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4" r:id="rId4"/>
  </p:sldMasterIdLst>
  <p:notesMasterIdLst>
    <p:notesMasterId r:id="rId41"/>
  </p:notesMasterIdLst>
  <p:sldIdLst>
    <p:sldId id="256" r:id="rId5"/>
    <p:sldId id="308" r:id="rId6"/>
    <p:sldId id="309" r:id="rId7"/>
    <p:sldId id="306" r:id="rId8"/>
    <p:sldId id="307" r:id="rId9"/>
    <p:sldId id="302" r:id="rId10"/>
    <p:sldId id="284" r:id="rId11"/>
    <p:sldId id="293" r:id="rId12"/>
    <p:sldId id="303" r:id="rId13"/>
    <p:sldId id="286" r:id="rId14"/>
    <p:sldId id="288" r:id="rId15"/>
    <p:sldId id="289" r:id="rId16"/>
    <p:sldId id="281" r:id="rId17"/>
    <p:sldId id="290" r:id="rId18"/>
    <p:sldId id="304" r:id="rId19"/>
    <p:sldId id="296" r:id="rId20"/>
    <p:sldId id="297" r:id="rId21"/>
    <p:sldId id="292" r:id="rId22"/>
    <p:sldId id="298" r:id="rId23"/>
    <p:sldId id="299" r:id="rId24"/>
    <p:sldId id="301" r:id="rId25"/>
    <p:sldId id="310" r:id="rId26"/>
    <p:sldId id="311" r:id="rId27"/>
    <p:sldId id="312" r:id="rId28"/>
    <p:sldId id="313" r:id="rId29"/>
    <p:sldId id="314" r:id="rId30"/>
    <p:sldId id="315" r:id="rId31"/>
    <p:sldId id="316" r:id="rId32"/>
    <p:sldId id="323" r:id="rId33"/>
    <p:sldId id="324" r:id="rId34"/>
    <p:sldId id="325" r:id="rId35"/>
    <p:sldId id="326" r:id="rId36"/>
    <p:sldId id="327" r:id="rId37"/>
    <p:sldId id="328" r:id="rId38"/>
    <p:sldId id="329" r:id="rId39"/>
    <p:sldId id="305"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5FF"/>
    <a:srgbClr val="A145EB"/>
    <a:srgbClr val="FFFFFF"/>
    <a:srgbClr val="ED7D31"/>
    <a:srgbClr val="ED7E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64" autoAdjust="0"/>
    <p:restoredTop sz="84296"/>
  </p:normalViewPr>
  <p:slideViewPr>
    <p:cSldViewPr snapToGrid="0" snapToObjects="1">
      <p:cViewPr varScale="1">
        <p:scale>
          <a:sx n="72" d="100"/>
          <a:sy n="72" d="100"/>
        </p:scale>
        <p:origin x="974"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1A82C0-E502-3F41-B1A2-F1C0F3D8E469}" type="doc">
      <dgm:prSet loTypeId="urn:microsoft.com/office/officeart/2005/8/layout/vList2" loCatId="" qsTypeId="urn:microsoft.com/office/officeart/2005/8/quickstyle/simple1" qsCatId="simple" csTypeId="urn:microsoft.com/office/officeart/2005/8/colors/colorful5" csCatId="colorful" phldr="1"/>
      <dgm:spPr/>
      <dgm:t>
        <a:bodyPr/>
        <a:lstStyle/>
        <a:p>
          <a:endParaRPr lang="en-US"/>
        </a:p>
      </dgm:t>
    </dgm:pt>
    <dgm:pt modelId="{BBBAD683-E9D3-E242-B521-667FA1CCB937}">
      <dgm:prSet phldrT="[Text]" custT="1"/>
      <dgm:spPr>
        <a:solidFill>
          <a:schemeClr val="accent5"/>
        </a:solidFill>
      </dgm:spPr>
      <dgm:t>
        <a:bodyPr/>
        <a:lstStyle/>
        <a:p>
          <a:r>
            <a:rPr lang="en-US" sz="3200" dirty="0"/>
            <a:t>About God</a:t>
          </a:r>
        </a:p>
      </dgm:t>
    </dgm:pt>
    <dgm:pt modelId="{9459B35B-8D60-D04F-B746-D7A46584BDA8}" type="parTrans" cxnId="{137121CF-0B3E-8547-BD7E-158F4572B330}">
      <dgm:prSet/>
      <dgm:spPr/>
      <dgm:t>
        <a:bodyPr/>
        <a:lstStyle/>
        <a:p>
          <a:endParaRPr lang="en-US" sz="2000"/>
        </a:p>
      </dgm:t>
    </dgm:pt>
    <dgm:pt modelId="{AB04BC96-62E9-8246-AE0A-F47065FA3812}" type="sibTrans" cxnId="{137121CF-0B3E-8547-BD7E-158F4572B330}">
      <dgm:prSet/>
      <dgm:spPr/>
      <dgm:t>
        <a:bodyPr/>
        <a:lstStyle/>
        <a:p>
          <a:endParaRPr lang="en-US" sz="2000"/>
        </a:p>
      </dgm:t>
    </dgm:pt>
    <dgm:pt modelId="{99CC9BF1-71FB-6143-9510-556D960C7E04}">
      <dgm:prSet phldrT="[Text]" custT="1"/>
      <dgm:spPr/>
      <dgm:t>
        <a:bodyPr/>
        <a:lstStyle/>
        <a:p>
          <a:r>
            <a:rPr lang="en-US" sz="2400"/>
            <a:t>He desires to be a </a:t>
          </a:r>
          <a:r>
            <a:rPr lang="en-US" sz="2400">
              <a:solidFill>
                <a:schemeClr val="accent1"/>
              </a:solidFill>
            </a:rPr>
            <a:t>Father</a:t>
          </a:r>
          <a:r>
            <a:rPr lang="en-US" sz="2400"/>
            <a:t> to His creation</a:t>
          </a:r>
          <a:endParaRPr lang="en-US" sz="2400" dirty="0"/>
        </a:p>
      </dgm:t>
    </dgm:pt>
    <dgm:pt modelId="{BC86C429-2C16-3647-81B2-A49FBA9AFD00}" type="parTrans" cxnId="{B5F1C70A-EFCF-9D4E-B33E-F003BB835763}">
      <dgm:prSet/>
      <dgm:spPr/>
      <dgm:t>
        <a:bodyPr/>
        <a:lstStyle/>
        <a:p>
          <a:endParaRPr lang="en-US" sz="2000"/>
        </a:p>
      </dgm:t>
    </dgm:pt>
    <dgm:pt modelId="{250431A4-025F-BE48-A580-D4501E7235A8}" type="sibTrans" cxnId="{B5F1C70A-EFCF-9D4E-B33E-F003BB835763}">
      <dgm:prSet/>
      <dgm:spPr/>
      <dgm:t>
        <a:bodyPr/>
        <a:lstStyle/>
        <a:p>
          <a:endParaRPr lang="en-US" sz="2000"/>
        </a:p>
      </dgm:t>
    </dgm:pt>
    <dgm:pt modelId="{FF1A3052-94F7-0846-9267-9262616F495D}">
      <dgm:prSet phldrT="[Text]" custT="1"/>
      <dgm:spPr>
        <a:solidFill>
          <a:schemeClr val="accent6"/>
        </a:solidFill>
      </dgm:spPr>
      <dgm:t>
        <a:bodyPr/>
        <a:lstStyle/>
        <a:p>
          <a:r>
            <a:rPr lang="en-US" sz="3200" dirty="0"/>
            <a:t>About God's Plan and Purpose</a:t>
          </a:r>
        </a:p>
      </dgm:t>
    </dgm:pt>
    <dgm:pt modelId="{D5E714C5-6339-BB4F-999A-5D9A83E58D33}" type="parTrans" cxnId="{2E81E31F-C9B4-4B46-A40F-F837223747E3}">
      <dgm:prSet/>
      <dgm:spPr/>
      <dgm:t>
        <a:bodyPr/>
        <a:lstStyle/>
        <a:p>
          <a:endParaRPr lang="en-US" sz="2000"/>
        </a:p>
      </dgm:t>
    </dgm:pt>
    <dgm:pt modelId="{D5E30E3A-F9FF-1A44-8ECB-FE442BAB7A18}" type="sibTrans" cxnId="{2E81E31F-C9B4-4B46-A40F-F837223747E3}">
      <dgm:prSet/>
      <dgm:spPr/>
      <dgm:t>
        <a:bodyPr/>
        <a:lstStyle/>
        <a:p>
          <a:endParaRPr lang="en-US" sz="2000"/>
        </a:p>
      </dgm:t>
    </dgm:pt>
    <dgm:pt modelId="{74889948-7FDA-CC47-8D62-81171C5DB074}">
      <dgm:prSet phldrT="[Text]" custT="1"/>
      <dgm:spPr/>
      <dgm:t>
        <a:bodyPr/>
        <a:lstStyle/>
        <a:p>
          <a:r>
            <a:rPr lang="en-US" sz="2400" dirty="0"/>
            <a:t>Through the creation of man and woman, </a:t>
          </a:r>
          <a:r>
            <a:rPr lang="en-US" sz="2400" dirty="0">
              <a:solidFill>
                <a:schemeClr val="accent6"/>
              </a:solidFill>
            </a:rPr>
            <a:t>God will fill the earth with His glory</a:t>
          </a:r>
          <a:endParaRPr lang="en-US" sz="2400" dirty="0"/>
        </a:p>
      </dgm:t>
    </dgm:pt>
    <dgm:pt modelId="{CB429D3E-8228-A541-9E02-43F3EF7A6CF5}" type="parTrans" cxnId="{89D3C4EA-354A-AE47-AD36-08EB2C4D7A0E}">
      <dgm:prSet/>
      <dgm:spPr/>
      <dgm:t>
        <a:bodyPr/>
        <a:lstStyle/>
        <a:p>
          <a:endParaRPr lang="en-US" sz="2000"/>
        </a:p>
      </dgm:t>
    </dgm:pt>
    <dgm:pt modelId="{3D6B819A-F9F8-9B4D-997B-12CBB8CF2077}" type="sibTrans" cxnId="{89D3C4EA-354A-AE47-AD36-08EB2C4D7A0E}">
      <dgm:prSet/>
      <dgm:spPr/>
      <dgm:t>
        <a:bodyPr/>
        <a:lstStyle/>
        <a:p>
          <a:endParaRPr lang="en-US" sz="2000"/>
        </a:p>
      </dgm:t>
    </dgm:pt>
    <dgm:pt modelId="{EDC2458D-868C-314E-8B68-4D74082A535D}">
      <dgm:prSet phldrT="[Text]" custT="1"/>
      <dgm:spPr/>
      <dgm:t>
        <a:bodyPr/>
        <a:lstStyle/>
        <a:p>
          <a:r>
            <a:rPr lang="en-US" sz="2400"/>
            <a:t>He desires to </a:t>
          </a:r>
          <a:r>
            <a:rPr lang="en-US" sz="2400">
              <a:solidFill>
                <a:schemeClr val="accent1"/>
              </a:solidFill>
            </a:rPr>
            <a:t>dwell with us</a:t>
          </a:r>
          <a:endParaRPr lang="en-US" sz="2400" dirty="0">
            <a:solidFill>
              <a:schemeClr val="accent1"/>
            </a:solidFill>
          </a:endParaRPr>
        </a:p>
      </dgm:t>
    </dgm:pt>
    <dgm:pt modelId="{0A6B41A6-6FF5-9749-BA40-788EE51EFACF}" type="parTrans" cxnId="{05A56AB4-692F-464E-B5F2-0BBA56209C5D}">
      <dgm:prSet/>
      <dgm:spPr/>
      <dgm:t>
        <a:bodyPr/>
        <a:lstStyle/>
        <a:p>
          <a:endParaRPr lang="en-US" sz="2000"/>
        </a:p>
      </dgm:t>
    </dgm:pt>
    <dgm:pt modelId="{24C01431-5602-AC4A-80E8-6D2242BD14D8}" type="sibTrans" cxnId="{05A56AB4-692F-464E-B5F2-0BBA56209C5D}">
      <dgm:prSet/>
      <dgm:spPr/>
      <dgm:t>
        <a:bodyPr/>
        <a:lstStyle/>
        <a:p>
          <a:endParaRPr lang="en-US" sz="2000"/>
        </a:p>
      </dgm:t>
    </dgm:pt>
    <dgm:pt modelId="{D18A7B76-1408-7B4F-A5EE-6D8F3A95667E}">
      <dgm:prSet phldrT="[Text]" custT="1"/>
      <dgm:spPr/>
      <dgm:t>
        <a:bodyPr/>
        <a:lstStyle/>
        <a:p>
          <a:r>
            <a:rPr lang="en-US" sz="2400"/>
            <a:t>Given </a:t>
          </a:r>
          <a:r>
            <a:rPr lang="en-US" sz="2400">
              <a:solidFill>
                <a:schemeClr val="accent6"/>
              </a:solidFill>
            </a:rPr>
            <a:t>dominion</a:t>
          </a:r>
          <a:r>
            <a:rPr lang="en-US" sz="2400"/>
            <a:t> over creation</a:t>
          </a:r>
          <a:endParaRPr lang="en-US" sz="2400" dirty="0"/>
        </a:p>
      </dgm:t>
    </dgm:pt>
    <dgm:pt modelId="{9AF01A20-16FD-E040-BC9A-2A7112B2DCF4}" type="parTrans" cxnId="{3FC8C9A4-EB28-E143-96EA-BD086BCD85AB}">
      <dgm:prSet/>
      <dgm:spPr/>
      <dgm:t>
        <a:bodyPr/>
        <a:lstStyle/>
        <a:p>
          <a:endParaRPr lang="en-US" sz="2000"/>
        </a:p>
      </dgm:t>
    </dgm:pt>
    <dgm:pt modelId="{2980A9F5-BC04-6047-97F0-D264EB29096A}" type="sibTrans" cxnId="{3FC8C9A4-EB28-E143-96EA-BD086BCD85AB}">
      <dgm:prSet/>
      <dgm:spPr/>
      <dgm:t>
        <a:bodyPr/>
        <a:lstStyle/>
        <a:p>
          <a:endParaRPr lang="en-US" sz="2000"/>
        </a:p>
      </dgm:t>
    </dgm:pt>
    <dgm:pt modelId="{67111323-49E6-164D-B587-CDA68CF4FB89}">
      <dgm:prSet phldrT="[Text]" custT="1"/>
      <dgm:spPr/>
      <dgm:t>
        <a:bodyPr/>
        <a:lstStyle/>
        <a:p>
          <a:r>
            <a:rPr lang="en-US" sz="2400" dirty="0"/>
            <a:t>He wants us to </a:t>
          </a:r>
          <a:r>
            <a:rPr lang="en-US" sz="2400" dirty="0">
              <a:solidFill>
                <a:schemeClr val="accent1"/>
              </a:solidFill>
            </a:rPr>
            <a:t>share in His work</a:t>
          </a:r>
        </a:p>
      </dgm:t>
    </dgm:pt>
    <dgm:pt modelId="{2C24BFAF-197B-B04B-8E46-8EE9282DF2B5}" type="parTrans" cxnId="{263CE7CC-7BED-514F-A760-5C9C22B7CE27}">
      <dgm:prSet/>
      <dgm:spPr/>
      <dgm:t>
        <a:bodyPr/>
        <a:lstStyle/>
        <a:p>
          <a:endParaRPr lang="en-US" sz="2000"/>
        </a:p>
      </dgm:t>
    </dgm:pt>
    <dgm:pt modelId="{BF2D36B0-7E41-BF4D-A2CA-DB8C8FB368CF}" type="sibTrans" cxnId="{263CE7CC-7BED-514F-A760-5C9C22B7CE27}">
      <dgm:prSet/>
      <dgm:spPr/>
      <dgm:t>
        <a:bodyPr/>
        <a:lstStyle/>
        <a:p>
          <a:endParaRPr lang="en-US" sz="2000"/>
        </a:p>
      </dgm:t>
    </dgm:pt>
    <dgm:pt modelId="{1EBC477F-6B5E-0D40-972D-4B423DC84921}">
      <dgm:prSet phldrT="[Text]" custT="1"/>
      <dgm:spPr/>
      <dgm:t>
        <a:bodyPr/>
        <a:lstStyle/>
        <a:p>
          <a:r>
            <a:rPr lang="en-US" sz="2400"/>
            <a:t>Given a </a:t>
          </a:r>
          <a:r>
            <a:rPr lang="en-US" sz="2400">
              <a:solidFill>
                <a:schemeClr val="accent6"/>
              </a:solidFill>
            </a:rPr>
            <a:t>special land</a:t>
          </a:r>
          <a:endParaRPr lang="en-US" sz="2400" dirty="0">
            <a:solidFill>
              <a:schemeClr val="accent6"/>
            </a:solidFill>
          </a:endParaRPr>
        </a:p>
      </dgm:t>
    </dgm:pt>
    <dgm:pt modelId="{22366442-8742-5E4E-8C73-78621911BFC1}" type="parTrans" cxnId="{52401F78-F447-CC44-969C-FAA125C198D4}">
      <dgm:prSet/>
      <dgm:spPr/>
      <dgm:t>
        <a:bodyPr/>
        <a:lstStyle/>
        <a:p>
          <a:endParaRPr lang="en-US" sz="2000"/>
        </a:p>
      </dgm:t>
    </dgm:pt>
    <dgm:pt modelId="{C9B1AC7E-E1C7-F54F-B20B-FCEC701DE8FE}" type="sibTrans" cxnId="{52401F78-F447-CC44-969C-FAA125C198D4}">
      <dgm:prSet/>
      <dgm:spPr/>
      <dgm:t>
        <a:bodyPr/>
        <a:lstStyle/>
        <a:p>
          <a:endParaRPr lang="en-US" sz="2000"/>
        </a:p>
      </dgm:t>
    </dgm:pt>
    <dgm:pt modelId="{1A4876D9-03B7-E34A-B6C1-68E402ECAACD}">
      <dgm:prSet phldrT="[Text]" custT="1"/>
      <dgm:spPr/>
      <dgm:t>
        <a:bodyPr/>
        <a:lstStyle/>
        <a:p>
          <a:r>
            <a:rPr lang="en-US" sz="2400" dirty="0"/>
            <a:t>God will be </a:t>
          </a:r>
          <a:r>
            <a:rPr lang="en-US" sz="2400" dirty="0">
              <a:solidFill>
                <a:schemeClr val="accent6"/>
              </a:solidFill>
            </a:rPr>
            <a:t>manifest in a host of mighty men and women</a:t>
          </a:r>
        </a:p>
      </dgm:t>
    </dgm:pt>
    <dgm:pt modelId="{9F3DA9CC-BB48-FB48-9569-A68FE98D335D}" type="parTrans" cxnId="{142ED212-5D3E-DE41-91E0-74065B20A4FF}">
      <dgm:prSet/>
      <dgm:spPr/>
      <dgm:t>
        <a:bodyPr/>
        <a:lstStyle/>
        <a:p>
          <a:endParaRPr lang="en-US" sz="2000"/>
        </a:p>
      </dgm:t>
    </dgm:pt>
    <dgm:pt modelId="{C527371F-CA13-C040-925B-731E3F2FF856}" type="sibTrans" cxnId="{142ED212-5D3E-DE41-91E0-74065B20A4FF}">
      <dgm:prSet/>
      <dgm:spPr/>
      <dgm:t>
        <a:bodyPr/>
        <a:lstStyle/>
        <a:p>
          <a:endParaRPr lang="en-US" sz="2000"/>
        </a:p>
      </dgm:t>
    </dgm:pt>
    <dgm:pt modelId="{D7DC5FE8-57D7-5E4A-8021-42CDBBEE822E}">
      <dgm:prSet phldrT="[Text]" custT="1"/>
      <dgm:spPr/>
      <dgm:t>
        <a:bodyPr/>
        <a:lstStyle/>
        <a:p>
          <a:r>
            <a:rPr lang="en-US" sz="2400"/>
            <a:t>Given </a:t>
          </a:r>
          <a:r>
            <a:rPr lang="en-US" sz="2400">
              <a:solidFill>
                <a:schemeClr val="accent6"/>
              </a:solidFill>
            </a:rPr>
            <a:t>access to eternal life</a:t>
          </a:r>
          <a:endParaRPr lang="en-US" sz="2400" dirty="0">
            <a:solidFill>
              <a:schemeClr val="accent6"/>
            </a:solidFill>
          </a:endParaRPr>
        </a:p>
      </dgm:t>
    </dgm:pt>
    <dgm:pt modelId="{5884C00C-0C25-EF4A-893B-33F76D9B8E4C}" type="parTrans" cxnId="{4A0E2EE6-4535-E646-B2B8-F9A6566EE5A7}">
      <dgm:prSet/>
      <dgm:spPr/>
      <dgm:t>
        <a:bodyPr/>
        <a:lstStyle/>
        <a:p>
          <a:endParaRPr lang="en-US" sz="2000"/>
        </a:p>
      </dgm:t>
    </dgm:pt>
    <dgm:pt modelId="{E698456D-59BD-A640-9AE1-F1ECB6813D07}" type="sibTrans" cxnId="{4A0E2EE6-4535-E646-B2B8-F9A6566EE5A7}">
      <dgm:prSet/>
      <dgm:spPr/>
      <dgm:t>
        <a:bodyPr/>
        <a:lstStyle/>
        <a:p>
          <a:endParaRPr lang="en-US" sz="2000"/>
        </a:p>
      </dgm:t>
    </dgm:pt>
    <dgm:pt modelId="{7AB4DA9F-18DB-194B-983E-F4F312E5A461}" type="pres">
      <dgm:prSet presAssocID="{2C1A82C0-E502-3F41-B1A2-F1C0F3D8E469}" presName="linear" presStyleCnt="0">
        <dgm:presLayoutVars>
          <dgm:animLvl val="lvl"/>
          <dgm:resizeHandles val="exact"/>
        </dgm:presLayoutVars>
      </dgm:prSet>
      <dgm:spPr/>
    </dgm:pt>
    <dgm:pt modelId="{83E9A25C-95F1-654B-B19F-41AA23171EC7}" type="pres">
      <dgm:prSet presAssocID="{FF1A3052-94F7-0846-9267-9262616F495D}" presName="parentText" presStyleLbl="node1" presStyleIdx="0" presStyleCnt="2">
        <dgm:presLayoutVars>
          <dgm:chMax val="0"/>
          <dgm:bulletEnabled val="1"/>
        </dgm:presLayoutVars>
      </dgm:prSet>
      <dgm:spPr/>
    </dgm:pt>
    <dgm:pt modelId="{3F57CC90-E3E0-BD43-9432-70BC8640F503}" type="pres">
      <dgm:prSet presAssocID="{FF1A3052-94F7-0846-9267-9262616F495D}" presName="childText" presStyleLbl="revTx" presStyleIdx="0" presStyleCnt="2">
        <dgm:presLayoutVars>
          <dgm:bulletEnabled val="1"/>
        </dgm:presLayoutVars>
      </dgm:prSet>
      <dgm:spPr/>
    </dgm:pt>
    <dgm:pt modelId="{B98AB14A-E092-6E40-85D4-6235218E4DE6}" type="pres">
      <dgm:prSet presAssocID="{BBBAD683-E9D3-E242-B521-667FA1CCB937}" presName="parentText" presStyleLbl="node1" presStyleIdx="1" presStyleCnt="2">
        <dgm:presLayoutVars>
          <dgm:chMax val="0"/>
          <dgm:bulletEnabled val="1"/>
        </dgm:presLayoutVars>
      </dgm:prSet>
      <dgm:spPr/>
    </dgm:pt>
    <dgm:pt modelId="{17987ACE-6164-7047-95D0-ECB85387C0FD}" type="pres">
      <dgm:prSet presAssocID="{BBBAD683-E9D3-E242-B521-667FA1CCB937}" presName="childText" presStyleLbl="revTx" presStyleIdx="1" presStyleCnt="2">
        <dgm:presLayoutVars>
          <dgm:bulletEnabled val="1"/>
        </dgm:presLayoutVars>
      </dgm:prSet>
      <dgm:spPr/>
    </dgm:pt>
  </dgm:ptLst>
  <dgm:cxnLst>
    <dgm:cxn modelId="{C33A4006-9920-4049-9FEF-D8F06FD7C590}" type="presOf" srcId="{BBBAD683-E9D3-E242-B521-667FA1CCB937}" destId="{B98AB14A-E092-6E40-85D4-6235218E4DE6}" srcOrd="0" destOrd="0" presId="urn:microsoft.com/office/officeart/2005/8/layout/vList2"/>
    <dgm:cxn modelId="{B5F1C70A-EFCF-9D4E-B33E-F003BB835763}" srcId="{BBBAD683-E9D3-E242-B521-667FA1CCB937}" destId="{99CC9BF1-71FB-6143-9510-556D960C7E04}" srcOrd="1" destOrd="0" parTransId="{BC86C429-2C16-3647-81B2-A49FBA9AFD00}" sibTransId="{250431A4-025F-BE48-A580-D4501E7235A8}"/>
    <dgm:cxn modelId="{142ED212-5D3E-DE41-91E0-74065B20A4FF}" srcId="{FF1A3052-94F7-0846-9267-9262616F495D}" destId="{1A4876D9-03B7-E34A-B6C1-68E402ECAACD}" srcOrd="1" destOrd="0" parTransId="{9F3DA9CC-BB48-FB48-9569-A68FE98D335D}" sibTransId="{C527371F-CA13-C040-925B-731E3F2FF856}"/>
    <dgm:cxn modelId="{8AF82719-7177-CB42-87AC-052281BBF438}" type="presOf" srcId="{99CC9BF1-71FB-6143-9510-556D960C7E04}" destId="{17987ACE-6164-7047-95D0-ECB85387C0FD}" srcOrd="0" destOrd="1" presId="urn:microsoft.com/office/officeart/2005/8/layout/vList2"/>
    <dgm:cxn modelId="{2E81E31F-C9B4-4B46-A40F-F837223747E3}" srcId="{2C1A82C0-E502-3F41-B1A2-F1C0F3D8E469}" destId="{FF1A3052-94F7-0846-9267-9262616F495D}" srcOrd="0" destOrd="0" parTransId="{D5E714C5-6339-BB4F-999A-5D9A83E58D33}" sibTransId="{D5E30E3A-F9FF-1A44-8ECB-FE442BAB7A18}"/>
    <dgm:cxn modelId="{9CC14126-5F10-8341-8BB0-972317D089A5}" type="presOf" srcId="{67111323-49E6-164D-B587-CDA68CF4FB89}" destId="{17987ACE-6164-7047-95D0-ECB85387C0FD}" srcOrd="0" destOrd="0" presId="urn:microsoft.com/office/officeart/2005/8/layout/vList2"/>
    <dgm:cxn modelId="{EBC6D760-95E6-674B-B88C-305E12C61533}" type="presOf" srcId="{FF1A3052-94F7-0846-9267-9262616F495D}" destId="{83E9A25C-95F1-654B-B19F-41AA23171EC7}" srcOrd="0" destOrd="0" presId="urn:microsoft.com/office/officeart/2005/8/layout/vList2"/>
    <dgm:cxn modelId="{52401F78-F447-CC44-969C-FAA125C198D4}" srcId="{FF1A3052-94F7-0846-9267-9262616F495D}" destId="{1EBC477F-6B5E-0D40-972D-4B423DC84921}" srcOrd="3" destOrd="0" parTransId="{22366442-8742-5E4E-8C73-78621911BFC1}" sibTransId="{C9B1AC7E-E1C7-F54F-B20B-FCEC701DE8FE}"/>
    <dgm:cxn modelId="{141D4E80-9ADE-CE48-A533-26230D33297E}" type="presOf" srcId="{EDC2458D-868C-314E-8B68-4D74082A535D}" destId="{17987ACE-6164-7047-95D0-ECB85387C0FD}" srcOrd="0" destOrd="2" presId="urn:microsoft.com/office/officeart/2005/8/layout/vList2"/>
    <dgm:cxn modelId="{E4429480-9ED4-684D-B410-C2E30DAE6E99}" type="presOf" srcId="{2C1A82C0-E502-3F41-B1A2-F1C0F3D8E469}" destId="{7AB4DA9F-18DB-194B-983E-F4F312E5A461}" srcOrd="0" destOrd="0" presId="urn:microsoft.com/office/officeart/2005/8/layout/vList2"/>
    <dgm:cxn modelId="{3FC8C9A4-EB28-E143-96EA-BD086BCD85AB}" srcId="{FF1A3052-94F7-0846-9267-9262616F495D}" destId="{D18A7B76-1408-7B4F-A5EE-6D8F3A95667E}" srcOrd="2" destOrd="0" parTransId="{9AF01A20-16FD-E040-BC9A-2A7112B2DCF4}" sibTransId="{2980A9F5-BC04-6047-97F0-D264EB29096A}"/>
    <dgm:cxn modelId="{CE6B9DAF-3077-B949-9FBC-8A90CC2C1022}" type="presOf" srcId="{D7DC5FE8-57D7-5E4A-8021-42CDBBEE822E}" destId="{3F57CC90-E3E0-BD43-9432-70BC8640F503}" srcOrd="0" destOrd="4" presId="urn:microsoft.com/office/officeart/2005/8/layout/vList2"/>
    <dgm:cxn modelId="{778E9EB0-C0BA-604B-9D13-2BCC025A31B2}" type="presOf" srcId="{74889948-7FDA-CC47-8D62-81171C5DB074}" destId="{3F57CC90-E3E0-BD43-9432-70BC8640F503}" srcOrd="0" destOrd="0" presId="urn:microsoft.com/office/officeart/2005/8/layout/vList2"/>
    <dgm:cxn modelId="{05A56AB4-692F-464E-B5F2-0BBA56209C5D}" srcId="{BBBAD683-E9D3-E242-B521-667FA1CCB937}" destId="{EDC2458D-868C-314E-8B68-4D74082A535D}" srcOrd="2" destOrd="0" parTransId="{0A6B41A6-6FF5-9749-BA40-788EE51EFACF}" sibTransId="{24C01431-5602-AC4A-80E8-6D2242BD14D8}"/>
    <dgm:cxn modelId="{0249A6C0-2E6A-3745-840C-F2D977E48CC9}" type="presOf" srcId="{D18A7B76-1408-7B4F-A5EE-6D8F3A95667E}" destId="{3F57CC90-E3E0-BD43-9432-70BC8640F503}" srcOrd="0" destOrd="2" presId="urn:microsoft.com/office/officeart/2005/8/layout/vList2"/>
    <dgm:cxn modelId="{263CE7CC-7BED-514F-A760-5C9C22B7CE27}" srcId="{BBBAD683-E9D3-E242-B521-667FA1CCB937}" destId="{67111323-49E6-164D-B587-CDA68CF4FB89}" srcOrd="0" destOrd="0" parTransId="{2C24BFAF-197B-B04B-8E46-8EE9282DF2B5}" sibTransId="{BF2D36B0-7E41-BF4D-A2CA-DB8C8FB368CF}"/>
    <dgm:cxn modelId="{137121CF-0B3E-8547-BD7E-158F4572B330}" srcId="{2C1A82C0-E502-3F41-B1A2-F1C0F3D8E469}" destId="{BBBAD683-E9D3-E242-B521-667FA1CCB937}" srcOrd="1" destOrd="0" parTransId="{9459B35B-8D60-D04F-B746-D7A46584BDA8}" sibTransId="{AB04BC96-62E9-8246-AE0A-F47065FA3812}"/>
    <dgm:cxn modelId="{F465E1E5-E082-6B4A-8240-E3CA020C03BB}" type="presOf" srcId="{1EBC477F-6B5E-0D40-972D-4B423DC84921}" destId="{3F57CC90-E3E0-BD43-9432-70BC8640F503}" srcOrd="0" destOrd="3" presId="urn:microsoft.com/office/officeart/2005/8/layout/vList2"/>
    <dgm:cxn modelId="{4A0E2EE6-4535-E646-B2B8-F9A6566EE5A7}" srcId="{FF1A3052-94F7-0846-9267-9262616F495D}" destId="{D7DC5FE8-57D7-5E4A-8021-42CDBBEE822E}" srcOrd="4" destOrd="0" parTransId="{5884C00C-0C25-EF4A-893B-33F76D9B8E4C}" sibTransId="{E698456D-59BD-A640-9AE1-F1ECB6813D07}"/>
    <dgm:cxn modelId="{89D3C4EA-354A-AE47-AD36-08EB2C4D7A0E}" srcId="{FF1A3052-94F7-0846-9267-9262616F495D}" destId="{74889948-7FDA-CC47-8D62-81171C5DB074}" srcOrd="0" destOrd="0" parTransId="{CB429D3E-8228-A541-9E02-43F3EF7A6CF5}" sibTransId="{3D6B819A-F9F8-9B4D-997B-12CBB8CF2077}"/>
    <dgm:cxn modelId="{59BE05F4-E60A-A647-B53D-D9F6DCEA8FA5}" type="presOf" srcId="{1A4876D9-03B7-E34A-B6C1-68E402ECAACD}" destId="{3F57CC90-E3E0-BD43-9432-70BC8640F503}" srcOrd="0" destOrd="1" presId="urn:microsoft.com/office/officeart/2005/8/layout/vList2"/>
    <dgm:cxn modelId="{29C162E5-B16D-BC49-B3EA-19A019547AD2}" type="presParOf" srcId="{7AB4DA9F-18DB-194B-983E-F4F312E5A461}" destId="{83E9A25C-95F1-654B-B19F-41AA23171EC7}" srcOrd="0" destOrd="0" presId="urn:microsoft.com/office/officeart/2005/8/layout/vList2"/>
    <dgm:cxn modelId="{E83A769F-AAE9-BE46-A2C5-378219C37DF2}" type="presParOf" srcId="{7AB4DA9F-18DB-194B-983E-F4F312E5A461}" destId="{3F57CC90-E3E0-BD43-9432-70BC8640F503}" srcOrd="1" destOrd="0" presId="urn:microsoft.com/office/officeart/2005/8/layout/vList2"/>
    <dgm:cxn modelId="{88F8B270-26DA-304C-AAE7-4F6A45E9793F}" type="presParOf" srcId="{7AB4DA9F-18DB-194B-983E-F4F312E5A461}" destId="{B98AB14A-E092-6E40-85D4-6235218E4DE6}" srcOrd="2" destOrd="0" presId="urn:microsoft.com/office/officeart/2005/8/layout/vList2"/>
    <dgm:cxn modelId="{F9A98351-4DCB-9243-B825-D05B31FC5514}" type="presParOf" srcId="{7AB4DA9F-18DB-194B-983E-F4F312E5A461}" destId="{17987ACE-6164-7047-95D0-ECB85387C0FD}"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1A82C0-E502-3F41-B1A2-F1C0F3D8E469}" type="doc">
      <dgm:prSet loTypeId="urn:microsoft.com/office/officeart/2005/8/layout/vList2" loCatId="" qsTypeId="urn:microsoft.com/office/officeart/2005/8/quickstyle/simple1" qsCatId="simple" csTypeId="urn:microsoft.com/office/officeart/2005/8/colors/colorful5" csCatId="colorful" phldr="1"/>
      <dgm:spPr/>
      <dgm:t>
        <a:bodyPr/>
        <a:lstStyle/>
        <a:p>
          <a:endParaRPr lang="en-US"/>
        </a:p>
      </dgm:t>
    </dgm:pt>
    <dgm:pt modelId="{BBBAD683-E9D3-E242-B521-667FA1CCB937}">
      <dgm:prSet phldrT="[Text]"/>
      <dgm:spPr>
        <a:solidFill>
          <a:schemeClr val="accent5"/>
        </a:solidFill>
      </dgm:spPr>
      <dgm:t>
        <a:bodyPr/>
        <a:lstStyle/>
        <a:p>
          <a:r>
            <a:rPr lang="en-US" dirty="0"/>
            <a:t>About God</a:t>
          </a:r>
        </a:p>
      </dgm:t>
    </dgm:pt>
    <dgm:pt modelId="{9459B35B-8D60-D04F-B746-D7A46584BDA8}" type="parTrans" cxnId="{137121CF-0B3E-8547-BD7E-158F4572B330}">
      <dgm:prSet/>
      <dgm:spPr/>
      <dgm:t>
        <a:bodyPr/>
        <a:lstStyle/>
        <a:p>
          <a:endParaRPr lang="en-US"/>
        </a:p>
      </dgm:t>
    </dgm:pt>
    <dgm:pt modelId="{AB04BC96-62E9-8246-AE0A-F47065FA3812}" type="sibTrans" cxnId="{137121CF-0B3E-8547-BD7E-158F4572B330}">
      <dgm:prSet/>
      <dgm:spPr/>
      <dgm:t>
        <a:bodyPr/>
        <a:lstStyle/>
        <a:p>
          <a:endParaRPr lang="en-US"/>
        </a:p>
      </dgm:t>
    </dgm:pt>
    <dgm:pt modelId="{99CC9BF1-71FB-6143-9510-556D960C7E04}">
      <dgm:prSet phldrT="[Text]"/>
      <dgm:spPr/>
      <dgm:t>
        <a:bodyPr/>
        <a:lstStyle/>
        <a:p>
          <a:r>
            <a:rPr lang="en-US"/>
            <a:t>He desires to be a </a:t>
          </a:r>
          <a:r>
            <a:rPr lang="en-US">
              <a:solidFill>
                <a:schemeClr val="accent1"/>
              </a:solidFill>
            </a:rPr>
            <a:t>Father</a:t>
          </a:r>
          <a:r>
            <a:rPr lang="en-US"/>
            <a:t> to His creation</a:t>
          </a:r>
          <a:endParaRPr lang="en-US" dirty="0"/>
        </a:p>
      </dgm:t>
    </dgm:pt>
    <dgm:pt modelId="{BC86C429-2C16-3647-81B2-A49FBA9AFD00}" type="parTrans" cxnId="{B5F1C70A-EFCF-9D4E-B33E-F003BB835763}">
      <dgm:prSet/>
      <dgm:spPr/>
      <dgm:t>
        <a:bodyPr/>
        <a:lstStyle/>
        <a:p>
          <a:endParaRPr lang="en-US"/>
        </a:p>
      </dgm:t>
    </dgm:pt>
    <dgm:pt modelId="{250431A4-025F-BE48-A580-D4501E7235A8}" type="sibTrans" cxnId="{B5F1C70A-EFCF-9D4E-B33E-F003BB835763}">
      <dgm:prSet/>
      <dgm:spPr/>
      <dgm:t>
        <a:bodyPr/>
        <a:lstStyle/>
        <a:p>
          <a:endParaRPr lang="en-US"/>
        </a:p>
      </dgm:t>
    </dgm:pt>
    <dgm:pt modelId="{FF1A3052-94F7-0846-9267-9262616F495D}">
      <dgm:prSet phldrT="[Text]"/>
      <dgm:spPr>
        <a:solidFill>
          <a:schemeClr val="accent6"/>
        </a:solidFill>
      </dgm:spPr>
      <dgm:t>
        <a:bodyPr/>
        <a:lstStyle/>
        <a:p>
          <a:r>
            <a:rPr lang="en-US" dirty="0"/>
            <a:t>About God's Plan and Purpose</a:t>
          </a:r>
        </a:p>
      </dgm:t>
    </dgm:pt>
    <dgm:pt modelId="{D5E714C5-6339-BB4F-999A-5D9A83E58D33}" type="parTrans" cxnId="{2E81E31F-C9B4-4B46-A40F-F837223747E3}">
      <dgm:prSet/>
      <dgm:spPr/>
      <dgm:t>
        <a:bodyPr/>
        <a:lstStyle/>
        <a:p>
          <a:endParaRPr lang="en-US"/>
        </a:p>
      </dgm:t>
    </dgm:pt>
    <dgm:pt modelId="{D5E30E3A-F9FF-1A44-8ECB-FE442BAB7A18}" type="sibTrans" cxnId="{2E81E31F-C9B4-4B46-A40F-F837223747E3}">
      <dgm:prSet/>
      <dgm:spPr/>
      <dgm:t>
        <a:bodyPr/>
        <a:lstStyle/>
        <a:p>
          <a:endParaRPr lang="en-US"/>
        </a:p>
      </dgm:t>
    </dgm:pt>
    <dgm:pt modelId="{74889948-7FDA-CC47-8D62-81171C5DB074}">
      <dgm:prSet phldrT="[Text]"/>
      <dgm:spPr/>
      <dgm:t>
        <a:bodyPr/>
        <a:lstStyle/>
        <a:p>
          <a:r>
            <a:rPr lang="en-US" dirty="0"/>
            <a:t>Through the creation of man and woman, </a:t>
          </a:r>
          <a:r>
            <a:rPr lang="en-US" dirty="0">
              <a:solidFill>
                <a:schemeClr val="accent6"/>
              </a:solidFill>
            </a:rPr>
            <a:t>God will fill the earth with His glory</a:t>
          </a:r>
          <a:endParaRPr lang="en-US" dirty="0"/>
        </a:p>
      </dgm:t>
    </dgm:pt>
    <dgm:pt modelId="{CB429D3E-8228-A541-9E02-43F3EF7A6CF5}" type="parTrans" cxnId="{89D3C4EA-354A-AE47-AD36-08EB2C4D7A0E}">
      <dgm:prSet/>
      <dgm:spPr/>
      <dgm:t>
        <a:bodyPr/>
        <a:lstStyle/>
        <a:p>
          <a:endParaRPr lang="en-US"/>
        </a:p>
      </dgm:t>
    </dgm:pt>
    <dgm:pt modelId="{3D6B819A-F9F8-9B4D-997B-12CBB8CF2077}" type="sibTrans" cxnId="{89D3C4EA-354A-AE47-AD36-08EB2C4D7A0E}">
      <dgm:prSet/>
      <dgm:spPr/>
      <dgm:t>
        <a:bodyPr/>
        <a:lstStyle/>
        <a:p>
          <a:endParaRPr lang="en-US"/>
        </a:p>
      </dgm:t>
    </dgm:pt>
    <dgm:pt modelId="{EDC2458D-868C-314E-8B68-4D74082A535D}">
      <dgm:prSet phldrT="[Text]"/>
      <dgm:spPr/>
      <dgm:t>
        <a:bodyPr/>
        <a:lstStyle/>
        <a:p>
          <a:r>
            <a:rPr lang="en-US" dirty="0"/>
            <a:t>He desires to </a:t>
          </a:r>
          <a:r>
            <a:rPr lang="en-US" dirty="0">
              <a:solidFill>
                <a:schemeClr val="accent1"/>
              </a:solidFill>
            </a:rPr>
            <a:t>dwell with us</a:t>
          </a:r>
        </a:p>
      </dgm:t>
    </dgm:pt>
    <dgm:pt modelId="{0A6B41A6-6FF5-9749-BA40-788EE51EFACF}" type="parTrans" cxnId="{05A56AB4-692F-464E-B5F2-0BBA56209C5D}">
      <dgm:prSet/>
      <dgm:spPr/>
      <dgm:t>
        <a:bodyPr/>
        <a:lstStyle/>
        <a:p>
          <a:endParaRPr lang="en-US"/>
        </a:p>
      </dgm:t>
    </dgm:pt>
    <dgm:pt modelId="{24C01431-5602-AC4A-80E8-6D2242BD14D8}" type="sibTrans" cxnId="{05A56AB4-692F-464E-B5F2-0BBA56209C5D}">
      <dgm:prSet/>
      <dgm:spPr/>
      <dgm:t>
        <a:bodyPr/>
        <a:lstStyle/>
        <a:p>
          <a:endParaRPr lang="en-US"/>
        </a:p>
      </dgm:t>
    </dgm:pt>
    <dgm:pt modelId="{D18A7B76-1408-7B4F-A5EE-6D8F3A95667E}">
      <dgm:prSet phldrT="[Text]"/>
      <dgm:spPr/>
      <dgm:t>
        <a:bodyPr/>
        <a:lstStyle/>
        <a:p>
          <a:r>
            <a:rPr lang="en-US"/>
            <a:t>Given </a:t>
          </a:r>
          <a:r>
            <a:rPr lang="en-US">
              <a:solidFill>
                <a:schemeClr val="accent6"/>
              </a:solidFill>
            </a:rPr>
            <a:t>dominion</a:t>
          </a:r>
          <a:r>
            <a:rPr lang="en-US"/>
            <a:t> over creation</a:t>
          </a:r>
          <a:endParaRPr lang="en-US" dirty="0"/>
        </a:p>
      </dgm:t>
    </dgm:pt>
    <dgm:pt modelId="{9AF01A20-16FD-E040-BC9A-2A7112B2DCF4}" type="parTrans" cxnId="{3FC8C9A4-EB28-E143-96EA-BD086BCD85AB}">
      <dgm:prSet/>
      <dgm:spPr/>
      <dgm:t>
        <a:bodyPr/>
        <a:lstStyle/>
        <a:p>
          <a:endParaRPr lang="en-US"/>
        </a:p>
      </dgm:t>
    </dgm:pt>
    <dgm:pt modelId="{2980A9F5-BC04-6047-97F0-D264EB29096A}" type="sibTrans" cxnId="{3FC8C9A4-EB28-E143-96EA-BD086BCD85AB}">
      <dgm:prSet/>
      <dgm:spPr/>
      <dgm:t>
        <a:bodyPr/>
        <a:lstStyle/>
        <a:p>
          <a:endParaRPr lang="en-US"/>
        </a:p>
      </dgm:t>
    </dgm:pt>
    <dgm:pt modelId="{67111323-49E6-164D-B587-CDA68CF4FB89}">
      <dgm:prSet phldrT="[Text]"/>
      <dgm:spPr/>
      <dgm:t>
        <a:bodyPr/>
        <a:lstStyle/>
        <a:p>
          <a:r>
            <a:rPr lang="en-US" dirty="0"/>
            <a:t>He wants us to </a:t>
          </a:r>
          <a:r>
            <a:rPr lang="en-US" dirty="0">
              <a:solidFill>
                <a:schemeClr val="accent1"/>
              </a:solidFill>
            </a:rPr>
            <a:t>share in His work</a:t>
          </a:r>
        </a:p>
      </dgm:t>
    </dgm:pt>
    <dgm:pt modelId="{2C24BFAF-197B-B04B-8E46-8EE9282DF2B5}" type="parTrans" cxnId="{263CE7CC-7BED-514F-A760-5C9C22B7CE27}">
      <dgm:prSet/>
      <dgm:spPr/>
      <dgm:t>
        <a:bodyPr/>
        <a:lstStyle/>
        <a:p>
          <a:endParaRPr lang="en-US"/>
        </a:p>
      </dgm:t>
    </dgm:pt>
    <dgm:pt modelId="{BF2D36B0-7E41-BF4D-A2CA-DB8C8FB368CF}" type="sibTrans" cxnId="{263CE7CC-7BED-514F-A760-5C9C22B7CE27}">
      <dgm:prSet/>
      <dgm:spPr/>
      <dgm:t>
        <a:bodyPr/>
        <a:lstStyle/>
        <a:p>
          <a:endParaRPr lang="en-US"/>
        </a:p>
      </dgm:t>
    </dgm:pt>
    <dgm:pt modelId="{1EBC477F-6B5E-0D40-972D-4B423DC84921}">
      <dgm:prSet phldrT="[Text]"/>
      <dgm:spPr/>
      <dgm:t>
        <a:bodyPr/>
        <a:lstStyle/>
        <a:p>
          <a:r>
            <a:rPr lang="en-US"/>
            <a:t>Given a </a:t>
          </a:r>
          <a:r>
            <a:rPr lang="en-US">
              <a:solidFill>
                <a:schemeClr val="accent6"/>
              </a:solidFill>
            </a:rPr>
            <a:t>special land</a:t>
          </a:r>
          <a:endParaRPr lang="en-US" dirty="0">
            <a:solidFill>
              <a:schemeClr val="accent6"/>
            </a:solidFill>
          </a:endParaRPr>
        </a:p>
      </dgm:t>
    </dgm:pt>
    <dgm:pt modelId="{22366442-8742-5E4E-8C73-78621911BFC1}" type="parTrans" cxnId="{52401F78-F447-CC44-969C-FAA125C198D4}">
      <dgm:prSet/>
      <dgm:spPr/>
      <dgm:t>
        <a:bodyPr/>
        <a:lstStyle/>
        <a:p>
          <a:endParaRPr lang="en-US"/>
        </a:p>
      </dgm:t>
    </dgm:pt>
    <dgm:pt modelId="{C9B1AC7E-E1C7-F54F-B20B-FCEC701DE8FE}" type="sibTrans" cxnId="{52401F78-F447-CC44-969C-FAA125C198D4}">
      <dgm:prSet/>
      <dgm:spPr/>
      <dgm:t>
        <a:bodyPr/>
        <a:lstStyle/>
        <a:p>
          <a:endParaRPr lang="en-US"/>
        </a:p>
      </dgm:t>
    </dgm:pt>
    <dgm:pt modelId="{1A4876D9-03B7-E34A-B6C1-68E402ECAACD}">
      <dgm:prSet phldrT="[Text]"/>
      <dgm:spPr/>
      <dgm:t>
        <a:bodyPr/>
        <a:lstStyle/>
        <a:p>
          <a:r>
            <a:rPr lang="en-US" dirty="0"/>
            <a:t>God will be </a:t>
          </a:r>
          <a:r>
            <a:rPr lang="en-US" dirty="0">
              <a:solidFill>
                <a:schemeClr val="accent6"/>
              </a:solidFill>
            </a:rPr>
            <a:t>manifest in a host of mighty men and women</a:t>
          </a:r>
        </a:p>
      </dgm:t>
    </dgm:pt>
    <dgm:pt modelId="{9F3DA9CC-BB48-FB48-9569-A68FE98D335D}" type="parTrans" cxnId="{142ED212-5D3E-DE41-91E0-74065B20A4FF}">
      <dgm:prSet/>
      <dgm:spPr/>
      <dgm:t>
        <a:bodyPr/>
        <a:lstStyle/>
        <a:p>
          <a:endParaRPr lang="en-US"/>
        </a:p>
      </dgm:t>
    </dgm:pt>
    <dgm:pt modelId="{C527371F-CA13-C040-925B-731E3F2FF856}" type="sibTrans" cxnId="{142ED212-5D3E-DE41-91E0-74065B20A4FF}">
      <dgm:prSet/>
      <dgm:spPr/>
      <dgm:t>
        <a:bodyPr/>
        <a:lstStyle/>
        <a:p>
          <a:endParaRPr lang="en-US"/>
        </a:p>
      </dgm:t>
    </dgm:pt>
    <dgm:pt modelId="{D7DC5FE8-57D7-5E4A-8021-42CDBBEE822E}">
      <dgm:prSet phldrT="[Text]"/>
      <dgm:spPr/>
      <dgm:t>
        <a:bodyPr/>
        <a:lstStyle/>
        <a:p>
          <a:r>
            <a:rPr lang="en-US"/>
            <a:t>Given </a:t>
          </a:r>
          <a:r>
            <a:rPr lang="en-US">
              <a:solidFill>
                <a:schemeClr val="accent6"/>
              </a:solidFill>
            </a:rPr>
            <a:t>access to eternal life</a:t>
          </a:r>
          <a:endParaRPr lang="en-US" dirty="0">
            <a:solidFill>
              <a:schemeClr val="accent6"/>
            </a:solidFill>
          </a:endParaRPr>
        </a:p>
      </dgm:t>
    </dgm:pt>
    <dgm:pt modelId="{5884C00C-0C25-EF4A-893B-33F76D9B8E4C}" type="parTrans" cxnId="{4A0E2EE6-4535-E646-B2B8-F9A6566EE5A7}">
      <dgm:prSet/>
      <dgm:spPr/>
      <dgm:t>
        <a:bodyPr/>
        <a:lstStyle/>
        <a:p>
          <a:endParaRPr lang="en-US"/>
        </a:p>
      </dgm:t>
    </dgm:pt>
    <dgm:pt modelId="{E698456D-59BD-A640-9AE1-F1ECB6813D07}" type="sibTrans" cxnId="{4A0E2EE6-4535-E646-B2B8-F9A6566EE5A7}">
      <dgm:prSet/>
      <dgm:spPr/>
      <dgm:t>
        <a:bodyPr/>
        <a:lstStyle/>
        <a:p>
          <a:endParaRPr lang="en-US"/>
        </a:p>
      </dgm:t>
    </dgm:pt>
    <dgm:pt modelId="{15824531-01B4-6646-9974-16D02ED4CD30}">
      <dgm:prSet phldrT="[Text]"/>
      <dgm:spPr/>
      <dgm:t>
        <a:bodyPr/>
        <a:lstStyle/>
        <a:p>
          <a:r>
            <a:rPr lang="en-US" dirty="0">
              <a:solidFill>
                <a:schemeClr val="tx1"/>
              </a:solidFill>
            </a:rPr>
            <a:t>God reveals </a:t>
          </a:r>
          <a:r>
            <a:rPr lang="en-US" dirty="0">
              <a:solidFill>
                <a:schemeClr val="accent1"/>
              </a:solidFill>
            </a:rPr>
            <a:t>His character </a:t>
          </a:r>
          <a:r>
            <a:rPr lang="en-US" dirty="0">
              <a:solidFill>
                <a:schemeClr val="tx1"/>
              </a:solidFill>
            </a:rPr>
            <a:t>in the context of the transgression</a:t>
          </a:r>
        </a:p>
      </dgm:t>
    </dgm:pt>
    <dgm:pt modelId="{F054E032-4683-6546-989B-99B78333A71F}" type="parTrans" cxnId="{2DFBCAA0-FFF7-2D4E-877C-15B9E7D7E1B8}">
      <dgm:prSet/>
      <dgm:spPr/>
      <dgm:t>
        <a:bodyPr/>
        <a:lstStyle/>
        <a:p>
          <a:endParaRPr lang="en-US"/>
        </a:p>
      </dgm:t>
    </dgm:pt>
    <dgm:pt modelId="{7AF52AF3-0F3F-9547-A93F-3AE17BAAFB1B}" type="sibTrans" cxnId="{2DFBCAA0-FFF7-2D4E-877C-15B9E7D7E1B8}">
      <dgm:prSet/>
      <dgm:spPr/>
      <dgm:t>
        <a:bodyPr/>
        <a:lstStyle/>
        <a:p>
          <a:endParaRPr lang="en-US"/>
        </a:p>
      </dgm:t>
    </dgm:pt>
    <dgm:pt modelId="{7AB4DA9F-18DB-194B-983E-F4F312E5A461}" type="pres">
      <dgm:prSet presAssocID="{2C1A82C0-E502-3F41-B1A2-F1C0F3D8E469}" presName="linear" presStyleCnt="0">
        <dgm:presLayoutVars>
          <dgm:animLvl val="lvl"/>
          <dgm:resizeHandles val="exact"/>
        </dgm:presLayoutVars>
      </dgm:prSet>
      <dgm:spPr/>
    </dgm:pt>
    <dgm:pt modelId="{83E9A25C-95F1-654B-B19F-41AA23171EC7}" type="pres">
      <dgm:prSet presAssocID="{FF1A3052-94F7-0846-9267-9262616F495D}" presName="parentText" presStyleLbl="node1" presStyleIdx="0" presStyleCnt="2">
        <dgm:presLayoutVars>
          <dgm:chMax val="0"/>
          <dgm:bulletEnabled val="1"/>
        </dgm:presLayoutVars>
      </dgm:prSet>
      <dgm:spPr/>
    </dgm:pt>
    <dgm:pt modelId="{3F57CC90-E3E0-BD43-9432-70BC8640F503}" type="pres">
      <dgm:prSet presAssocID="{FF1A3052-94F7-0846-9267-9262616F495D}" presName="childText" presStyleLbl="revTx" presStyleIdx="0" presStyleCnt="2">
        <dgm:presLayoutVars>
          <dgm:bulletEnabled val="1"/>
        </dgm:presLayoutVars>
      </dgm:prSet>
      <dgm:spPr/>
    </dgm:pt>
    <dgm:pt modelId="{B98AB14A-E092-6E40-85D4-6235218E4DE6}" type="pres">
      <dgm:prSet presAssocID="{BBBAD683-E9D3-E242-B521-667FA1CCB937}" presName="parentText" presStyleLbl="node1" presStyleIdx="1" presStyleCnt="2">
        <dgm:presLayoutVars>
          <dgm:chMax val="0"/>
          <dgm:bulletEnabled val="1"/>
        </dgm:presLayoutVars>
      </dgm:prSet>
      <dgm:spPr/>
    </dgm:pt>
    <dgm:pt modelId="{17987ACE-6164-7047-95D0-ECB85387C0FD}" type="pres">
      <dgm:prSet presAssocID="{BBBAD683-E9D3-E242-B521-667FA1CCB937}" presName="childText" presStyleLbl="revTx" presStyleIdx="1" presStyleCnt="2">
        <dgm:presLayoutVars>
          <dgm:bulletEnabled val="1"/>
        </dgm:presLayoutVars>
      </dgm:prSet>
      <dgm:spPr/>
    </dgm:pt>
  </dgm:ptLst>
  <dgm:cxnLst>
    <dgm:cxn modelId="{C33A4006-9920-4049-9FEF-D8F06FD7C590}" type="presOf" srcId="{BBBAD683-E9D3-E242-B521-667FA1CCB937}" destId="{B98AB14A-E092-6E40-85D4-6235218E4DE6}" srcOrd="0" destOrd="0" presId="urn:microsoft.com/office/officeart/2005/8/layout/vList2"/>
    <dgm:cxn modelId="{B5F1C70A-EFCF-9D4E-B33E-F003BB835763}" srcId="{BBBAD683-E9D3-E242-B521-667FA1CCB937}" destId="{99CC9BF1-71FB-6143-9510-556D960C7E04}" srcOrd="1" destOrd="0" parTransId="{BC86C429-2C16-3647-81B2-A49FBA9AFD00}" sibTransId="{250431A4-025F-BE48-A580-D4501E7235A8}"/>
    <dgm:cxn modelId="{142ED212-5D3E-DE41-91E0-74065B20A4FF}" srcId="{FF1A3052-94F7-0846-9267-9262616F495D}" destId="{1A4876D9-03B7-E34A-B6C1-68E402ECAACD}" srcOrd="1" destOrd="0" parTransId="{9F3DA9CC-BB48-FB48-9569-A68FE98D335D}" sibTransId="{C527371F-CA13-C040-925B-731E3F2FF856}"/>
    <dgm:cxn modelId="{8AF82719-7177-CB42-87AC-052281BBF438}" type="presOf" srcId="{99CC9BF1-71FB-6143-9510-556D960C7E04}" destId="{17987ACE-6164-7047-95D0-ECB85387C0FD}" srcOrd="0" destOrd="1" presId="urn:microsoft.com/office/officeart/2005/8/layout/vList2"/>
    <dgm:cxn modelId="{2E81E31F-C9B4-4B46-A40F-F837223747E3}" srcId="{2C1A82C0-E502-3F41-B1A2-F1C0F3D8E469}" destId="{FF1A3052-94F7-0846-9267-9262616F495D}" srcOrd="0" destOrd="0" parTransId="{D5E714C5-6339-BB4F-999A-5D9A83E58D33}" sibTransId="{D5E30E3A-F9FF-1A44-8ECB-FE442BAB7A18}"/>
    <dgm:cxn modelId="{9CC14126-5F10-8341-8BB0-972317D089A5}" type="presOf" srcId="{67111323-49E6-164D-B587-CDA68CF4FB89}" destId="{17987ACE-6164-7047-95D0-ECB85387C0FD}" srcOrd="0" destOrd="0" presId="urn:microsoft.com/office/officeart/2005/8/layout/vList2"/>
    <dgm:cxn modelId="{EBC6D760-95E6-674B-B88C-305E12C61533}" type="presOf" srcId="{FF1A3052-94F7-0846-9267-9262616F495D}" destId="{83E9A25C-95F1-654B-B19F-41AA23171EC7}" srcOrd="0" destOrd="0" presId="urn:microsoft.com/office/officeart/2005/8/layout/vList2"/>
    <dgm:cxn modelId="{52401F78-F447-CC44-969C-FAA125C198D4}" srcId="{FF1A3052-94F7-0846-9267-9262616F495D}" destId="{1EBC477F-6B5E-0D40-972D-4B423DC84921}" srcOrd="3" destOrd="0" parTransId="{22366442-8742-5E4E-8C73-78621911BFC1}" sibTransId="{C9B1AC7E-E1C7-F54F-B20B-FCEC701DE8FE}"/>
    <dgm:cxn modelId="{141D4E80-9ADE-CE48-A533-26230D33297E}" type="presOf" srcId="{EDC2458D-868C-314E-8B68-4D74082A535D}" destId="{17987ACE-6164-7047-95D0-ECB85387C0FD}" srcOrd="0" destOrd="2" presId="urn:microsoft.com/office/officeart/2005/8/layout/vList2"/>
    <dgm:cxn modelId="{E4429480-9ED4-684D-B410-C2E30DAE6E99}" type="presOf" srcId="{2C1A82C0-E502-3F41-B1A2-F1C0F3D8E469}" destId="{7AB4DA9F-18DB-194B-983E-F4F312E5A461}" srcOrd="0" destOrd="0" presId="urn:microsoft.com/office/officeart/2005/8/layout/vList2"/>
    <dgm:cxn modelId="{F88C9F81-E35F-4841-B533-6EFC97F40817}" type="presOf" srcId="{15824531-01B4-6646-9974-16D02ED4CD30}" destId="{17987ACE-6164-7047-95D0-ECB85387C0FD}" srcOrd="0" destOrd="3" presId="urn:microsoft.com/office/officeart/2005/8/layout/vList2"/>
    <dgm:cxn modelId="{2DFBCAA0-FFF7-2D4E-877C-15B9E7D7E1B8}" srcId="{BBBAD683-E9D3-E242-B521-667FA1CCB937}" destId="{15824531-01B4-6646-9974-16D02ED4CD30}" srcOrd="3" destOrd="0" parTransId="{F054E032-4683-6546-989B-99B78333A71F}" sibTransId="{7AF52AF3-0F3F-9547-A93F-3AE17BAAFB1B}"/>
    <dgm:cxn modelId="{3FC8C9A4-EB28-E143-96EA-BD086BCD85AB}" srcId="{FF1A3052-94F7-0846-9267-9262616F495D}" destId="{D18A7B76-1408-7B4F-A5EE-6D8F3A95667E}" srcOrd="2" destOrd="0" parTransId="{9AF01A20-16FD-E040-BC9A-2A7112B2DCF4}" sibTransId="{2980A9F5-BC04-6047-97F0-D264EB29096A}"/>
    <dgm:cxn modelId="{CE6B9DAF-3077-B949-9FBC-8A90CC2C1022}" type="presOf" srcId="{D7DC5FE8-57D7-5E4A-8021-42CDBBEE822E}" destId="{3F57CC90-E3E0-BD43-9432-70BC8640F503}" srcOrd="0" destOrd="4" presId="urn:microsoft.com/office/officeart/2005/8/layout/vList2"/>
    <dgm:cxn modelId="{778E9EB0-C0BA-604B-9D13-2BCC025A31B2}" type="presOf" srcId="{74889948-7FDA-CC47-8D62-81171C5DB074}" destId="{3F57CC90-E3E0-BD43-9432-70BC8640F503}" srcOrd="0" destOrd="0" presId="urn:microsoft.com/office/officeart/2005/8/layout/vList2"/>
    <dgm:cxn modelId="{05A56AB4-692F-464E-B5F2-0BBA56209C5D}" srcId="{BBBAD683-E9D3-E242-B521-667FA1CCB937}" destId="{EDC2458D-868C-314E-8B68-4D74082A535D}" srcOrd="2" destOrd="0" parTransId="{0A6B41A6-6FF5-9749-BA40-788EE51EFACF}" sibTransId="{24C01431-5602-AC4A-80E8-6D2242BD14D8}"/>
    <dgm:cxn modelId="{0249A6C0-2E6A-3745-840C-F2D977E48CC9}" type="presOf" srcId="{D18A7B76-1408-7B4F-A5EE-6D8F3A95667E}" destId="{3F57CC90-E3E0-BD43-9432-70BC8640F503}" srcOrd="0" destOrd="2" presId="urn:microsoft.com/office/officeart/2005/8/layout/vList2"/>
    <dgm:cxn modelId="{263CE7CC-7BED-514F-A760-5C9C22B7CE27}" srcId="{BBBAD683-E9D3-E242-B521-667FA1CCB937}" destId="{67111323-49E6-164D-B587-CDA68CF4FB89}" srcOrd="0" destOrd="0" parTransId="{2C24BFAF-197B-B04B-8E46-8EE9282DF2B5}" sibTransId="{BF2D36B0-7E41-BF4D-A2CA-DB8C8FB368CF}"/>
    <dgm:cxn modelId="{137121CF-0B3E-8547-BD7E-158F4572B330}" srcId="{2C1A82C0-E502-3F41-B1A2-F1C0F3D8E469}" destId="{BBBAD683-E9D3-E242-B521-667FA1CCB937}" srcOrd="1" destOrd="0" parTransId="{9459B35B-8D60-D04F-B746-D7A46584BDA8}" sibTransId="{AB04BC96-62E9-8246-AE0A-F47065FA3812}"/>
    <dgm:cxn modelId="{F465E1E5-E082-6B4A-8240-E3CA020C03BB}" type="presOf" srcId="{1EBC477F-6B5E-0D40-972D-4B423DC84921}" destId="{3F57CC90-E3E0-BD43-9432-70BC8640F503}" srcOrd="0" destOrd="3" presId="urn:microsoft.com/office/officeart/2005/8/layout/vList2"/>
    <dgm:cxn modelId="{4A0E2EE6-4535-E646-B2B8-F9A6566EE5A7}" srcId="{FF1A3052-94F7-0846-9267-9262616F495D}" destId="{D7DC5FE8-57D7-5E4A-8021-42CDBBEE822E}" srcOrd="4" destOrd="0" parTransId="{5884C00C-0C25-EF4A-893B-33F76D9B8E4C}" sibTransId="{E698456D-59BD-A640-9AE1-F1ECB6813D07}"/>
    <dgm:cxn modelId="{89D3C4EA-354A-AE47-AD36-08EB2C4D7A0E}" srcId="{FF1A3052-94F7-0846-9267-9262616F495D}" destId="{74889948-7FDA-CC47-8D62-81171C5DB074}" srcOrd="0" destOrd="0" parTransId="{CB429D3E-8228-A541-9E02-43F3EF7A6CF5}" sibTransId="{3D6B819A-F9F8-9B4D-997B-12CBB8CF2077}"/>
    <dgm:cxn modelId="{59BE05F4-E60A-A647-B53D-D9F6DCEA8FA5}" type="presOf" srcId="{1A4876D9-03B7-E34A-B6C1-68E402ECAACD}" destId="{3F57CC90-E3E0-BD43-9432-70BC8640F503}" srcOrd="0" destOrd="1" presId="urn:microsoft.com/office/officeart/2005/8/layout/vList2"/>
    <dgm:cxn modelId="{29C162E5-B16D-BC49-B3EA-19A019547AD2}" type="presParOf" srcId="{7AB4DA9F-18DB-194B-983E-F4F312E5A461}" destId="{83E9A25C-95F1-654B-B19F-41AA23171EC7}" srcOrd="0" destOrd="0" presId="urn:microsoft.com/office/officeart/2005/8/layout/vList2"/>
    <dgm:cxn modelId="{E83A769F-AAE9-BE46-A2C5-378219C37DF2}" type="presParOf" srcId="{7AB4DA9F-18DB-194B-983E-F4F312E5A461}" destId="{3F57CC90-E3E0-BD43-9432-70BC8640F503}" srcOrd="1" destOrd="0" presId="urn:microsoft.com/office/officeart/2005/8/layout/vList2"/>
    <dgm:cxn modelId="{88F8B270-26DA-304C-AAE7-4F6A45E9793F}" type="presParOf" srcId="{7AB4DA9F-18DB-194B-983E-F4F312E5A461}" destId="{B98AB14A-E092-6E40-85D4-6235218E4DE6}" srcOrd="2" destOrd="0" presId="urn:microsoft.com/office/officeart/2005/8/layout/vList2"/>
    <dgm:cxn modelId="{F9A98351-4DCB-9243-B825-D05B31FC5514}" type="presParOf" srcId="{7AB4DA9F-18DB-194B-983E-F4F312E5A461}" destId="{17987ACE-6164-7047-95D0-ECB85387C0FD}"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E9A25C-95F1-654B-B19F-41AA23171EC7}">
      <dsp:nvSpPr>
        <dsp:cNvPr id="0" name=""/>
        <dsp:cNvSpPr/>
      </dsp:nvSpPr>
      <dsp:spPr>
        <a:xfrm>
          <a:off x="0" y="4050"/>
          <a:ext cx="11026775" cy="751105"/>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About God's Plan and Purpose</a:t>
          </a:r>
        </a:p>
      </dsp:txBody>
      <dsp:txXfrm>
        <a:off x="36666" y="40716"/>
        <a:ext cx="10953443" cy="677773"/>
      </dsp:txXfrm>
    </dsp:sp>
    <dsp:sp modelId="{3F57CC90-E3E0-BD43-9432-70BC8640F503}">
      <dsp:nvSpPr>
        <dsp:cNvPr id="0" name=""/>
        <dsp:cNvSpPr/>
      </dsp:nvSpPr>
      <dsp:spPr>
        <a:xfrm>
          <a:off x="0" y="755155"/>
          <a:ext cx="11026775" cy="2013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0100"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t>Through the creation of man and woman, </a:t>
          </a:r>
          <a:r>
            <a:rPr lang="en-US" sz="2400" kern="1200" dirty="0">
              <a:solidFill>
                <a:schemeClr val="accent6"/>
              </a:solidFill>
            </a:rPr>
            <a:t>God will fill the earth with His glory</a:t>
          </a:r>
          <a:endParaRPr lang="en-US" sz="2400" kern="1200" dirty="0"/>
        </a:p>
        <a:p>
          <a:pPr marL="228600" lvl="1" indent="-228600" algn="l" defTabSz="1066800">
            <a:lnSpc>
              <a:spcPct val="90000"/>
            </a:lnSpc>
            <a:spcBef>
              <a:spcPct val="0"/>
            </a:spcBef>
            <a:spcAft>
              <a:spcPct val="20000"/>
            </a:spcAft>
            <a:buChar char="•"/>
          </a:pPr>
          <a:r>
            <a:rPr lang="en-US" sz="2400" kern="1200" dirty="0"/>
            <a:t>God will be </a:t>
          </a:r>
          <a:r>
            <a:rPr lang="en-US" sz="2400" kern="1200" dirty="0">
              <a:solidFill>
                <a:schemeClr val="accent6"/>
              </a:solidFill>
            </a:rPr>
            <a:t>manifest in a host of mighty men and women</a:t>
          </a:r>
        </a:p>
        <a:p>
          <a:pPr marL="228600" lvl="1" indent="-228600" algn="l" defTabSz="1066800">
            <a:lnSpc>
              <a:spcPct val="90000"/>
            </a:lnSpc>
            <a:spcBef>
              <a:spcPct val="0"/>
            </a:spcBef>
            <a:spcAft>
              <a:spcPct val="20000"/>
            </a:spcAft>
            <a:buChar char="•"/>
          </a:pPr>
          <a:r>
            <a:rPr lang="en-US" sz="2400" kern="1200"/>
            <a:t>Given </a:t>
          </a:r>
          <a:r>
            <a:rPr lang="en-US" sz="2400" kern="1200">
              <a:solidFill>
                <a:schemeClr val="accent6"/>
              </a:solidFill>
            </a:rPr>
            <a:t>dominion</a:t>
          </a:r>
          <a:r>
            <a:rPr lang="en-US" sz="2400" kern="1200"/>
            <a:t> over creation</a:t>
          </a:r>
          <a:endParaRPr lang="en-US" sz="2400" kern="1200" dirty="0"/>
        </a:p>
        <a:p>
          <a:pPr marL="228600" lvl="1" indent="-228600" algn="l" defTabSz="1066800">
            <a:lnSpc>
              <a:spcPct val="90000"/>
            </a:lnSpc>
            <a:spcBef>
              <a:spcPct val="0"/>
            </a:spcBef>
            <a:spcAft>
              <a:spcPct val="20000"/>
            </a:spcAft>
            <a:buChar char="•"/>
          </a:pPr>
          <a:r>
            <a:rPr lang="en-US" sz="2400" kern="1200"/>
            <a:t>Given a </a:t>
          </a:r>
          <a:r>
            <a:rPr lang="en-US" sz="2400" kern="1200">
              <a:solidFill>
                <a:schemeClr val="accent6"/>
              </a:solidFill>
            </a:rPr>
            <a:t>special land</a:t>
          </a:r>
          <a:endParaRPr lang="en-US" sz="2400" kern="1200" dirty="0">
            <a:solidFill>
              <a:schemeClr val="accent6"/>
            </a:solidFill>
          </a:endParaRPr>
        </a:p>
        <a:p>
          <a:pPr marL="228600" lvl="1" indent="-228600" algn="l" defTabSz="1066800">
            <a:lnSpc>
              <a:spcPct val="90000"/>
            </a:lnSpc>
            <a:spcBef>
              <a:spcPct val="0"/>
            </a:spcBef>
            <a:spcAft>
              <a:spcPct val="20000"/>
            </a:spcAft>
            <a:buChar char="•"/>
          </a:pPr>
          <a:r>
            <a:rPr lang="en-US" sz="2400" kern="1200"/>
            <a:t>Given </a:t>
          </a:r>
          <a:r>
            <a:rPr lang="en-US" sz="2400" kern="1200">
              <a:solidFill>
                <a:schemeClr val="accent6"/>
              </a:solidFill>
            </a:rPr>
            <a:t>access to eternal life</a:t>
          </a:r>
          <a:endParaRPr lang="en-US" sz="2400" kern="1200" dirty="0">
            <a:solidFill>
              <a:schemeClr val="accent6"/>
            </a:solidFill>
          </a:endParaRPr>
        </a:p>
      </dsp:txBody>
      <dsp:txXfrm>
        <a:off x="0" y="755155"/>
        <a:ext cx="11026775" cy="2013451"/>
      </dsp:txXfrm>
    </dsp:sp>
    <dsp:sp modelId="{B98AB14A-E092-6E40-85D4-6235218E4DE6}">
      <dsp:nvSpPr>
        <dsp:cNvPr id="0" name=""/>
        <dsp:cNvSpPr/>
      </dsp:nvSpPr>
      <dsp:spPr>
        <a:xfrm>
          <a:off x="0" y="2768607"/>
          <a:ext cx="11026775" cy="751105"/>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About God</a:t>
          </a:r>
        </a:p>
      </dsp:txBody>
      <dsp:txXfrm>
        <a:off x="36666" y="2805273"/>
        <a:ext cx="10953443" cy="677773"/>
      </dsp:txXfrm>
    </dsp:sp>
    <dsp:sp modelId="{17987ACE-6164-7047-95D0-ECB85387C0FD}">
      <dsp:nvSpPr>
        <dsp:cNvPr id="0" name=""/>
        <dsp:cNvSpPr/>
      </dsp:nvSpPr>
      <dsp:spPr>
        <a:xfrm>
          <a:off x="0" y="3519712"/>
          <a:ext cx="11026775" cy="1187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0100"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t>He wants us to </a:t>
          </a:r>
          <a:r>
            <a:rPr lang="en-US" sz="2400" kern="1200" dirty="0">
              <a:solidFill>
                <a:schemeClr val="accent1"/>
              </a:solidFill>
            </a:rPr>
            <a:t>share in His work</a:t>
          </a:r>
        </a:p>
        <a:p>
          <a:pPr marL="228600" lvl="1" indent="-228600" algn="l" defTabSz="1066800">
            <a:lnSpc>
              <a:spcPct val="90000"/>
            </a:lnSpc>
            <a:spcBef>
              <a:spcPct val="0"/>
            </a:spcBef>
            <a:spcAft>
              <a:spcPct val="20000"/>
            </a:spcAft>
            <a:buChar char="•"/>
          </a:pPr>
          <a:r>
            <a:rPr lang="en-US" sz="2400" kern="1200"/>
            <a:t>He desires to be a </a:t>
          </a:r>
          <a:r>
            <a:rPr lang="en-US" sz="2400" kern="1200">
              <a:solidFill>
                <a:schemeClr val="accent1"/>
              </a:solidFill>
            </a:rPr>
            <a:t>Father</a:t>
          </a:r>
          <a:r>
            <a:rPr lang="en-US" sz="2400" kern="1200"/>
            <a:t> to His creation</a:t>
          </a:r>
          <a:endParaRPr lang="en-US" sz="2400" kern="1200" dirty="0"/>
        </a:p>
        <a:p>
          <a:pPr marL="228600" lvl="1" indent="-228600" algn="l" defTabSz="1066800">
            <a:lnSpc>
              <a:spcPct val="90000"/>
            </a:lnSpc>
            <a:spcBef>
              <a:spcPct val="0"/>
            </a:spcBef>
            <a:spcAft>
              <a:spcPct val="20000"/>
            </a:spcAft>
            <a:buChar char="•"/>
          </a:pPr>
          <a:r>
            <a:rPr lang="en-US" sz="2400" kern="1200"/>
            <a:t>He desires to </a:t>
          </a:r>
          <a:r>
            <a:rPr lang="en-US" sz="2400" kern="1200">
              <a:solidFill>
                <a:schemeClr val="accent1"/>
              </a:solidFill>
            </a:rPr>
            <a:t>dwell with us</a:t>
          </a:r>
          <a:endParaRPr lang="en-US" sz="2400" kern="1200" dirty="0">
            <a:solidFill>
              <a:schemeClr val="accent1"/>
            </a:solidFill>
          </a:endParaRPr>
        </a:p>
      </dsp:txBody>
      <dsp:txXfrm>
        <a:off x="0" y="3519712"/>
        <a:ext cx="11026775" cy="11879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E9A25C-95F1-654B-B19F-41AA23171EC7}">
      <dsp:nvSpPr>
        <dsp:cNvPr id="0" name=""/>
        <dsp:cNvSpPr/>
      </dsp:nvSpPr>
      <dsp:spPr>
        <a:xfrm>
          <a:off x="0" y="9516"/>
          <a:ext cx="11026775" cy="719549"/>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About God's Plan and Purpose</a:t>
          </a:r>
        </a:p>
      </dsp:txBody>
      <dsp:txXfrm>
        <a:off x="35125" y="44641"/>
        <a:ext cx="10956525" cy="649299"/>
      </dsp:txXfrm>
    </dsp:sp>
    <dsp:sp modelId="{3F57CC90-E3E0-BD43-9432-70BC8640F503}">
      <dsp:nvSpPr>
        <dsp:cNvPr id="0" name=""/>
        <dsp:cNvSpPr/>
      </dsp:nvSpPr>
      <dsp:spPr>
        <a:xfrm>
          <a:off x="0" y="729066"/>
          <a:ext cx="11026775" cy="198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0100"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dirty="0"/>
            <a:t>Through the creation of man and woman, </a:t>
          </a:r>
          <a:r>
            <a:rPr lang="en-US" sz="2300" kern="1200" dirty="0">
              <a:solidFill>
                <a:schemeClr val="accent6"/>
              </a:solidFill>
            </a:rPr>
            <a:t>God will fill the earth with His glory</a:t>
          </a:r>
          <a:endParaRPr lang="en-US" sz="2300" kern="1200" dirty="0"/>
        </a:p>
        <a:p>
          <a:pPr marL="228600" lvl="1" indent="-228600" algn="l" defTabSz="1022350">
            <a:lnSpc>
              <a:spcPct val="90000"/>
            </a:lnSpc>
            <a:spcBef>
              <a:spcPct val="0"/>
            </a:spcBef>
            <a:spcAft>
              <a:spcPct val="20000"/>
            </a:spcAft>
            <a:buChar char="•"/>
          </a:pPr>
          <a:r>
            <a:rPr lang="en-US" sz="2300" kern="1200" dirty="0"/>
            <a:t>God will be </a:t>
          </a:r>
          <a:r>
            <a:rPr lang="en-US" sz="2300" kern="1200" dirty="0">
              <a:solidFill>
                <a:schemeClr val="accent6"/>
              </a:solidFill>
            </a:rPr>
            <a:t>manifest in a host of mighty men and women</a:t>
          </a:r>
        </a:p>
        <a:p>
          <a:pPr marL="228600" lvl="1" indent="-228600" algn="l" defTabSz="1022350">
            <a:lnSpc>
              <a:spcPct val="90000"/>
            </a:lnSpc>
            <a:spcBef>
              <a:spcPct val="0"/>
            </a:spcBef>
            <a:spcAft>
              <a:spcPct val="20000"/>
            </a:spcAft>
            <a:buChar char="•"/>
          </a:pPr>
          <a:r>
            <a:rPr lang="en-US" sz="2300" kern="1200"/>
            <a:t>Given </a:t>
          </a:r>
          <a:r>
            <a:rPr lang="en-US" sz="2300" kern="1200">
              <a:solidFill>
                <a:schemeClr val="accent6"/>
              </a:solidFill>
            </a:rPr>
            <a:t>dominion</a:t>
          </a:r>
          <a:r>
            <a:rPr lang="en-US" sz="2300" kern="1200"/>
            <a:t> over creation</a:t>
          </a:r>
          <a:endParaRPr lang="en-US" sz="2300" kern="1200" dirty="0"/>
        </a:p>
        <a:p>
          <a:pPr marL="228600" lvl="1" indent="-228600" algn="l" defTabSz="1022350">
            <a:lnSpc>
              <a:spcPct val="90000"/>
            </a:lnSpc>
            <a:spcBef>
              <a:spcPct val="0"/>
            </a:spcBef>
            <a:spcAft>
              <a:spcPct val="20000"/>
            </a:spcAft>
            <a:buChar char="•"/>
          </a:pPr>
          <a:r>
            <a:rPr lang="en-US" sz="2300" kern="1200"/>
            <a:t>Given a </a:t>
          </a:r>
          <a:r>
            <a:rPr lang="en-US" sz="2300" kern="1200">
              <a:solidFill>
                <a:schemeClr val="accent6"/>
              </a:solidFill>
            </a:rPr>
            <a:t>special land</a:t>
          </a:r>
          <a:endParaRPr lang="en-US" sz="2300" kern="1200" dirty="0">
            <a:solidFill>
              <a:schemeClr val="accent6"/>
            </a:solidFill>
          </a:endParaRPr>
        </a:p>
        <a:p>
          <a:pPr marL="228600" lvl="1" indent="-228600" algn="l" defTabSz="1022350">
            <a:lnSpc>
              <a:spcPct val="90000"/>
            </a:lnSpc>
            <a:spcBef>
              <a:spcPct val="0"/>
            </a:spcBef>
            <a:spcAft>
              <a:spcPct val="20000"/>
            </a:spcAft>
            <a:buChar char="•"/>
          </a:pPr>
          <a:r>
            <a:rPr lang="en-US" sz="2300" kern="1200"/>
            <a:t>Given </a:t>
          </a:r>
          <a:r>
            <a:rPr lang="en-US" sz="2300" kern="1200">
              <a:solidFill>
                <a:schemeClr val="accent6"/>
              </a:solidFill>
            </a:rPr>
            <a:t>access to eternal life</a:t>
          </a:r>
          <a:endParaRPr lang="en-US" sz="2300" kern="1200" dirty="0">
            <a:solidFill>
              <a:schemeClr val="accent6"/>
            </a:solidFill>
          </a:endParaRPr>
        </a:p>
      </dsp:txBody>
      <dsp:txXfrm>
        <a:off x="0" y="729066"/>
        <a:ext cx="11026775" cy="1987200"/>
      </dsp:txXfrm>
    </dsp:sp>
    <dsp:sp modelId="{B98AB14A-E092-6E40-85D4-6235218E4DE6}">
      <dsp:nvSpPr>
        <dsp:cNvPr id="0" name=""/>
        <dsp:cNvSpPr/>
      </dsp:nvSpPr>
      <dsp:spPr>
        <a:xfrm>
          <a:off x="0" y="2716266"/>
          <a:ext cx="11026775" cy="719549"/>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About God</a:t>
          </a:r>
        </a:p>
      </dsp:txBody>
      <dsp:txXfrm>
        <a:off x="35125" y="2751391"/>
        <a:ext cx="10956525" cy="649299"/>
      </dsp:txXfrm>
    </dsp:sp>
    <dsp:sp modelId="{17987ACE-6164-7047-95D0-ECB85387C0FD}">
      <dsp:nvSpPr>
        <dsp:cNvPr id="0" name=""/>
        <dsp:cNvSpPr/>
      </dsp:nvSpPr>
      <dsp:spPr>
        <a:xfrm>
          <a:off x="0" y="3435816"/>
          <a:ext cx="11026775" cy="1583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0100"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dirty="0"/>
            <a:t>He wants us to </a:t>
          </a:r>
          <a:r>
            <a:rPr lang="en-US" sz="2300" kern="1200" dirty="0">
              <a:solidFill>
                <a:schemeClr val="accent1"/>
              </a:solidFill>
            </a:rPr>
            <a:t>share in His work</a:t>
          </a:r>
        </a:p>
        <a:p>
          <a:pPr marL="228600" lvl="1" indent="-228600" algn="l" defTabSz="1022350">
            <a:lnSpc>
              <a:spcPct val="90000"/>
            </a:lnSpc>
            <a:spcBef>
              <a:spcPct val="0"/>
            </a:spcBef>
            <a:spcAft>
              <a:spcPct val="20000"/>
            </a:spcAft>
            <a:buChar char="•"/>
          </a:pPr>
          <a:r>
            <a:rPr lang="en-US" sz="2300" kern="1200"/>
            <a:t>He desires to be a </a:t>
          </a:r>
          <a:r>
            <a:rPr lang="en-US" sz="2300" kern="1200">
              <a:solidFill>
                <a:schemeClr val="accent1"/>
              </a:solidFill>
            </a:rPr>
            <a:t>Father</a:t>
          </a:r>
          <a:r>
            <a:rPr lang="en-US" sz="2300" kern="1200"/>
            <a:t> to His creation</a:t>
          </a:r>
          <a:endParaRPr lang="en-US" sz="2300" kern="1200" dirty="0"/>
        </a:p>
        <a:p>
          <a:pPr marL="228600" lvl="1" indent="-228600" algn="l" defTabSz="1022350">
            <a:lnSpc>
              <a:spcPct val="90000"/>
            </a:lnSpc>
            <a:spcBef>
              <a:spcPct val="0"/>
            </a:spcBef>
            <a:spcAft>
              <a:spcPct val="20000"/>
            </a:spcAft>
            <a:buChar char="•"/>
          </a:pPr>
          <a:r>
            <a:rPr lang="en-US" sz="2300" kern="1200" dirty="0"/>
            <a:t>He desires to </a:t>
          </a:r>
          <a:r>
            <a:rPr lang="en-US" sz="2300" kern="1200" dirty="0">
              <a:solidFill>
                <a:schemeClr val="accent1"/>
              </a:solidFill>
            </a:rPr>
            <a:t>dwell with us</a:t>
          </a:r>
        </a:p>
        <a:p>
          <a:pPr marL="228600" lvl="1" indent="-228600" algn="l" defTabSz="1022350">
            <a:lnSpc>
              <a:spcPct val="90000"/>
            </a:lnSpc>
            <a:spcBef>
              <a:spcPct val="0"/>
            </a:spcBef>
            <a:spcAft>
              <a:spcPct val="20000"/>
            </a:spcAft>
            <a:buChar char="•"/>
          </a:pPr>
          <a:r>
            <a:rPr lang="en-US" sz="2300" kern="1200" dirty="0">
              <a:solidFill>
                <a:schemeClr val="tx1"/>
              </a:solidFill>
            </a:rPr>
            <a:t>God reveals </a:t>
          </a:r>
          <a:r>
            <a:rPr lang="en-US" sz="2300" kern="1200" dirty="0">
              <a:solidFill>
                <a:schemeClr val="accent1"/>
              </a:solidFill>
            </a:rPr>
            <a:t>His character </a:t>
          </a:r>
          <a:r>
            <a:rPr lang="en-US" sz="2300" kern="1200" dirty="0">
              <a:solidFill>
                <a:schemeClr val="tx1"/>
              </a:solidFill>
            </a:rPr>
            <a:t>in the context of the transgression</a:t>
          </a:r>
        </a:p>
      </dsp:txBody>
      <dsp:txXfrm>
        <a:off x="0" y="3435816"/>
        <a:ext cx="11026775" cy="158354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928C8C-2DC8-B945-8F26-8794D445CBC4}" type="datetimeFigureOut">
              <a:rPr lang="en-CA" smtClean="0"/>
              <a:t>2023-08-04</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3DF344-3D3A-E148-937B-29B7DF29253C}" type="slidenum">
              <a:rPr lang="en-CA" smtClean="0"/>
              <a:t>‹#›</a:t>
            </a:fld>
            <a:endParaRPr lang="en-CA"/>
          </a:p>
        </p:txBody>
      </p:sp>
    </p:spTree>
    <p:extLst>
      <p:ext uri="{BB962C8B-B14F-4D97-AF65-F5344CB8AC3E}">
        <p14:creationId xmlns:p14="http://schemas.microsoft.com/office/powerpoint/2010/main" val="3253181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83DF344-3D3A-E148-937B-29B7DF29253C}" type="slidenum">
              <a:rPr lang="en-CA" smtClean="0"/>
              <a:t>1</a:t>
            </a:fld>
            <a:endParaRPr lang="en-CA"/>
          </a:p>
        </p:txBody>
      </p:sp>
    </p:spTree>
    <p:extLst>
      <p:ext uri="{BB962C8B-B14F-4D97-AF65-F5344CB8AC3E}">
        <p14:creationId xmlns:p14="http://schemas.microsoft.com/office/powerpoint/2010/main" val="2861422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83DF344-3D3A-E148-937B-29B7DF29253C}" type="slidenum">
              <a:rPr lang="en-CA" smtClean="0"/>
              <a:t>10</a:t>
            </a:fld>
            <a:endParaRPr lang="en-CA"/>
          </a:p>
        </p:txBody>
      </p:sp>
    </p:spTree>
    <p:extLst>
      <p:ext uri="{BB962C8B-B14F-4D97-AF65-F5344CB8AC3E}">
        <p14:creationId xmlns:p14="http://schemas.microsoft.com/office/powerpoint/2010/main" val="2795735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83DF344-3D3A-E148-937B-29B7DF29253C}" type="slidenum">
              <a:rPr lang="en-CA" smtClean="0"/>
              <a:t>11</a:t>
            </a:fld>
            <a:endParaRPr lang="en-CA"/>
          </a:p>
        </p:txBody>
      </p:sp>
    </p:spTree>
    <p:extLst>
      <p:ext uri="{BB962C8B-B14F-4D97-AF65-F5344CB8AC3E}">
        <p14:creationId xmlns:p14="http://schemas.microsoft.com/office/powerpoint/2010/main" val="1951837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83DF344-3D3A-E148-937B-29B7DF29253C}" type="slidenum">
              <a:rPr lang="en-CA" smtClean="0"/>
              <a:t>12</a:t>
            </a:fld>
            <a:endParaRPr lang="en-CA"/>
          </a:p>
        </p:txBody>
      </p:sp>
    </p:spTree>
    <p:extLst>
      <p:ext uri="{BB962C8B-B14F-4D97-AF65-F5344CB8AC3E}">
        <p14:creationId xmlns:p14="http://schemas.microsoft.com/office/powerpoint/2010/main" val="2126688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3DF344-3D3A-E148-937B-29B7DF29253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488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83DF344-3D3A-E148-937B-29B7DF29253C}" type="slidenum">
              <a:rPr lang="en-CA" smtClean="0"/>
              <a:t>14</a:t>
            </a:fld>
            <a:endParaRPr lang="en-CA"/>
          </a:p>
        </p:txBody>
      </p:sp>
    </p:spTree>
    <p:extLst>
      <p:ext uri="{BB962C8B-B14F-4D97-AF65-F5344CB8AC3E}">
        <p14:creationId xmlns:p14="http://schemas.microsoft.com/office/powerpoint/2010/main" val="1564480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3DF344-3D3A-E148-937B-29B7DF29253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9353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83DF344-3D3A-E148-937B-29B7DF29253C}" type="slidenum">
              <a:rPr lang="en-CA" smtClean="0"/>
              <a:t>16</a:t>
            </a:fld>
            <a:endParaRPr lang="en-CA"/>
          </a:p>
        </p:txBody>
      </p:sp>
    </p:spTree>
    <p:extLst>
      <p:ext uri="{BB962C8B-B14F-4D97-AF65-F5344CB8AC3E}">
        <p14:creationId xmlns:p14="http://schemas.microsoft.com/office/powerpoint/2010/main" val="1244861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83DF344-3D3A-E148-937B-29B7DF29253C}" type="slidenum">
              <a:rPr lang="en-CA" smtClean="0"/>
              <a:t>17</a:t>
            </a:fld>
            <a:endParaRPr lang="en-CA"/>
          </a:p>
        </p:txBody>
      </p:sp>
    </p:spTree>
    <p:extLst>
      <p:ext uri="{BB962C8B-B14F-4D97-AF65-F5344CB8AC3E}">
        <p14:creationId xmlns:p14="http://schemas.microsoft.com/office/powerpoint/2010/main" val="26611890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83DF344-3D3A-E148-937B-29B7DF29253C}" type="slidenum">
              <a:rPr lang="en-CA" smtClean="0"/>
              <a:t>18</a:t>
            </a:fld>
            <a:endParaRPr lang="en-CA"/>
          </a:p>
        </p:txBody>
      </p:sp>
    </p:spTree>
    <p:extLst>
      <p:ext uri="{BB962C8B-B14F-4D97-AF65-F5344CB8AC3E}">
        <p14:creationId xmlns:p14="http://schemas.microsoft.com/office/powerpoint/2010/main" val="8525077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3DF344-3D3A-E148-937B-29B7DF29253C}" type="slidenum">
              <a:rPr lang="en-CA" smtClean="0"/>
              <a:t>19</a:t>
            </a:fld>
            <a:endParaRPr lang="en-CA"/>
          </a:p>
        </p:txBody>
      </p:sp>
    </p:spTree>
    <p:extLst>
      <p:ext uri="{BB962C8B-B14F-4D97-AF65-F5344CB8AC3E}">
        <p14:creationId xmlns:p14="http://schemas.microsoft.com/office/powerpoint/2010/main" val="3896942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83DF344-3D3A-E148-937B-29B7DF29253C}" type="slidenum">
              <a:rPr lang="en-CA" smtClean="0"/>
              <a:t>2</a:t>
            </a:fld>
            <a:endParaRPr lang="en-CA"/>
          </a:p>
        </p:txBody>
      </p:sp>
    </p:spTree>
    <p:extLst>
      <p:ext uri="{BB962C8B-B14F-4D97-AF65-F5344CB8AC3E}">
        <p14:creationId xmlns:p14="http://schemas.microsoft.com/office/powerpoint/2010/main" val="28526777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83DF344-3D3A-E148-937B-29B7DF29253C}" type="slidenum">
              <a:rPr lang="en-CA" smtClean="0"/>
              <a:t>20</a:t>
            </a:fld>
            <a:endParaRPr lang="en-CA"/>
          </a:p>
        </p:txBody>
      </p:sp>
    </p:spTree>
    <p:extLst>
      <p:ext uri="{BB962C8B-B14F-4D97-AF65-F5344CB8AC3E}">
        <p14:creationId xmlns:p14="http://schemas.microsoft.com/office/powerpoint/2010/main" val="20777796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83DF344-3D3A-E148-937B-29B7DF29253C}" type="slidenum">
              <a:rPr lang="en-CA" smtClean="0"/>
              <a:t>21</a:t>
            </a:fld>
            <a:endParaRPr lang="en-CA"/>
          </a:p>
        </p:txBody>
      </p:sp>
    </p:spTree>
    <p:extLst>
      <p:ext uri="{BB962C8B-B14F-4D97-AF65-F5344CB8AC3E}">
        <p14:creationId xmlns:p14="http://schemas.microsoft.com/office/powerpoint/2010/main" val="40868514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3DF344-3D3A-E148-937B-29B7DF29253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95753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3DF344-3D3A-E148-937B-29B7DF29253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47473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3DF344-3D3A-E148-937B-29B7DF29253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37071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3DF344-3D3A-E148-937B-29B7DF29253C}" type="slidenum">
              <a:rPr lang="en-CA" smtClean="0"/>
              <a:t>25</a:t>
            </a:fld>
            <a:endParaRPr lang="en-CA"/>
          </a:p>
        </p:txBody>
      </p:sp>
    </p:spTree>
    <p:extLst>
      <p:ext uri="{BB962C8B-B14F-4D97-AF65-F5344CB8AC3E}">
        <p14:creationId xmlns:p14="http://schemas.microsoft.com/office/powerpoint/2010/main" val="21310310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3DF344-3D3A-E148-937B-29B7DF29253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32949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3DF344-3D3A-E148-937B-29B7DF29253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7676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3DF344-3D3A-E148-937B-29B7DF29253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39432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3DF344-3D3A-E148-937B-29B7DF29253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8987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83DF344-3D3A-E148-937B-29B7DF29253C}" type="slidenum">
              <a:rPr lang="en-CA" smtClean="0"/>
              <a:t>3</a:t>
            </a:fld>
            <a:endParaRPr lang="en-CA"/>
          </a:p>
        </p:txBody>
      </p:sp>
    </p:spTree>
    <p:extLst>
      <p:ext uri="{BB962C8B-B14F-4D97-AF65-F5344CB8AC3E}">
        <p14:creationId xmlns:p14="http://schemas.microsoft.com/office/powerpoint/2010/main" val="12084086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3DF344-3D3A-E148-937B-29B7DF29253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40701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3DF344-3D3A-E148-937B-29B7DF29253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32882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3DF344-3D3A-E148-937B-29B7DF29253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5194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3DF344-3D3A-E148-937B-29B7DF29253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89616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3DF344-3D3A-E148-937B-29B7DF29253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68514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83DF344-3D3A-E148-937B-29B7DF29253C}" type="slidenum">
              <a:rPr lang="en-CA" smtClean="0"/>
              <a:t>36</a:t>
            </a:fld>
            <a:endParaRPr lang="en-CA"/>
          </a:p>
        </p:txBody>
      </p:sp>
    </p:spTree>
    <p:extLst>
      <p:ext uri="{BB962C8B-B14F-4D97-AF65-F5344CB8AC3E}">
        <p14:creationId xmlns:p14="http://schemas.microsoft.com/office/powerpoint/2010/main" val="3928922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3DF344-3D3A-E148-937B-29B7DF29253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488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3DF344-3D3A-E148-937B-29B7DF29253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0359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83DF344-3D3A-E148-937B-29B7DF29253C}" type="slidenum">
              <a:rPr lang="en-CA" smtClean="0"/>
              <a:t>6</a:t>
            </a:fld>
            <a:endParaRPr lang="en-CA"/>
          </a:p>
        </p:txBody>
      </p:sp>
    </p:spTree>
    <p:extLst>
      <p:ext uri="{BB962C8B-B14F-4D97-AF65-F5344CB8AC3E}">
        <p14:creationId xmlns:p14="http://schemas.microsoft.com/office/powerpoint/2010/main" val="4250926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83DF344-3D3A-E148-937B-29B7DF29253C}" type="slidenum">
              <a:rPr lang="en-CA" smtClean="0"/>
              <a:t>7</a:t>
            </a:fld>
            <a:endParaRPr lang="en-CA"/>
          </a:p>
        </p:txBody>
      </p:sp>
    </p:spTree>
    <p:extLst>
      <p:ext uri="{BB962C8B-B14F-4D97-AF65-F5344CB8AC3E}">
        <p14:creationId xmlns:p14="http://schemas.microsoft.com/office/powerpoint/2010/main" val="1208408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83DF344-3D3A-E148-937B-29B7DF29253C}" type="slidenum">
              <a:rPr lang="en-CA" smtClean="0"/>
              <a:t>8</a:t>
            </a:fld>
            <a:endParaRPr lang="en-CA"/>
          </a:p>
        </p:txBody>
      </p:sp>
    </p:spTree>
    <p:extLst>
      <p:ext uri="{BB962C8B-B14F-4D97-AF65-F5344CB8AC3E}">
        <p14:creationId xmlns:p14="http://schemas.microsoft.com/office/powerpoint/2010/main" val="2052882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83DF344-3D3A-E148-937B-29B7DF29253C}" type="slidenum">
              <a:rPr lang="en-CA" smtClean="0"/>
              <a:t>9</a:t>
            </a:fld>
            <a:endParaRPr lang="en-CA"/>
          </a:p>
        </p:txBody>
      </p:sp>
    </p:spTree>
    <p:extLst>
      <p:ext uri="{BB962C8B-B14F-4D97-AF65-F5344CB8AC3E}">
        <p14:creationId xmlns:p14="http://schemas.microsoft.com/office/powerpoint/2010/main" val="1467763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EA4C6-297A-F342-9617-6E20E44697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26B3CC66-DE2D-E743-AD80-FA82359E96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76D53913-E019-5E4E-BA57-F6DF22E7A948}"/>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5" name="Footer Placeholder 4">
            <a:extLst>
              <a:ext uri="{FF2B5EF4-FFF2-40B4-BE49-F238E27FC236}">
                <a16:creationId xmlns:a16="http://schemas.microsoft.com/office/drawing/2014/main" id="{BC66EBF0-7296-2E45-8976-8DCA155B535C}"/>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9AD4DB80-8A86-634C-8A31-85DAF7DB1AD0}"/>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1943262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2FBE1-8CC3-724F-BAF2-9709C3A7C839}"/>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8EB0901-5953-874B-BF53-0EB5FA31DB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B9FE0C8-96BE-3A43-A953-B1F8B828E673}"/>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5" name="Footer Placeholder 4">
            <a:extLst>
              <a:ext uri="{FF2B5EF4-FFF2-40B4-BE49-F238E27FC236}">
                <a16:creationId xmlns:a16="http://schemas.microsoft.com/office/drawing/2014/main" id="{3E883DB2-446A-1944-8ED8-3E927722BC5A}"/>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92AC2162-81ED-324E-A5A4-602D1DDF7F0C}"/>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1744521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82BD33-B8E6-1548-A324-DAF70632B78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CF513742-126B-D549-9A26-9B5C4C14D7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5D419D3-CD23-FD40-8CC6-7840B79B77A3}"/>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5" name="Footer Placeholder 4">
            <a:extLst>
              <a:ext uri="{FF2B5EF4-FFF2-40B4-BE49-F238E27FC236}">
                <a16:creationId xmlns:a16="http://schemas.microsoft.com/office/drawing/2014/main" id="{89EAF837-DED8-F147-B0FD-8AEF6473C769}"/>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969AEBA7-FD03-4446-A383-737A86B4FE4C}"/>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4004747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EA4C6-297A-F342-9617-6E20E44697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26B3CC66-DE2D-E743-AD80-FA82359E96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76D53913-E019-5E4E-BA57-F6DF22E7A948}"/>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5" name="Footer Placeholder 4">
            <a:extLst>
              <a:ext uri="{FF2B5EF4-FFF2-40B4-BE49-F238E27FC236}">
                <a16:creationId xmlns:a16="http://schemas.microsoft.com/office/drawing/2014/main" id="{BC66EBF0-7296-2E45-8976-8DCA155B535C}"/>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9AD4DB80-8A86-634C-8A31-85DAF7DB1AD0}"/>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35794941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C6030-547F-3740-ABC1-3C8C15B5ADA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169A95AF-71A6-3A49-AEDE-F3EA3F62B6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8BE1D80-5169-0F4F-9BFF-ED72E67F73B4}"/>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5" name="Footer Placeholder 4">
            <a:extLst>
              <a:ext uri="{FF2B5EF4-FFF2-40B4-BE49-F238E27FC236}">
                <a16:creationId xmlns:a16="http://schemas.microsoft.com/office/drawing/2014/main" id="{B482AA26-8847-C04C-9DE0-5E8084B4179B}"/>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657A1FC9-FC02-4747-B147-70D9F0E29EFF}"/>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2733983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949B2-F85F-9543-A2CD-650301C9F2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CAA3D9AF-97B4-3447-89AA-EE929F9C5C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2A2D95-C3E8-834D-B81B-CE4FD117E1B1}"/>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5" name="Footer Placeholder 4">
            <a:extLst>
              <a:ext uri="{FF2B5EF4-FFF2-40B4-BE49-F238E27FC236}">
                <a16:creationId xmlns:a16="http://schemas.microsoft.com/office/drawing/2014/main" id="{4DD966C3-652C-1442-A054-BE34258CC25B}"/>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E2C67FD5-5CCB-C446-81D0-159D919721D9}"/>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323047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E53BA-EE8E-F544-9940-124A7D7047EA}"/>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3A8E336-F04C-7E49-A7DA-BBA4C16551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606FCF2E-65D6-8641-9A50-50251F78D6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30FA0D65-DD17-4D48-8AB3-8BB3F555093D}"/>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6" name="Footer Placeholder 5">
            <a:extLst>
              <a:ext uri="{FF2B5EF4-FFF2-40B4-BE49-F238E27FC236}">
                <a16:creationId xmlns:a16="http://schemas.microsoft.com/office/drawing/2014/main" id="{D071F58F-C1AC-0646-AE39-0415829AD6E5}"/>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1B96FE75-9C0C-E34E-B616-FDA3C085B77C}"/>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13898120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A02DB-7F84-E74A-B435-3C3B516ED3B3}"/>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93B44527-33A0-6243-AF05-56C0723AF9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DC9366-1EC3-734C-98DC-B4F8100F5B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A1FF367B-4F8F-6F46-8028-8EBF7DE178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CA91F1-19FD-CA4D-AEAF-AE3A68B0EA7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12A8C3C6-558A-EA46-8536-AA1C35673338}"/>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8" name="Footer Placeholder 7">
            <a:extLst>
              <a:ext uri="{FF2B5EF4-FFF2-40B4-BE49-F238E27FC236}">
                <a16:creationId xmlns:a16="http://schemas.microsoft.com/office/drawing/2014/main" id="{5B9D8F27-F5ED-774B-9C15-885BEEF123C3}"/>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9" name="Slide Number Placeholder 8">
            <a:extLst>
              <a:ext uri="{FF2B5EF4-FFF2-40B4-BE49-F238E27FC236}">
                <a16:creationId xmlns:a16="http://schemas.microsoft.com/office/drawing/2014/main" id="{0767D429-58A1-F845-9E79-0A66D9E1251E}"/>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33929665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301DE-4AFE-A144-AD76-68DAB4F22970}"/>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0714A219-95BF-964C-8634-93E7AF817838}"/>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4" name="Footer Placeholder 3">
            <a:extLst>
              <a:ext uri="{FF2B5EF4-FFF2-40B4-BE49-F238E27FC236}">
                <a16:creationId xmlns:a16="http://schemas.microsoft.com/office/drawing/2014/main" id="{90050040-49D0-F542-A436-110B13A604C9}"/>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5" name="Slide Number Placeholder 4">
            <a:extLst>
              <a:ext uri="{FF2B5EF4-FFF2-40B4-BE49-F238E27FC236}">
                <a16:creationId xmlns:a16="http://schemas.microsoft.com/office/drawing/2014/main" id="{238F1BCA-BA39-054B-A97E-F7FD5A82B141}"/>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3612977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F0A765-C48E-894B-8B8A-15EAB5CC09CE}"/>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3" name="Footer Placeholder 2">
            <a:extLst>
              <a:ext uri="{FF2B5EF4-FFF2-40B4-BE49-F238E27FC236}">
                <a16:creationId xmlns:a16="http://schemas.microsoft.com/office/drawing/2014/main" id="{4E98DB86-FD95-7A4E-90A1-7A308F046DFB}"/>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4" name="Slide Number Placeholder 3">
            <a:extLst>
              <a:ext uri="{FF2B5EF4-FFF2-40B4-BE49-F238E27FC236}">
                <a16:creationId xmlns:a16="http://schemas.microsoft.com/office/drawing/2014/main" id="{6B1CE60A-17EF-464D-A829-A146DFD222BB}"/>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38547653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9E75-12EF-BE42-A047-BC92BA7F37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4335285A-C592-B74D-A5B1-A4CC2E5CCA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D416D9D6-15E3-5842-97D7-5FFEE3C728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7AC20C-F7C3-C346-A498-54DAAFFC5609}"/>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6" name="Footer Placeholder 5">
            <a:extLst>
              <a:ext uri="{FF2B5EF4-FFF2-40B4-BE49-F238E27FC236}">
                <a16:creationId xmlns:a16="http://schemas.microsoft.com/office/drawing/2014/main" id="{4FE44812-431B-AE4E-B6AE-FC022DB4DA5C}"/>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324046B0-1BD9-4E45-B658-3A98BD18BD7A}"/>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975625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C6030-547F-3740-ABC1-3C8C15B5ADA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169A95AF-71A6-3A49-AEDE-F3EA3F62B6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8BE1D80-5169-0F4F-9BFF-ED72E67F73B4}"/>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5" name="Footer Placeholder 4">
            <a:extLst>
              <a:ext uri="{FF2B5EF4-FFF2-40B4-BE49-F238E27FC236}">
                <a16:creationId xmlns:a16="http://schemas.microsoft.com/office/drawing/2014/main" id="{B482AA26-8847-C04C-9DE0-5E8084B4179B}"/>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657A1FC9-FC02-4747-B147-70D9F0E29EFF}"/>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31617071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E2E9D-3767-F94A-9AEF-28A3EC5B8F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6ED06E37-DA6A-2C4F-8B16-B21058705C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843D4752-3355-4448-BF23-5844D71746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EDD6B5-0239-A34C-9E11-4B411A373367}"/>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6" name="Footer Placeholder 5">
            <a:extLst>
              <a:ext uri="{FF2B5EF4-FFF2-40B4-BE49-F238E27FC236}">
                <a16:creationId xmlns:a16="http://schemas.microsoft.com/office/drawing/2014/main" id="{7B95EC19-3E9D-E843-862E-D76E9359F194}"/>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71D1E24F-3AA4-7244-AF86-27181865AB14}"/>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38293680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2FBE1-8CC3-724F-BAF2-9709C3A7C839}"/>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8EB0901-5953-874B-BF53-0EB5FA31DB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B9FE0C8-96BE-3A43-A953-B1F8B828E673}"/>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5" name="Footer Placeholder 4">
            <a:extLst>
              <a:ext uri="{FF2B5EF4-FFF2-40B4-BE49-F238E27FC236}">
                <a16:creationId xmlns:a16="http://schemas.microsoft.com/office/drawing/2014/main" id="{3E883DB2-446A-1944-8ED8-3E927722BC5A}"/>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92AC2162-81ED-324E-A5A4-602D1DDF7F0C}"/>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39078833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82BD33-B8E6-1548-A324-DAF70632B78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CF513742-126B-D549-9A26-9B5C4C14D7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5D419D3-CD23-FD40-8CC6-7840B79B77A3}"/>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5" name="Footer Placeholder 4">
            <a:extLst>
              <a:ext uri="{FF2B5EF4-FFF2-40B4-BE49-F238E27FC236}">
                <a16:creationId xmlns:a16="http://schemas.microsoft.com/office/drawing/2014/main" id="{89EAF837-DED8-F147-B0FD-8AEF6473C769}"/>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969AEBA7-FD03-4446-A383-737A86B4FE4C}"/>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7461655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EA4C6-297A-F342-9617-6E20E44697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26B3CC66-DE2D-E743-AD80-FA82359E96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76D53913-E019-5E4E-BA57-F6DF22E7A948}"/>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5" name="Footer Placeholder 4">
            <a:extLst>
              <a:ext uri="{FF2B5EF4-FFF2-40B4-BE49-F238E27FC236}">
                <a16:creationId xmlns:a16="http://schemas.microsoft.com/office/drawing/2014/main" id="{BC66EBF0-7296-2E45-8976-8DCA155B535C}"/>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9AD4DB80-8A86-634C-8A31-85DAF7DB1AD0}"/>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16197313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C6030-547F-3740-ABC1-3C8C15B5ADA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169A95AF-71A6-3A49-AEDE-F3EA3F62B6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8BE1D80-5169-0F4F-9BFF-ED72E67F73B4}"/>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5" name="Footer Placeholder 4">
            <a:extLst>
              <a:ext uri="{FF2B5EF4-FFF2-40B4-BE49-F238E27FC236}">
                <a16:creationId xmlns:a16="http://schemas.microsoft.com/office/drawing/2014/main" id="{B482AA26-8847-C04C-9DE0-5E8084B4179B}"/>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657A1FC9-FC02-4747-B147-70D9F0E29EFF}"/>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4477794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949B2-F85F-9543-A2CD-650301C9F2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CAA3D9AF-97B4-3447-89AA-EE929F9C5C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2A2D95-C3E8-834D-B81B-CE4FD117E1B1}"/>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5" name="Footer Placeholder 4">
            <a:extLst>
              <a:ext uri="{FF2B5EF4-FFF2-40B4-BE49-F238E27FC236}">
                <a16:creationId xmlns:a16="http://schemas.microsoft.com/office/drawing/2014/main" id="{4DD966C3-652C-1442-A054-BE34258CC25B}"/>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E2C67FD5-5CCB-C446-81D0-159D919721D9}"/>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7195716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E53BA-EE8E-F544-9940-124A7D7047EA}"/>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3A8E336-F04C-7E49-A7DA-BBA4C16551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606FCF2E-65D6-8641-9A50-50251F78D6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30FA0D65-DD17-4D48-8AB3-8BB3F555093D}"/>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6" name="Footer Placeholder 5">
            <a:extLst>
              <a:ext uri="{FF2B5EF4-FFF2-40B4-BE49-F238E27FC236}">
                <a16:creationId xmlns:a16="http://schemas.microsoft.com/office/drawing/2014/main" id="{D071F58F-C1AC-0646-AE39-0415829AD6E5}"/>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1B96FE75-9C0C-E34E-B616-FDA3C085B77C}"/>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14511387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A02DB-7F84-E74A-B435-3C3B516ED3B3}"/>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93B44527-33A0-6243-AF05-56C0723AF9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DC9366-1EC3-734C-98DC-B4F8100F5B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A1FF367B-4F8F-6F46-8028-8EBF7DE178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CA91F1-19FD-CA4D-AEAF-AE3A68B0EA7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12A8C3C6-558A-EA46-8536-AA1C35673338}"/>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8" name="Footer Placeholder 7">
            <a:extLst>
              <a:ext uri="{FF2B5EF4-FFF2-40B4-BE49-F238E27FC236}">
                <a16:creationId xmlns:a16="http://schemas.microsoft.com/office/drawing/2014/main" id="{5B9D8F27-F5ED-774B-9C15-885BEEF123C3}"/>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9" name="Slide Number Placeholder 8">
            <a:extLst>
              <a:ext uri="{FF2B5EF4-FFF2-40B4-BE49-F238E27FC236}">
                <a16:creationId xmlns:a16="http://schemas.microsoft.com/office/drawing/2014/main" id="{0767D429-58A1-F845-9E79-0A66D9E1251E}"/>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3209349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301DE-4AFE-A144-AD76-68DAB4F22970}"/>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0714A219-95BF-964C-8634-93E7AF817838}"/>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4" name="Footer Placeholder 3">
            <a:extLst>
              <a:ext uri="{FF2B5EF4-FFF2-40B4-BE49-F238E27FC236}">
                <a16:creationId xmlns:a16="http://schemas.microsoft.com/office/drawing/2014/main" id="{90050040-49D0-F542-A436-110B13A604C9}"/>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5" name="Slide Number Placeholder 4">
            <a:extLst>
              <a:ext uri="{FF2B5EF4-FFF2-40B4-BE49-F238E27FC236}">
                <a16:creationId xmlns:a16="http://schemas.microsoft.com/office/drawing/2014/main" id="{238F1BCA-BA39-054B-A97E-F7FD5A82B141}"/>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39177616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F0A765-C48E-894B-8B8A-15EAB5CC09CE}"/>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3" name="Footer Placeholder 2">
            <a:extLst>
              <a:ext uri="{FF2B5EF4-FFF2-40B4-BE49-F238E27FC236}">
                <a16:creationId xmlns:a16="http://schemas.microsoft.com/office/drawing/2014/main" id="{4E98DB86-FD95-7A4E-90A1-7A308F046DFB}"/>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4" name="Slide Number Placeholder 3">
            <a:extLst>
              <a:ext uri="{FF2B5EF4-FFF2-40B4-BE49-F238E27FC236}">
                <a16:creationId xmlns:a16="http://schemas.microsoft.com/office/drawing/2014/main" id="{6B1CE60A-17EF-464D-A829-A146DFD222BB}"/>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990888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949B2-F85F-9543-A2CD-650301C9F2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CAA3D9AF-97B4-3447-89AA-EE929F9C5C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2A2D95-C3E8-834D-B81B-CE4FD117E1B1}"/>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5" name="Footer Placeholder 4">
            <a:extLst>
              <a:ext uri="{FF2B5EF4-FFF2-40B4-BE49-F238E27FC236}">
                <a16:creationId xmlns:a16="http://schemas.microsoft.com/office/drawing/2014/main" id="{4DD966C3-652C-1442-A054-BE34258CC25B}"/>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E2C67FD5-5CCB-C446-81D0-159D919721D9}"/>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21346616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9E75-12EF-BE42-A047-BC92BA7F37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4335285A-C592-B74D-A5B1-A4CC2E5CCA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D416D9D6-15E3-5842-97D7-5FFEE3C728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7AC20C-F7C3-C346-A498-54DAAFFC5609}"/>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6" name="Footer Placeholder 5">
            <a:extLst>
              <a:ext uri="{FF2B5EF4-FFF2-40B4-BE49-F238E27FC236}">
                <a16:creationId xmlns:a16="http://schemas.microsoft.com/office/drawing/2014/main" id="{4FE44812-431B-AE4E-B6AE-FC022DB4DA5C}"/>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324046B0-1BD9-4E45-B658-3A98BD18BD7A}"/>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37450522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E2E9D-3767-F94A-9AEF-28A3EC5B8F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6ED06E37-DA6A-2C4F-8B16-B21058705C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843D4752-3355-4448-BF23-5844D71746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EDD6B5-0239-A34C-9E11-4B411A373367}"/>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6" name="Footer Placeholder 5">
            <a:extLst>
              <a:ext uri="{FF2B5EF4-FFF2-40B4-BE49-F238E27FC236}">
                <a16:creationId xmlns:a16="http://schemas.microsoft.com/office/drawing/2014/main" id="{7B95EC19-3E9D-E843-862E-D76E9359F194}"/>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71D1E24F-3AA4-7244-AF86-27181865AB14}"/>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37223290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2FBE1-8CC3-724F-BAF2-9709C3A7C839}"/>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8EB0901-5953-874B-BF53-0EB5FA31DB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B9FE0C8-96BE-3A43-A953-B1F8B828E673}"/>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5" name="Footer Placeholder 4">
            <a:extLst>
              <a:ext uri="{FF2B5EF4-FFF2-40B4-BE49-F238E27FC236}">
                <a16:creationId xmlns:a16="http://schemas.microsoft.com/office/drawing/2014/main" id="{3E883DB2-446A-1944-8ED8-3E927722BC5A}"/>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92AC2162-81ED-324E-A5A4-602D1DDF7F0C}"/>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447422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82BD33-B8E6-1548-A324-DAF70632B78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CF513742-126B-D549-9A26-9B5C4C14D7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5D419D3-CD23-FD40-8CC6-7840B79B77A3}"/>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5" name="Footer Placeholder 4">
            <a:extLst>
              <a:ext uri="{FF2B5EF4-FFF2-40B4-BE49-F238E27FC236}">
                <a16:creationId xmlns:a16="http://schemas.microsoft.com/office/drawing/2014/main" id="{89EAF837-DED8-F147-B0FD-8AEF6473C769}"/>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969AEBA7-FD03-4446-A383-737A86B4FE4C}"/>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38211583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EA4C6-297A-F342-9617-6E20E44697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26B3CC66-DE2D-E743-AD80-FA82359E96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76D53913-E019-5E4E-BA57-F6DF22E7A948}"/>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5" name="Footer Placeholder 4">
            <a:extLst>
              <a:ext uri="{FF2B5EF4-FFF2-40B4-BE49-F238E27FC236}">
                <a16:creationId xmlns:a16="http://schemas.microsoft.com/office/drawing/2014/main" id="{BC66EBF0-7296-2E45-8976-8DCA155B535C}"/>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9AD4DB80-8A86-634C-8A31-85DAF7DB1AD0}"/>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6361400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C6030-547F-3740-ABC1-3C8C15B5ADA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169A95AF-71A6-3A49-AEDE-F3EA3F62B6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8BE1D80-5169-0F4F-9BFF-ED72E67F73B4}"/>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5" name="Footer Placeholder 4">
            <a:extLst>
              <a:ext uri="{FF2B5EF4-FFF2-40B4-BE49-F238E27FC236}">
                <a16:creationId xmlns:a16="http://schemas.microsoft.com/office/drawing/2014/main" id="{B482AA26-8847-C04C-9DE0-5E8084B4179B}"/>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657A1FC9-FC02-4747-B147-70D9F0E29EFF}"/>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3278696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949B2-F85F-9543-A2CD-650301C9F2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CAA3D9AF-97B4-3447-89AA-EE929F9C5C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2A2D95-C3E8-834D-B81B-CE4FD117E1B1}"/>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5" name="Footer Placeholder 4">
            <a:extLst>
              <a:ext uri="{FF2B5EF4-FFF2-40B4-BE49-F238E27FC236}">
                <a16:creationId xmlns:a16="http://schemas.microsoft.com/office/drawing/2014/main" id="{4DD966C3-652C-1442-A054-BE34258CC25B}"/>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E2C67FD5-5CCB-C446-81D0-159D919721D9}"/>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23359263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E53BA-EE8E-F544-9940-124A7D7047EA}"/>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3A8E336-F04C-7E49-A7DA-BBA4C16551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606FCF2E-65D6-8641-9A50-50251F78D6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30FA0D65-DD17-4D48-8AB3-8BB3F555093D}"/>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6" name="Footer Placeholder 5">
            <a:extLst>
              <a:ext uri="{FF2B5EF4-FFF2-40B4-BE49-F238E27FC236}">
                <a16:creationId xmlns:a16="http://schemas.microsoft.com/office/drawing/2014/main" id="{D071F58F-C1AC-0646-AE39-0415829AD6E5}"/>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1B96FE75-9C0C-E34E-B616-FDA3C085B77C}"/>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27908864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A02DB-7F84-E74A-B435-3C3B516ED3B3}"/>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93B44527-33A0-6243-AF05-56C0723AF9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DC9366-1EC3-734C-98DC-B4F8100F5B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A1FF367B-4F8F-6F46-8028-8EBF7DE178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CA91F1-19FD-CA4D-AEAF-AE3A68B0EA7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12A8C3C6-558A-EA46-8536-AA1C35673338}"/>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8" name="Footer Placeholder 7">
            <a:extLst>
              <a:ext uri="{FF2B5EF4-FFF2-40B4-BE49-F238E27FC236}">
                <a16:creationId xmlns:a16="http://schemas.microsoft.com/office/drawing/2014/main" id="{5B9D8F27-F5ED-774B-9C15-885BEEF123C3}"/>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9" name="Slide Number Placeholder 8">
            <a:extLst>
              <a:ext uri="{FF2B5EF4-FFF2-40B4-BE49-F238E27FC236}">
                <a16:creationId xmlns:a16="http://schemas.microsoft.com/office/drawing/2014/main" id="{0767D429-58A1-F845-9E79-0A66D9E1251E}"/>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251562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301DE-4AFE-A144-AD76-68DAB4F22970}"/>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0714A219-95BF-964C-8634-93E7AF817838}"/>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4" name="Footer Placeholder 3">
            <a:extLst>
              <a:ext uri="{FF2B5EF4-FFF2-40B4-BE49-F238E27FC236}">
                <a16:creationId xmlns:a16="http://schemas.microsoft.com/office/drawing/2014/main" id="{90050040-49D0-F542-A436-110B13A604C9}"/>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5" name="Slide Number Placeholder 4">
            <a:extLst>
              <a:ext uri="{FF2B5EF4-FFF2-40B4-BE49-F238E27FC236}">
                <a16:creationId xmlns:a16="http://schemas.microsoft.com/office/drawing/2014/main" id="{238F1BCA-BA39-054B-A97E-F7FD5A82B141}"/>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2427602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E53BA-EE8E-F544-9940-124A7D7047EA}"/>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3A8E336-F04C-7E49-A7DA-BBA4C16551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606FCF2E-65D6-8641-9A50-50251F78D6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30FA0D65-DD17-4D48-8AB3-8BB3F555093D}"/>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6" name="Footer Placeholder 5">
            <a:extLst>
              <a:ext uri="{FF2B5EF4-FFF2-40B4-BE49-F238E27FC236}">
                <a16:creationId xmlns:a16="http://schemas.microsoft.com/office/drawing/2014/main" id="{D071F58F-C1AC-0646-AE39-0415829AD6E5}"/>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1B96FE75-9C0C-E34E-B616-FDA3C085B77C}"/>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6592377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F0A765-C48E-894B-8B8A-15EAB5CC09CE}"/>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3" name="Footer Placeholder 2">
            <a:extLst>
              <a:ext uri="{FF2B5EF4-FFF2-40B4-BE49-F238E27FC236}">
                <a16:creationId xmlns:a16="http://schemas.microsoft.com/office/drawing/2014/main" id="{4E98DB86-FD95-7A4E-90A1-7A308F046DFB}"/>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4" name="Slide Number Placeholder 3">
            <a:extLst>
              <a:ext uri="{FF2B5EF4-FFF2-40B4-BE49-F238E27FC236}">
                <a16:creationId xmlns:a16="http://schemas.microsoft.com/office/drawing/2014/main" id="{6B1CE60A-17EF-464D-A829-A146DFD222BB}"/>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5107037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9E75-12EF-BE42-A047-BC92BA7F37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4335285A-C592-B74D-A5B1-A4CC2E5CCA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D416D9D6-15E3-5842-97D7-5FFEE3C728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7AC20C-F7C3-C346-A498-54DAAFFC5609}"/>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6" name="Footer Placeholder 5">
            <a:extLst>
              <a:ext uri="{FF2B5EF4-FFF2-40B4-BE49-F238E27FC236}">
                <a16:creationId xmlns:a16="http://schemas.microsoft.com/office/drawing/2014/main" id="{4FE44812-431B-AE4E-B6AE-FC022DB4DA5C}"/>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324046B0-1BD9-4E45-B658-3A98BD18BD7A}"/>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7485083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E2E9D-3767-F94A-9AEF-28A3EC5B8F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6ED06E37-DA6A-2C4F-8B16-B21058705C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843D4752-3355-4448-BF23-5844D71746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EDD6B5-0239-A34C-9E11-4B411A373367}"/>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6" name="Footer Placeholder 5">
            <a:extLst>
              <a:ext uri="{FF2B5EF4-FFF2-40B4-BE49-F238E27FC236}">
                <a16:creationId xmlns:a16="http://schemas.microsoft.com/office/drawing/2014/main" id="{7B95EC19-3E9D-E843-862E-D76E9359F194}"/>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71D1E24F-3AA4-7244-AF86-27181865AB14}"/>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37715034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2FBE1-8CC3-724F-BAF2-9709C3A7C839}"/>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8EB0901-5953-874B-BF53-0EB5FA31DB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B9FE0C8-96BE-3A43-A953-B1F8B828E673}"/>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5" name="Footer Placeholder 4">
            <a:extLst>
              <a:ext uri="{FF2B5EF4-FFF2-40B4-BE49-F238E27FC236}">
                <a16:creationId xmlns:a16="http://schemas.microsoft.com/office/drawing/2014/main" id="{3E883DB2-446A-1944-8ED8-3E927722BC5A}"/>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92AC2162-81ED-324E-A5A4-602D1DDF7F0C}"/>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5873820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82BD33-B8E6-1548-A324-DAF70632B78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CF513742-126B-D549-9A26-9B5C4C14D7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5D419D3-CD23-FD40-8CC6-7840B79B77A3}"/>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5" name="Footer Placeholder 4">
            <a:extLst>
              <a:ext uri="{FF2B5EF4-FFF2-40B4-BE49-F238E27FC236}">
                <a16:creationId xmlns:a16="http://schemas.microsoft.com/office/drawing/2014/main" id="{89EAF837-DED8-F147-B0FD-8AEF6473C769}"/>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969AEBA7-FD03-4446-A383-737A86B4FE4C}"/>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1032174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A02DB-7F84-E74A-B435-3C3B516ED3B3}"/>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93B44527-33A0-6243-AF05-56C0723AF9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DC9366-1EC3-734C-98DC-B4F8100F5B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A1FF367B-4F8F-6F46-8028-8EBF7DE178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CA91F1-19FD-CA4D-AEAF-AE3A68B0EA7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12A8C3C6-558A-EA46-8536-AA1C35673338}"/>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8" name="Footer Placeholder 7">
            <a:extLst>
              <a:ext uri="{FF2B5EF4-FFF2-40B4-BE49-F238E27FC236}">
                <a16:creationId xmlns:a16="http://schemas.microsoft.com/office/drawing/2014/main" id="{5B9D8F27-F5ED-774B-9C15-885BEEF123C3}"/>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9" name="Slide Number Placeholder 8">
            <a:extLst>
              <a:ext uri="{FF2B5EF4-FFF2-40B4-BE49-F238E27FC236}">
                <a16:creationId xmlns:a16="http://schemas.microsoft.com/office/drawing/2014/main" id="{0767D429-58A1-F845-9E79-0A66D9E1251E}"/>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2501334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301DE-4AFE-A144-AD76-68DAB4F22970}"/>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0714A219-95BF-964C-8634-93E7AF817838}"/>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4" name="Footer Placeholder 3">
            <a:extLst>
              <a:ext uri="{FF2B5EF4-FFF2-40B4-BE49-F238E27FC236}">
                <a16:creationId xmlns:a16="http://schemas.microsoft.com/office/drawing/2014/main" id="{90050040-49D0-F542-A436-110B13A604C9}"/>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5" name="Slide Number Placeholder 4">
            <a:extLst>
              <a:ext uri="{FF2B5EF4-FFF2-40B4-BE49-F238E27FC236}">
                <a16:creationId xmlns:a16="http://schemas.microsoft.com/office/drawing/2014/main" id="{238F1BCA-BA39-054B-A97E-F7FD5A82B141}"/>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725999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F0A765-C48E-894B-8B8A-15EAB5CC09CE}"/>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3" name="Footer Placeholder 2">
            <a:extLst>
              <a:ext uri="{FF2B5EF4-FFF2-40B4-BE49-F238E27FC236}">
                <a16:creationId xmlns:a16="http://schemas.microsoft.com/office/drawing/2014/main" id="{4E98DB86-FD95-7A4E-90A1-7A308F046DFB}"/>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4" name="Slide Number Placeholder 3">
            <a:extLst>
              <a:ext uri="{FF2B5EF4-FFF2-40B4-BE49-F238E27FC236}">
                <a16:creationId xmlns:a16="http://schemas.microsoft.com/office/drawing/2014/main" id="{6B1CE60A-17EF-464D-A829-A146DFD222BB}"/>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1827995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9E75-12EF-BE42-A047-BC92BA7F37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4335285A-C592-B74D-A5B1-A4CC2E5CCA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D416D9D6-15E3-5842-97D7-5FFEE3C728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7AC20C-F7C3-C346-A498-54DAAFFC5609}"/>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6" name="Footer Placeholder 5">
            <a:extLst>
              <a:ext uri="{FF2B5EF4-FFF2-40B4-BE49-F238E27FC236}">
                <a16:creationId xmlns:a16="http://schemas.microsoft.com/office/drawing/2014/main" id="{4FE44812-431B-AE4E-B6AE-FC022DB4DA5C}"/>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324046B0-1BD9-4E45-B658-3A98BD18BD7A}"/>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2722279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E2E9D-3767-F94A-9AEF-28A3EC5B8F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6ED06E37-DA6A-2C4F-8B16-B21058705C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843D4752-3355-4448-BF23-5844D71746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EDD6B5-0239-A34C-9E11-4B411A373367}"/>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6" name="Footer Placeholder 5">
            <a:extLst>
              <a:ext uri="{FF2B5EF4-FFF2-40B4-BE49-F238E27FC236}">
                <a16:creationId xmlns:a16="http://schemas.microsoft.com/office/drawing/2014/main" id="{7B95EC19-3E9D-E843-862E-D76E9359F194}"/>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71D1E24F-3AA4-7244-AF86-27181865AB14}"/>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1189039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109C851-06DB-164D-9A96-EE52ACCBDCC4}"/>
              </a:ext>
            </a:extLst>
          </p:cNvPr>
          <p:cNvGrpSpPr/>
          <p:nvPr userDrawn="1"/>
        </p:nvGrpSpPr>
        <p:grpSpPr>
          <a:xfrm>
            <a:off x="0" y="-1"/>
            <a:ext cx="3838666" cy="2162630"/>
            <a:chOff x="0" y="-1"/>
            <a:chExt cx="3838666" cy="2162630"/>
          </a:xfrm>
        </p:grpSpPr>
        <p:pic>
          <p:nvPicPr>
            <p:cNvPr id="8" name="Picture 2" descr="Palm Leaves Isolated On White Stock Footage Video (100% Royalty-free)  1023831793 | Shutterstock">
              <a:extLst>
                <a:ext uri="{FF2B5EF4-FFF2-40B4-BE49-F238E27FC236}">
                  <a16:creationId xmlns:a16="http://schemas.microsoft.com/office/drawing/2014/main" id="{4ABA0F87-8914-144A-9C8E-E2829EF6655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3838666" cy="216262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88D2B429-FB2F-AF43-AA3B-7293A73EA098}"/>
                </a:ext>
              </a:extLst>
            </p:cNvPr>
            <p:cNvSpPr/>
            <p:nvPr/>
          </p:nvSpPr>
          <p:spPr>
            <a:xfrm>
              <a:off x="0" y="-1"/>
              <a:ext cx="3838666" cy="2162629"/>
            </a:xfrm>
            <a:prstGeom prst="rect">
              <a:avLst/>
            </a:prstGeom>
            <a:gradFill flip="none" rotWithShape="1">
              <a:gsLst>
                <a:gs pos="0">
                  <a:schemeClr val="accent1">
                    <a:lumMod val="5000"/>
                    <a:lumOff val="95000"/>
                    <a:alpha val="25000"/>
                  </a:schemeClr>
                </a:gs>
                <a:gs pos="34000">
                  <a:schemeClr val="bg1">
                    <a:alpha val="70000"/>
                  </a:schemeClr>
                </a:gs>
                <a:gs pos="53000">
                  <a:schemeClr val="bg1">
                    <a:alpha val="85000"/>
                  </a:schemeClr>
                </a:gs>
                <a:gs pos="67000">
                  <a:schemeClr val="bg1"/>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 name="Title Placeholder 1">
            <a:extLst>
              <a:ext uri="{FF2B5EF4-FFF2-40B4-BE49-F238E27FC236}">
                <a16:creationId xmlns:a16="http://schemas.microsoft.com/office/drawing/2014/main" id="{0F7E885F-186D-F740-ACD4-61F9CB524410}"/>
              </a:ext>
            </a:extLst>
          </p:cNvPr>
          <p:cNvSpPr>
            <a:spLocks noGrp="1"/>
          </p:cNvSpPr>
          <p:nvPr>
            <p:ph type="title"/>
          </p:nvPr>
        </p:nvSpPr>
        <p:spPr>
          <a:xfrm>
            <a:off x="581890" y="320675"/>
            <a:ext cx="11028219"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EE5DD49D-4310-0F40-BD50-60FB59E4CF8B}"/>
              </a:ext>
            </a:extLst>
          </p:cNvPr>
          <p:cNvSpPr>
            <a:spLocks noGrp="1"/>
          </p:cNvSpPr>
          <p:nvPr>
            <p:ph type="body" idx="1"/>
          </p:nvPr>
        </p:nvSpPr>
        <p:spPr>
          <a:xfrm>
            <a:off x="581890" y="1825625"/>
            <a:ext cx="11028218" cy="47117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Slide Number Placeholder 5">
            <a:extLst>
              <a:ext uri="{FF2B5EF4-FFF2-40B4-BE49-F238E27FC236}">
                <a16:creationId xmlns:a16="http://schemas.microsoft.com/office/drawing/2014/main" id="{02D2F7DF-8229-1846-A83F-A8927171C7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C8EE5-3B81-DD4A-A496-D455DA2C52F5}" type="slidenum">
              <a:rPr lang="en-CA" smtClean="0"/>
              <a:t>‹#›</a:t>
            </a:fld>
            <a:endParaRPr lang="en-CA"/>
          </a:p>
        </p:txBody>
      </p:sp>
    </p:spTree>
    <p:extLst>
      <p:ext uri="{BB962C8B-B14F-4D97-AF65-F5344CB8AC3E}">
        <p14:creationId xmlns:p14="http://schemas.microsoft.com/office/powerpoint/2010/main" val="37549909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i="0" kern="1200" cap="none" spc="0">
          <a:ln w="0"/>
          <a:solidFill>
            <a:schemeClr val="tx1"/>
          </a:solidFill>
          <a:effectLst>
            <a:outerShdw blurRad="38100" dist="19050" dir="2700000" algn="tl" rotWithShape="0">
              <a:schemeClr val="dk1">
                <a:alpha val="40000"/>
              </a:schemeClr>
            </a:outerShdw>
          </a:effectLst>
          <a:latin typeface="Gisha" panose="020B0502040204020203" pitchFamily="34" charset="-79"/>
          <a:ea typeface="Lato" panose="020F0502020204030203" pitchFamily="34" charset="0"/>
          <a:cs typeface="Gisha" panose="020B05020402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Gisha" panose="020B0502040204020203" pitchFamily="34" charset="-79"/>
          <a:ea typeface="+mn-ea"/>
          <a:cs typeface="Gisha" panose="020B05020402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Gisha" panose="020B0502040204020203" pitchFamily="34" charset="-79"/>
          <a:ea typeface="+mn-ea"/>
          <a:cs typeface="Gisha" panose="020B05020402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Gisha" panose="020B0502040204020203" pitchFamily="34" charset="-79"/>
          <a:ea typeface="+mn-ea"/>
          <a:cs typeface="Gisha" panose="020B05020402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sha" panose="020B0502040204020203" pitchFamily="34" charset="-79"/>
          <a:ea typeface="+mn-ea"/>
          <a:cs typeface="Gisha" panose="020B05020402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sha" panose="020B0502040204020203" pitchFamily="34" charset="-79"/>
          <a:ea typeface="+mn-ea"/>
          <a:cs typeface="Gisha" panose="020B05020402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2" descr="Lessons from a Pomegranate Tree in Soul Relaxation - So-Sy Astrology">
            <a:extLst>
              <a:ext uri="{FF2B5EF4-FFF2-40B4-BE49-F238E27FC236}">
                <a16:creationId xmlns:a16="http://schemas.microsoft.com/office/drawing/2014/main" id="{C3242322-D427-6941-A9AF-0776151E51A6}"/>
              </a:ext>
            </a:extLst>
          </p:cNvPr>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l="46884" t="43265" r="32002" b="12823"/>
          <a:stretch/>
        </p:blipFill>
        <p:spPr bwMode="auto">
          <a:xfrm>
            <a:off x="0" y="0"/>
            <a:ext cx="2825360" cy="3011488"/>
          </a:xfrm>
          <a:prstGeom prst="rect">
            <a:avLst/>
          </a:prstGeom>
          <a:noFill/>
          <a:effectLst/>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88D2B429-FB2F-AF43-AA3B-7293A73EA098}"/>
              </a:ext>
            </a:extLst>
          </p:cNvPr>
          <p:cNvSpPr/>
          <p:nvPr userDrawn="1"/>
        </p:nvSpPr>
        <p:spPr>
          <a:xfrm>
            <a:off x="0" y="0"/>
            <a:ext cx="2846069" cy="3011488"/>
          </a:xfrm>
          <a:prstGeom prst="rect">
            <a:avLst/>
          </a:prstGeom>
          <a:gradFill flip="none" rotWithShape="1">
            <a:gsLst>
              <a:gs pos="35000">
                <a:schemeClr val="accent1">
                  <a:lumMod val="5000"/>
                  <a:lumOff val="95000"/>
                  <a:alpha val="25000"/>
                </a:schemeClr>
              </a:gs>
              <a:gs pos="49000">
                <a:schemeClr val="bg1">
                  <a:alpha val="70000"/>
                </a:schemeClr>
              </a:gs>
              <a:gs pos="54000">
                <a:schemeClr val="bg1">
                  <a:alpha val="85000"/>
                </a:schemeClr>
              </a:gs>
              <a:gs pos="7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Slide Number Placeholder 5">
            <a:extLst>
              <a:ext uri="{FF2B5EF4-FFF2-40B4-BE49-F238E27FC236}">
                <a16:creationId xmlns:a16="http://schemas.microsoft.com/office/drawing/2014/main" id="{02D2F7DF-8229-1846-A83F-A8927171C7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C8EE5-3B81-DD4A-A496-D455DA2C52F5}" type="slidenum">
              <a:rPr lang="en-CA" smtClean="0"/>
              <a:t>‹#›</a:t>
            </a:fld>
            <a:endParaRPr lang="en-CA"/>
          </a:p>
        </p:txBody>
      </p:sp>
      <p:sp>
        <p:nvSpPr>
          <p:cNvPr id="2" name="Title Placeholder 1">
            <a:extLst>
              <a:ext uri="{FF2B5EF4-FFF2-40B4-BE49-F238E27FC236}">
                <a16:creationId xmlns:a16="http://schemas.microsoft.com/office/drawing/2014/main" id="{0F7E885F-186D-F740-ACD4-61F9CB524410}"/>
              </a:ext>
            </a:extLst>
          </p:cNvPr>
          <p:cNvSpPr>
            <a:spLocks noGrp="1"/>
          </p:cNvSpPr>
          <p:nvPr>
            <p:ph type="title"/>
          </p:nvPr>
        </p:nvSpPr>
        <p:spPr>
          <a:xfrm>
            <a:off x="581890" y="320675"/>
            <a:ext cx="11028219"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EE5DD49D-4310-0F40-BD50-60FB59E4CF8B}"/>
              </a:ext>
            </a:extLst>
          </p:cNvPr>
          <p:cNvSpPr>
            <a:spLocks noGrp="1"/>
          </p:cNvSpPr>
          <p:nvPr>
            <p:ph type="body" idx="1"/>
          </p:nvPr>
        </p:nvSpPr>
        <p:spPr>
          <a:xfrm>
            <a:off x="581890" y="1825625"/>
            <a:ext cx="11028218" cy="47117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31313008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1" i="0" kern="1200" cap="none" spc="0">
          <a:ln w="0"/>
          <a:solidFill>
            <a:schemeClr val="tx1"/>
          </a:solidFill>
          <a:effectLst>
            <a:outerShdw blurRad="38100" dist="19050" dir="2700000" algn="tl" rotWithShape="0">
              <a:schemeClr val="dk1">
                <a:alpha val="40000"/>
              </a:schemeClr>
            </a:outerShdw>
          </a:effectLst>
          <a:latin typeface="Gisha" panose="020B0502040204020203" pitchFamily="34" charset="-79"/>
          <a:ea typeface="Lato" panose="020F0502020204030203" pitchFamily="34" charset="0"/>
          <a:cs typeface="Gisha" panose="020B05020402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Gisha" panose="020B0502040204020203" pitchFamily="34" charset="-79"/>
          <a:ea typeface="+mn-ea"/>
          <a:cs typeface="Gisha" panose="020B05020402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Gisha" panose="020B0502040204020203" pitchFamily="34" charset="-79"/>
          <a:ea typeface="+mn-ea"/>
          <a:cs typeface="Gisha" panose="020B05020402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Gisha" panose="020B0502040204020203" pitchFamily="34" charset="-79"/>
          <a:ea typeface="+mn-ea"/>
          <a:cs typeface="Gisha" panose="020B05020402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sha" panose="020B0502040204020203" pitchFamily="34" charset="-79"/>
          <a:ea typeface="+mn-ea"/>
          <a:cs typeface="Gisha" panose="020B05020402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sha" panose="020B0502040204020203" pitchFamily="34" charset="-79"/>
          <a:ea typeface="+mn-ea"/>
          <a:cs typeface="Gisha" panose="020B05020402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30" name="Picture 6" descr="Flame Proofing - Locker Wire Mesh">
            <a:extLst>
              <a:ext uri="{FF2B5EF4-FFF2-40B4-BE49-F238E27FC236}">
                <a16:creationId xmlns:a16="http://schemas.microsoft.com/office/drawing/2014/main" id="{A4F7E1B5-3256-7E4B-8EC1-0371A0A0F4E2}"/>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 y="0"/>
            <a:ext cx="3374390" cy="27432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02D2F7DF-8229-1846-A83F-A8927171C7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C8EE5-3B81-DD4A-A496-D455DA2C52F5}" type="slidenum">
              <a:rPr lang="en-CA" smtClean="0"/>
              <a:t>‹#›</a:t>
            </a:fld>
            <a:endParaRPr lang="en-CA"/>
          </a:p>
        </p:txBody>
      </p:sp>
      <p:sp>
        <p:nvSpPr>
          <p:cNvPr id="9" name="Rectangle 8">
            <a:extLst>
              <a:ext uri="{FF2B5EF4-FFF2-40B4-BE49-F238E27FC236}">
                <a16:creationId xmlns:a16="http://schemas.microsoft.com/office/drawing/2014/main" id="{88D2B429-FB2F-AF43-AA3B-7293A73EA098}"/>
              </a:ext>
            </a:extLst>
          </p:cNvPr>
          <p:cNvSpPr/>
          <p:nvPr userDrawn="1"/>
        </p:nvSpPr>
        <p:spPr>
          <a:xfrm>
            <a:off x="-1680210" y="-1108710"/>
            <a:ext cx="5692140" cy="3943350"/>
          </a:xfrm>
          <a:prstGeom prst="rect">
            <a:avLst/>
          </a:prstGeom>
          <a:gradFill flip="none" rotWithShape="1">
            <a:gsLst>
              <a:gs pos="29000">
                <a:schemeClr val="accent1">
                  <a:lumMod val="5000"/>
                  <a:lumOff val="95000"/>
                  <a:alpha val="25000"/>
                </a:schemeClr>
              </a:gs>
              <a:gs pos="45000">
                <a:schemeClr val="bg1">
                  <a:alpha val="70000"/>
                </a:schemeClr>
              </a:gs>
              <a:gs pos="50000">
                <a:schemeClr val="bg1">
                  <a:alpha val="85000"/>
                </a:schemeClr>
              </a:gs>
              <a:gs pos="63000">
                <a:schemeClr val="bg1"/>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Placeholder 1">
            <a:extLst>
              <a:ext uri="{FF2B5EF4-FFF2-40B4-BE49-F238E27FC236}">
                <a16:creationId xmlns:a16="http://schemas.microsoft.com/office/drawing/2014/main" id="{0F7E885F-186D-F740-ACD4-61F9CB524410}"/>
              </a:ext>
            </a:extLst>
          </p:cNvPr>
          <p:cNvSpPr>
            <a:spLocks noGrp="1"/>
          </p:cNvSpPr>
          <p:nvPr>
            <p:ph type="title"/>
          </p:nvPr>
        </p:nvSpPr>
        <p:spPr>
          <a:xfrm>
            <a:off x="581890" y="320675"/>
            <a:ext cx="11028219"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EE5DD49D-4310-0F40-BD50-60FB59E4CF8B}"/>
              </a:ext>
            </a:extLst>
          </p:cNvPr>
          <p:cNvSpPr>
            <a:spLocks noGrp="1"/>
          </p:cNvSpPr>
          <p:nvPr>
            <p:ph type="body" idx="1"/>
          </p:nvPr>
        </p:nvSpPr>
        <p:spPr>
          <a:xfrm>
            <a:off x="581890" y="1825625"/>
            <a:ext cx="11028218" cy="47117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227198765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b="1" i="0" kern="1200" cap="none" spc="0">
          <a:ln w="0"/>
          <a:solidFill>
            <a:schemeClr val="tx1"/>
          </a:solidFill>
          <a:effectLst>
            <a:outerShdw blurRad="38100" dist="19050" dir="2700000" algn="tl" rotWithShape="0">
              <a:schemeClr val="dk1">
                <a:alpha val="40000"/>
              </a:schemeClr>
            </a:outerShdw>
          </a:effectLst>
          <a:latin typeface="Gisha" panose="020B0502040204020203" pitchFamily="34" charset="-79"/>
          <a:ea typeface="Lato" panose="020F0502020204030203" pitchFamily="34" charset="0"/>
          <a:cs typeface="Gisha" panose="020B05020402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Gisha" panose="020B0502040204020203" pitchFamily="34" charset="-79"/>
          <a:ea typeface="+mn-ea"/>
          <a:cs typeface="Gisha" panose="020B05020402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Gisha" panose="020B0502040204020203" pitchFamily="34" charset="-79"/>
          <a:ea typeface="+mn-ea"/>
          <a:cs typeface="Gisha" panose="020B05020402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Gisha" panose="020B0502040204020203" pitchFamily="34" charset="-79"/>
          <a:ea typeface="+mn-ea"/>
          <a:cs typeface="Gisha" panose="020B05020402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sha" panose="020B0502040204020203" pitchFamily="34" charset="-79"/>
          <a:ea typeface="+mn-ea"/>
          <a:cs typeface="Gisha" panose="020B05020402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sha" panose="020B0502040204020203" pitchFamily="34" charset="-79"/>
          <a:ea typeface="+mn-ea"/>
          <a:cs typeface="Gisha" panose="020B05020402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70245BDE-0754-7314-A460-FD6569913CD3}"/>
              </a:ext>
            </a:extLst>
          </p:cNvPr>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t="-1" r="68514" b="66037"/>
          <a:stretch/>
        </p:blipFill>
        <p:spPr bwMode="auto">
          <a:xfrm>
            <a:off x="0" y="1"/>
            <a:ext cx="3838666" cy="21626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88D2B429-FB2F-AF43-AA3B-7293A73EA098}"/>
              </a:ext>
            </a:extLst>
          </p:cNvPr>
          <p:cNvSpPr/>
          <p:nvPr/>
        </p:nvSpPr>
        <p:spPr>
          <a:xfrm rot="10800000">
            <a:off x="0" y="0"/>
            <a:ext cx="3838666" cy="2162629"/>
          </a:xfrm>
          <a:prstGeom prst="rect">
            <a:avLst/>
          </a:prstGeom>
          <a:gradFill flip="none" rotWithShape="1">
            <a:gsLst>
              <a:gs pos="0">
                <a:schemeClr val="accent1">
                  <a:lumMod val="5000"/>
                  <a:lumOff val="95000"/>
                  <a:alpha val="25000"/>
                </a:schemeClr>
              </a:gs>
              <a:gs pos="35000">
                <a:schemeClr val="bg1">
                  <a:alpha val="70000"/>
                </a:schemeClr>
              </a:gs>
              <a:gs pos="44000">
                <a:schemeClr val="bg1">
                  <a:alpha val="85000"/>
                </a:schemeClr>
              </a:gs>
              <a:gs pos="51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Placeholder 1">
            <a:extLst>
              <a:ext uri="{FF2B5EF4-FFF2-40B4-BE49-F238E27FC236}">
                <a16:creationId xmlns:a16="http://schemas.microsoft.com/office/drawing/2014/main" id="{0F7E885F-186D-F740-ACD4-61F9CB524410}"/>
              </a:ext>
            </a:extLst>
          </p:cNvPr>
          <p:cNvSpPr>
            <a:spLocks noGrp="1"/>
          </p:cNvSpPr>
          <p:nvPr>
            <p:ph type="title"/>
          </p:nvPr>
        </p:nvSpPr>
        <p:spPr>
          <a:xfrm>
            <a:off x="581890" y="320675"/>
            <a:ext cx="11028219"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EE5DD49D-4310-0F40-BD50-60FB59E4CF8B}"/>
              </a:ext>
            </a:extLst>
          </p:cNvPr>
          <p:cNvSpPr>
            <a:spLocks noGrp="1"/>
          </p:cNvSpPr>
          <p:nvPr>
            <p:ph type="body" idx="1"/>
          </p:nvPr>
        </p:nvSpPr>
        <p:spPr>
          <a:xfrm>
            <a:off x="581890" y="1825625"/>
            <a:ext cx="11028218" cy="47117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Slide Number Placeholder 5">
            <a:extLst>
              <a:ext uri="{FF2B5EF4-FFF2-40B4-BE49-F238E27FC236}">
                <a16:creationId xmlns:a16="http://schemas.microsoft.com/office/drawing/2014/main" id="{02D2F7DF-8229-1846-A83F-A8927171C7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C8EE5-3B81-DD4A-A496-D455DA2C52F5}" type="slidenum">
              <a:rPr lang="en-CA" smtClean="0"/>
              <a:t>‹#›</a:t>
            </a:fld>
            <a:endParaRPr lang="en-CA"/>
          </a:p>
        </p:txBody>
      </p:sp>
    </p:spTree>
    <p:extLst>
      <p:ext uri="{BB962C8B-B14F-4D97-AF65-F5344CB8AC3E}">
        <p14:creationId xmlns:p14="http://schemas.microsoft.com/office/powerpoint/2010/main" val="428277267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b="1" i="0" kern="1200" cap="none" spc="0">
          <a:ln w="0"/>
          <a:solidFill>
            <a:schemeClr val="tx1"/>
          </a:solidFill>
          <a:effectLst>
            <a:outerShdw blurRad="38100" dist="19050" dir="2700000" algn="tl" rotWithShape="0">
              <a:schemeClr val="dk1">
                <a:alpha val="40000"/>
              </a:schemeClr>
            </a:outerShdw>
          </a:effectLst>
          <a:latin typeface="Gisha" panose="020B0502040204020203" pitchFamily="34" charset="-79"/>
          <a:ea typeface="Lato" panose="020F0502020204030203" pitchFamily="34" charset="0"/>
          <a:cs typeface="Gisha" panose="020B05020402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Gisha" panose="020B0502040204020203" pitchFamily="34" charset="-79"/>
          <a:ea typeface="+mn-ea"/>
          <a:cs typeface="Gisha" panose="020B05020402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Gisha" panose="020B0502040204020203" pitchFamily="34" charset="-79"/>
          <a:ea typeface="+mn-ea"/>
          <a:cs typeface="Gisha" panose="020B05020402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Gisha" panose="020B0502040204020203" pitchFamily="34" charset="-79"/>
          <a:ea typeface="+mn-ea"/>
          <a:cs typeface="Gisha" panose="020B05020402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sha" panose="020B0502040204020203" pitchFamily="34" charset="-79"/>
          <a:ea typeface="+mn-ea"/>
          <a:cs typeface="Gisha" panose="020B05020402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sha" panose="020B0502040204020203" pitchFamily="34" charset="-79"/>
          <a:ea typeface="+mn-ea"/>
          <a:cs typeface="Gisha" panose="020B05020402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E807379E-1A27-9342-80A8-F1BEAA75C0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09" b="18794"/>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139" name="Rectangle 13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EE3F08-4391-FA4D-A642-C446CEB52E71}"/>
              </a:ext>
            </a:extLst>
          </p:cNvPr>
          <p:cNvSpPr>
            <a:spLocks noGrp="1"/>
          </p:cNvSpPr>
          <p:nvPr>
            <p:ph type="ctrTitle"/>
          </p:nvPr>
        </p:nvSpPr>
        <p:spPr>
          <a:xfrm>
            <a:off x="1063752" y="1488252"/>
            <a:ext cx="10058400" cy="3574778"/>
          </a:xfrm>
          <a:effectLst>
            <a:outerShdw blurRad="50800" dist="38100" dir="2700000" algn="tl" rotWithShape="0">
              <a:prstClr val="black">
                <a:alpha val="40000"/>
              </a:prstClr>
            </a:outerShdw>
          </a:effectLst>
        </p:spPr>
        <p:txBody>
          <a:bodyPr>
            <a:normAutofit/>
          </a:bodyPr>
          <a:lstStyle/>
          <a:p>
            <a:pPr algn="l"/>
            <a:r>
              <a:rPr lang="en-CA" sz="5200" b="1" spc="50" dirty="0">
                <a:ln w="9525" cmpd="sng">
                  <a:solidFill>
                    <a:schemeClr val="accent4"/>
                  </a:solidFill>
                  <a:prstDash val="solid"/>
                </a:ln>
                <a:solidFill>
                  <a:srgbClr val="70AD47">
                    <a:tint val="1000"/>
                  </a:srgbClr>
                </a:solidFill>
                <a:effectLst>
                  <a:glow rad="38100">
                    <a:schemeClr val="accent1">
                      <a:alpha val="40000"/>
                    </a:schemeClr>
                  </a:glow>
                </a:effectLst>
                <a:latin typeface="Lato" panose="020F0502020204030203" pitchFamily="34" charset="0"/>
                <a:ea typeface="Lato" panose="020F0502020204030203" pitchFamily="34" charset="0"/>
                <a:cs typeface="Lato" panose="020F0502020204030203" pitchFamily="34" charset="0"/>
              </a:rPr>
              <a:t>The Garden of Eden: </a:t>
            </a:r>
            <a:br>
              <a:rPr lang="en-CA" sz="5200" b="1" spc="50" dirty="0">
                <a:ln w="9525" cmpd="sng">
                  <a:solidFill>
                    <a:schemeClr val="accent4"/>
                  </a:solidFill>
                  <a:prstDash val="solid"/>
                </a:ln>
                <a:solidFill>
                  <a:srgbClr val="70AD47">
                    <a:tint val="1000"/>
                  </a:srgbClr>
                </a:solidFill>
                <a:effectLst>
                  <a:glow rad="38100">
                    <a:schemeClr val="accent1">
                      <a:alpha val="40000"/>
                    </a:schemeClr>
                  </a:glow>
                </a:effectLst>
                <a:latin typeface="Lato" panose="020F0502020204030203" pitchFamily="34" charset="0"/>
                <a:ea typeface="Lato" panose="020F0502020204030203" pitchFamily="34" charset="0"/>
                <a:cs typeface="Lato" panose="020F0502020204030203" pitchFamily="34" charset="0"/>
              </a:rPr>
            </a:br>
            <a:r>
              <a:rPr lang="en-CA" sz="5200" b="1" spc="50" dirty="0">
                <a:ln w="9525" cmpd="sng">
                  <a:solidFill>
                    <a:schemeClr val="accent4"/>
                  </a:solidFill>
                  <a:prstDash val="solid"/>
                </a:ln>
                <a:solidFill>
                  <a:srgbClr val="70AD47">
                    <a:tint val="1000"/>
                  </a:srgbClr>
                </a:solidFill>
                <a:effectLst>
                  <a:glow rad="38100">
                    <a:schemeClr val="accent1">
                      <a:alpha val="40000"/>
                    </a:schemeClr>
                  </a:glow>
                </a:effectLst>
                <a:latin typeface="Lato" panose="020F0502020204030203" pitchFamily="34" charset="0"/>
                <a:ea typeface="Lato" panose="020F0502020204030203" pitchFamily="34" charset="0"/>
                <a:cs typeface="Lato" panose="020F0502020204030203" pitchFamily="34" charset="0"/>
              </a:rPr>
              <a:t>Its Revelation &amp; Restoration</a:t>
            </a:r>
            <a:br>
              <a:rPr lang="en-CA" sz="5200" b="1" spc="50" dirty="0">
                <a:ln w="9525" cmpd="sng">
                  <a:solidFill>
                    <a:schemeClr val="accent4"/>
                  </a:solidFill>
                  <a:prstDash val="solid"/>
                </a:ln>
                <a:solidFill>
                  <a:srgbClr val="70AD47">
                    <a:tint val="1000"/>
                  </a:srgbClr>
                </a:solidFill>
                <a:effectLst>
                  <a:glow rad="38100">
                    <a:schemeClr val="accent1">
                      <a:alpha val="40000"/>
                    </a:schemeClr>
                  </a:glow>
                </a:effectLst>
                <a:latin typeface="Lato" panose="020F0502020204030203" pitchFamily="34" charset="0"/>
                <a:ea typeface="Lato" panose="020F0502020204030203" pitchFamily="34" charset="0"/>
                <a:cs typeface="Lato" panose="020F0502020204030203" pitchFamily="34" charset="0"/>
              </a:rPr>
            </a:br>
            <a:br>
              <a:rPr lang="en-CA" sz="5200" b="1" spc="50" dirty="0">
                <a:ln w="9525" cmpd="sng">
                  <a:solidFill>
                    <a:schemeClr val="accent4"/>
                  </a:solidFill>
                  <a:prstDash val="solid"/>
                </a:ln>
                <a:solidFill>
                  <a:srgbClr val="70AD47">
                    <a:tint val="1000"/>
                  </a:srgbClr>
                </a:solidFill>
                <a:effectLst>
                  <a:glow rad="38100">
                    <a:schemeClr val="accent1">
                      <a:alpha val="40000"/>
                    </a:schemeClr>
                  </a:glow>
                </a:effectLst>
                <a:latin typeface="Lato" panose="020F0502020204030203" pitchFamily="34" charset="0"/>
                <a:ea typeface="Lato" panose="020F0502020204030203" pitchFamily="34" charset="0"/>
                <a:cs typeface="Lato" panose="020F0502020204030203" pitchFamily="34" charset="0"/>
              </a:rPr>
            </a:br>
            <a:endParaRPr lang="en-CA" sz="5200" b="1" spc="50" dirty="0">
              <a:ln w="9525" cmpd="sng">
                <a:solidFill>
                  <a:schemeClr val="accent4"/>
                </a:solidFill>
                <a:prstDash val="solid"/>
              </a:ln>
              <a:solidFill>
                <a:srgbClr val="70AD47">
                  <a:tint val="1000"/>
                </a:srgbClr>
              </a:solidFill>
              <a:effectLst>
                <a:glow rad="38100">
                  <a:schemeClr val="accent1">
                    <a:alpha val="40000"/>
                  </a:schemeClr>
                </a:glow>
              </a:effectLst>
              <a:latin typeface="Lato" panose="020F0502020204030203" pitchFamily="34" charset="0"/>
              <a:ea typeface="Lato" panose="020F0502020204030203" pitchFamily="34" charset="0"/>
              <a:cs typeface="Lato" panose="020F0502020204030203" pitchFamily="34" charset="0"/>
            </a:endParaRPr>
          </a:p>
        </p:txBody>
      </p:sp>
      <p:sp>
        <p:nvSpPr>
          <p:cNvPr id="3" name="Title 1">
            <a:extLst>
              <a:ext uri="{FF2B5EF4-FFF2-40B4-BE49-F238E27FC236}">
                <a16:creationId xmlns:a16="http://schemas.microsoft.com/office/drawing/2014/main" id="{F01E54AE-910D-83B9-D52E-3D9656289BBA}"/>
              </a:ext>
            </a:extLst>
          </p:cNvPr>
          <p:cNvSpPr txBox="1">
            <a:spLocks/>
          </p:cNvSpPr>
          <p:nvPr/>
        </p:nvSpPr>
        <p:spPr>
          <a:xfrm>
            <a:off x="2019082" y="5215430"/>
            <a:ext cx="10058400" cy="1326129"/>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cap="none" spc="0">
                <a:ln w="0"/>
                <a:solidFill>
                  <a:schemeClr val="tx1"/>
                </a:solidFill>
                <a:effectLst>
                  <a:outerShdw blurRad="38100" dist="19050" dir="2700000" algn="tl" rotWithShape="0">
                    <a:schemeClr val="dk1">
                      <a:alpha val="40000"/>
                    </a:schemeClr>
                  </a:outerShdw>
                </a:effectLst>
                <a:latin typeface="Gisha" panose="020B0502040204020203" pitchFamily="34" charset="-79"/>
                <a:ea typeface="Lato" panose="020F0502020204030203" pitchFamily="34" charset="0"/>
                <a:cs typeface="Gisha" panose="020B0502040204020203" pitchFamily="34" charset="-79"/>
              </a:defRPr>
            </a:lvl1pPr>
          </a:lstStyle>
          <a:p>
            <a:pPr algn="r"/>
            <a:r>
              <a:rPr lang="en-CA" sz="3600" spc="50">
                <a:ln w="9525" cmpd="sng">
                  <a:solidFill>
                    <a:schemeClr val="accent4"/>
                  </a:solidFill>
                  <a:prstDash val="solid"/>
                </a:ln>
                <a:solidFill>
                  <a:srgbClr val="70AD47">
                    <a:tint val="1000"/>
                  </a:srgbClr>
                </a:solidFill>
                <a:effectLst>
                  <a:glow rad="38100">
                    <a:schemeClr val="accent1">
                      <a:alpha val="40000"/>
                    </a:schemeClr>
                  </a:glow>
                </a:effectLst>
                <a:latin typeface="Lato" panose="020F0502020204030203" pitchFamily="34" charset="0"/>
                <a:cs typeface="Lato" panose="020F0502020204030203" pitchFamily="34" charset="0"/>
              </a:rPr>
              <a:t>Class 4 </a:t>
            </a:r>
            <a:r>
              <a:rPr lang="en-CA" sz="3600" spc="50" dirty="0">
                <a:ln w="9525" cmpd="sng">
                  <a:solidFill>
                    <a:schemeClr val="accent4"/>
                  </a:solidFill>
                  <a:prstDash val="solid"/>
                </a:ln>
                <a:solidFill>
                  <a:srgbClr val="70AD47">
                    <a:tint val="1000"/>
                  </a:srgbClr>
                </a:solidFill>
                <a:effectLst>
                  <a:glow rad="38100">
                    <a:schemeClr val="accent1">
                      <a:alpha val="40000"/>
                    </a:schemeClr>
                  </a:glow>
                </a:effectLst>
                <a:latin typeface="Lato" panose="020F0502020204030203" pitchFamily="34" charset="0"/>
                <a:cs typeface="Lato" panose="020F0502020204030203" pitchFamily="34" charset="0"/>
              </a:rPr>
              <a:t>– A Shared Vision</a:t>
            </a:r>
            <a:endParaRPr lang="en-CA" sz="5200" spc="50" dirty="0">
              <a:ln w="9525" cmpd="sng">
                <a:solidFill>
                  <a:schemeClr val="accent4"/>
                </a:solidFill>
                <a:prstDash val="solid"/>
              </a:ln>
              <a:solidFill>
                <a:srgbClr val="70AD47">
                  <a:tint val="1000"/>
                </a:srgbClr>
              </a:solidFill>
              <a:effectLst>
                <a:glow rad="38100">
                  <a:schemeClr val="accent1">
                    <a:alpha val="40000"/>
                  </a:schemeClr>
                </a:glow>
              </a:effectLst>
              <a:latin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894484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2402B-D8A1-C34E-BD59-76030E61C36C}"/>
              </a:ext>
            </a:extLst>
          </p:cNvPr>
          <p:cNvSpPr>
            <a:spLocks noGrp="1"/>
          </p:cNvSpPr>
          <p:nvPr>
            <p:ph type="title"/>
          </p:nvPr>
        </p:nvSpPr>
        <p:spPr/>
        <p:txBody>
          <a:bodyPr/>
          <a:lstStyle/>
          <a:p>
            <a:r>
              <a:rPr lang="en-CA" dirty="0"/>
              <a:t>Character of God Revealed</a:t>
            </a:r>
          </a:p>
        </p:txBody>
      </p:sp>
      <p:graphicFrame>
        <p:nvGraphicFramePr>
          <p:cNvPr id="8" name="Table 8">
            <a:extLst>
              <a:ext uri="{FF2B5EF4-FFF2-40B4-BE49-F238E27FC236}">
                <a16:creationId xmlns:a16="http://schemas.microsoft.com/office/drawing/2014/main" id="{59BBAB02-56F2-7E45-A3CC-97CA3B91FDD8}"/>
              </a:ext>
            </a:extLst>
          </p:cNvPr>
          <p:cNvGraphicFramePr>
            <a:graphicFrameLocks noGrp="1"/>
          </p:cNvGraphicFramePr>
          <p:nvPr>
            <p:extLst>
              <p:ext uri="{D42A27DB-BD31-4B8C-83A1-F6EECF244321}">
                <p14:modId xmlns:p14="http://schemas.microsoft.com/office/powerpoint/2010/main" val="313494650"/>
              </p:ext>
            </p:extLst>
          </p:nvPr>
        </p:nvGraphicFramePr>
        <p:xfrm>
          <a:off x="838199" y="2012001"/>
          <a:ext cx="10421984" cy="4608829"/>
        </p:xfrm>
        <a:graphic>
          <a:graphicData uri="http://schemas.openxmlformats.org/drawingml/2006/table">
            <a:tbl>
              <a:tblPr>
                <a:tableStyleId>{2D5ABB26-0587-4C30-8999-92F81FD0307C}</a:tableStyleId>
              </a:tblPr>
              <a:tblGrid>
                <a:gridCol w="5210992">
                  <a:extLst>
                    <a:ext uri="{9D8B030D-6E8A-4147-A177-3AD203B41FA5}">
                      <a16:colId xmlns:a16="http://schemas.microsoft.com/office/drawing/2014/main" val="960614021"/>
                    </a:ext>
                  </a:extLst>
                </a:gridCol>
                <a:gridCol w="5210992">
                  <a:extLst>
                    <a:ext uri="{9D8B030D-6E8A-4147-A177-3AD203B41FA5}">
                      <a16:colId xmlns:a16="http://schemas.microsoft.com/office/drawing/2014/main" val="68120156"/>
                    </a:ext>
                  </a:extLst>
                </a:gridCol>
              </a:tblGrid>
              <a:tr h="6641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2400" dirty="0">
                        <a:latin typeface="Gisha" panose="020B0502040204020203" pitchFamily="34" charset="-79"/>
                        <a:cs typeface="Gisha" panose="020B0502040204020203" pitchFamily="34" charset="-79"/>
                      </a:endParaRPr>
                    </a:p>
                  </a:txBody>
                  <a:tcPr anchor="ctr">
                    <a:lnR w="12700" cap="flat" cmpd="sng" algn="ctr">
                      <a:solidFill>
                        <a:schemeClr val="accent6"/>
                      </a:solidFill>
                      <a:prstDash val="solid"/>
                      <a:round/>
                      <a:headEnd type="none" w="med" len="med"/>
                      <a:tailEnd type="none" w="med" len="med"/>
                    </a:lnR>
                    <a:lnB w="12700" cap="flat" cmpd="sng" algn="ctr">
                      <a:solidFill>
                        <a:schemeClr val="accent6"/>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400" dirty="0">
                          <a:latin typeface="Gisha" panose="020B0502040204020203" pitchFamily="34" charset="-79"/>
                          <a:cs typeface="Gisha" panose="020B0502040204020203" pitchFamily="34" charset="-79"/>
                        </a:rPr>
                        <a:t>Longsuffering</a:t>
                      </a:r>
                    </a:p>
                  </a:txBody>
                  <a:tcPr anchor="ctr">
                    <a:lnL w="12700" cap="flat" cmpd="sng" algn="ctr">
                      <a:solidFill>
                        <a:schemeClr val="accent6"/>
                      </a:solidFill>
                      <a:prstDash val="solid"/>
                      <a:round/>
                      <a:headEnd type="none" w="med" len="med"/>
                      <a:tailEnd type="none" w="med" len="med"/>
                    </a:lnL>
                    <a:lnB w="12700" cap="flat" cmpd="sng" algn="ctr">
                      <a:solidFill>
                        <a:schemeClr val="accent6"/>
                      </a:solidFill>
                      <a:prstDash val="dot"/>
                      <a:round/>
                      <a:headEnd type="none" w="med" len="med"/>
                      <a:tailEnd type="none" w="med" len="med"/>
                    </a:lnB>
                  </a:tcPr>
                </a:tc>
                <a:extLst>
                  <a:ext uri="{0D108BD9-81ED-4DB2-BD59-A6C34878D82A}">
                    <a16:rowId xmlns:a16="http://schemas.microsoft.com/office/drawing/2014/main" val="1147519338"/>
                  </a:ext>
                </a:extLst>
              </a:tr>
              <a:tr h="6641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2400" dirty="0">
                        <a:latin typeface="Gisha" panose="020B0502040204020203" pitchFamily="34" charset="-79"/>
                        <a:cs typeface="Gisha" panose="020B0502040204020203" pitchFamily="34" charset="-79"/>
                      </a:endParaRPr>
                    </a:p>
                  </a:txBody>
                  <a:tcPr anchor="ctr">
                    <a:lnR w="12700" cap="flat" cmpd="sng" algn="ctr">
                      <a:solidFill>
                        <a:schemeClr val="accent6"/>
                      </a:solidFill>
                      <a:prstDash val="solid"/>
                      <a:round/>
                      <a:headEnd type="none" w="med" len="med"/>
                      <a:tailEnd type="none" w="med" len="med"/>
                    </a:lnR>
                    <a:lnT w="12700" cap="flat" cmpd="sng" algn="ctr">
                      <a:solidFill>
                        <a:schemeClr val="accent6"/>
                      </a:solidFill>
                      <a:prstDash val="dot"/>
                      <a:round/>
                      <a:headEnd type="none" w="med" len="med"/>
                      <a:tailEnd type="none" w="med" len="med"/>
                    </a:lnT>
                    <a:lnB w="12700" cap="flat" cmpd="sng" algn="ctr">
                      <a:solidFill>
                        <a:schemeClr val="accent6"/>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400" dirty="0">
                          <a:latin typeface="Gisha" panose="020B0502040204020203" pitchFamily="34" charset="-79"/>
                          <a:cs typeface="Gisha" panose="020B0502040204020203" pitchFamily="34" charset="-79"/>
                        </a:rPr>
                        <a:t>By no means clear the guilty</a:t>
                      </a:r>
                    </a:p>
                  </a:txBody>
                  <a:tcPr anchor="ctr">
                    <a:lnL w="12700" cap="flat" cmpd="sng" algn="ctr">
                      <a:solidFill>
                        <a:schemeClr val="accent6"/>
                      </a:solidFill>
                      <a:prstDash val="solid"/>
                      <a:round/>
                      <a:headEnd type="none" w="med" len="med"/>
                      <a:tailEnd type="none" w="med" len="med"/>
                    </a:lnL>
                    <a:lnT w="12700" cap="flat" cmpd="sng" algn="ctr">
                      <a:solidFill>
                        <a:schemeClr val="accent6"/>
                      </a:solidFill>
                      <a:prstDash val="dot"/>
                      <a:round/>
                      <a:headEnd type="none" w="med" len="med"/>
                      <a:tailEnd type="none" w="med" len="med"/>
                    </a:lnT>
                    <a:lnB w="12700" cap="flat" cmpd="sng" algn="ctr">
                      <a:solidFill>
                        <a:schemeClr val="accent6"/>
                      </a:solidFill>
                      <a:prstDash val="dot"/>
                      <a:round/>
                      <a:headEnd type="none" w="med" len="med"/>
                      <a:tailEnd type="none" w="med" len="med"/>
                    </a:lnB>
                  </a:tcPr>
                </a:tc>
                <a:extLst>
                  <a:ext uri="{0D108BD9-81ED-4DB2-BD59-A6C34878D82A}">
                    <a16:rowId xmlns:a16="http://schemas.microsoft.com/office/drawing/2014/main" val="1558193821"/>
                  </a:ext>
                </a:extLst>
              </a:tr>
              <a:tr h="9704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400" dirty="0">
                          <a:latin typeface="Gisha" panose="020B0502040204020203" pitchFamily="34" charset="-79"/>
                          <a:cs typeface="Gisha" panose="020B0502040204020203" pitchFamily="34" charset="-79"/>
                        </a:rPr>
                        <a:t>“Between thy seed and her seed”</a:t>
                      </a:r>
                    </a:p>
                  </a:txBody>
                  <a:tcPr anchor="ctr">
                    <a:lnR w="12700" cap="flat" cmpd="sng" algn="ctr">
                      <a:solidFill>
                        <a:schemeClr val="accent6"/>
                      </a:solidFill>
                      <a:prstDash val="solid"/>
                      <a:round/>
                      <a:headEnd type="none" w="med" len="med"/>
                      <a:tailEnd type="none" w="med" len="med"/>
                    </a:lnR>
                    <a:lnT w="12700" cap="flat" cmpd="sng" algn="ctr">
                      <a:solidFill>
                        <a:schemeClr val="accent6"/>
                      </a:solidFill>
                      <a:prstDash val="dot"/>
                      <a:round/>
                      <a:headEnd type="none" w="med" len="med"/>
                      <a:tailEnd type="none" w="med" len="med"/>
                    </a:lnT>
                    <a:lnB w="12700" cap="flat" cmpd="sng" algn="ctr">
                      <a:solidFill>
                        <a:schemeClr val="accent6"/>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400" dirty="0">
                          <a:latin typeface="Gisha" panose="020B0502040204020203" pitchFamily="34" charset="-79"/>
                          <a:cs typeface="Gisha" panose="020B0502040204020203" pitchFamily="34" charset="-79"/>
                        </a:rPr>
                        <a:t>Visiting the iniquity of the fathers upon the children</a:t>
                      </a:r>
                    </a:p>
                  </a:txBody>
                  <a:tcPr anchor="ctr">
                    <a:lnL w="12700" cap="flat" cmpd="sng" algn="ctr">
                      <a:solidFill>
                        <a:schemeClr val="accent6"/>
                      </a:solidFill>
                      <a:prstDash val="solid"/>
                      <a:round/>
                      <a:headEnd type="none" w="med" len="med"/>
                      <a:tailEnd type="none" w="med" len="med"/>
                    </a:lnL>
                    <a:lnT w="12700" cap="flat" cmpd="sng" algn="ctr">
                      <a:solidFill>
                        <a:schemeClr val="accent6"/>
                      </a:solidFill>
                      <a:prstDash val="dot"/>
                      <a:round/>
                      <a:headEnd type="none" w="med" len="med"/>
                      <a:tailEnd type="none" w="med" len="med"/>
                    </a:lnT>
                    <a:lnB w="12700" cap="flat" cmpd="sng" algn="ctr">
                      <a:solidFill>
                        <a:schemeClr val="accent6"/>
                      </a:solidFill>
                      <a:prstDash val="dot"/>
                      <a:round/>
                      <a:headEnd type="none" w="med" len="med"/>
                      <a:tailEnd type="none" w="med" len="med"/>
                    </a:lnB>
                  </a:tcPr>
                </a:tc>
                <a:extLst>
                  <a:ext uri="{0D108BD9-81ED-4DB2-BD59-A6C34878D82A}">
                    <a16:rowId xmlns:a16="http://schemas.microsoft.com/office/drawing/2014/main" val="1602126822"/>
                  </a:ext>
                </a:extLst>
              </a:tr>
              <a:tr h="6641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400" dirty="0">
                          <a:latin typeface="Gisha" panose="020B0502040204020203" pitchFamily="34" charset="-79"/>
                          <a:cs typeface="Gisha" panose="020B0502040204020203" pitchFamily="34" charset="-79"/>
                        </a:rPr>
                        <a:t>“It shall bruise thy head, and thou shalt bruise his heel”</a:t>
                      </a:r>
                    </a:p>
                  </a:txBody>
                  <a:tcPr anchor="ctr">
                    <a:lnR w="12700" cap="flat" cmpd="sng" algn="ctr">
                      <a:solidFill>
                        <a:schemeClr val="accent6"/>
                      </a:solidFill>
                      <a:prstDash val="solid"/>
                      <a:round/>
                      <a:headEnd type="none" w="med" len="med"/>
                      <a:tailEnd type="none" w="med" len="med"/>
                    </a:lnR>
                    <a:lnT w="12700" cap="flat" cmpd="sng" algn="ctr">
                      <a:solidFill>
                        <a:schemeClr val="accent6"/>
                      </a:solidFill>
                      <a:prstDash val="dot"/>
                      <a:round/>
                      <a:headEnd type="none" w="med" len="med"/>
                      <a:tailEnd type="none" w="med" len="med"/>
                    </a:lnT>
                    <a:lnB w="12700" cap="flat" cmpd="sng" algn="ctr">
                      <a:solidFill>
                        <a:schemeClr val="accent6"/>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400" dirty="0">
                          <a:latin typeface="Gisha" panose="020B0502040204020203" pitchFamily="34" charset="-79"/>
                          <a:cs typeface="Gisha" panose="020B0502040204020203" pitchFamily="34" charset="-79"/>
                        </a:rPr>
                        <a:t>Goodness, Merciful and Gracious</a:t>
                      </a:r>
                    </a:p>
                  </a:txBody>
                  <a:tcPr anchor="ctr">
                    <a:lnL w="12700" cap="flat" cmpd="sng" algn="ctr">
                      <a:solidFill>
                        <a:schemeClr val="accent6"/>
                      </a:solidFill>
                      <a:prstDash val="solid"/>
                      <a:round/>
                      <a:headEnd type="none" w="med" len="med"/>
                      <a:tailEnd type="none" w="med" len="med"/>
                    </a:lnL>
                    <a:lnT w="12700" cap="flat" cmpd="sng" algn="ctr">
                      <a:solidFill>
                        <a:schemeClr val="accent6"/>
                      </a:solidFill>
                      <a:prstDash val="dot"/>
                      <a:round/>
                      <a:headEnd type="none" w="med" len="med"/>
                      <a:tailEnd type="none" w="med" len="med"/>
                    </a:lnT>
                    <a:lnB w="12700" cap="flat" cmpd="sng" algn="ctr">
                      <a:solidFill>
                        <a:schemeClr val="accent6"/>
                      </a:solidFill>
                      <a:prstDash val="dot"/>
                      <a:round/>
                      <a:headEnd type="none" w="med" len="med"/>
                      <a:tailEnd type="none" w="med" len="med"/>
                    </a:lnB>
                  </a:tcPr>
                </a:tc>
                <a:extLst>
                  <a:ext uri="{0D108BD9-81ED-4DB2-BD59-A6C34878D82A}">
                    <a16:rowId xmlns:a16="http://schemas.microsoft.com/office/drawing/2014/main" val="281723337"/>
                  </a:ext>
                </a:extLst>
              </a:tr>
              <a:tr h="664163">
                <a:tc>
                  <a:txBody>
                    <a:bodyPr/>
                    <a:lstStyle/>
                    <a:p>
                      <a:r>
                        <a:rPr lang="en-CA" sz="2400" dirty="0">
                          <a:latin typeface="Gisha" panose="020B0502040204020203" pitchFamily="34" charset="-79"/>
                          <a:cs typeface="Gisha" panose="020B0502040204020203" pitchFamily="34" charset="-79"/>
                        </a:rPr>
                        <a:t>“unto dust shalt thou return”</a:t>
                      </a:r>
                    </a:p>
                  </a:txBody>
                  <a:tcPr anchor="ctr">
                    <a:lnR w="12700" cap="flat" cmpd="sng" algn="ctr">
                      <a:solidFill>
                        <a:schemeClr val="accent6"/>
                      </a:solidFill>
                      <a:prstDash val="solid"/>
                      <a:round/>
                      <a:headEnd type="none" w="med" len="med"/>
                      <a:tailEnd type="none" w="med" len="med"/>
                    </a:lnR>
                    <a:lnT w="12700" cap="flat" cmpd="sng" algn="ctr">
                      <a:solidFill>
                        <a:schemeClr val="accent6"/>
                      </a:solidFill>
                      <a:prstDash val="dot"/>
                      <a:round/>
                      <a:headEnd type="none" w="med" len="med"/>
                      <a:tailEnd type="none" w="med" len="med"/>
                    </a:lnT>
                    <a:lnB w="12700" cap="flat" cmpd="sng" algn="ctr">
                      <a:solidFill>
                        <a:schemeClr val="accent6"/>
                      </a:solidFill>
                      <a:prstDash val="dot"/>
                      <a:round/>
                      <a:headEnd type="none" w="med" len="med"/>
                      <a:tailEnd type="none" w="med" len="med"/>
                    </a:lnB>
                  </a:tcPr>
                </a:tc>
                <a:tc>
                  <a:txBody>
                    <a:bodyPr/>
                    <a:lstStyle/>
                    <a:p>
                      <a:r>
                        <a:rPr lang="en-CA" sz="2400" dirty="0">
                          <a:latin typeface="Gisha" panose="020B0502040204020203" pitchFamily="34" charset="-79"/>
                          <a:cs typeface="Gisha" panose="020B0502040204020203" pitchFamily="34" charset="-79"/>
                        </a:rPr>
                        <a:t>Truth</a:t>
                      </a:r>
                    </a:p>
                  </a:txBody>
                  <a:tcPr anchor="ctr">
                    <a:lnL w="12700" cap="flat" cmpd="sng" algn="ctr">
                      <a:solidFill>
                        <a:schemeClr val="accent6"/>
                      </a:solidFill>
                      <a:prstDash val="solid"/>
                      <a:round/>
                      <a:headEnd type="none" w="med" len="med"/>
                      <a:tailEnd type="none" w="med" len="med"/>
                    </a:lnL>
                    <a:lnT w="12700" cap="flat" cmpd="sng" algn="ctr">
                      <a:solidFill>
                        <a:schemeClr val="accent6"/>
                      </a:solidFill>
                      <a:prstDash val="dot"/>
                      <a:round/>
                      <a:headEnd type="none" w="med" len="med"/>
                      <a:tailEnd type="none" w="med" len="med"/>
                    </a:lnT>
                    <a:lnB w="12700" cap="flat" cmpd="sng" algn="ctr">
                      <a:solidFill>
                        <a:schemeClr val="accent6"/>
                      </a:solidFill>
                      <a:prstDash val="dot"/>
                      <a:round/>
                      <a:headEnd type="none" w="med" len="med"/>
                      <a:tailEnd type="none" w="med" len="med"/>
                    </a:lnB>
                  </a:tcPr>
                </a:tc>
                <a:extLst>
                  <a:ext uri="{0D108BD9-81ED-4DB2-BD59-A6C34878D82A}">
                    <a16:rowId xmlns:a16="http://schemas.microsoft.com/office/drawing/2014/main" val="711119076"/>
                  </a:ext>
                </a:extLst>
              </a:tr>
              <a:tr h="664163">
                <a:tc>
                  <a:txBody>
                    <a:bodyPr/>
                    <a:lstStyle/>
                    <a:p>
                      <a:r>
                        <a:rPr lang="en-CA" sz="2400" dirty="0">
                          <a:latin typeface="Gisha" panose="020B0502040204020203" pitchFamily="34" charset="-79"/>
                          <a:cs typeface="Gisha" panose="020B0502040204020203" pitchFamily="34" charset="-79"/>
                        </a:rPr>
                        <a:t>“make coats of skins, and clothed them”</a:t>
                      </a:r>
                    </a:p>
                  </a:txBody>
                  <a:tcPr anchor="ctr">
                    <a:lnR w="12700" cap="flat" cmpd="sng" algn="ctr">
                      <a:solidFill>
                        <a:schemeClr val="accent6"/>
                      </a:solidFill>
                      <a:prstDash val="solid"/>
                      <a:round/>
                      <a:headEnd type="none" w="med" len="med"/>
                      <a:tailEnd type="none" w="med" len="med"/>
                    </a:lnR>
                    <a:lnT w="12700" cap="flat" cmpd="sng" algn="ctr">
                      <a:solidFill>
                        <a:schemeClr val="accent6"/>
                      </a:solidFill>
                      <a:prstDash val="dot"/>
                      <a:round/>
                      <a:headEnd type="none" w="med" len="med"/>
                      <a:tailEnd type="none" w="med" len="med"/>
                    </a:lnT>
                  </a:tcPr>
                </a:tc>
                <a:tc>
                  <a:txBody>
                    <a:bodyPr/>
                    <a:lstStyle/>
                    <a:p>
                      <a:r>
                        <a:rPr lang="en-CA" sz="2400" dirty="0">
                          <a:latin typeface="Gisha" panose="020B0502040204020203" pitchFamily="34" charset="-79"/>
                          <a:cs typeface="Gisha" panose="020B0502040204020203" pitchFamily="34" charset="-79"/>
                        </a:rPr>
                        <a:t>forgiving iniquity and transgression and sin</a:t>
                      </a:r>
                    </a:p>
                  </a:txBody>
                  <a:tcPr anchor="ctr">
                    <a:lnL w="12700" cap="flat" cmpd="sng" algn="ctr">
                      <a:solidFill>
                        <a:schemeClr val="accent6"/>
                      </a:solidFill>
                      <a:prstDash val="solid"/>
                      <a:round/>
                      <a:headEnd type="none" w="med" len="med"/>
                      <a:tailEnd type="none" w="med" len="med"/>
                    </a:lnL>
                    <a:lnT w="12700" cap="flat" cmpd="sng" algn="ctr">
                      <a:solidFill>
                        <a:schemeClr val="accent6"/>
                      </a:solidFill>
                      <a:prstDash val="dot"/>
                      <a:round/>
                      <a:headEnd type="none" w="med" len="med"/>
                      <a:tailEnd type="none" w="med" len="med"/>
                    </a:lnT>
                  </a:tcPr>
                </a:tc>
                <a:extLst>
                  <a:ext uri="{0D108BD9-81ED-4DB2-BD59-A6C34878D82A}">
                    <a16:rowId xmlns:a16="http://schemas.microsoft.com/office/drawing/2014/main" val="1000784432"/>
                  </a:ext>
                </a:extLst>
              </a:tr>
            </a:tbl>
          </a:graphicData>
        </a:graphic>
      </p:graphicFrame>
      <p:sp>
        <p:nvSpPr>
          <p:cNvPr id="13" name="TextBox 12">
            <a:extLst>
              <a:ext uri="{FF2B5EF4-FFF2-40B4-BE49-F238E27FC236}">
                <a16:creationId xmlns:a16="http://schemas.microsoft.com/office/drawing/2014/main" id="{66F1AC45-C520-4D4B-B715-0385396ED8D4}"/>
              </a:ext>
            </a:extLst>
          </p:cNvPr>
          <p:cNvSpPr txBox="1"/>
          <p:nvPr/>
        </p:nvSpPr>
        <p:spPr>
          <a:xfrm>
            <a:off x="838199" y="2119110"/>
            <a:ext cx="5114670" cy="461665"/>
          </a:xfrm>
          <a:prstGeom prst="rect">
            <a:avLst/>
          </a:prstGeom>
          <a:noFill/>
        </p:spPr>
        <p:txBody>
          <a:bodyPr wrap="none" rtlCol="0">
            <a:spAutoFit/>
          </a:bodyPr>
          <a:lstStyle/>
          <a:p>
            <a:r>
              <a:rPr lang="en-CA" sz="2400" dirty="0">
                <a:latin typeface="Gisha" panose="020B0502040204020203" pitchFamily="34" charset="-79"/>
                <a:cs typeface="Gisha" panose="020B0502040204020203" pitchFamily="34" charset="-79"/>
              </a:rPr>
              <a:t>“Where art thou?”  “Who told thee?”</a:t>
            </a:r>
          </a:p>
        </p:txBody>
      </p:sp>
      <p:sp>
        <p:nvSpPr>
          <p:cNvPr id="17" name="Rectangle 16">
            <a:extLst>
              <a:ext uri="{FF2B5EF4-FFF2-40B4-BE49-F238E27FC236}">
                <a16:creationId xmlns:a16="http://schemas.microsoft.com/office/drawing/2014/main" id="{E3E753A9-0650-2F42-9584-89FD1E704E92}"/>
              </a:ext>
            </a:extLst>
          </p:cNvPr>
          <p:cNvSpPr/>
          <p:nvPr/>
        </p:nvSpPr>
        <p:spPr>
          <a:xfrm>
            <a:off x="838199" y="2769016"/>
            <a:ext cx="4137671" cy="461665"/>
          </a:xfrm>
          <a:prstGeom prst="rect">
            <a:avLst/>
          </a:prstGeom>
        </p:spPr>
        <p:txBody>
          <a:bodyPr wrap="none">
            <a:spAutoFit/>
          </a:bodyPr>
          <a:lstStyle/>
          <a:p>
            <a:pPr lvl="0">
              <a:defRPr/>
            </a:pPr>
            <a:r>
              <a:rPr lang="en-CA" sz="2400" dirty="0">
                <a:latin typeface="Gisha" panose="020B0502040204020203" pitchFamily="34" charset="-79"/>
                <a:cs typeface="Gisha" panose="020B0502040204020203" pitchFamily="34" charset="-79"/>
              </a:rPr>
              <a:t>“Because thou has done this”</a:t>
            </a:r>
          </a:p>
        </p:txBody>
      </p:sp>
      <p:sp>
        <p:nvSpPr>
          <p:cNvPr id="18" name="Rectangle 17">
            <a:extLst>
              <a:ext uri="{FF2B5EF4-FFF2-40B4-BE49-F238E27FC236}">
                <a16:creationId xmlns:a16="http://schemas.microsoft.com/office/drawing/2014/main" id="{E4252E1F-9EAF-3B41-B4F5-02DDC8375C46}"/>
              </a:ext>
            </a:extLst>
          </p:cNvPr>
          <p:cNvSpPr/>
          <p:nvPr/>
        </p:nvSpPr>
        <p:spPr>
          <a:xfrm>
            <a:off x="854761" y="3387260"/>
            <a:ext cx="4757531" cy="902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ectangle 18">
            <a:extLst>
              <a:ext uri="{FF2B5EF4-FFF2-40B4-BE49-F238E27FC236}">
                <a16:creationId xmlns:a16="http://schemas.microsoft.com/office/drawing/2014/main" id="{9D784976-0089-7543-89A7-B2997F5A8464}"/>
              </a:ext>
            </a:extLst>
          </p:cNvPr>
          <p:cNvSpPr/>
          <p:nvPr/>
        </p:nvSpPr>
        <p:spPr>
          <a:xfrm>
            <a:off x="854761" y="4345208"/>
            <a:ext cx="4757531" cy="711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19">
            <a:extLst>
              <a:ext uri="{FF2B5EF4-FFF2-40B4-BE49-F238E27FC236}">
                <a16:creationId xmlns:a16="http://schemas.microsoft.com/office/drawing/2014/main" id="{C782D556-033F-E046-83EB-DC2437ACAACA}"/>
              </a:ext>
            </a:extLst>
          </p:cNvPr>
          <p:cNvSpPr/>
          <p:nvPr/>
        </p:nvSpPr>
        <p:spPr>
          <a:xfrm>
            <a:off x="854761" y="5139966"/>
            <a:ext cx="4757531" cy="566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a:extLst>
              <a:ext uri="{FF2B5EF4-FFF2-40B4-BE49-F238E27FC236}">
                <a16:creationId xmlns:a16="http://schemas.microsoft.com/office/drawing/2014/main" id="{2005809D-F388-4F44-B95D-B76750331991}"/>
              </a:ext>
            </a:extLst>
          </p:cNvPr>
          <p:cNvSpPr/>
          <p:nvPr/>
        </p:nvSpPr>
        <p:spPr>
          <a:xfrm>
            <a:off x="854761" y="5895224"/>
            <a:ext cx="4757531" cy="7256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ectangle 21">
            <a:extLst>
              <a:ext uri="{FF2B5EF4-FFF2-40B4-BE49-F238E27FC236}">
                <a16:creationId xmlns:a16="http://schemas.microsoft.com/office/drawing/2014/main" id="{9B50ACC0-5EB6-DA44-861C-38CA87A04246}"/>
              </a:ext>
            </a:extLst>
          </p:cNvPr>
          <p:cNvSpPr/>
          <p:nvPr/>
        </p:nvSpPr>
        <p:spPr>
          <a:xfrm>
            <a:off x="6095999" y="5895223"/>
            <a:ext cx="5049079" cy="7256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a:extLst>
              <a:ext uri="{FF2B5EF4-FFF2-40B4-BE49-F238E27FC236}">
                <a16:creationId xmlns:a16="http://schemas.microsoft.com/office/drawing/2014/main" id="{6F27446F-D524-F844-8F18-8FDDBA2836BA}"/>
              </a:ext>
            </a:extLst>
          </p:cNvPr>
          <p:cNvSpPr/>
          <p:nvPr/>
        </p:nvSpPr>
        <p:spPr>
          <a:xfrm>
            <a:off x="6095999" y="5166470"/>
            <a:ext cx="4757531" cy="566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ectangle 23">
            <a:extLst>
              <a:ext uri="{FF2B5EF4-FFF2-40B4-BE49-F238E27FC236}">
                <a16:creationId xmlns:a16="http://schemas.microsoft.com/office/drawing/2014/main" id="{1F760C58-D4D1-574D-BF74-6FCFB631251E}"/>
              </a:ext>
            </a:extLst>
          </p:cNvPr>
          <p:cNvSpPr/>
          <p:nvPr/>
        </p:nvSpPr>
        <p:spPr>
          <a:xfrm>
            <a:off x="6095999" y="4345208"/>
            <a:ext cx="4757531" cy="711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ectangle 24">
            <a:extLst>
              <a:ext uri="{FF2B5EF4-FFF2-40B4-BE49-F238E27FC236}">
                <a16:creationId xmlns:a16="http://schemas.microsoft.com/office/drawing/2014/main" id="{D05B9B7F-71AA-0841-92D2-44B83779589F}"/>
              </a:ext>
            </a:extLst>
          </p:cNvPr>
          <p:cNvSpPr/>
          <p:nvPr/>
        </p:nvSpPr>
        <p:spPr>
          <a:xfrm>
            <a:off x="6095998" y="3389664"/>
            <a:ext cx="4757531" cy="902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ectangle 25">
            <a:extLst>
              <a:ext uri="{FF2B5EF4-FFF2-40B4-BE49-F238E27FC236}">
                <a16:creationId xmlns:a16="http://schemas.microsoft.com/office/drawing/2014/main" id="{4E49B41B-AAA3-9343-977A-EB6F7CF057FB}"/>
              </a:ext>
            </a:extLst>
          </p:cNvPr>
          <p:cNvSpPr/>
          <p:nvPr/>
        </p:nvSpPr>
        <p:spPr>
          <a:xfrm>
            <a:off x="6095997" y="2749036"/>
            <a:ext cx="4757531" cy="559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Rectangle 26">
            <a:extLst>
              <a:ext uri="{FF2B5EF4-FFF2-40B4-BE49-F238E27FC236}">
                <a16:creationId xmlns:a16="http://schemas.microsoft.com/office/drawing/2014/main" id="{C187730C-D646-ED45-8472-B9785323A780}"/>
              </a:ext>
            </a:extLst>
          </p:cNvPr>
          <p:cNvSpPr/>
          <p:nvPr/>
        </p:nvSpPr>
        <p:spPr>
          <a:xfrm>
            <a:off x="6101955" y="2012000"/>
            <a:ext cx="4757531" cy="559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TextBox 27">
            <a:extLst>
              <a:ext uri="{FF2B5EF4-FFF2-40B4-BE49-F238E27FC236}">
                <a16:creationId xmlns:a16="http://schemas.microsoft.com/office/drawing/2014/main" id="{B0CEF917-9B1E-8D46-BCE3-CBEDCBADD909}"/>
              </a:ext>
            </a:extLst>
          </p:cNvPr>
          <p:cNvSpPr txBox="1"/>
          <p:nvPr/>
        </p:nvSpPr>
        <p:spPr>
          <a:xfrm>
            <a:off x="2267546" y="1413337"/>
            <a:ext cx="7563289" cy="584775"/>
          </a:xfrm>
          <a:prstGeom prst="rect">
            <a:avLst/>
          </a:prstGeom>
          <a:noFill/>
        </p:spPr>
        <p:txBody>
          <a:bodyPr wrap="none" rtlCol="0">
            <a:spAutoFit/>
          </a:bodyPr>
          <a:lstStyle/>
          <a:p>
            <a:r>
              <a:rPr lang="en-CA" sz="3200" dirty="0">
                <a:latin typeface="Gisha" panose="020B0502040204020203" pitchFamily="34" charset="-79"/>
                <a:cs typeface="Gisha" panose="020B0502040204020203" pitchFamily="34" charset="-79"/>
              </a:rPr>
              <a:t>Genesis 3					Exodus 34</a:t>
            </a:r>
          </a:p>
        </p:txBody>
      </p:sp>
    </p:spTree>
    <p:extLst>
      <p:ext uri="{BB962C8B-B14F-4D97-AF65-F5344CB8AC3E}">
        <p14:creationId xmlns:p14="http://schemas.microsoft.com/office/powerpoint/2010/main" val="3042903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BBEDE-6929-0147-87D2-AD41354FE3C7}"/>
              </a:ext>
            </a:extLst>
          </p:cNvPr>
          <p:cNvSpPr>
            <a:spLocks noGrp="1"/>
          </p:cNvSpPr>
          <p:nvPr>
            <p:ph type="title"/>
          </p:nvPr>
        </p:nvSpPr>
        <p:spPr/>
        <p:txBody>
          <a:bodyPr/>
          <a:lstStyle/>
          <a:p>
            <a:r>
              <a:rPr lang="en-CA" dirty="0"/>
              <a:t>Forgiving Iniquity, Transgression and Sin</a:t>
            </a:r>
          </a:p>
        </p:txBody>
      </p:sp>
      <p:sp>
        <p:nvSpPr>
          <p:cNvPr id="5" name="Content Placeholder 4">
            <a:extLst>
              <a:ext uri="{FF2B5EF4-FFF2-40B4-BE49-F238E27FC236}">
                <a16:creationId xmlns:a16="http://schemas.microsoft.com/office/drawing/2014/main" id="{40036A2E-58BA-A241-A4CE-024431331CF2}"/>
              </a:ext>
            </a:extLst>
          </p:cNvPr>
          <p:cNvSpPr>
            <a:spLocks noGrp="1"/>
          </p:cNvSpPr>
          <p:nvPr>
            <p:ph idx="1"/>
          </p:nvPr>
        </p:nvSpPr>
        <p:spPr/>
        <p:txBody>
          <a:bodyPr>
            <a:normAutofit fontScale="92500" lnSpcReduction="10000"/>
          </a:bodyPr>
          <a:lstStyle/>
          <a:p>
            <a:pPr>
              <a:lnSpc>
                <a:spcPct val="100000"/>
              </a:lnSpc>
              <a:spcBef>
                <a:spcPts val="1200"/>
              </a:spcBef>
            </a:pPr>
            <a:r>
              <a:rPr lang="en-CA" dirty="0"/>
              <a:t>Knew they were naked</a:t>
            </a:r>
          </a:p>
          <a:p>
            <a:pPr lvl="1">
              <a:lnSpc>
                <a:spcPct val="100000"/>
              </a:lnSpc>
              <a:spcBef>
                <a:spcPts val="600"/>
              </a:spcBef>
            </a:pPr>
            <a:r>
              <a:rPr lang="en-CA" dirty="0"/>
              <a:t>Exposed and unforgiven sin</a:t>
            </a:r>
          </a:p>
          <a:p>
            <a:pPr>
              <a:lnSpc>
                <a:spcPct val="100000"/>
              </a:lnSpc>
              <a:spcBef>
                <a:spcPts val="1200"/>
              </a:spcBef>
            </a:pPr>
            <a:r>
              <a:rPr lang="en-CA" dirty="0"/>
              <a:t>Sewed together fig leaves to make girdles</a:t>
            </a:r>
          </a:p>
          <a:p>
            <a:pPr lvl="1">
              <a:lnSpc>
                <a:spcPct val="100000"/>
              </a:lnSpc>
              <a:spcBef>
                <a:spcPts val="600"/>
              </a:spcBef>
            </a:pPr>
            <a:r>
              <a:rPr lang="en-CA" dirty="0"/>
              <a:t>Tried to cover their own sin</a:t>
            </a:r>
          </a:p>
          <a:p>
            <a:pPr>
              <a:lnSpc>
                <a:spcPct val="100000"/>
              </a:lnSpc>
              <a:spcBef>
                <a:spcPts val="1200"/>
              </a:spcBef>
            </a:pPr>
            <a:r>
              <a:rPr lang="en-CA" dirty="0"/>
              <a:t>LORD God made coats of skins and clothed them</a:t>
            </a:r>
          </a:p>
          <a:p>
            <a:pPr lvl="1">
              <a:lnSpc>
                <a:spcPct val="100000"/>
              </a:lnSpc>
              <a:spcBef>
                <a:spcPts val="600"/>
              </a:spcBef>
            </a:pPr>
            <a:r>
              <a:rPr lang="en-CA" b="1" dirty="0">
                <a:solidFill>
                  <a:schemeClr val="accent5"/>
                </a:solidFill>
              </a:rPr>
              <a:t>God’s</a:t>
            </a:r>
            <a:r>
              <a:rPr lang="en-CA" dirty="0"/>
              <a:t> sacrifice</a:t>
            </a:r>
          </a:p>
          <a:p>
            <a:pPr lvl="1">
              <a:lnSpc>
                <a:spcPct val="100000"/>
              </a:lnSpc>
              <a:spcBef>
                <a:spcPts val="600"/>
              </a:spcBef>
            </a:pPr>
            <a:r>
              <a:rPr lang="en-CA" dirty="0"/>
              <a:t>To cover sin requires a </a:t>
            </a:r>
            <a:r>
              <a:rPr lang="en-CA" b="1" dirty="0">
                <a:solidFill>
                  <a:srgbClr val="FF0000"/>
                </a:solidFill>
              </a:rPr>
              <a:t>blood sacrifice</a:t>
            </a:r>
          </a:p>
          <a:p>
            <a:pPr lvl="2">
              <a:lnSpc>
                <a:spcPct val="100000"/>
              </a:lnSpc>
              <a:spcBef>
                <a:spcPts val="600"/>
              </a:spcBef>
            </a:pPr>
            <a:r>
              <a:rPr lang="en-CA" dirty="0">
                <a:solidFill>
                  <a:srgbClr val="A145EB"/>
                </a:solidFill>
              </a:rPr>
              <a:t>“To obey is better than sacrifice”  </a:t>
            </a:r>
            <a:r>
              <a:rPr lang="en-CA" sz="1500" dirty="0"/>
              <a:t>I Sa 15:22</a:t>
            </a:r>
          </a:p>
          <a:p>
            <a:pPr lvl="1">
              <a:lnSpc>
                <a:spcPct val="100000"/>
              </a:lnSpc>
              <a:spcBef>
                <a:spcPts val="600"/>
              </a:spcBef>
            </a:pPr>
            <a:r>
              <a:rPr lang="en-CA" dirty="0"/>
              <a:t>“Lamb slain from the foundation of the world”  </a:t>
            </a:r>
            <a:r>
              <a:rPr lang="en-CA" sz="1500" dirty="0"/>
              <a:t>Re 13:8</a:t>
            </a:r>
          </a:p>
        </p:txBody>
      </p:sp>
    </p:spTree>
    <p:extLst>
      <p:ext uri="{BB962C8B-B14F-4D97-AF65-F5344CB8AC3E}">
        <p14:creationId xmlns:p14="http://schemas.microsoft.com/office/powerpoint/2010/main" val="285661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0" end="0"/>
                                            </p:txEl>
                                          </p:spTgt>
                                        </p:tgtEl>
                                        <p:attrNameLst>
                                          <p:attrName>ppt_c</p:attrName>
                                        </p:attrNameLst>
                                      </p:cBhvr>
                                      <p:to>
                                        <a:srgbClr val="929292"/>
                                      </p:to>
                                    </p:animClr>
                                  </p:sub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1" end="1"/>
                                            </p:txEl>
                                          </p:spTgt>
                                        </p:tgtEl>
                                        <p:attrNameLst>
                                          <p:attrName>ppt_c</p:attrName>
                                        </p:attrNameLst>
                                      </p:cBhvr>
                                      <p:to>
                                        <a:srgbClr val="929292"/>
                                      </p:to>
                                    </p:animClr>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2" end="2"/>
                                            </p:txEl>
                                          </p:spTgt>
                                        </p:tgtEl>
                                        <p:attrNameLst>
                                          <p:attrName>ppt_c</p:attrName>
                                        </p:attrNameLst>
                                      </p:cBhvr>
                                      <p:to>
                                        <a:srgbClr val="929292"/>
                                      </p:to>
                                    </p:animClr>
                                  </p:subTnLst>
                                </p:cTn>
                              </p:par>
                              <p:par>
                                <p:cTn id="13" presetID="1"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3" end="3"/>
                                            </p:txEl>
                                          </p:spTgt>
                                        </p:tgtEl>
                                        <p:attrNameLst>
                                          <p:attrName>ppt_c</p:attrName>
                                        </p:attrNameLst>
                                      </p:cBhvr>
                                      <p:to>
                                        <a:srgbClr val="92929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972D0-C307-2D40-8800-D119F3508B47}"/>
              </a:ext>
            </a:extLst>
          </p:cNvPr>
          <p:cNvSpPr>
            <a:spLocks noGrp="1"/>
          </p:cNvSpPr>
          <p:nvPr>
            <p:ph type="title"/>
          </p:nvPr>
        </p:nvSpPr>
        <p:spPr/>
        <p:txBody>
          <a:bodyPr/>
          <a:lstStyle/>
          <a:p>
            <a:r>
              <a:rPr lang="en-CA" dirty="0"/>
              <a:t>Covenant in Eden - Genesis 3:15</a:t>
            </a:r>
          </a:p>
        </p:txBody>
      </p:sp>
      <p:graphicFrame>
        <p:nvGraphicFramePr>
          <p:cNvPr id="4" name="Group 49">
            <a:extLst>
              <a:ext uri="{FF2B5EF4-FFF2-40B4-BE49-F238E27FC236}">
                <a16:creationId xmlns:a16="http://schemas.microsoft.com/office/drawing/2014/main" id="{0F61D237-41FA-A84F-BC6E-D6EA17406F3F}"/>
              </a:ext>
            </a:extLst>
          </p:cNvPr>
          <p:cNvGraphicFramePr>
            <a:graphicFrameLocks/>
          </p:cNvGraphicFramePr>
          <p:nvPr>
            <p:extLst>
              <p:ext uri="{D42A27DB-BD31-4B8C-83A1-F6EECF244321}">
                <p14:modId xmlns:p14="http://schemas.microsoft.com/office/powerpoint/2010/main" val="2051608387"/>
              </p:ext>
            </p:extLst>
          </p:nvPr>
        </p:nvGraphicFramePr>
        <p:xfrm>
          <a:off x="759822" y="1502547"/>
          <a:ext cx="10672353" cy="4726328"/>
        </p:xfrm>
        <a:graphic>
          <a:graphicData uri="http://schemas.openxmlformats.org/drawingml/2006/table">
            <a:tbl>
              <a:tblPr>
                <a:tableStyleId>{BC89EF96-8CEA-46FF-86C4-4CE0E7609802}</a:tableStyleId>
              </a:tblPr>
              <a:tblGrid>
                <a:gridCol w="5457834">
                  <a:extLst>
                    <a:ext uri="{9D8B030D-6E8A-4147-A177-3AD203B41FA5}">
                      <a16:colId xmlns:a16="http://schemas.microsoft.com/office/drawing/2014/main" val="20000"/>
                    </a:ext>
                  </a:extLst>
                </a:gridCol>
                <a:gridCol w="5214519">
                  <a:extLst>
                    <a:ext uri="{9D8B030D-6E8A-4147-A177-3AD203B41FA5}">
                      <a16:colId xmlns:a16="http://schemas.microsoft.com/office/drawing/2014/main" val="20001"/>
                    </a:ext>
                  </a:extLst>
                </a:gridCol>
              </a:tblGrid>
              <a:tr h="820714">
                <a:tc>
                  <a:txBody>
                    <a:bodyPr/>
                    <a:lstStyle/>
                    <a:p>
                      <a:pPr marL="12700" marR="0" lvl="0" indent="-12700" algn="l" defTabSz="914400" rtl="0" eaLnBrk="1" fontAlgn="base" latinLnBrk="0" hangingPunct="1">
                        <a:lnSpc>
                          <a:spcPct val="100000"/>
                        </a:lnSpc>
                        <a:spcBef>
                          <a:spcPct val="0"/>
                        </a:spcBef>
                        <a:spcAft>
                          <a:spcPct val="0"/>
                        </a:spcAft>
                        <a:buClrTx/>
                        <a:buSzTx/>
                        <a:buFontTx/>
                        <a:buNone/>
                        <a:tabLst/>
                      </a:pPr>
                      <a:r>
                        <a:rPr kumimoji="0" lang="en-US" sz="2800" u="none" strike="noStrike" cap="none" normalizeH="0" baseline="0" dirty="0">
                          <a:ln>
                            <a:noFill/>
                          </a:ln>
                          <a:effectLst/>
                        </a:rPr>
                        <a:t>‘thee’ = The Serpent - reasoning that excludes God’s word</a:t>
                      </a: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12700" marR="0" lvl="0" indent="-12700" algn="l" defTabSz="914400" rtl="0" eaLnBrk="1" fontAlgn="base" latinLnBrk="0" hangingPunct="1">
                        <a:lnSpc>
                          <a:spcPct val="100000"/>
                        </a:lnSpc>
                        <a:spcBef>
                          <a:spcPct val="0"/>
                        </a:spcBef>
                        <a:spcAft>
                          <a:spcPct val="0"/>
                        </a:spcAft>
                        <a:buClrTx/>
                        <a:buSzTx/>
                        <a:buFontTx/>
                        <a:buNone/>
                        <a:tabLst/>
                      </a:pPr>
                      <a:r>
                        <a:rPr kumimoji="0" lang="en-US" sz="2800" u="none" strike="noStrike" cap="none" normalizeH="0" baseline="0" dirty="0">
                          <a:ln>
                            <a:noFill/>
                          </a:ln>
                          <a:effectLst/>
                        </a:rPr>
                        <a:t>‘and the woman’ = Eve - reasoning that seeks to defend God’s word</a:t>
                      </a: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0"/>
                  </a:ext>
                </a:extLst>
              </a:tr>
              <a:tr h="1440338">
                <a:tc>
                  <a:txBody>
                    <a:bodyPr/>
                    <a:lstStyle/>
                    <a:p>
                      <a:pPr marL="12700" marR="0" lvl="0" indent="-12700" algn="l" defTabSz="914400" rtl="0" eaLnBrk="1" fontAlgn="base" latinLnBrk="0" hangingPunct="1">
                        <a:lnSpc>
                          <a:spcPct val="100000"/>
                        </a:lnSpc>
                        <a:spcBef>
                          <a:spcPct val="0"/>
                        </a:spcBef>
                        <a:spcAft>
                          <a:spcPct val="0"/>
                        </a:spcAft>
                        <a:buClrTx/>
                        <a:buSzTx/>
                        <a:buFontTx/>
                        <a:buNone/>
                        <a:tabLst/>
                      </a:pPr>
                      <a:r>
                        <a:rPr kumimoji="0" lang="en-US" sz="2800" u="none" strike="noStrike" cap="none" normalizeH="0" baseline="0" dirty="0">
                          <a:ln>
                            <a:noFill/>
                          </a:ln>
                          <a:effectLst/>
                        </a:rPr>
                        <a:t>‘thy seed’ = Those who leave God’s word out of decision making</a:t>
                      </a: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12700" marR="0" lvl="0" indent="-12700" algn="l" defTabSz="914400" rtl="0" eaLnBrk="1" fontAlgn="base" latinLnBrk="0" hangingPunct="1">
                        <a:lnSpc>
                          <a:spcPct val="100000"/>
                        </a:lnSpc>
                        <a:spcBef>
                          <a:spcPct val="0"/>
                        </a:spcBef>
                        <a:spcAft>
                          <a:spcPct val="0"/>
                        </a:spcAft>
                        <a:buClrTx/>
                        <a:buSzTx/>
                        <a:buFontTx/>
                        <a:buNone/>
                        <a:tabLst/>
                      </a:pPr>
                      <a:r>
                        <a:rPr kumimoji="0" lang="en-US" sz="2800" u="none" strike="noStrike" cap="none" normalizeH="0" baseline="0" dirty="0">
                          <a:ln>
                            <a:noFill/>
                          </a:ln>
                          <a:effectLst/>
                        </a:rPr>
                        <a:t>‘and her seed’ = Those whose first response is to defend God’s word</a:t>
                      </a: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1"/>
                  </a:ext>
                </a:extLst>
              </a:tr>
              <a:tr h="2341110">
                <a:tc>
                  <a:txBody>
                    <a:bodyPr/>
                    <a:lstStyle/>
                    <a:p>
                      <a:pPr marL="12700" marR="0" lvl="0" indent="-12700" algn="l" defTabSz="914400" rtl="0" eaLnBrk="1" fontAlgn="base" latinLnBrk="0" hangingPunct="1">
                        <a:lnSpc>
                          <a:spcPct val="100000"/>
                        </a:lnSpc>
                        <a:spcBef>
                          <a:spcPct val="0"/>
                        </a:spcBef>
                        <a:spcAft>
                          <a:spcPct val="0"/>
                        </a:spcAft>
                        <a:buClrTx/>
                        <a:buSzTx/>
                        <a:buFontTx/>
                        <a:buNone/>
                        <a:tabLst/>
                      </a:pPr>
                      <a:r>
                        <a:rPr kumimoji="0" lang="en-US" sz="2800" u="none" strike="noStrike" cap="none" normalizeH="0" baseline="0" dirty="0">
                          <a:ln>
                            <a:noFill/>
                          </a:ln>
                          <a:effectLst/>
                        </a:rPr>
                        <a:t>‘thou (the serpent) shalt bruise his (the seed of the woman) heal’ = Jesus would spend 3 days in the grave due to his mortal nature</a:t>
                      </a: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12700" marR="0" lvl="0" indent="-12700" algn="l" defTabSz="914400" rtl="0" eaLnBrk="1" fontAlgn="base" latinLnBrk="0" hangingPunct="1">
                        <a:lnSpc>
                          <a:spcPct val="100000"/>
                        </a:lnSpc>
                        <a:spcBef>
                          <a:spcPct val="0"/>
                        </a:spcBef>
                        <a:spcAft>
                          <a:spcPct val="0"/>
                        </a:spcAft>
                        <a:buClrTx/>
                        <a:buSzTx/>
                        <a:buFontTx/>
                        <a:buNone/>
                        <a:tabLst/>
                      </a:pPr>
                      <a:r>
                        <a:rPr kumimoji="0" lang="en-US" sz="2800" u="none" strike="noStrike" cap="none" normalizeH="0" baseline="0" dirty="0">
                          <a:ln>
                            <a:noFill/>
                          </a:ln>
                          <a:effectLst/>
                        </a:rPr>
                        <a:t>‘it (the seed of the woman)</a:t>
                      </a:r>
                    </a:p>
                    <a:p>
                      <a:pPr marL="12700" marR="0" lvl="0" indent="-12700" algn="l" defTabSz="914400" rtl="0" eaLnBrk="0" fontAlgn="base" latinLnBrk="0" hangingPunct="0">
                        <a:lnSpc>
                          <a:spcPct val="100000"/>
                        </a:lnSpc>
                        <a:spcBef>
                          <a:spcPct val="0"/>
                        </a:spcBef>
                        <a:spcAft>
                          <a:spcPct val="0"/>
                        </a:spcAft>
                        <a:buClrTx/>
                        <a:buSzTx/>
                        <a:buFontTx/>
                        <a:buNone/>
                        <a:tabLst/>
                      </a:pPr>
                      <a:r>
                        <a:rPr kumimoji="0" lang="en-US" sz="2800" u="none" strike="noStrike" cap="none" normalizeH="0" baseline="0" dirty="0">
                          <a:ln>
                            <a:noFill/>
                          </a:ln>
                          <a:effectLst/>
                        </a:rPr>
                        <a:t>shall bruise thy (the serpent) head’ = Victory over sin and death, when Jesus died sinless and was raised 3 days later</a:t>
                      </a:r>
                      <a:endParaRPr kumimoji="0" lang="en-US" sz="2800" b="0" i="0" u="none" strike="noStrike" cap="none" normalizeH="0" baseline="0" dirty="0">
                        <a:ln>
                          <a:noFill/>
                        </a:ln>
                        <a:solidFill>
                          <a:schemeClr val="tx1"/>
                        </a:solidFill>
                        <a:effectLst/>
                        <a:latin typeface="Arial"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5" name="Rectangle 4">
            <a:extLst>
              <a:ext uri="{FF2B5EF4-FFF2-40B4-BE49-F238E27FC236}">
                <a16:creationId xmlns:a16="http://schemas.microsoft.com/office/drawing/2014/main" id="{4407D0A1-499F-EA47-B814-4A04716693D9}"/>
              </a:ext>
            </a:extLst>
          </p:cNvPr>
          <p:cNvSpPr/>
          <p:nvPr/>
        </p:nvSpPr>
        <p:spPr>
          <a:xfrm>
            <a:off x="746758" y="2455816"/>
            <a:ext cx="10728000" cy="147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a:extLst>
              <a:ext uri="{FF2B5EF4-FFF2-40B4-BE49-F238E27FC236}">
                <a16:creationId xmlns:a16="http://schemas.microsoft.com/office/drawing/2014/main" id="{5F057F23-038C-2B42-A966-5463F3050D90}"/>
              </a:ext>
            </a:extLst>
          </p:cNvPr>
          <p:cNvSpPr/>
          <p:nvPr/>
        </p:nvSpPr>
        <p:spPr>
          <a:xfrm>
            <a:off x="740175" y="3891837"/>
            <a:ext cx="10728000" cy="2456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71387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51BEB-C784-104F-AA52-C489B1D8431D}"/>
              </a:ext>
            </a:extLst>
          </p:cNvPr>
          <p:cNvSpPr>
            <a:spLocks noGrp="1"/>
          </p:cNvSpPr>
          <p:nvPr>
            <p:ph type="title"/>
          </p:nvPr>
        </p:nvSpPr>
        <p:spPr/>
        <p:txBody>
          <a:bodyPr/>
          <a:lstStyle/>
          <a:p>
            <a:r>
              <a:rPr lang="en-CA" dirty="0" err="1"/>
              <a:t>Cherubims</a:t>
            </a:r>
            <a:r>
              <a:rPr lang="en-CA" dirty="0"/>
              <a:t>: a Flaming Sword</a:t>
            </a:r>
          </a:p>
        </p:txBody>
      </p:sp>
      <p:sp>
        <p:nvSpPr>
          <p:cNvPr id="3" name="Content Placeholder 2">
            <a:extLst>
              <a:ext uri="{FF2B5EF4-FFF2-40B4-BE49-F238E27FC236}">
                <a16:creationId xmlns:a16="http://schemas.microsoft.com/office/drawing/2014/main" id="{46EF08E4-9DB0-F64C-B144-FC790898DFB3}"/>
              </a:ext>
            </a:extLst>
          </p:cNvPr>
          <p:cNvSpPr>
            <a:spLocks noGrp="1"/>
          </p:cNvSpPr>
          <p:nvPr>
            <p:ph idx="1"/>
          </p:nvPr>
        </p:nvSpPr>
        <p:spPr/>
        <p:txBody>
          <a:bodyPr>
            <a:normAutofit/>
          </a:bodyPr>
          <a:lstStyle/>
          <a:p>
            <a:r>
              <a:rPr lang="en-CA" dirty="0"/>
              <a:t>Cherubim - speaks of the presence of God and God dwelling with men</a:t>
            </a:r>
          </a:p>
          <a:p>
            <a:endParaRPr lang="en-CA" dirty="0"/>
          </a:p>
          <a:p>
            <a:r>
              <a:rPr lang="en-CA" dirty="0"/>
              <a:t>Whereas Adam was to “</a:t>
            </a:r>
            <a:r>
              <a:rPr lang="en-CA" dirty="0">
                <a:solidFill>
                  <a:schemeClr val="accent2"/>
                </a:solidFill>
              </a:rPr>
              <a:t>keep</a:t>
            </a:r>
            <a:r>
              <a:rPr lang="en-CA" dirty="0"/>
              <a:t>” {</a:t>
            </a:r>
            <a:r>
              <a:rPr lang="en-CA" i="1" dirty="0"/>
              <a:t>watch and observe, have charge over, guard and protect</a:t>
            </a:r>
            <a:r>
              <a:rPr lang="en-CA" dirty="0"/>
              <a:t>} the garden, God now places this responsibility in the hand of the </a:t>
            </a:r>
            <a:r>
              <a:rPr lang="en-CA" dirty="0" err="1"/>
              <a:t>Cherubims</a:t>
            </a:r>
            <a:r>
              <a:rPr lang="en-CA" dirty="0"/>
              <a:t> “to </a:t>
            </a:r>
            <a:r>
              <a:rPr lang="en-CA" dirty="0">
                <a:solidFill>
                  <a:schemeClr val="accent2"/>
                </a:solidFill>
              </a:rPr>
              <a:t>keep</a:t>
            </a:r>
            <a:r>
              <a:rPr lang="en-CA" dirty="0"/>
              <a:t> the </a:t>
            </a:r>
            <a:r>
              <a:rPr lang="en-CA" b="1" dirty="0">
                <a:solidFill>
                  <a:schemeClr val="accent6"/>
                </a:solidFill>
              </a:rPr>
              <a:t>way</a:t>
            </a:r>
            <a:r>
              <a:rPr lang="en-CA" dirty="0"/>
              <a:t> to the tree of life”</a:t>
            </a:r>
          </a:p>
          <a:p>
            <a:pPr marL="0" indent="0">
              <a:buNone/>
            </a:pPr>
            <a:endParaRPr lang="en-CA" dirty="0"/>
          </a:p>
        </p:txBody>
      </p:sp>
    </p:spTree>
    <p:extLst>
      <p:ext uri="{BB962C8B-B14F-4D97-AF65-F5344CB8AC3E}">
        <p14:creationId xmlns:p14="http://schemas.microsoft.com/office/powerpoint/2010/main" val="2593788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83504-C5D8-B745-B363-0CA74CFF3AA9}"/>
              </a:ext>
            </a:extLst>
          </p:cNvPr>
          <p:cNvSpPr>
            <a:spLocks noGrp="1"/>
          </p:cNvSpPr>
          <p:nvPr>
            <p:ph type="title"/>
          </p:nvPr>
        </p:nvSpPr>
        <p:spPr/>
        <p:txBody>
          <a:bodyPr/>
          <a:lstStyle/>
          <a:p>
            <a:r>
              <a:rPr lang="en-CA" dirty="0"/>
              <a:t>Jesus is the Way</a:t>
            </a:r>
          </a:p>
        </p:txBody>
      </p:sp>
      <p:sp>
        <p:nvSpPr>
          <p:cNvPr id="3" name="Content Placeholder 2">
            <a:extLst>
              <a:ext uri="{FF2B5EF4-FFF2-40B4-BE49-F238E27FC236}">
                <a16:creationId xmlns:a16="http://schemas.microsoft.com/office/drawing/2014/main" id="{FBCAAB0E-52A0-F349-8E76-8F11572F2867}"/>
              </a:ext>
            </a:extLst>
          </p:cNvPr>
          <p:cNvSpPr>
            <a:spLocks noGrp="1"/>
          </p:cNvSpPr>
          <p:nvPr>
            <p:ph idx="1"/>
          </p:nvPr>
        </p:nvSpPr>
        <p:spPr/>
        <p:txBody>
          <a:bodyPr>
            <a:normAutofit/>
          </a:bodyPr>
          <a:lstStyle/>
          <a:p>
            <a:pPr>
              <a:spcBef>
                <a:spcPts val="1600"/>
              </a:spcBef>
            </a:pPr>
            <a:r>
              <a:rPr lang="en-CA" dirty="0">
                <a:effectLst/>
              </a:rPr>
              <a:t>“In the beginning was the </a:t>
            </a:r>
            <a:r>
              <a:rPr lang="en-CA" dirty="0">
                <a:solidFill>
                  <a:schemeClr val="accent5"/>
                </a:solidFill>
                <a:effectLst/>
              </a:rPr>
              <a:t>Word</a:t>
            </a:r>
            <a:r>
              <a:rPr lang="en-CA" dirty="0">
                <a:effectLst/>
              </a:rPr>
              <a:t> </a:t>
            </a:r>
            <a:r>
              <a:rPr lang="en-CA" dirty="0">
                <a:solidFill>
                  <a:schemeClr val="tx1">
                    <a:lumMod val="50000"/>
                    <a:lumOff val="50000"/>
                  </a:schemeClr>
                </a:solidFill>
                <a:effectLst/>
              </a:rPr>
              <a:t>{Logos = purpose}</a:t>
            </a:r>
            <a:r>
              <a:rPr lang="en-CA" dirty="0">
                <a:effectLst/>
              </a:rPr>
              <a:t> … And the </a:t>
            </a:r>
            <a:r>
              <a:rPr lang="en-CA" dirty="0">
                <a:solidFill>
                  <a:schemeClr val="accent5"/>
                </a:solidFill>
                <a:effectLst/>
              </a:rPr>
              <a:t>Word</a:t>
            </a:r>
            <a:r>
              <a:rPr lang="en-CA" dirty="0">
                <a:effectLst/>
              </a:rPr>
              <a:t> was made </a:t>
            </a:r>
            <a:r>
              <a:rPr lang="en-CA" dirty="0">
                <a:solidFill>
                  <a:srgbClr val="7030A0"/>
                </a:solidFill>
                <a:effectLst/>
              </a:rPr>
              <a:t>flesh</a:t>
            </a:r>
            <a:r>
              <a:rPr lang="en-CA" dirty="0">
                <a:effectLst/>
              </a:rPr>
              <a:t>, and </a:t>
            </a:r>
            <a:r>
              <a:rPr lang="en-CA" dirty="0">
                <a:solidFill>
                  <a:schemeClr val="accent6"/>
                </a:solidFill>
                <a:effectLst/>
              </a:rPr>
              <a:t>dwelt among us</a:t>
            </a:r>
            <a:r>
              <a:rPr lang="en-CA" dirty="0">
                <a:effectLst/>
              </a:rPr>
              <a:t>, (and we beheld his </a:t>
            </a:r>
            <a:r>
              <a:rPr lang="en-CA" dirty="0">
                <a:solidFill>
                  <a:schemeClr val="accent2"/>
                </a:solidFill>
                <a:effectLst/>
              </a:rPr>
              <a:t>glory</a:t>
            </a:r>
            <a:r>
              <a:rPr lang="en-CA" dirty="0">
                <a:effectLst/>
              </a:rPr>
              <a:t>, the </a:t>
            </a:r>
            <a:r>
              <a:rPr lang="en-CA" dirty="0">
                <a:solidFill>
                  <a:schemeClr val="accent2"/>
                </a:solidFill>
                <a:effectLst/>
              </a:rPr>
              <a:t>glory</a:t>
            </a:r>
            <a:r>
              <a:rPr lang="en-CA" dirty="0">
                <a:effectLst/>
              </a:rPr>
              <a:t> as of the only begotten of the Father,) </a:t>
            </a:r>
            <a:r>
              <a:rPr lang="en-CA" dirty="0">
                <a:solidFill>
                  <a:schemeClr val="accent2"/>
                </a:solidFill>
                <a:effectLst/>
              </a:rPr>
              <a:t>full of grace and truth</a:t>
            </a:r>
            <a:r>
              <a:rPr lang="en-CA" dirty="0">
                <a:effectLst/>
              </a:rPr>
              <a:t>.”  </a:t>
            </a:r>
            <a:r>
              <a:rPr lang="en-CA" sz="1400" dirty="0">
                <a:effectLst/>
              </a:rPr>
              <a:t>Jn 1:1,14</a:t>
            </a:r>
          </a:p>
          <a:p>
            <a:pPr>
              <a:spcBef>
                <a:spcPts val="1600"/>
              </a:spcBef>
            </a:pPr>
            <a:r>
              <a:rPr lang="en-CA" dirty="0">
                <a:effectLst/>
              </a:rPr>
              <a:t>“For God so loved the world, that he gave his only begotten Son… have </a:t>
            </a:r>
            <a:r>
              <a:rPr lang="en-CA" dirty="0">
                <a:solidFill>
                  <a:schemeClr val="accent5"/>
                </a:solidFill>
                <a:effectLst/>
              </a:rPr>
              <a:t>everlasting life</a:t>
            </a:r>
            <a:r>
              <a:rPr lang="en-CA" dirty="0">
                <a:effectLst/>
              </a:rPr>
              <a:t>”  </a:t>
            </a:r>
            <a:r>
              <a:rPr lang="en-CA" sz="1400" dirty="0">
                <a:effectLst/>
              </a:rPr>
              <a:t>Jn 3:16-17</a:t>
            </a:r>
          </a:p>
          <a:p>
            <a:pPr>
              <a:spcBef>
                <a:spcPts val="1600"/>
              </a:spcBef>
            </a:pPr>
            <a:r>
              <a:rPr lang="en-CA" dirty="0"/>
              <a:t>“I am </a:t>
            </a:r>
            <a:r>
              <a:rPr lang="en-CA" dirty="0">
                <a:solidFill>
                  <a:schemeClr val="accent6"/>
                </a:solidFill>
              </a:rPr>
              <a:t>the way</a:t>
            </a:r>
            <a:r>
              <a:rPr lang="en-CA" dirty="0"/>
              <a:t>, the truth and the life: no man cometh unto </a:t>
            </a:r>
            <a:r>
              <a:rPr lang="en-CA" dirty="0">
                <a:solidFill>
                  <a:schemeClr val="accent5">
                    <a:lumMod val="75000"/>
                  </a:schemeClr>
                </a:solidFill>
              </a:rPr>
              <a:t>the Father</a:t>
            </a:r>
            <a:r>
              <a:rPr lang="en-CA" dirty="0"/>
              <a:t>, but </a:t>
            </a:r>
            <a:r>
              <a:rPr lang="en-CA" dirty="0">
                <a:solidFill>
                  <a:schemeClr val="accent6"/>
                </a:solidFill>
              </a:rPr>
              <a:t>by me</a:t>
            </a:r>
            <a:r>
              <a:rPr lang="en-CA" dirty="0"/>
              <a:t>.”  </a:t>
            </a:r>
            <a:r>
              <a:rPr lang="en-CA" sz="1400" dirty="0"/>
              <a:t>Jn 14:6</a:t>
            </a:r>
          </a:p>
        </p:txBody>
      </p:sp>
    </p:spTree>
    <p:extLst>
      <p:ext uri="{BB962C8B-B14F-4D97-AF65-F5344CB8AC3E}">
        <p14:creationId xmlns:p14="http://schemas.microsoft.com/office/powerpoint/2010/main" val="1341892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60356-797F-8040-B76C-F833AB8A5245}"/>
              </a:ext>
            </a:extLst>
          </p:cNvPr>
          <p:cNvSpPr>
            <a:spLocks noGrp="1"/>
          </p:cNvSpPr>
          <p:nvPr>
            <p:ph type="title"/>
          </p:nvPr>
        </p:nvSpPr>
        <p:spPr/>
        <p:txBody>
          <a:bodyPr/>
          <a:lstStyle/>
          <a:p>
            <a:r>
              <a:rPr lang="en-CA" dirty="0"/>
              <a:t>Jesus’ sacrifice is the way</a:t>
            </a:r>
          </a:p>
        </p:txBody>
      </p:sp>
      <p:sp>
        <p:nvSpPr>
          <p:cNvPr id="3" name="Content Placeholder 2">
            <a:extLst>
              <a:ext uri="{FF2B5EF4-FFF2-40B4-BE49-F238E27FC236}">
                <a16:creationId xmlns:a16="http://schemas.microsoft.com/office/drawing/2014/main" id="{25A3C86D-1E86-174C-B5A9-2968F035A443}"/>
              </a:ext>
            </a:extLst>
          </p:cNvPr>
          <p:cNvSpPr>
            <a:spLocks noGrp="1"/>
          </p:cNvSpPr>
          <p:nvPr>
            <p:ph sz="half" idx="1"/>
          </p:nvPr>
        </p:nvSpPr>
        <p:spPr>
          <a:xfrm>
            <a:off x="378823" y="1825625"/>
            <a:ext cx="5640977" cy="4351338"/>
          </a:xfrm>
        </p:spPr>
        <p:txBody>
          <a:bodyPr>
            <a:normAutofit fontScale="77500" lnSpcReduction="20000"/>
          </a:bodyPr>
          <a:lstStyle/>
          <a:p>
            <a:pPr>
              <a:lnSpc>
                <a:spcPct val="110000"/>
              </a:lnSpc>
            </a:pPr>
            <a:r>
              <a:rPr lang="en-CA" dirty="0"/>
              <a:t>“as Moses lifted up the serpent in the wilderness, even so must the Son of man be lifted up:” </a:t>
            </a:r>
            <a:r>
              <a:rPr lang="en-CA" sz="1800" dirty="0"/>
              <a:t>Jn 3:14</a:t>
            </a:r>
            <a:endParaRPr lang="en-CA" sz="1500" dirty="0"/>
          </a:p>
          <a:p>
            <a:pPr lvl="1">
              <a:lnSpc>
                <a:spcPct val="110000"/>
              </a:lnSpc>
            </a:pPr>
            <a:r>
              <a:rPr lang="en-CA" dirty="0"/>
              <a:t>“God sending His own Son in the likeness of sinful flesh”   </a:t>
            </a:r>
            <a:r>
              <a:rPr lang="en-CA" sz="1800" dirty="0"/>
              <a:t>Rm 8:3</a:t>
            </a:r>
            <a:endParaRPr lang="en-CA" sz="1500" dirty="0"/>
          </a:p>
          <a:p>
            <a:pPr lvl="1">
              <a:lnSpc>
                <a:spcPct val="110000"/>
              </a:lnSpc>
            </a:pPr>
            <a:r>
              <a:rPr lang="en-CA" dirty="0"/>
              <a:t>Jesus said, ’It is finished” and bowed his head and died </a:t>
            </a:r>
            <a:r>
              <a:rPr lang="en-CA" sz="1800" dirty="0"/>
              <a:t>Jn 19:30</a:t>
            </a:r>
            <a:endParaRPr lang="en-CA" sz="1500" dirty="0"/>
          </a:p>
          <a:p>
            <a:pPr lvl="1">
              <a:lnSpc>
                <a:spcPct val="110000"/>
              </a:lnSpc>
            </a:pPr>
            <a:r>
              <a:rPr lang="en-CA" dirty="0"/>
              <a:t>Jesus Christ, a mortal with human nature died for 3 days - he was bruised in the heel</a:t>
            </a:r>
          </a:p>
          <a:p>
            <a:pPr lvl="1">
              <a:lnSpc>
                <a:spcPct val="110000"/>
              </a:lnSpc>
            </a:pPr>
            <a:endParaRPr lang="en-CA" dirty="0"/>
          </a:p>
          <a:p>
            <a:pPr>
              <a:lnSpc>
                <a:spcPct val="110000"/>
              </a:lnSpc>
            </a:pPr>
            <a:endParaRPr lang="en-CA" dirty="0"/>
          </a:p>
        </p:txBody>
      </p:sp>
      <p:sp>
        <p:nvSpPr>
          <p:cNvPr id="4" name="Content Placeholder 3">
            <a:extLst>
              <a:ext uri="{FF2B5EF4-FFF2-40B4-BE49-F238E27FC236}">
                <a16:creationId xmlns:a16="http://schemas.microsoft.com/office/drawing/2014/main" id="{7E84AE23-E62B-8646-94DF-A6AED21A17C6}"/>
              </a:ext>
            </a:extLst>
          </p:cNvPr>
          <p:cNvSpPr>
            <a:spLocks noGrp="1"/>
          </p:cNvSpPr>
          <p:nvPr>
            <p:ph sz="half" idx="2"/>
          </p:nvPr>
        </p:nvSpPr>
        <p:spPr>
          <a:xfrm>
            <a:off x="6172200" y="1825624"/>
            <a:ext cx="5640976" cy="4823369"/>
          </a:xfrm>
        </p:spPr>
        <p:txBody>
          <a:bodyPr>
            <a:normAutofit fontScale="77500" lnSpcReduction="20000"/>
          </a:bodyPr>
          <a:lstStyle/>
          <a:p>
            <a:pPr>
              <a:lnSpc>
                <a:spcPct val="110000"/>
              </a:lnSpc>
            </a:pPr>
            <a:r>
              <a:rPr lang="en-CA" dirty="0"/>
              <a:t>Jesus Christ “was in all points tempted like as we are, yet without sin”. </a:t>
            </a:r>
            <a:r>
              <a:rPr lang="en-CA" sz="1800" dirty="0"/>
              <a:t>He 4:15</a:t>
            </a:r>
            <a:endParaRPr lang="en-CA" sz="1500" dirty="0"/>
          </a:p>
          <a:p>
            <a:pPr lvl="1">
              <a:lnSpc>
                <a:spcPct val="110000"/>
              </a:lnSpc>
            </a:pPr>
            <a:r>
              <a:rPr lang="en-CA" dirty="0"/>
              <a:t>“thanks be to God, which giveth us the victory through our Lord Jesus Christ”  </a:t>
            </a:r>
            <a:r>
              <a:rPr lang="en-CA" sz="1800" dirty="0"/>
              <a:t>I Co 15:57</a:t>
            </a:r>
            <a:endParaRPr lang="en-CA" sz="1500" dirty="0"/>
          </a:p>
          <a:p>
            <a:pPr lvl="1">
              <a:lnSpc>
                <a:spcPct val="110000"/>
              </a:lnSpc>
            </a:pPr>
            <a:r>
              <a:rPr lang="en-CA" dirty="0"/>
              <a:t>“When he ascended up on high, he led captivity captive”  </a:t>
            </a:r>
            <a:r>
              <a:rPr lang="en-CA" sz="1800" dirty="0"/>
              <a:t>Ep 4:8</a:t>
            </a:r>
            <a:endParaRPr lang="en-CA" sz="1500" dirty="0"/>
          </a:p>
          <a:p>
            <a:pPr lvl="1">
              <a:lnSpc>
                <a:spcPct val="110000"/>
              </a:lnSpc>
            </a:pPr>
            <a:r>
              <a:rPr lang="en-CA" dirty="0"/>
              <a:t>Jesus Christ, a mortal man with human nature, died without ever succumbing to temptation – he bruised the serpent in the head.</a:t>
            </a:r>
          </a:p>
        </p:txBody>
      </p:sp>
      <p:pic>
        <p:nvPicPr>
          <p:cNvPr id="1026" name="Picture 2" descr="Sign of the Serpent | Inside Report Magazine | Amazing Facts">
            <a:extLst>
              <a:ext uri="{FF2B5EF4-FFF2-40B4-BE49-F238E27FC236}">
                <a16:creationId xmlns:a16="http://schemas.microsoft.com/office/drawing/2014/main" id="{66D866FD-2C27-5149-9DFD-F12EAF100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257" y="2729166"/>
            <a:ext cx="5387339" cy="25442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RSE and CURE">
            <a:extLst>
              <a:ext uri="{FF2B5EF4-FFF2-40B4-BE49-F238E27FC236}">
                <a16:creationId xmlns:a16="http://schemas.microsoft.com/office/drawing/2014/main" id="{B898E7F8-B005-ED32-9D89-54BCC2292EE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2672"/>
          <a:stretch/>
        </p:blipFill>
        <p:spPr bwMode="auto">
          <a:xfrm>
            <a:off x="6235633" y="2729166"/>
            <a:ext cx="5514110" cy="2544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5810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9" presetClass="exit" presetSubtype="0" fill="hold" grpId="0" nodeType="clickEffect">
                                  <p:stCondLst>
                                    <p:cond delay="0"/>
                                  </p:stCondLst>
                                  <p:childTnLst>
                                    <p:animEffect transition="out" filter="dissolve">
                                      <p:cBhvr>
                                        <p:cTn id="22" dur="500"/>
                                        <p:tgtEl>
                                          <p:spTgt spid="3">
                                            <p:txEl>
                                              <p:pRg st="0" end="0"/>
                                            </p:txEl>
                                          </p:spTgt>
                                        </p:tgtEl>
                                      </p:cBhvr>
                                    </p:animEffect>
                                    <p:set>
                                      <p:cBhvr>
                                        <p:cTn id="23" dur="1" fill="hold">
                                          <p:stCondLst>
                                            <p:cond delay="499"/>
                                          </p:stCondLst>
                                        </p:cTn>
                                        <p:tgtEl>
                                          <p:spTgt spid="3">
                                            <p:txEl>
                                              <p:pRg st="0" end="0"/>
                                            </p:txEl>
                                          </p:spTgt>
                                        </p:tgtEl>
                                        <p:attrNameLst>
                                          <p:attrName>style.visibility</p:attrName>
                                        </p:attrNameLst>
                                      </p:cBhvr>
                                      <p:to>
                                        <p:strVal val="hidden"/>
                                      </p:to>
                                    </p:set>
                                  </p:childTnLst>
                                </p:cTn>
                              </p:par>
                              <p:par>
                                <p:cTn id="24" presetID="1" presetClass="exit" presetSubtype="0" fill="hold" grpId="0" nodeType="withEffect">
                                  <p:stCondLst>
                                    <p:cond delay="0"/>
                                  </p:stCondLst>
                                  <p:childTnLst>
                                    <p:set>
                                      <p:cBhvr>
                                        <p:cTn id="25" dur="1" fill="hold">
                                          <p:stCondLst>
                                            <p:cond delay="0"/>
                                          </p:stCondLst>
                                        </p:cTn>
                                        <p:tgtEl>
                                          <p:spTgt spid="3">
                                            <p:txEl>
                                              <p:pRg st="1" end="1"/>
                                            </p:txEl>
                                          </p:spTgt>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3">
                                            <p:txEl>
                                              <p:pRg st="2" end="2"/>
                                            </p:txEl>
                                          </p:spTgt>
                                        </p:tgtEl>
                                        <p:attrNameLst>
                                          <p:attrName>style.visibility</p:attrName>
                                        </p:attrNameLst>
                                      </p:cBhvr>
                                      <p:to>
                                        <p:strVal val="hidden"/>
                                      </p:to>
                                    </p:set>
                                  </p:childTnLst>
                                </p:cTn>
                              </p:par>
                              <p:par>
                                <p:cTn id="28" presetID="1" presetClass="exit" presetSubtype="0" fill="hold" grpId="0" nodeType="withEffect">
                                  <p:stCondLst>
                                    <p:cond delay="0"/>
                                  </p:stCondLst>
                                  <p:childTnLst>
                                    <p:set>
                                      <p:cBhvr>
                                        <p:cTn id="29" dur="1" fill="hold">
                                          <p:stCondLst>
                                            <p:cond delay="0"/>
                                          </p:stCondLst>
                                        </p:cTn>
                                        <p:tgtEl>
                                          <p:spTgt spid="3">
                                            <p:txEl>
                                              <p:pRg st="3" end="3"/>
                                            </p:txEl>
                                          </p:spTgt>
                                        </p:tgtEl>
                                        <p:attrNameLst>
                                          <p:attrName>style.visibility</p:attrName>
                                        </p:attrNameLst>
                                      </p:cBhvr>
                                      <p:to>
                                        <p:strVal val="hidden"/>
                                      </p:to>
                                    </p:set>
                                  </p:childTnLst>
                                </p:cTn>
                              </p:par>
                              <p:par>
                                <p:cTn id="30" presetID="9" presetClass="entr" presetSubtype="0" fill="hold" nodeType="with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dissolve">
                                      <p:cBhvr>
                                        <p:cTn id="32" dur="500"/>
                                        <p:tgtEl>
                                          <p:spTgt spid="1026"/>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4">
                                            <p:txEl>
                                              <p:pRg st="0" end="0"/>
                                            </p:txEl>
                                          </p:spTgt>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4">
                                            <p:txEl>
                                              <p:pRg st="1" end="1"/>
                                            </p:txEl>
                                          </p:spTgt>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4">
                                            <p:txEl>
                                              <p:pRg st="2" end="2"/>
                                            </p:txEl>
                                          </p:spTgt>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4">
                                            <p:txEl>
                                              <p:pRg st="3" end="3"/>
                                            </p:txEl>
                                          </p:spTgt>
                                        </p:tgtEl>
                                        <p:attrNameLst>
                                          <p:attrName>style.visibility</p:attrName>
                                        </p:attrNameLst>
                                      </p:cBhvr>
                                      <p:to>
                                        <p:strVal val="hidden"/>
                                      </p:to>
                                    </p:set>
                                  </p:childTnLst>
                                </p:cTn>
                              </p:par>
                              <p:par>
                                <p:cTn id="59" presetID="9" presetClass="entr" presetSubtype="0" fill="hold" nodeType="with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dissolve">
                                      <p:cBhvr>
                                        <p:cTn id="6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P spid="4" grpId="0" uiExpand="1" build="p"/>
      <p:bldP spid="4" grpI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5B41A-6FCA-DA44-ADAA-5844AFD40A06}"/>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7566CB38-EC65-AF4F-B854-163EB7823C4F}"/>
              </a:ext>
            </a:extLst>
          </p:cNvPr>
          <p:cNvSpPr>
            <a:spLocks noGrp="1"/>
          </p:cNvSpPr>
          <p:nvPr>
            <p:ph sz="half" idx="1"/>
          </p:nvPr>
        </p:nvSpPr>
        <p:spPr/>
        <p:txBody>
          <a:bodyPr/>
          <a:lstStyle/>
          <a:p>
            <a:endParaRPr lang="en-CA"/>
          </a:p>
        </p:txBody>
      </p:sp>
      <p:sp>
        <p:nvSpPr>
          <p:cNvPr id="4" name="Content Placeholder 3">
            <a:extLst>
              <a:ext uri="{FF2B5EF4-FFF2-40B4-BE49-F238E27FC236}">
                <a16:creationId xmlns:a16="http://schemas.microsoft.com/office/drawing/2014/main" id="{75EA3D2F-4E8D-B04B-9A9B-F939970CE986}"/>
              </a:ext>
            </a:extLst>
          </p:cNvPr>
          <p:cNvSpPr>
            <a:spLocks noGrp="1"/>
          </p:cNvSpPr>
          <p:nvPr>
            <p:ph sz="half" idx="2"/>
          </p:nvPr>
        </p:nvSpPr>
        <p:spPr/>
        <p:txBody>
          <a:bodyPr/>
          <a:lstStyle/>
          <a:p>
            <a:endParaRPr lang="en-CA"/>
          </a:p>
        </p:txBody>
      </p:sp>
      <p:pic>
        <p:nvPicPr>
          <p:cNvPr id="2054" name="Picture 6">
            <a:extLst>
              <a:ext uri="{FF2B5EF4-FFF2-40B4-BE49-F238E27FC236}">
                <a16:creationId xmlns:a16="http://schemas.microsoft.com/office/drawing/2014/main" id="{0AF9B4DE-AFEC-8244-85AE-EAECEECEEE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1218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D5E4C5C-EF83-664F-B6EF-F36A3C87847A}"/>
              </a:ext>
            </a:extLst>
          </p:cNvPr>
          <p:cNvSpPr/>
          <p:nvPr/>
        </p:nvSpPr>
        <p:spPr>
          <a:xfrm>
            <a:off x="124691" y="13960"/>
            <a:ext cx="11229109" cy="1938992"/>
          </a:xfrm>
          <a:prstGeom prst="rect">
            <a:avLst/>
          </a:prstGeom>
        </p:spPr>
        <p:txBody>
          <a:bodyPr wrap="square">
            <a:spAutoFit/>
          </a:bodyPr>
          <a:lstStyle/>
          <a:p>
            <a:r>
              <a:rPr lang="en-CA" sz="6000" dirty="0">
                <a:solidFill>
                  <a:schemeClr val="bg1"/>
                </a:solidFill>
                <a:latin typeface="Gabriola" pitchFamily="82" charset="0"/>
                <a:cs typeface="Gisha" panose="020B0502040204020203" pitchFamily="34" charset="-79"/>
              </a:rPr>
              <a:t>“Verily I say unto thee today thou shalt be with me in paradise {Eden}”</a:t>
            </a:r>
            <a:endParaRPr lang="en-CA" sz="6000" dirty="0">
              <a:solidFill>
                <a:schemeClr val="bg1"/>
              </a:solidFill>
              <a:effectLst/>
              <a:latin typeface="Gabriola" pitchFamily="82" charset="0"/>
              <a:cs typeface="Gisha" panose="020B0502040204020203" pitchFamily="34" charset="-79"/>
            </a:endParaRPr>
          </a:p>
        </p:txBody>
      </p:sp>
      <p:sp>
        <p:nvSpPr>
          <p:cNvPr id="9" name="Rectangle 8">
            <a:extLst>
              <a:ext uri="{FF2B5EF4-FFF2-40B4-BE49-F238E27FC236}">
                <a16:creationId xmlns:a16="http://schemas.microsoft.com/office/drawing/2014/main" id="{796238D8-8784-D74B-803E-12944F631E01}"/>
              </a:ext>
            </a:extLst>
          </p:cNvPr>
          <p:cNvSpPr/>
          <p:nvPr/>
        </p:nvSpPr>
        <p:spPr>
          <a:xfrm>
            <a:off x="862446" y="5288340"/>
            <a:ext cx="11229109" cy="1569660"/>
          </a:xfrm>
          <a:prstGeom prst="rect">
            <a:avLst/>
          </a:prstGeom>
        </p:spPr>
        <p:txBody>
          <a:bodyPr wrap="square">
            <a:spAutoFit/>
          </a:bodyPr>
          <a:lstStyle/>
          <a:p>
            <a:pPr algn="r"/>
            <a:r>
              <a:rPr lang="en-CA" sz="4800" dirty="0">
                <a:solidFill>
                  <a:schemeClr val="bg1"/>
                </a:solidFill>
                <a:latin typeface="Gabriola" pitchFamily="82" charset="0"/>
                <a:cs typeface="Gisha" panose="020B0502040204020203" pitchFamily="34" charset="-79"/>
              </a:rPr>
              <a:t>“To him that </a:t>
            </a:r>
            <a:r>
              <a:rPr lang="en-CA" sz="4800" dirty="0" err="1">
                <a:solidFill>
                  <a:schemeClr val="bg1"/>
                </a:solidFill>
                <a:latin typeface="Gabriola" pitchFamily="82" charset="0"/>
                <a:cs typeface="Gisha" panose="020B0502040204020203" pitchFamily="34" charset="-79"/>
              </a:rPr>
              <a:t>overcometh</a:t>
            </a:r>
            <a:r>
              <a:rPr lang="en-CA" sz="4800" dirty="0">
                <a:solidFill>
                  <a:schemeClr val="bg1"/>
                </a:solidFill>
                <a:latin typeface="Gabriola" pitchFamily="82" charset="0"/>
                <a:cs typeface="Gisha" panose="020B0502040204020203" pitchFamily="34" charset="-79"/>
              </a:rPr>
              <a:t> will I give to eat of the </a:t>
            </a:r>
          </a:p>
          <a:p>
            <a:pPr algn="r"/>
            <a:r>
              <a:rPr lang="en-CA" sz="4800" dirty="0">
                <a:solidFill>
                  <a:schemeClr val="bg1"/>
                </a:solidFill>
                <a:latin typeface="Gabriola" pitchFamily="82" charset="0"/>
                <a:cs typeface="Gisha" panose="020B0502040204020203" pitchFamily="34" charset="-79"/>
              </a:rPr>
              <a:t>tree of life, which is in the midst of the paradise of God.”</a:t>
            </a:r>
            <a:endParaRPr lang="en-CA" sz="4800" dirty="0">
              <a:solidFill>
                <a:schemeClr val="bg1"/>
              </a:solidFill>
              <a:effectLst/>
              <a:latin typeface="Gabriola" pitchFamily="82" charset="0"/>
              <a:cs typeface="Gisha" panose="020B0502040204020203" pitchFamily="34" charset="-79"/>
            </a:endParaRPr>
          </a:p>
        </p:txBody>
      </p:sp>
    </p:spTree>
    <p:extLst>
      <p:ext uri="{BB962C8B-B14F-4D97-AF65-F5344CB8AC3E}">
        <p14:creationId xmlns:p14="http://schemas.microsoft.com/office/powerpoint/2010/main" val="325649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wd">
                                    <p:tmAbs val="500"/>
                                  </p:iterate>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2E77B-DDFE-7F44-97D7-D07E45584524}"/>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C4E293DA-1C69-154E-A580-0C151A5CA197}"/>
              </a:ext>
            </a:extLst>
          </p:cNvPr>
          <p:cNvSpPr>
            <a:spLocks noGrp="1"/>
          </p:cNvSpPr>
          <p:nvPr>
            <p:ph sz="half" idx="1"/>
          </p:nvPr>
        </p:nvSpPr>
        <p:spPr/>
        <p:txBody>
          <a:bodyPr/>
          <a:lstStyle/>
          <a:p>
            <a:endParaRPr lang="en-CA"/>
          </a:p>
        </p:txBody>
      </p:sp>
      <p:sp>
        <p:nvSpPr>
          <p:cNvPr id="4" name="Content Placeholder 3">
            <a:extLst>
              <a:ext uri="{FF2B5EF4-FFF2-40B4-BE49-F238E27FC236}">
                <a16:creationId xmlns:a16="http://schemas.microsoft.com/office/drawing/2014/main" id="{020D1EA2-7A1B-B449-B7EB-895CB63B8AC2}"/>
              </a:ext>
            </a:extLst>
          </p:cNvPr>
          <p:cNvSpPr>
            <a:spLocks noGrp="1"/>
          </p:cNvSpPr>
          <p:nvPr>
            <p:ph sz="half" idx="2"/>
          </p:nvPr>
        </p:nvSpPr>
        <p:spPr/>
        <p:txBody>
          <a:bodyPr/>
          <a:lstStyle/>
          <a:p>
            <a:endParaRPr lang="en-CA"/>
          </a:p>
        </p:txBody>
      </p:sp>
      <p:pic>
        <p:nvPicPr>
          <p:cNvPr id="3074" name="Picture 2" descr="Foreshadowing the torn Veil of the Temple: Only, he may not enter through  the veil nor draw near to the altar on ac… | Tabernacle of moses, The  tabernacle, Curtains">
            <a:extLst>
              <a:ext uri="{FF2B5EF4-FFF2-40B4-BE49-F238E27FC236}">
                <a16:creationId xmlns:a16="http://schemas.microsoft.com/office/drawing/2014/main" id="{607C9F8E-08A0-7F4D-83B9-9F6B7D5390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2069"/>
            <a:ext cx="12191999" cy="783421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221D382-E9FE-D842-9787-332E341CAEB0}"/>
              </a:ext>
            </a:extLst>
          </p:cNvPr>
          <p:cNvSpPr/>
          <p:nvPr/>
        </p:nvSpPr>
        <p:spPr>
          <a:xfrm>
            <a:off x="255319" y="117567"/>
            <a:ext cx="12067308" cy="1454244"/>
          </a:xfrm>
          <a:prstGeom prst="rect">
            <a:avLst/>
          </a:prstGeom>
        </p:spPr>
        <p:txBody>
          <a:bodyPr wrap="square">
            <a:spAutoFit/>
          </a:bodyPr>
          <a:lstStyle/>
          <a:p>
            <a:pPr>
              <a:lnSpc>
                <a:spcPct val="70000"/>
              </a:lnSpc>
            </a:pPr>
            <a:r>
              <a:rPr lang="en-CA" sz="6000" dirty="0">
                <a:solidFill>
                  <a:schemeClr val="bg1"/>
                </a:solidFill>
                <a:latin typeface="Gabriola" pitchFamily="82" charset="0"/>
                <a:cs typeface="Gisha" panose="020B0502040204020203" pitchFamily="34" charset="-79"/>
              </a:rPr>
              <a:t>“And the sun was darkened, and the veil of the temple was rent in the midst.”</a:t>
            </a:r>
            <a:endParaRPr lang="en-CA" sz="6000" dirty="0">
              <a:solidFill>
                <a:schemeClr val="bg1"/>
              </a:solidFill>
              <a:effectLst/>
              <a:latin typeface="Gabriola" pitchFamily="82" charset="0"/>
              <a:cs typeface="Gisha" panose="020B0502040204020203" pitchFamily="34" charset="-79"/>
            </a:endParaRPr>
          </a:p>
        </p:txBody>
      </p:sp>
    </p:spTree>
    <p:extLst>
      <p:ext uri="{BB962C8B-B14F-4D97-AF65-F5344CB8AC3E}">
        <p14:creationId xmlns:p14="http://schemas.microsoft.com/office/powerpoint/2010/main" val="12429475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F877B-431F-AC43-A9E2-5EE62F67EF59}"/>
              </a:ext>
            </a:extLst>
          </p:cNvPr>
          <p:cNvSpPr>
            <a:spLocks noGrp="1"/>
          </p:cNvSpPr>
          <p:nvPr>
            <p:ph type="title"/>
          </p:nvPr>
        </p:nvSpPr>
        <p:spPr/>
        <p:txBody>
          <a:bodyPr/>
          <a:lstStyle/>
          <a:p>
            <a:r>
              <a:rPr lang="en-CA" dirty="0"/>
              <a:t>God’s Dwelling with Man</a:t>
            </a:r>
          </a:p>
        </p:txBody>
      </p:sp>
      <p:sp>
        <p:nvSpPr>
          <p:cNvPr id="3" name="Content Placeholder 2">
            <a:extLst>
              <a:ext uri="{FF2B5EF4-FFF2-40B4-BE49-F238E27FC236}">
                <a16:creationId xmlns:a16="http://schemas.microsoft.com/office/drawing/2014/main" id="{DA9D17F0-52D3-8441-9D5A-83AB738F0B74}"/>
              </a:ext>
            </a:extLst>
          </p:cNvPr>
          <p:cNvSpPr>
            <a:spLocks noGrp="1"/>
          </p:cNvSpPr>
          <p:nvPr>
            <p:ph idx="1"/>
          </p:nvPr>
        </p:nvSpPr>
        <p:spPr>
          <a:xfrm>
            <a:off x="581890" y="1825625"/>
            <a:ext cx="11028218" cy="1178832"/>
          </a:xfrm>
        </p:spPr>
        <p:txBody>
          <a:bodyPr>
            <a:normAutofit/>
          </a:bodyPr>
          <a:lstStyle/>
          <a:p>
            <a:r>
              <a:rPr lang="en-CA" dirty="0"/>
              <a:t>“the LORD of hosts that dwelleth between the </a:t>
            </a:r>
            <a:r>
              <a:rPr lang="en-CA" dirty="0" err="1"/>
              <a:t>cherubims</a:t>
            </a:r>
            <a:r>
              <a:rPr lang="en-CA" dirty="0"/>
              <a:t>.”  </a:t>
            </a:r>
            <a:r>
              <a:rPr lang="en-CA" sz="2800" dirty="0"/>
              <a:t>II Samuel 6v2</a:t>
            </a:r>
          </a:p>
        </p:txBody>
      </p:sp>
      <p:sp>
        <p:nvSpPr>
          <p:cNvPr id="4" name="Content Placeholder 2">
            <a:extLst>
              <a:ext uri="{FF2B5EF4-FFF2-40B4-BE49-F238E27FC236}">
                <a16:creationId xmlns:a16="http://schemas.microsoft.com/office/drawing/2014/main" id="{0D8C5E7F-CD8A-6F4B-92A6-945820F93D9B}"/>
              </a:ext>
            </a:extLst>
          </p:cNvPr>
          <p:cNvSpPr txBox="1">
            <a:spLocks/>
          </p:cNvSpPr>
          <p:nvPr/>
        </p:nvSpPr>
        <p:spPr>
          <a:xfrm>
            <a:off x="1465810" y="3294200"/>
            <a:ext cx="10343013" cy="191470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Gisha" panose="020B0502040204020203" pitchFamily="34" charset="-79"/>
                <a:ea typeface="+mn-ea"/>
                <a:cs typeface="Gisha" panose="020B05020402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Gisha" panose="020B0502040204020203" pitchFamily="34" charset="-79"/>
                <a:ea typeface="+mn-ea"/>
                <a:cs typeface="Gisha" panose="020B05020402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Gisha" panose="020B0502040204020203" pitchFamily="34" charset="-79"/>
                <a:ea typeface="+mn-ea"/>
                <a:cs typeface="Gisha" panose="020B05020402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sha" panose="020B0502040204020203" pitchFamily="34" charset="-79"/>
                <a:ea typeface="+mn-ea"/>
                <a:cs typeface="Gisha" panose="020B05020402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sha" panose="020B0502040204020203" pitchFamily="34" charset="-79"/>
                <a:ea typeface="+mn-ea"/>
                <a:cs typeface="Gisha" panose="020B05020402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dirty="0"/>
              <a:t>“Behold, a virgin shall be with child, and shall bring forth a son, and they shall call his name </a:t>
            </a:r>
            <a:r>
              <a:rPr lang="en-CA" dirty="0">
                <a:solidFill>
                  <a:schemeClr val="accent5"/>
                </a:solidFill>
              </a:rPr>
              <a:t>Emmanuel</a:t>
            </a:r>
            <a:r>
              <a:rPr lang="en-CA" dirty="0"/>
              <a:t>, which being interpreted is, </a:t>
            </a:r>
            <a:r>
              <a:rPr lang="en-CA" dirty="0">
                <a:solidFill>
                  <a:schemeClr val="accent5"/>
                </a:solidFill>
              </a:rPr>
              <a:t>God with us</a:t>
            </a:r>
            <a:r>
              <a:rPr lang="en-CA" dirty="0"/>
              <a:t>.” </a:t>
            </a:r>
            <a:r>
              <a:rPr lang="en-CA" sz="2800" i="1" dirty="0"/>
              <a:t>Matthew 1:23</a:t>
            </a:r>
          </a:p>
        </p:txBody>
      </p:sp>
      <p:sp>
        <p:nvSpPr>
          <p:cNvPr id="5" name="Content Placeholder 2">
            <a:extLst>
              <a:ext uri="{FF2B5EF4-FFF2-40B4-BE49-F238E27FC236}">
                <a16:creationId xmlns:a16="http://schemas.microsoft.com/office/drawing/2014/main" id="{266F2388-6405-754C-A9A5-5F15CB349D6A}"/>
              </a:ext>
            </a:extLst>
          </p:cNvPr>
          <p:cNvSpPr txBox="1">
            <a:spLocks/>
          </p:cNvSpPr>
          <p:nvPr/>
        </p:nvSpPr>
        <p:spPr>
          <a:xfrm>
            <a:off x="2336666" y="5456286"/>
            <a:ext cx="9655036" cy="11788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Gisha" panose="020B0502040204020203" pitchFamily="34" charset="-79"/>
                <a:ea typeface="+mn-ea"/>
                <a:cs typeface="Gisha" panose="020B05020402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Gisha" panose="020B0502040204020203" pitchFamily="34" charset="-79"/>
                <a:ea typeface="+mn-ea"/>
                <a:cs typeface="Gisha" panose="020B05020402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Gisha" panose="020B0502040204020203" pitchFamily="34" charset="-79"/>
                <a:ea typeface="+mn-ea"/>
                <a:cs typeface="Gisha" panose="020B05020402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sha" panose="020B0502040204020203" pitchFamily="34" charset="-79"/>
                <a:ea typeface="+mn-ea"/>
                <a:cs typeface="Gisha" panose="020B05020402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sha" panose="020B0502040204020203" pitchFamily="34" charset="-79"/>
                <a:ea typeface="+mn-ea"/>
                <a:cs typeface="Gisha" panose="020B05020402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dirty="0"/>
              <a:t>“Whom God hath set forth to be a {Mercy Seat} through faith in his blood,” </a:t>
            </a:r>
            <a:r>
              <a:rPr lang="en-CA" sz="2800" i="1" dirty="0"/>
              <a:t>Romans 3:25</a:t>
            </a:r>
            <a:endParaRPr lang="en-CA" i="1" dirty="0"/>
          </a:p>
        </p:txBody>
      </p:sp>
      <p:sp>
        <p:nvSpPr>
          <p:cNvPr id="6" name="Bent-Up Arrow 5">
            <a:extLst>
              <a:ext uri="{FF2B5EF4-FFF2-40B4-BE49-F238E27FC236}">
                <a16:creationId xmlns:a16="http://schemas.microsoft.com/office/drawing/2014/main" id="{6DBD5958-4850-E943-9F2E-59E11156904F}"/>
              </a:ext>
            </a:extLst>
          </p:cNvPr>
          <p:cNvSpPr/>
          <p:nvPr/>
        </p:nvSpPr>
        <p:spPr>
          <a:xfrm rot="5400000">
            <a:off x="825139" y="2950031"/>
            <a:ext cx="796832" cy="592184"/>
          </a:xfrm>
          <a:prstGeom prst="bentUp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CA"/>
          </a:p>
        </p:txBody>
      </p:sp>
      <p:sp>
        <p:nvSpPr>
          <p:cNvPr id="7" name="Bent-Up Arrow 6">
            <a:extLst>
              <a:ext uri="{FF2B5EF4-FFF2-40B4-BE49-F238E27FC236}">
                <a16:creationId xmlns:a16="http://schemas.microsoft.com/office/drawing/2014/main" id="{14CD1D9D-264E-524D-A083-B68AF0568184}"/>
              </a:ext>
            </a:extLst>
          </p:cNvPr>
          <p:cNvSpPr/>
          <p:nvPr/>
        </p:nvSpPr>
        <p:spPr>
          <a:xfrm rot="5400000">
            <a:off x="1669870" y="5160194"/>
            <a:ext cx="796832" cy="592184"/>
          </a:xfrm>
          <a:prstGeom prst="bentUp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CA"/>
          </a:p>
        </p:txBody>
      </p:sp>
      <p:sp>
        <p:nvSpPr>
          <p:cNvPr id="8" name="Content Placeholder 2">
            <a:extLst>
              <a:ext uri="{FF2B5EF4-FFF2-40B4-BE49-F238E27FC236}">
                <a16:creationId xmlns:a16="http://schemas.microsoft.com/office/drawing/2014/main" id="{E34F6863-41B6-8B4E-902D-FFE16833DD8A}"/>
              </a:ext>
            </a:extLst>
          </p:cNvPr>
          <p:cNvSpPr txBox="1">
            <a:spLocks/>
          </p:cNvSpPr>
          <p:nvPr/>
        </p:nvSpPr>
        <p:spPr>
          <a:xfrm>
            <a:off x="581890" y="1822949"/>
            <a:ext cx="11028218" cy="11788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Gisha" panose="020B0502040204020203" pitchFamily="34" charset="-79"/>
                <a:ea typeface="+mn-ea"/>
                <a:cs typeface="Gisha" panose="020B05020402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Gisha" panose="020B0502040204020203" pitchFamily="34" charset="-79"/>
                <a:ea typeface="+mn-ea"/>
                <a:cs typeface="Gisha" panose="020B05020402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Gisha" panose="020B0502040204020203" pitchFamily="34" charset="-79"/>
                <a:ea typeface="+mn-ea"/>
                <a:cs typeface="Gisha" panose="020B05020402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sha" panose="020B0502040204020203" pitchFamily="34" charset="-79"/>
                <a:ea typeface="+mn-ea"/>
                <a:cs typeface="Gisha" panose="020B05020402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sha" panose="020B0502040204020203" pitchFamily="34" charset="-79"/>
                <a:ea typeface="+mn-ea"/>
                <a:cs typeface="Gisha" panose="020B05020402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dirty="0">
                <a:solidFill>
                  <a:schemeClr val="bg1">
                    <a:lumMod val="95000"/>
                  </a:schemeClr>
                </a:solidFill>
              </a:rPr>
              <a:t>“the LORD of hosts that dwelleth between the </a:t>
            </a:r>
            <a:r>
              <a:rPr lang="en-CA" dirty="0" err="1">
                <a:solidFill>
                  <a:schemeClr val="bg1">
                    <a:lumMod val="95000"/>
                  </a:schemeClr>
                </a:solidFill>
              </a:rPr>
              <a:t>cherubims</a:t>
            </a:r>
            <a:r>
              <a:rPr lang="en-CA" dirty="0">
                <a:solidFill>
                  <a:schemeClr val="bg1">
                    <a:lumMod val="95000"/>
                  </a:schemeClr>
                </a:solidFill>
              </a:rPr>
              <a:t>.”  </a:t>
            </a:r>
            <a:r>
              <a:rPr lang="en-CA" sz="2800" dirty="0">
                <a:solidFill>
                  <a:schemeClr val="bg1">
                    <a:lumMod val="95000"/>
                  </a:schemeClr>
                </a:solidFill>
              </a:rPr>
              <a:t>II Samuel 6v2</a:t>
            </a:r>
          </a:p>
        </p:txBody>
      </p:sp>
    </p:spTree>
    <p:extLst>
      <p:ext uri="{BB962C8B-B14F-4D97-AF65-F5344CB8AC3E}">
        <p14:creationId xmlns:p14="http://schemas.microsoft.com/office/powerpoint/2010/main" val="3475572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5" name="Picture 74">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4AB0F94E-6BF4-474A-994A-34EADBDC6B40}"/>
              </a:ext>
            </a:extLst>
          </p:cNvPr>
          <p:cNvSpPr>
            <a:spLocks noGrp="1"/>
          </p:cNvSpPr>
          <p:nvPr>
            <p:ph type="title"/>
          </p:nvPr>
        </p:nvSpPr>
        <p:spPr>
          <a:xfrm>
            <a:off x="804997" y="223679"/>
            <a:ext cx="4803636" cy="1311664"/>
          </a:xfrm>
        </p:spPr>
        <p:txBody>
          <a:bodyPr>
            <a:normAutofit/>
          </a:bodyPr>
          <a:lstStyle/>
          <a:p>
            <a:r>
              <a:rPr lang="en-CA" dirty="0">
                <a:solidFill>
                  <a:srgbClr val="000000"/>
                </a:solidFill>
              </a:rPr>
              <a:t>A Flaming Sword</a:t>
            </a:r>
          </a:p>
        </p:txBody>
      </p:sp>
      <p:sp>
        <p:nvSpPr>
          <p:cNvPr id="3" name="Content Placeholder 2">
            <a:extLst>
              <a:ext uri="{FF2B5EF4-FFF2-40B4-BE49-F238E27FC236}">
                <a16:creationId xmlns:a16="http://schemas.microsoft.com/office/drawing/2014/main" id="{F4B34F34-0A3A-044D-95AA-4FC94EBBC057}"/>
              </a:ext>
            </a:extLst>
          </p:cNvPr>
          <p:cNvSpPr>
            <a:spLocks noGrp="1"/>
          </p:cNvSpPr>
          <p:nvPr>
            <p:ph idx="1"/>
          </p:nvPr>
        </p:nvSpPr>
        <p:spPr>
          <a:xfrm>
            <a:off x="804997" y="1345474"/>
            <a:ext cx="4706803" cy="4963885"/>
          </a:xfrm>
        </p:spPr>
        <p:txBody>
          <a:bodyPr anchor="t">
            <a:normAutofit/>
          </a:bodyPr>
          <a:lstStyle/>
          <a:p>
            <a:pPr marL="0" indent="0">
              <a:buNone/>
            </a:pPr>
            <a:r>
              <a:rPr lang="en-CA" sz="2400" dirty="0">
                <a:solidFill>
                  <a:srgbClr val="000000"/>
                </a:solidFill>
              </a:rPr>
              <a:t>“He placed at the east of the garden of Eden </a:t>
            </a:r>
            <a:r>
              <a:rPr lang="en-CA" sz="2400" dirty="0" err="1">
                <a:solidFill>
                  <a:srgbClr val="000000"/>
                </a:solidFill>
              </a:rPr>
              <a:t>Cherubims</a:t>
            </a:r>
            <a:r>
              <a:rPr lang="en-CA" sz="2400" dirty="0">
                <a:solidFill>
                  <a:srgbClr val="000000"/>
                </a:solidFill>
              </a:rPr>
              <a:t>, and a flaming sword which turned every way, to {guard and protect} the way of the tree of life.”  </a:t>
            </a:r>
            <a:r>
              <a:rPr lang="en-CA" sz="2400" i="1" dirty="0">
                <a:solidFill>
                  <a:srgbClr val="000000"/>
                </a:solidFill>
              </a:rPr>
              <a:t>Genesis 3:24</a:t>
            </a:r>
          </a:p>
          <a:p>
            <a:pPr marL="0" indent="0">
              <a:buNone/>
            </a:pPr>
            <a:endParaRPr lang="en-CA" sz="2400" dirty="0">
              <a:solidFill>
                <a:srgbClr val="000000"/>
              </a:solidFill>
            </a:endParaRPr>
          </a:p>
          <a:p>
            <a:pPr marL="0" indent="0">
              <a:buNone/>
            </a:pPr>
            <a:r>
              <a:rPr lang="en-CA" sz="2400" dirty="0">
                <a:solidFill>
                  <a:srgbClr val="000000"/>
                </a:solidFill>
              </a:rPr>
              <a:t>When Jesus Christ died on the cross, the veil was rent, and the sword was lowered.  Jesus was the first mortal man to partake of the tree of life. Now Jesus dwells with God at His side.</a:t>
            </a:r>
          </a:p>
        </p:txBody>
      </p:sp>
      <p:pic>
        <p:nvPicPr>
          <p:cNvPr id="1030" name="Picture 6" descr="Pin on Art">
            <a:extLst>
              <a:ext uri="{FF2B5EF4-FFF2-40B4-BE49-F238E27FC236}">
                <a16:creationId xmlns:a16="http://schemas.microsoft.com/office/drawing/2014/main" id="{D723CA6A-9CA5-CB43-867C-6FD6E7D415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547269">
            <a:off x="7115474" y="762085"/>
            <a:ext cx="3569685" cy="4895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981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5400000">
                                      <p:cBhvr>
                                        <p:cTn id="10" dur="2000" fill="hold"/>
                                        <p:tgtEl>
                                          <p:spTgt spid="10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7936441-BBA7-A318-0681-371AD95C461E}"/>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fontScale="90000"/>
          </a:bodyPr>
          <a:lstStyle/>
          <a:p>
            <a:pPr algn="ctr"/>
            <a:r>
              <a:rPr lang="en-US" sz="3600" dirty="0">
                <a:solidFill>
                  <a:srgbClr val="FFFFFF"/>
                </a:solidFill>
                <a:ea typeface="+mj-ea"/>
                <a:cs typeface="+mj-cs"/>
              </a:rPr>
              <a:t>Our brain when excited</a:t>
            </a:r>
            <a:endParaRPr lang="en-US" sz="3600" kern="1200" dirty="0">
              <a:solidFill>
                <a:srgbClr val="FFFFFF"/>
              </a:solidFill>
              <a:ea typeface="+mj-ea"/>
              <a:cs typeface="+mj-cs"/>
            </a:endParaRPr>
          </a:p>
        </p:txBody>
      </p:sp>
      <p:pic>
        <p:nvPicPr>
          <p:cNvPr id="9" name="Content Placeholder 6">
            <a:extLst>
              <a:ext uri="{FF2B5EF4-FFF2-40B4-BE49-F238E27FC236}">
                <a16:creationId xmlns:a16="http://schemas.microsoft.com/office/drawing/2014/main" id="{542C1D02-73E7-CDA3-6259-AE1CD440EFDB}"/>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3770142" y="101915"/>
            <a:ext cx="8421858" cy="6654169"/>
          </a:xfrm>
          <a:prstGeom prst="rect">
            <a:avLst/>
          </a:prstGeom>
        </p:spPr>
      </p:pic>
    </p:spTree>
    <p:extLst>
      <p:ext uri="{BB962C8B-B14F-4D97-AF65-F5344CB8AC3E}">
        <p14:creationId xmlns:p14="http://schemas.microsoft.com/office/powerpoint/2010/main" val="5513071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Lessons from a Pomegranate Tree in Soul Relaxation - So-Sy Astrology">
            <a:extLst>
              <a:ext uri="{FF2B5EF4-FFF2-40B4-BE49-F238E27FC236}">
                <a16:creationId xmlns:a16="http://schemas.microsoft.com/office/drawing/2014/main" id="{6FBB1DD4-D462-9546-B896-9999C8CE61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19" r="32479" b="2"/>
          <a:stretch/>
        </p:blipFill>
        <p:spPr bwMode="auto">
          <a:xfrm>
            <a:off x="3774832" y="10"/>
            <a:ext cx="8417168" cy="6857990"/>
          </a:xfrm>
          <a:prstGeom prst="rect">
            <a:avLst/>
          </a:prstGeom>
          <a:noFill/>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1149B7D-1054-7743-BBC7-4E1F01E4FF17}"/>
              </a:ext>
            </a:extLst>
          </p:cNvPr>
          <p:cNvSpPr/>
          <p:nvPr/>
        </p:nvSpPr>
        <p:spPr>
          <a:xfrm>
            <a:off x="3774832" y="0"/>
            <a:ext cx="8414119" cy="6858000"/>
          </a:xfrm>
          <a:prstGeom prst="rect">
            <a:avLst/>
          </a:prstGeom>
          <a:gradFill flip="none" rotWithShape="1">
            <a:gsLst>
              <a:gs pos="0">
                <a:schemeClr val="bg1"/>
              </a:gs>
              <a:gs pos="74000">
                <a:schemeClr val="bg1">
                  <a:alpha val="7000"/>
                </a:schemeClr>
              </a:gs>
              <a:gs pos="99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30" name="Content Placeholder 1029">
            <a:extLst>
              <a:ext uri="{FF2B5EF4-FFF2-40B4-BE49-F238E27FC236}">
                <a16:creationId xmlns:a16="http://schemas.microsoft.com/office/drawing/2014/main" id="{D35EE8B6-3496-4307-9A8D-8198AD623567}"/>
              </a:ext>
            </a:extLst>
          </p:cNvPr>
          <p:cNvSpPr>
            <a:spLocks noGrp="1"/>
          </p:cNvSpPr>
          <p:nvPr>
            <p:ph idx="1"/>
          </p:nvPr>
        </p:nvSpPr>
        <p:spPr>
          <a:xfrm>
            <a:off x="252045" y="1184830"/>
            <a:ext cx="5996355" cy="2825467"/>
          </a:xfrm>
        </p:spPr>
        <p:txBody>
          <a:bodyPr>
            <a:normAutofit lnSpcReduction="10000"/>
          </a:bodyPr>
          <a:lstStyle/>
          <a:p>
            <a:pPr marL="0" indent="0">
              <a:lnSpc>
                <a:spcPct val="110000"/>
              </a:lnSpc>
              <a:spcBef>
                <a:spcPts val="2200"/>
              </a:spcBef>
              <a:buNone/>
            </a:pPr>
            <a:r>
              <a:rPr lang="en-US" sz="2200" dirty="0"/>
              <a:t>“To him that </a:t>
            </a:r>
            <a:r>
              <a:rPr lang="en-US" sz="2200" dirty="0" err="1"/>
              <a:t>overcometh</a:t>
            </a:r>
            <a:r>
              <a:rPr lang="en-US" sz="2200" dirty="0"/>
              <a:t> will I give to eat of the </a:t>
            </a:r>
            <a:r>
              <a:rPr lang="en-US" sz="2200" b="1" dirty="0">
                <a:solidFill>
                  <a:schemeClr val="accent6"/>
                </a:solidFill>
              </a:rPr>
              <a:t>tree of life</a:t>
            </a:r>
            <a:r>
              <a:rPr lang="en-US" sz="2200" dirty="0"/>
              <a:t>, which is </a:t>
            </a:r>
            <a:r>
              <a:rPr lang="en-US" sz="2200" b="1" dirty="0">
                <a:solidFill>
                  <a:srgbClr val="A145EB"/>
                </a:solidFill>
              </a:rPr>
              <a:t>in the midst of the paradise of God</a:t>
            </a:r>
            <a:r>
              <a:rPr lang="en-US" sz="2200" dirty="0"/>
              <a:t>.” </a:t>
            </a:r>
            <a:r>
              <a:rPr lang="en-US" sz="2200" i="1" dirty="0"/>
              <a:t>Revelation 2:7</a:t>
            </a:r>
          </a:p>
          <a:p>
            <a:pPr marL="0" indent="0">
              <a:lnSpc>
                <a:spcPct val="110000"/>
              </a:lnSpc>
              <a:spcBef>
                <a:spcPts val="2200"/>
              </a:spcBef>
              <a:buNone/>
            </a:pPr>
            <a:r>
              <a:rPr lang="en-US" sz="2200" dirty="0"/>
              <a:t>“Blessed are they that do his commandments, that they may have right to the </a:t>
            </a:r>
            <a:r>
              <a:rPr lang="en-US" sz="2200" b="1" dirty="0">
                <a:solidFill>
                  <a:schemeClr val="accent6"/>
                </a:solidFill>
              </a:rPr>
              <a:t>tree of life</a:t>
            </a:r>
            <a:r>
              <a:rPr lang="en-US" sz="2200" dirty="0"/>
              <a:t>, and may </a:t>
            </a:r>
            <a:r>
              <a:rPr lang="en-US" sz="2200" b="1" dirty="0">
                <a:solidFill>
                  <a:srgbClr val="A145EB"/>
                </a:solidFill>
              </a:rPr>
              <a:t>enter in through the gates into the city</a:t>
            </a:r>
            <a:r>
              <a:rPr lang="en-US" sz="2200" dirty="0"/>
              <a:t>.”  </a:t>
            </a:r>
            <a:r>
              <a:rPr lang="en-US" sz="2200" i="1" dirty="0"/>
              <a:t>Revelation 22:14</a:t>
            </a:r>
          </a:p>
        </p:txBody>
      </p:sp>
      <p:sp>
        <p:nvSpPr>
          <p:cNvPr id="3" name="TextBox 2">
            <a:extLst>
              <a:ext uri="{FF2B5EF4-FFF2-40B4-BE49-F238E27FC236}">
                <a16:creationId xmlns:a16="http://schemas.microsoft.com/office/drawing/2014/main" id="{B5E08FC0-8A73-7840-A220-A7191E71ED06}"/>
              </a:ext>
            </a:extLst>
          </p:cNvPr>
          <p:cNvSpPr txBox="1"/>
          <p:nvPr/>
        </p:nvSpPr>
        <p:spPr>
          <a:xfrm>
            <a:off x="252045" y="4006438"/>
            <a:ext cx="7232972" cy="2800767"/>
          </a:xfrm>
          <a:prstGeom prst="rect">
            <a:avLst/>
          </a:prstGeom>
          <a:noFill/>
        </p:spPr>
        <p:txBody>
          <a:bodyPr wrap="square" rtlCol="0">
            <a:spAutoFit/>
          </a:bodyPr>
          <a:lstStyle/>
          <a:p>
            <a:r>
              <a:rPr lang="en-US" sz="2200" dirty="0">
                <a:latin typeface="Gisha" panose="020B0502040204020203" pitchFamily="34" charset="-79"/>
                <a:cs typeface="Gisha" panose="020B0502040204020203" pitchFamily="34" charset="-79"/>
              </a:rPr>
              <a:t>“And he shewed me a pure river of water of life, clear as crystal, proceeding out of </a:t>
            </a:r>
            <a:r>
              <a:rPr lang="en-US" sz="2200" b="1" dirty="0">
                <a:solidFill>
                  <a:schemeClr val="accent5"/>
                </a:solidFill>
                <a:latin typeface="Gisha" panose="020B0502040204020203" pitchFamily="34" charset="-79"/>
                <a:cs typeface="Gisha" panose="020B0502040204020203" pitchFamily="34" charset="-79"/>
              </a:rPr>
              <a:t>the throne of God and of the Lamb</a:t>
            </a:r>
            <a:r>
              <a:rPr lang="en-US" sz="2200" dirty="0">
                <a:latin typeface="Gisha" panose="020B0502040204020203" pitchFamily="34" charset="-79"/>
                <a:cs typeface="Gisha" panose="020B0502040204020203" pitchFamily="34" charset="-79"/>
              </a:rPr>
              <a:t>. In the midst of the </a:t>
            </a:r>
            <a:r>
              <a:rPr lang="en-US" sz="2200" b="1" dirty="0">
                <a:solidFill>
                  <a:schemeClr val="accent5"/>
                </a:solidFill>
                <a:latin typeface="Gisha" panose="020B0502040204020203" pitchFamily="34" charset="-79"/>
                <a:cs typeface="Gisha" panose="020B0502040204020203" pitchFamily="34" charset="-79"/>
              </a:rPr>
              <a:t>street</a:t>
            </a:r>
            <a:r>
              <a:rPr lang="en-US" sz="2200" dirty="0">
                <a:latin typeface="Gisha" panose="020B0502040204020203" pitchFamily="34" charset="-79"/>
                <a:cs typeface="Gisha" panose="020B0502040204020203" pitchFamily="34" charset="-79"/>
              </a:rPr>
              <a:t> of it, and on either side of the river, was there the </a:t>
            </a:r>
            <a:r>
              <a:rPr lang="en-US" sz="2200" b="1" dirty="0">
                <a:solidFill>
                  <a:schemeClr val="accent6"/>
                </a:solidFill>
                <a:latin typeface="Gisha" panose="020B0502040204020203" pitchFamily="34" charset="-79"/>
                <a:cs typeface="Gisha" panose="020B0502040204020203" pitchFamily="34" charset="-79"/>
              </a:rPr>
              <a:t>tree of life</a:t>
            </a:r>
            <a:r>
              <a:rPr lang="en-US" sz="2200" dirty="0">
                <a:latin typeface="Gisha" panose="020B0502040204020203" pitchFamily="34" charset="-79"/>
                <a:cs typeface="Gisha" panose="020B0502040204020203" pitchFamily="34" charset="-79"/>
              </a:rPr>
              <a:t>, which bare twelve manner of fruits, and yielded her fruit every month: and the leaves of the tree were for the </a:t>
            </a:r>
            <a:r>
              <a:rPr lang="en-US" sz="2200" b="1" dirty="0">
                <a:solidFill>
                  <a:schemeClr val="accent2"/>
                </a:solidFill>
                <a:latin typeface="Gisha" panose="020B0502040204020203" pitchFamily="34" charset="-79"/>
                <a:cs typeface="Gisha" panose="020B0502040204020203" pitchFamily="34" charset="-79"/>
              </a:rPr>
              <a:t>healing of the nations</a:t>
            </a:r>
            <a:r>
              <a:rPr lang="en-US" sz="2200" dirty="0">
                <a:latin typeface="Gisha" panose="020B0502040204020203" pitchFamily="34" charset="-79"/>
                <a:cs typeface="Gisha" panose="020B0502040204020203" pitchFamily="34" charset="-79"/>
              </a:rPr>
              <a:t>. And there shall be no more curse:”      </a:t>
            </a:r>
            <a:r>
              <a:rPr lang="en-US" sz="2200" i="1" dirty="0">
                <a:latin typeface="Gisha" panose="020B0502040204020203" pitchFamily="34" charset="-79"/>
                <a:cs typeface="Gisha" panose="020B0502040204020203" pitchFamily="34" charset="-79"/>
              </a:rPr>
              <a:t>Revelation 22:1-3</a:t>
            </a:r>
          </a:p>
        </p:txBody>
      </p:sp>
      <p:sp>
        <p:nvSpPr>
          <p:cNvPr id="2" name="Title 1">
            <a:extLst>
              <a:ext uri="{FF2B5EF4-FFF2-40B4-BE49-F238E27FC236}">
                <a16:creationId xmlns:a16="http://schemas.microsoft.com/office/drawing/2014/main" id="{D5E03E31-8061-7F41-9CFE-EFB23A671778}"/>
              </a:ext>
            </a:extLst>
          </p:cNvPr>
          <p:cNvSpPr>
            <a:spLocks noGrp="1"/>
          </p:cNvSpPr>
          <p:nvPr>
            <p:ph type="title"/>
          </p:nvPr>
        </p:nvSpPr>
        <p:spPr>
          <a:xfrm>
            <a:off x="252045" y="195436"/>
            <a:ext cx="8199624" cy="864700"/>
          </a:xfrm>
        </p:spPr>
        <p:txBody>
          <a:bodyPr>
            <a:normAutofit/>
          </a:bodyPr>
          <a:lstStyle/>
          <a:p>
            <a:r>
              <a:rPr lang="en-CA" dirty="0"/>
              <a:t>Restoration to the Tree of Life</a:t>
            </a:r>
          </a:p>
        </p:txBody>
      </p:sp>
    </p:spTree>
    <p:extLst>
      <p:ext uri="{BB962C8B-B14F-4D97-AF65-F5344CB8AC3E}">
        <p14:creationId xmlns:p14="http://schemas.microsoft.com/office/powerpoint/2010/main" val="251742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E53B2C5-7039-B246-8DB1-81AB44DC87D9}"/>
              </a:ext>
            </a:extLst>
          </p:cNvPr>
          <p:cNvSpPr>
            <a:spLocks noGrp="1"/>
          </p:cNvSpPr>
          <p:nvPr>
            <p:ph type="title"/>
          </p:nvPr>
        </p:nvSpPr>
        <p:spPr/>
        <p:txBody>
          <a:bodyPr/>
          <a:lstStyle/>
          <a:p>
            <a:r>
              <a:rPr lang="en-CA" dirty="0"/>
              <a:t>Restoration of eternal life</a:t>
            </a:r>
          </a:p>
        </p:txBody>
      </p:sp>
      <p:graphicFrame>
        <p:nvGraphicFramePr>
          <p:cNvPr id="8" name="Table 8">
            <a:extLst>
              <a:ext uri="{FF2B5EF4-FFF2-40B4-BE49-F238E27FC236}">
                <a16:creationId xmlns:a16="http://schemas.microsoft.com/office/drawing/2014/main" id="{9516A2D8-D918-9547-B171-CA84091DFE72}"/>
              </a:ext>
            </a:extLst>
          </p:cNvPr>
          <p:cNvGraphicFramePr>
            <a:graphicFrameLocks noGrp="1"/>
          </p:cNvGraphicFramePr>
          <p:nvPr>
            <p:ph idx="1"/>
            <p:extLst>
              <p:ext uri="{D42A27DB-BD31-4B8C-83A1-F6EECF244321}">
                <p14:modId xmlns:p14="http://schemas.microsoft.com/office/powerpoint/2010/main" val="1907307941"/>
              </p:ext>
            </p:extLst>
          </p:nvPr>
        </p:nvGraphicFramePr>
        <p:xfrm>
          <a:off x="708660" y="2008504"/>
          <a:ext cx="10901448" cy="3504021"/>
        </p:xfrm>
        <a:graphic>
          <a:graphicData uri="http://schemas.openxmlformats.org/drawingml/2006/table">
            <a:tbl>
              <a:tblPr>
                <a:tableStyleId>{5DA37D80-6434-44D0-A028-1B22A696006F}</a:tableStyleId>
              </a:tblPr>
              <a:tblGrid>
                <a:gridCol w="3633816">
                  <a:extLst>
                    <a:ext uri="{9D8B030D-6E8A-4147-A177-3AD203B41FA5}">
                      <a16:colId xmlns:a16="http://schemas.microsoft.com/office/drawing/2014/main" val="2889496394"/>
                    </a:ext>
                  </a:extLst>
                </a:gridCol>
                <a:gridCol w="3633816">
                  <a:extLst>
                    <a:ext uri="{9D8B030D-6E8A-4147-A177-3AD203B41FA5}">
                      <a16:colId xmlns:a16="http://schemas.microsoft.com/office/drawing/2014/main" val="1513038605"/>
                    </a:ext>
                  </a:extLst>
                </a:gridCol>
                <a:gridCol w="3633816">
                  <a:extLst>
                    <a:ext uri="{9D8B030D-6E8A-4147-A177-3AD203B41FA5}">
                      <a16:colId xmlns:a16="http://schemas.microsoft.com/office/drawing/2014/main" val="3348280067"/>
                    </a:ext>
                  </a:extLst>
                </a:gridCol>
              </a:tblGrid>
              <a:tr h="1168007">
                <a:tc>
                  <a:txBody>
                    <a:bodyPr/>
                    <a:lstStyle/>
                    <a:p>
                      <a:r>
                        <a:rPr lang="en-CA" sz="2400" dirty="0"/>
                        <a:t>Dominion over creation</a:t>
                      </a:r>
                    </a:p>
                  </a:txBody>
                  <a:tcPr/>
                </a:tc>
                <a:tc>
                  <a:txBody>
                    <a:bodyPr/>
                    <a:lstStyle/>
                    <a:p>
                      <a:endParaRPr lang="en-CA" sz="2400" dirty="0"/>
                    </a:p>
                  </a:txBody>
                  <a:tcPr/>
                </a:tc>
                <a:tc>
                  <a:txBody>
                    <a:bodyPr/>
                    <a:lstStyle/>
                    <a:p>
                      <a:endParaRPr lang="en-CA" sz="2400" dirty="0"/>
                    </a:p>
                  </a:txBody>
                  <a:tcPr/>
                </a:tc>
                <a:extLst>
                  <a:ext uri="{0D108BD9-81ED-4DB2-BD59-A6C34878D82A}">
                    <a16:rowId xmlns:a16="http://schemas.microsoft.com/office/drawing/2014/main" val="2731611024"/>
                  </a:ext>
                </a:extLst>
              </a:tr>
              <a:tr h="1168007">
                <a:tc>
                  <a:txBody>
                    <a:bodyPr/>
                    <a:lstStyle/>
                    <a:p>
                      <a:r>
                        <a:rPr lang="en-CA" sz="2400" dirty="0"/>
                        <a:t>Placed in a garden in Eden</a:t>
                      </a:r>
                    </a:p>
                  </a:txBody>
                  <a:tcPr/>
                </a:tc>
                <a:tc>
                  <a:txBody>
                    <a:bodyPr/>
                    <a:lstStyle/>
                    <a:p>
                      <a:endParaRPr lang="en-CA" sz="2400"/>
                    </a:p>
                  </a:txBody>
                  <a:tcPr/>
                </a:tc>
                <a:tc>
                  <a:txBody>
                    <a:bodyPr/>
                    <a:lstStyle/>
                    <a:p>
                      <a:endParaRPr lang="en-CA" sz="2400"/>
                    </a:p>
                  </a:txBody>
                  <a:tcPr/>
                </a:tc>
                <a:extLst>
                  <a:ext uri="{0D108BD9-81ED-4DB2-BD59-A6C34878D82A}">
                    <a16:rowId xmlns:a16="http://schemas.microsoft.com/office/drawing/2014/main" val="520610715"/>
                  </a:ext>
                </a:extLst>
              </a:tr>
              <a:tr h="1168007">
                <a:tc>
                  <a:txBody>
                    <a:bodyPr/>
                    <a:lstStyle/>
                    <a:p>
                      <a:r>
                        <a:rPr lang="en-CA" sz="2400" dirty="0"/>
                        <a:t>Access to the tree of life</a:t>
                      </a:r>
                    </a:p>
                  </a:txBody>
                  <a:tcPr/>
                </a:tc>
                <a:tc>
                  <a:txBody>
                    <a:bodyPr/>
                    <a:lstStyle/>
                    <a:p>
                      <a:endParaRPr lang="en-CA" sz="2400" dirty="0"/>
                    </a:p>
                  </a:txBody>
                  <a:tcPr/>
                </a:tc>
                <a:tc>
                  <a:txBody>
                    <a:bodyPr/>
                    <a:lstStyle/>
                    <a:p>
                      <a:r>
                        <a:rPr lang="en-CA" sz="2400" dirty="0"/>
                        <a:t>Covenant of Eden</a:t>
                      </a:r>
                    </a:p>
                  </a:txBody>
                  <a:tcPr/>
                </a:tc>
                <a:extLst>
                  <a:ext uri="{0D108BD9-81ED-4DB2-BD59-A6C34878D82A}">
                    <a16:rowId xmlns:a16="http://schemas.microsoft.com/office/drawing/2014/main" val="308648046"/>
                  </a:ext>
                </a:extLst>
              </a:tr>
            </a:tbl>
          </a:graphicData>
        </a:graphic>
      </p:graphicFrame>
      <p:sp>
        <p:nvSpPr>
          <p:cNvPr id="2" name="Rectangle 1">
            <a:extLst>
              <a:ext uri="{FF2B5EF4-FFF2-40B4-BE49-F238E27FC236}">
                <a16:creationId xmlns:a16="http://schemas.microsoft.com/office/drawing/2014/main" id="{DF54DBEC-2947-0B46-90D9-579185A49F8E}"/>
              </a:ext>
            </a:extLst>
          </p:cNvPr>
          <p:cNvSpPr/>
          <p:nvPr/>
        </p:nvSpPr>
        <p:spPr>
          <a:xfrm>
            <a:off x="4349354" y="4354677"/>
            <a:ext cx="3632051" cy="830997"/>
          </a:xfrm>
          <a:prstGeom prst="rect">
            <a:avLst/>
          </a:prstGeom>
        </p:spPr>
        <p:txBody>
          <a:bodyPr wrap="square">
            <a:spAutoFit/>
          </a:bodyPr>
          <a:lstStyle/>
          <a:p>
            <a:r>
              <a:rPr lang="en-CA" sz="2400" dirty="0"/>
              <a:t>No more access to the tree of life</a:t>
            </a:r>
          </a:p>
        </p:txBody>
      </p:sp>
      <p:sp>
        <p:nvSpPr>
          <p:cNvPr id="7" name="Rectangle 6">
            <a:extLst>
              <a:ext uri="{FF2B5EF4-FFF2-40B4-BE49-F238E27FC236}">
                <a16:creationId xmlns:a16="http://schemas.microsoft.com/office/drawing/2014/main" id="{B5B0FFD0-BB01-FF43-BA71-85AEFCBB4D33}"/>
              </a:ext>
            </a:extLst>
          </p:cNvPr>
          <p:cNvSpPr/>
          <p:nvPr/>
        </p:nvSpPr>
        <p:spPr>
          <a:xfrm>
            <a:off x="4349354" y="3183766"/>
            <a:ext cx="3632052" cy="830997"/>
          </a:xfrm>
          <a:prstGeom prst="rect">
            <a:avLst/>
          </a:prstGeom>
        </p:spPr>
        <p:txBody>
          <a:bodyPr wrap="square">
            <a:spAutoFit/>
          </a:bodyPr>
          <a:lstStyle/>
          <a:p>
            <a:r>
              <a:rPr lang="en-CA" sz="2400" dirty="0"/>
              <a:t>Sent forth from the garden in Eden</a:t>
            </a:r>
          </a:p>
        </p:txBody>
      </p:sp>
      <p:sp>
        <p:nvSpPr>
          <p:cNvPr id="10" name="Rectangle 9">
            <a:extLst>
              <a:ext uri="{FF2B5EF4-FFF2-40B4-BE49-F238E27FC236}">
                <a16:creationId xmlns:a16="http://schemas.microsoft.com/office/drawing/2014/main" id="{397A9A7C-24BF-F547-8533-3964BCC816B7}"/>
              </a:ext>
            </a:extLst>
          </p:cNvPr>
          <p:cNvSpPr/>
          <p:nvPr/>
        </p:nvSpPr>
        <p:spPr>
          <a:xfrm>
            <a:off x="4349353" y="2012855"/>
            <a:ext cx="3388786" cy="830997"/>
          </a:xfrm>
          <a:prstGeom prst="rect">
            <a:avLst/>
          </a:prstGeom>
        </p:spPr>
        <p:txBody>
          <a:bodyPr wrap="square">
            <a:spAutoFit/>
          </a:bodyPr>
          <a:lstStyle/>
          <a:p>
            <a:r>
              <a:rPr lang="en-CA" sz="2400" dirty="0"/>
              <a:t>No more dominion over creation</a:t>
            </a:r>
          </a:p>
        </p:txBody>
      </p:sp>
      <p:sp>
        <p:nvSpPr>
          <p:cNvPr id="3" name="Left Arrow 2">
            <a:extLst>
              <a:ext uri="{FF2B5EF4-FFF2-40B4-BE49-F238E27FC236}">
                <a16:creationId xmlns:a16="http://schemas.microsoft.com/office/drawing/2014/main" id="{FA8C0841-A519-5C44-B99A-5D9EAC7095C6}"/>
              </a:ext>
            </a:extLst>
          </p:cNvPr>
          <p:cNvSpPr/>
          <p:nvPr/>
        </p:nvSpPr>
        <p:spPr>
          <a:xfrm>
            <a:off x="4045129" y="4354677"/>
            <a:ext cx="3997234" cy="469290"/>
          </a:xfrm>
          <a:prstGeom prst="lef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4826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22" presetClass="entr" presetSubtype="2"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right)">
                                      <p:cBhvr>
                                        <p:cTn id="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F0673-F902-D26F-B82B-282AE68C8649}"/>
              </a:ext>
            </a:extLst>
          </p:cNvPr>
          <p:cNvSpPr>
            <a:spLocks noGrp="1"/>
          </p:cNvSpPr>
          <p:nvPr>
            <p:ph type="title"/>
          </p:nvPr>
        </p:nvSpPr>
        <p:spPr/>
        <p:txBody>
          <a:bodyPr/>
          <a:lstStyle/>
          <a:p>
            <a:r>
              <a:rPr lang="en-CA" dirty="0"/>
              <a:t>Covenant with Abram</a:t>
            </a:r>
          </a:p>
        </p:txBody>
      </p:sp>
      <p:sp>
        <p:nvSpPr>
          <p:cNvPr id="4" name="Content Placeholder 3">
            <a:extLst>
              <a:ext uri="{FF2B5EF4-FFF2-40B4-BE49-F238E27FC236}">
                <a16:creationId xmlns:a16="http://schemas.microsoft.com/office/drawing/2014/main" id="{9B783FB5-39CF-5B59-8B95-BB3A8F9DEAAA}"/>
              </a:ext>
            </a:extLst>
          </p:cNvPr>
          <p:cNvSpPr>
            <a:spLocks noGrp="1"/>
          </p:cNvSpPr>
          <p:nvPr>
            <p:ph idx="1"/>
          </p:nvPr>
        </p:nvSpPr>
        <p:spPr>
          <a:xfrm>
            <a:off x="581890" y="1606381"/>
            <a:ext cx="11028218" cy="5054514"/>
          </a:xfrm>
        </p:spPr>
        <p:txBody>
          <a:bodyPr>
            <a:normAutofit lnSpcReduction="10000"/>
          </a:bodyPr>
          <a:lstStyle/>
          <a:p>
            <a:pPr>
              <a:lnSpc>
                <a:spcPct val="100000"/>
              </a:lnSpc>
            </a:pPr>
            <a:r>
              <a:rPr lang="en-US" dirty="0">
                <a:effectLst/>
              </a:rPr>
              <a:t>“I will make of thee a great nation, and I will bless thee, and make thy name great; and thou shalt be a blessing: and I will bless them that bless thee, and curse him that </a:t>
            </a:r>
            <a:r>
              <a:rPr lang="en-US" dirty="0" err="1">
                <a:effectLst/>
              </a:rPr>
              <a:t>curseth</a:t>
            </a:r>
            <a:r>
              <a:rPr lang="en-US" dirty="0">
                <a:effectLst/>
              </a:rPr>
              <a:t> thee: and </a:t>
            </a:r>
            <a:r>
              <a:rPr lang="en-US" dirty="0">
                <a:solidFill>
                  <a:srgbClr val="FF0000"/>
                </a:solidFill>
                <a:effectLst/>
              </a:rPr>
              <a:t>in thee shall all families of the earth be blessed</a:t>
            </a:r>
            <a:r>
              <a:rPr lang="en-US" dirty="0">
                <a:effectLst/>
              </a:rPr>
              <a:t>.”  </a:t>
            </a:r>
            <a:r>
              <a:rPr lang="en-US" sz="2800" dirty="0">
                <a:effectLst/>
              </a:rPr>
              <a:t>Genesis 12:2-3</a:t>
            </a:r>
          </a:p>
          <a:p>
            <a:pPr marL="0" indent="0">
              <a:lnSpc>
                <a:spcPct val="100000"/>
              </a:lnSpc>
              <a:buNone/>
            </a:pPr>
            <a:endParaRPr lang="en-US" sz="1400" dirty="0">
              <a:effectLst/>
            </a:endParaRPr>
          </a:p>
          <a:p>
            <a:r>
              <a:rPr lang="en-CA" dirty="0">
                <a:solidFill>
                  <a:schemeClr val="accent1"/>
                </a:solidFill>
              </a:rPr>
              <a:t>Paul expounds </a:t>
            </a:r>
            <a:r>
              <a:rPr lang="en-CA" dirty="0"/>
              <a:t>“the scripture, foreseeing that God would justify {people} through faith, preached before the gospel unto Abraham, saying, </a:t>
            </a:r>
            <a:r>
              <a:rPr lang="en-CA" dirty="0">
                <a:solidFill>
                  <a:srgbClr val="FF0000"/>
                </a:solidFill>
              </a:rPr>
              <a:t>In thee shall all nations be blessed</a:t>
            </a:r>
            <a:r>
              <a:rPr lang="en-CA" dirty="0"/>
              <a:t>.”  </a:t>
            </a:r>
            <a:r>
              <a:rPr lang="en-CA" sz="2800" dirty="0"/>
              <a:t>Galatians 3:8</a:t>
            </a:r>
            <a:endParaRPr lang="en-CA" dirty="0"/>
          </a:p>
        </p:txBody>
      </p:sp>
    </p:spTree>
    <p:extLst>
      <p:ext uri="{BB962C8B-B14F-4D97-AF65-F5344CB8AC3E}">
        <p14:creationId xmlns:p14="http://schemas.microsoft.com/office/powerpoint/2010/main" val="200261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Israel's Security Imperatives in the Jordan Valley - JINSA">
            <a:extLst>
              <a:ext uri="{FF2B5EF4-FFF2-40B4-BE49-F238E27FC236}">
                <a16:creationId xmlns:a16="http://schemas.microsoft.com/office/drawing/2014/main" id="{3BBFD032-7003-F455-6D09-B7495094F2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83" r="10881"/>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BAC43CD-4C27-E037-445E-AC5CDFF7FC5B}"/>
              </a:ext>
            </a:extLst>
          </p:cNvPr>
          <p:cNvSpPr>
            <a:spLocks noGrp="1"/>
          </p:cNvSpPr>
          <p:nvPr>
            <p:ph type="title"/>
          </p:nvPr>
        </p:nvSpPr>
        <p:spPr>
          <a:xfrm>
            <a:off x="7740618" y="365125"/>
            <a:ext cx="4109512" cy="1899912"/>
          </a:xfrm>
        </p:spPr>
        <p:txBody>
          <a:bodyPr>
            <a:noAutofit/>
          </a:bodyPr>
          <a:lstStyle/>
          <a:p>
            <a:r>
              <a:rPr lang="en-CA" sz="5400" dirty="0"/>
              <a:t>To thee and thy seed</a:t>
            </a:r>
          </a:p>
        </p:txBody>
      </p:sp>
      <p:sp>
        <p:nvSpPr>
          <p:cNvPr id="3" name="Content Placeholder 2">
            <a:extLst>
              <a:ext uri="{FF2B5EF4-FFF2-40B4-BE49-F238E27FC236}">
                <a16:creationId xmlns:a16="http://schemas.microsoft.com/office/drawing/2014/main" id="{4D764138-FBD5-64E5-6D26-0C415E1A0308}"/>
              </a:ext>
            </a:extLst>
          </p:cNvPr>
          <p:cNvSpPr>
            <a:spLocks noGrp="1"/>
          </p:cNvSpPr>
          <p:nvPr>
            <p:ph idx="1"/>
          </p:nvPr>
        </p:nvSpPr>
        <p:spPr>
          <a:xfrm>
            <a:off x="7740618" y="2434201"/>
            <a:ext cx="4433967" cy="4058674"/>
          </a:xfrm>
        </p:spPr>
        <p:txBody>
          <a:bodyPr>
            <a:normAutofit/>
          </a:bodyPr>
          <a:lstStyle/>
          <a:p>
            <a:pPr marL="0" indent="0">
              <a:buNone/>
            </a:pPr>
            <a:r>
              <a:rPr lang="en-CA" sz="2800" dirty="0"/>
              <a:t>“Lift up now thine eyes, and look from the place where thou art northward, and southward, and eastward, and westward: for all the land which thou </a:t>
            </a:r>
            <a:r>
              <a:rPr lang="en-CA" sz="2800" dirty="0" err="1"/>
              <a:t>seest</a:t>
            </a:r>
            <a:r>
              <a:rPr lang="en-CA" sz="2800" dirty="0"/>
              <a:t>, to thee will I give it, and to thy seed for ever.”</a:t>
            </a:r>
          </a:p>
          <a:p>
            <a:pPr marL="0" indent="0">
              <a:buNone/>
            </a:pPr>
            <a:r>
              <a:rPr lang="en-CA" sz="2000" dirty="0"/>
              <a:t>Genesis 13:14</a:t>
            </a:r>
          </a:p>
        </p:txBody>
      </p:sp>
    </p:spTree>
    <p:extLst>
      <p:ext uri="{BB962C8B-B14F-4D97-AF65-F5344CB8AC3E}">
        <p14:creationId xmlns:p14="http://schemas.microsoft.com/office/powerpoint/2010/main" val="34717885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3CAFAAB3-E6A9-EB68-0B4E-CD46DB8DCC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158"/>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4AB6A65-EAF3-3F0C-54EE-BEC66AEAC09C}"/>
              </a:ext>
            </a:extLst>
          </p:cNvPr>
          <p:cNvSpPr>
            <a:spLocks noGrp="1"/>
          </p:cNvSpPr>
          <p:nvPr>
            <p:ph type="title"/>
          </p:nvPr>
        </p:nvSpPr>
        <p:spPr>
          <a:xfrm>
            <a:off x="838199" y="605481"/>
            <a:ext cx="5967549" cy="1899912"/>
          </a:xfrm>
        </p:spPr>
        <p:txBody>
          <a:bodyPr>
            <a:noAutofit/>
          </a:bodyPr>
          <a:lstStyle/>
          <a:p>
            <a:r>
              <a:rPr lang="en-CA" sz="5400" dirty="0"/>
              <a:t>Territory given to Abraham’s Seed</a:t>
            </a:r>
          </a:p>
        </p:txBody>
      </p:sp>
      <p:sp>
        <p:nvSpPr>
          <p:cNvPr id="3" name="Content Placeholder 2">
            <a:extLst>
              <a:ext uri="{FF2B5EF4-FFF2-40B4-BE49-F238E27FC236}">
                <a16:creationId xmlns:a16="http://schemas.microsoft.com/office/drawing/2014/main" id="{1CB070A7-8A99-97AA-F968-57DD9838F742}"/>
              </a:ext>
            </a:extLst>
          </p:cNvPr>
          <p:cNvSpPr>
            <a:spLocks noGrp="1"/>
          </p:cNvSpPr>
          <p:nvPr>
            <p:ph idx="1"/>
          </p:nvPr>
        </p:nvSpPr>
        <p:spPr>
          <a:xfrm>
            <a:off x="838199" y="2913017"/>
            <a:ext cx="4302211" cy="3339502"/>
          </a:xfrm>
        </p:spPr>
        <p:txBody>
          <a:bodyPr>
            <a:noAutofit/>
          </a:bodyPr>
          <a:lstStyle/>
          <a:p>
            <a:pPr marL="0" indent="0">
              <a:buNone/>
            </a:pPr>
            <a:r>
              <a:rPr lang="en-CA" sz="2800" dirty="0"/>
              <a:t>“Arise, walk through the land in the length of it and in the breadth of it; for I will give it unto thee.”  </a:t>
            </a:r>
            <a:r>
              <a:rPr lang="en-CA" sz="2000" dirty="0"/>
              <a:t>Genesis 13:17</a:t>
            </a:r>
          </a:p>
        </p:txBody>
      </p:sp>
    </p:spTree>
    <p:extLst>
      <p:ext uri="{BB962C8B-B14F-4D97-AF65-F5344CB8AC3E}">
        <p14:creationId xmlns:p14="http://schemas.microsoft.com/office/powerpoint/2010/main" val="35891921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a:extLst>
              <a:ext uri="{FF2B5EF4-FFF2-40B4-BE49-F238E27FC236}">
                <a16:creationId xmlns:a16="http://schemas.microsoft.com/office/drawing/2014/main" id="{0ED4020C-9BDB-478C-C568-20127E4ECB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009" r="2572" b="-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7" name="Rectangle 205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B13DDD4-625C-1D61-BC31-CF21900CB817}"/>
              </a:ext>
            </a:extLst>
          </p:cNvPr>
          <p:cNvSpPr>
            <a:spLocks noGrp="1"/>
          </p:cNvSpPr>
          <p:nvPr>
            <p:ph idx="1"/>
          </p:nvPr>
        </p:nvSpPr>
        <p:spPr>
          <a:xfrm>
            <a:off x="10622280" y="2794563"/>
            <a:ext cx="3822189" cy="3742762"/>
          </a:xfrm>
        </p:spPr>
        <p:txBody>
          <a:bodyPr>
            <a:normAutofit/>
          </a:bodyPr>
          <a:lstStyle/>
          <a:p>
            <a:endParaRPr lang="en-CA" sz="2000" dirty="0"/>
          </a:p>
        </p:txBody>
      </p:sp>
      <p:sp>
        <p:nvSpPr>
          <p:cNvPr id="6" name="Title 1">
            <a:extLst>
              <a:ext uri="{FF2B5EF4-FFF2-40B4-BE49-F238E27FC236}">
                <a16:creationId xmlns:a16="http://schemas.microsoft.com/office/drawing/2014/main" id="{B82DE6EE-DB26-A993-5260-3C35FDD9BAC8}"/>
              </a:ext>
            </a:extLst>
          </p:cNvPr>
          <p:cNvSpPr txBox="1">
            <a:spLocks/>
          </p:cNvSpPr>
          <p:nvPr/>
        </p:nvSpPr>
        <p:spPr>
          <a:xfrm>
            <a:off x="937779" y="423507"/>
            <a:ext cx="5902234" cy="1899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cap="none" spc="0">
                <a:ln w="0"/>
                <a:solidFill>
                  <a:schemeClr val="tx1"/>
                </a:solidFill>
                <a:effectLst>
                  <a:outerShdw blurRad="38100" dist="19050" dir="2700000" algn="tl" rotWithShape="0">
                    <a:schemeClr val="dk1">
                      <a:alpha val="40000"/>
                    </a:schemeClr>
                  </a:outerShdw>
                </a:effectLst>
                <a:latin typeface="Gisha" panose="020B0502040204020203" pitchFamily="34" charset="-79"/>
                <a:ea typeface="Lato" panose="020F0502020204030203" pitchFamily="34" charset="0"/>
                <a:cs typeface="Gisha" panose="020B05020402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A"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Gisha" panose="020B0502040204020203" pitchFamily="34" charset="-79"/>
                <a:ea typeface="Lato" panose="020F0502020204030203" pitchFamily="34" charset="0"/>
                <a:cs typeface="Gisha" panose="020B0502040204020203" pitchFamily="34" charset="-79"/>
              </a:rPr>
              <a:t>Territory given to Abraham’s Seed</a:t>
            </a:r>
          </a:p>
        </p:txBody>
      </p:sp>
      <p:sp>
        <p:nvSpPr>
          <p:cNvPr id="7" name="Content Placeholder 2">
            <a:extLst>
              <a:ext uri="{FF2B5EF4-FFF2-40B4-BE49-F238E27FC236}">
                <a16:creationId xmlns:a16="http://schemas.microsoft.com/office/drawing/2014/main" id="{C428F7D4-139E-0B63-1727-B5304E943356}"/>
              </a:ext>
            </a:extLst>
          </p:cNvPr>
          <p:cNvSpPr txBox="1">
            <a:spLocks/>
          </p:cNvSpPr>
          <p:nvPr/>
        </p:nvSpPr>
        <p:spPr>
          <a:xfrm>
            <a:off x="751701" y="2978332"/>
            <a:ext cx="3185160" cy="31040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Gisha" panose="020B0502040204020203" pitchFamily="34" charset="-79"/>
                <a:ea typeface="+mn-ea"/>
                <a:cs typeface="Gisha" panose="020B05020402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Gisha" panose="020B0502040204020203" pitchFamily="34" charset="-79"/>
                <a:ea typeface="+mn-ea"/>
                <a:cs typeface="Gisha" panose="020B05020402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Gisha" panose="020B0502040204020203" pitchFamily="34" charset="-79"/>
                <a:ea typeface="+mn-ea"/>
                <a:cs typeface="Gisha" panose="020B05020402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sha" panose="020B0502040204020203" pitchFamily="34" charset="-79"/>
                <a:ea typeface="+mn-ea"/>
                <a:cs typeface="Gisha" panose="020B05020402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sha" panose="020B0502040204020203" pitchFamily="34" charset="-79"/>
                <a:ea typeface="+mn-ea"/>
                <a:cs typeface="Gisha" panose="020B05020402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CA" sz="2800" b="0" i="0" u="none" strike="noStrike" kern="1200" cap="none" spc="0" normalizeH="0" baseline="0" noProof="0" dirty="0">
                <a:ln>
                  <a:noFill/>
                </a:ln>
                <a:solidFill>
                  <a:prstClr val="black"/>
                </a:solidFill>
                <a:effectLst/>
                <a:uLnTx/>
                <a:uFillTx/>
                <a:latin typeface="Gisha" panose="020B0502040204020203" pitchFamily="34" charset="-79"/>
                <a:ea typeface="+mn-ea"/>
                <a:cs typeface="Gisha" panose="020B0502040204020203" pitchFamily="34" charset="-79"/>
              </a:rPr>
              <a:t>But Abram had walked much broader than just in Canaan!</a:t>
            </a:r>
          </a:p>
        </p:txBody>
      </p:sp>
    </p:spTree>
    <p:extLst>
      <p:ext uri="{BB962C8B-B14F-4D97-AF65-F5344CB8AC3E}">
        <p14:creationId xmlns:p14="http://schemas.microsoft.com/office/powerpoint/2010/main" val="23666344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2" name="Rectangle 2061">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C5A0165-A21A-A2E7-70DE-C86EACC2D80F}"/>
              </a:ext>
            </a:extLst>
          </p:cNvPr>
          <p:cNvSpPr>
            <a:spLocks noGrp="1"/>
          </p:cNvSpPr>
          <p:nvPr>
            <p:ph type="title"/>
          </p:nvPr>
        </p:nvSpPr>
        <p:spPr>
          <a:xfrm>
            <a:off x="836680" y="371474"/>
            <a:ext cx="6002110" cy="1495425"/>
          </a:xfrm>
        </p:spPr>
        <p:txBody>
          <a:bodyPr>
            <a:normAutofit/>
          </a:bodyPr>
          <a:lstStyle/>
          <a:p>
            <a:r>
              <a:rPr lang="en-CA" sz="4800" dirty="0"/>
              <a:t>Kingdom of Israel</a:t>
            </a:r>
          </a:p>
        </p:txBody>
      </p:sp>
      <p:sp>
        <p:nvSpPr>
          <p:cNvPr id="3" name="Content Placeholder 2">
            <a:extLst>
              <a:ext uri="{FF2B5EF4-FFF2-40B4-BE49-F238E27FC236}">
                <a16:creationId xmlns:a16="http://schemas.microsoft.com/office/drawing/2014/main" id="{38F9B25F-0783-92DD-E67B-BC73381AA66F}"/>
              </a:ext>
            </a:extLst>
          </p:cNvPr>
          <p:cNvSpPr>
            <a:spLocks noGrp="1"/>
          </p:cNvSpPr>
          <p:nvPr>
            <p:ph idx="1"/>
          </p:nvPr>
        </p:nvSpPr>
        <p:spPr>
          <a:xfrm>
            <a:off x="836680" y="1625600"/>
            <a:ext cx="6002110" cy="4860926"/>
          </a:xfrm>
        </p:spPr>
        <p:txBody>
          <a:bodyPr>
            <a:normAutofit/>
          </a:bodyPr>
          <a:lstStyle/>
          <a:p>
            <a:r>
              <a:rPr lang="en-CA" sz="3200" dirty="0"/>
              <a:t>Israel’s settlements in the land under Moses and Joshua</a:t>
            </a:r>
          </a:p>
          <a:p>
            <a:r>
              <a:rPr lang="en-CA" sz="3200" dirty="0"/>
              <a:t>Largest expanse under David and Solomon</a:t>
            </a:r>
          </a:p>
          <a:p>
            <a:r>
              <a:rPr lang="en-CA" sz="3200" dirty="0"/>
              <a:t>A fulfillment of promises to Abraham</a:t>
            </a:r>
          </a:p>
          <a:p>
            <a:r>
              <a:rPr lang="en-CA" sz="3200" dirty="0"/>
              <a:t>Only a partial fulfillment</a:t>
            </a:r>
          </a:p>
          <a:p>
            <a:pPr lvl="1"/>
            <a:r>
              <a:rPr lang="en-CA" sz="2800" dirty="0"/>
              <a:t>“All nations”</a:t>
            </a:r>
          </a:p>
          <a:p>
            <a:pPr lvl="1"/>
            <a:r>
              <a:rPr lang="en-CA" sz="2800" dirty="0"/>
              <a:t>Area of settlement</a:t>
            </a:r>
          </a:p>
          <a:p>
            <a:endParaRPr lang="en-CA" sz="3200" dirty="0"/>
          </a:p>
        </p:txBody>
      </p:sp>
      <p:pic>
        <p:nvPicPr>
          <p:cNvPr id="2050" name="Picture 2">
            <a:extLst>
              <a:ext uri="{FF2B5EF4-FFF2-40B4-BE49-F238E27FC236}">
                <a16:creationId xmlns:a16="http://schemas.microsoft.com/office/drawing/2014/main" id="{7598972D-6F35-7F38-F6DC-6C3A1B6737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623"/>
          <a:stretch/>
        </p:blipFill>
        <p:spPr bwMode="auto">
          <a:xfrm>
            <a:off x="7199440" y="10"/>
            <a:ext cx="4992560"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956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8" name="Rectangle 308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6" name="Picture 4" descr="Mount Meron, Upper Galilee, Israel.">
            <a:extLst>
              <a:ext uri="{FF2B5EF4-FFF2-40B4-BE49-F238E27FC236}">
                <a16:creationId xmlns:a16="http://schemas.microsoft.com/office/drawing/2014/main" id="{CD28D943-FFC8-C090-CFCB-7C6CC53C6E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882" b="-1"/>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3090" name="Rectangle 308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EF8A78-FF98-6D99-40A5-4C66533E7940}"/>
              </a:ext>
            </a:extLst>
          </p:cNvPr>
          <p:cNvSpPr>
            <a:spLocks noGrp="1"/>
          </p:cNvSpPr>
          <p:nvPr>
            <p:ph type="title"/>
          </p:nvPr>
        </p:nvSpPr>
        <p:spPr>
          <a:xfrm>
            <a:off x="7068066" y="365124"/>
            <a:ext cx="5523470" cy="2513999"/>
          </a:xfrm>
        </p:spPr>
        <p:txBody>
          <a:bodyPr>
            <a:noAutofit/>
          </a:bodyPr>
          <a:lstStyle/>
          <a:p>
            <a:r>
              <a:rPr lang="en-CA" sz="5400" dirty="0"/>
              <a:t>Territory given to Abraham’s Seed</a:t>
            </a:r>
          </a:p>
        </p:txBody>
      </p:sp>
      <p:sp>
        <p:nvSpPr>
          <p:cNvPr id="3" name="Content Placeholder 2">
            <a:extLst>
              <a:ext uri="{FF2B5EF4-FFF2-40B4-BE49-F238E27FC236}">
                <a16:creationId xmlns:a16="http://schemas.microsoft.com/office/drawing/2014/main" id="{D720EDD7-0931-FDB1-A53A-68BCD05CB81F}"/>
              </a:ext>
            </a:extLst>
          </p:cNvPr>
          <p:cNvSpPr>
            <a:spLocks noGrp="1"/>
          </p:cNvSpPr>
          <p:nvPr>
            <p:ph idx="1"/>
          </p:nvPr>
        </p:nvSpPr>
        <p:spPr>
          <a:xfrm>
            <a:off x="7247398" y="3115228"/>
            <a:ext cx="4639801" cy="3742762"/>
          </a:xfrm>
        </p:spPr>
        <p:txBody>
          <a:bodyPr>
            <a:normAutofit/>
          </a:bodyPr>
          <a:lstStyle/>
          <a:p>
            <a:pPr marL="0" indent="0">
              <a:buNone/>
            </a:pPr>
            <a:r>
              <a:rPr lang="en-US" dirty="0">
                <a:effectLst/>
              </a:rPr>
              <a:t>“Unto thy seed have I given this land, from the river of Egypt unto the great river, the river Euphrates:”</a:t>
            </a:r>
          </a:p>
          <a:p>
            <a:pPr marL="0" indent="0">
              <a:buNone/>
            </a:pPr>
            <a:r>
              <a:rPr lang="en-US" sz="2400" dirty="0"/>
              <a:t>Genesis 15:18</a:t>
            </a:r>
            <a:endParaRPr lang="en-US" sz="2400" dirty="0">
              <a:effectLst/>
            </a:endParaRPr>
          </a:p>
        </p:txBody>
      </p:sp>
    </p:spTree>
    <p:extLst>
      <p:ext uri="{BB962C8B-B14F-4D97-AF65-F5344CB8AC3E}">
        <p14:creationId xmlns:p14="http://schemas.microsoft.com/office/powerpoint/2010/main" val="3601949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74F9AF32-BA16-DAAC-4E43-914AB25392E6}"/>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 t="18896" r="-4" b="41116"/>
          <a:stretch/>
        </p:blipFill>
        <p:spPr bwMode="auto">
          <a:xfrm>
            <a:off x="-195943" y="1"/>
            <a:ext cx="12605657" cy="6858000"/>
          </a:xfrm>
          <a:prstGeom prst="rect">
            <a:avLst/>
          </a:prstGeom>
          <a:noFill/>
          <a:extLst>
            <a:ext uri="{909E8E84-426E-40DD-AFC4-6F175D3DCCD1}">
              <a14:hiddenFill xmlns:a14="http://schemas.microsoft.com/office/drawing/2010/main">
                <a:solidFill>
                  <a:srgbClr val="FFFFFF"/>
                </a:solidFill>
              </a14:hiddenFill>
            </a:ext>
          </a:extLst>
        </p:spPr>
      </p:pic>
      <p:sp>
        <p:nvSpPr>
          <p:cNvPr id="4109" name="Rectangle 410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E7D01FA-856A-3CA4-F09F-7B73A1F2F4E3}"/>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4000" dirty="0">
                <a:solidFill>
                  <a:schemeClr val="tx1">
                    <a:lumMod val="85000"/>
                    <a:lumOff val="15000"/>
                  </a:schemeClr>
                </a:solidFill>
                <a:latin typeface="+mj-lt"/>
                <a:ea typeface="+mj-ea"/>
                <a:cs typeface="+mj-cs"/>
              </a:rPr>
              <a:t>From the River of Egypt to the River Euphrates </a:t>
            </a:r>
          </a:p>
        </p:txBody>
      </p:sp>
      <p:cxnSp>
        <p:nvCxnSpPr>
          <p:cNvPr id="4110" name="Straight Connector 410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111" name="Straight Connector 410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Left-Right Arrow 3">
            <a:extLst>
              <a:ext uri="{FF2B5EF4-FFF2-40B4-BE49-F238E27FC236}">
                <a16:creationId xmlns:a16="http://schemas.microsoft.com/office/drawing/2014/main" id="{BD9A31BB-FC8E-6014-B87D-D114DF673E23}"/>
              </a:ext>
            </a:extLst>
          </p:cNvPr>
          <p:cNvSpPr/>
          <p:nvPr/>
        </p:nvSpPr>
        <p:spPr>
          <a:xfrm rot="10800000">
            <a:off x="1384662" y="2090055"/>
            <a:ext cx="8647611" cy="724989"/>
          </a:xfrm>
          <a:prstGeom prst="leftRightArrow">
            <a:avLst/>
          </a:prstGeom>
          <a:solidFill>
            <a:schemeClr val="accent2"/>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876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18B1A-6D44-D5E0-0076-B1D394C444E2}"/>
              </a:ext>
            </a:extLst>
          </p:cNvPr>
          <p:cNvSpPr>
            <a:spLocks noGrp="1"/>
          </p:cNvSpPr>
          <p:nvPr>
            <p:ph type="title"/>
          </p:nvPr>
        </p:nvSpPr>
        <p:spPr>
          <a:xfrm>
            <a:off x="581891" y="320675"/>
            <a:ext cx="6114152" cy="1325563"/>
          </a:xfrm>
        </p:spPr>
        <p:txBody>
          <a:bodyPr/>
          <a:lstStyle/>
          <a:p>
            <a:r>
              <a:rPr lang="en-CA" dirty="0"/>
              <a:t>From River to River</a:t>
            </a:r>
          </a:p>
        </p:txBody>
      </p:sp>
      <p:sp>
        <p:nvSpPr>
          <p:cNvPr id="3" name="Content Placeholder 2">
            <a:extLst>
              <a:ext uri="{FF2B5EF4-FFF2-40B4-BE49-F238E27FC236}">
                <a16:creationId xmlns:a16="http://schemas.microsoft.com/office/drawing/2014/main" id="{09F97A42-D744-595C-A2B3-6929DE4C6292}"/>
              </a:ext>
            </a:extLst>
          </p:cNvPr>
          <p:cNvSpPr>
            <a:spLocks noGrp="1"/>
          </p:cNvSpPr>
          <p:nvPr>
            <p:ph idx="1"/>
          </p:nvPr>
        </p:nvSpPr>
        <p:spPr>
          <a:xfrm>
            <a:off x="581890" y="1825625"/>
            <a:ext cx="6114151" cy="4711700"/>
          </a:xfrm>
        </p:spPr>
        <p:txBody>
          <a:bodyPr/>
          <a:lstStyle/>
          <a:p>
            <a:r>
              <a:rPr lang="en-CA" dirty="0"/>
              <a:t>Bro. </a:t>
            </a:r>
            <a:r>
              <a:rPr lang="en-CA" dirty="0" err="1"/>
              <a:t>Sulley</a:t>
            </a:r>
            <a:r>
              <a:rPr lang="en-CA" dirty="0"/>
              <a:t> provides this map of the future tribal allotment in ‘The Temple of Ezekiel’s Prophecy’</a:t>
            </a:r>
          </a:p>
        </p:txBody>
      </p:sp>
      <p:pic>
        <p:nvPicPr>
          <p:cNvPr id="4" name="Picture 3">
            <a:extLst>
              <a:ext uri="{FF2B5EF4-FFF2-40B4-BE49-F238E27FC236}">
                <a16:creationId xmlns:a16="http://schemas.microsoft.com/office/drawing/2014/main" id="{9D37E40D-9520-A5B7-8C68-A69DABE47A67}"/>
              </a:ext>
            </a:extLst>
          </p:cNvPr>
          <p:cNvPicPr>
            <a:picLocks noChangeAspect="1"/>
          </p:cNvPicPr>
          <p:nvPr/>
        </p:nvPicPr>
        <p:blipFill>
          <a:blip r:embed="rId3"/>
          <a:stretch>
            <a:fillRect/>
          </a:stretch>
        </p:blipFill>
        <p:spPr>
          <a:xfrm>
            <a:off x="6516173" y="-179796"/>
            <a:ext cx="5819913" cy="7262240"/>
          </a:xfrm>
          <a:prstGeom prst="rect">
            <a:avLst/>
          </a:prstGeom>
        </p:spPr>
      </p:pic>
    </p:spTree>
    <p:extLst>
      <p:ext uri="{BB962C8B-B14F-4D97-AF65-F5344CB8AC3E}">
        <p14:creationId xmlns:p14="http://schemas.microsoft.com/office/powerpoint/2010/main" val="2102660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E53B2C5-7039-B246-8DB1-81AB44DC87D9}"/>
              </a:ext>
            </a:extLst>
          </p:cNvPr>
          <p:cNvSpPr>
            <a:spLocks noGrp="1"/>
          </p:cNvSpPr>
          <p:nvPr>
            <p:ph type="title"/>
          </p:nvPr>
        </p:nvSpPr>
        <p:spPr/>
        <p:txBody>
          <a:bodyPr/>
          <a:lstStyle/>
          <a:p>
            <a:r>
              <a:rPr lang="en-CA" dirty="0"/>
              <a:t>Consequences of the Fall</a:t>
            </a:r>
          </a:p>
        </p:txBody>
      </p:sp>
      <p:graphicFrame>
        <p:nvGraphicFramePr>
          <p:cNvPr id="8" name="Table 8">
            <a:extLst>
              <a:ext uri="{FF2B5EF4-FFF2-40B4-BE49-F238E27FC236}">
                <a16:creationId xmlns:a16="http://schemas.microsoft.com/office/drawing/2014/main" id="{9516A2D8-D918-9547-B171-CA84091DFE72}"/>
              </a:ext>
            </a:extLst>
          </p:cNvPr>
          <p:cNvGraphicFramePr>
            <a:graphicFrameLocks noGrp="1"/>
          </p:cNvGraphicFramePr>
          <p:nvPr>
            <p:ph idx="1"/>
          </p:nvPr>
        </p:nvGraphicFramePr>
        <p:xfrm>
          <a:off x="708660" y="2008504"/>
          <a:ext cx="10901448" cy="3504021"/>
        </p:xfrm>
        <a:graphic>
          <a:graphicData uri="http://schemas.openxmlformats.org/drawingml/2006/table">
            <a:tbl>
              <a:tblPr>
                <a:tableStyleId>{5DA37D80-6434-44D0-A028-1B22A696006F}</a:tableStyleId>
              </a:tblPr>
              <a:tblGrid>
                <a:gridCol w="3633816">
                  <a:extLst>
                    <a:ext uri="{9D8B030D-6E8A-4147-A177-3AD203B41FA5}">
                      <a16:colId xmlns:a16="http://schemas.microsoft.com/office/drawing/2014/main" val="2889496394"/>
                    </a:ext>
                  </a:extLst>
                </a:gridCol>
                <a:gridCol w="3633816">
                  <a:extLst>
                    <a:ext uri="{9D8B030D-6E8A-4147-A177-3AD203B41FA5}">
                      <a16:colId xmlns:a16="http://schemas.microsoft.com/office/drawing/2014/main" val="1513038605"/>
                    </a:ext>
                  </a:extLst>
                </a:gridCol>
                <a:gridCol w="3633816">
                  <a:extLst>
                    <a:ext uri="{9D8B030D-6E8A-4147-A177-3AD203B41FA5}">
                      <a16:colId xmlns:a16="http://schemas.microsoft.com/office/drawing/2014/main" val="3348280067"/>
                    </a:ext>
                  </a:extLst>
                </a:gridCol>
              </a:tblGrid>
              <a:tr h="1168007">
                <a:tc>
                  <a:txBody>
                    <a:bodyPr/>
                    <a:lstStyle/>
                    <a:p>
                      <a:r>
                        <a:rPr lang="en-CA" sz="3200" dirty="0"/>
                        <a:t>Dominion over creation</a:t>
                      </a:r>
                    </a:p>
                  </a:txBody>
                  <a:tcPr/>
                </a:tc>
                <a:tc>
                  <a:txBody>
                    <a:bodyPr/>
                    <a:lstStyle/>
                    <a:p>
                      <a:endParaRPr lang="en-CA" sz="3200" dirty="0"/>
                    </a:p>
                  </a:txBody>
                  <a:tcPr/>
                </a:tc>
                <a:tc>
                  <a:txBody>
                    <a:bodyPr/>
                    <a:lstStyle/>
                    <a:p>
                      <a:endParaRPr lang="en-CA" sz="3200" dirty="0"/>
                    </a:p>
                  </a:txBody>
                  <a:tcPr/>
                </a:tc>
                <a:extLst>
                  <a:ext uri="{0D108BD9-81ED-4DB2-BD59-A6C34878D82A}">
                    <a16:rowId xmlns:a16="http://schemas.microsoft.com/office/drawing/2014/main" val="2731611024"/>
                  </a:ext>
                </a:extLst>
              </a:tr>
              <a:tr h="1168007">
                <a:tc>
                  <a:txBody>
                    <a:bodyPr/>
                    <a:lstStyle/>
                    <a:p>
                      <a:r>
                        <a:rPr lang="en-CA" sz="3200" dirty="0"/>
                        <a:t>Placed in a garden in Eden</a:t>
                      </a:r>
                    </a:p>
                  </a:txBody>
                  <a:tcPr/>
                </a:tc>
                <a:tc>
                  <a:txBody>
                    <a:bodyPr/>
                    <a:lstStyle/>
                    <a:p>
                      <a:endParaRPr lang="en-CA" sz="3200"/>
                    </a:p>
                  </a:txBody>
                  <a:tcPr/>
                </a:tc>
                <a:tc>
                  <a:txBody>
                    <a:bodyPr/>
                    <a:lstStyle/>
                    <a:p>
                      <a:endParaRPr lang="en-CA" sz="3200"/>
                    </a:p>
                  </a:txBody>
                  <a:tcPr/>
                </a:tc>
                <a:extLst>
                  <a:ext uri="{0D108BD9-81ED-4DB2-BD59-A6C34878D82A}">
                    <a16:rowId xmlns:a16="http://schemas.microsoft.com/office/drawing/2014/main" val="520610715"/>
                  </a:ext>
                </a:extLst>
              </a:tr>
              <a:tr h="1168007">
                <a:tc>
                  <a:txBody>
                    <a:bodyPr/>
                    <a:lstStyle/>
                    <a:p>
                      <a:r>
                        <a:rPr lang="en-CA" sz="3200" dirty="0"/>
                        <a:t>Access to the tree of life</a:t>
                      </a:r>
                    </a:p>
                  </a:txBody>
                  <a:tcPr/>
                </a:tc>
                <a:tc>
                  <a:txBody>
                    <a:bodyPr/>
                    <a:lstStyle/>
                    <a:p>
                      <a:endParaRPr lang="en-CA" sz="3200" dirty="0"/>
                    </a:p>
                  </a:txBody>
                  <a:tcPr/>
                </a:tc>
                <a:tc>
                  <a:txBody>
                    <a:bodyPr/>
                    <a:lstStyle/>
                    <a:p>
                      <a:endParaRPr lang="en-CA" sz="3200" dirty="0"/>
                    </a:p>
                  </a:txBody>
                  <a:tcPr/>
                </a:tc>
                <a:extLst>
                  <a:ext uri="{0D108BD9-81ED-4DB2-BD59-A6C34878D82A}">
                    <a16:rowId xmlns:a16="http://schemas.microsoft.com/office/drawing/2014/main" val="308648046"/>
                  </a:ext>
                </a:extLst>
              </a:tr>
            </a:tbl>
          </a:graphicData>
        </a:graphic>
      </p:graphicFrame>
      <p:sp>
        <p:nvSpPr>
          <p:cNvPr id="9" name="Rectangle 8">
            <a:extLst>
              <a:ext uri="{FF2B5EF4-FFF2-40B4-BE49-F238E27FC236}">
                <a16:creationId xmlns:a16="http://schemas.microsoft.com/office/drawing/2014/main" id="{0208BB30-3573-0B4F-A07C-AF6DBE212093}"/>
              </a:ext>
            </a:extLst>
          </p:cNvPr>
          <p:cNvSpPr/>
          <p:nvPr/>
        </p:nvSpPr>
        <p:spPr>
          <a:xfrm>
            <a:off x="7994106" y="1646238"/>
            <a:ext cx="3775165" cy="4166733"/>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Rectangle 1">
            <a:extLst>
              <a:ext uri="{FF2B5EF4-FFF2-40B4-BE49-F238E27FC236}">
                <a16:creationId xmlns:a16="http://schemas.microsoft.com/office/drawing/2014/main" id="{DF54DBEC-2947-0B46-90D9-579185A49F8E}"/>
              </a:ext>
            </a:extLst>
          </p:cNvPr>
          <p:cNvSpPr/>
          <p:nvPr/>
        </p:nvSpPr>
        <p:spPr>
          <a:xfrm>
            <a:off x="4401607" y="4341614"/>
            <a:ext cx="3388786" cy="1077218"/>
          </a:xfrm>
          <a:prstGeom prst="rect">
            <a:avLst/>
          </a:prstGeom>
        </p:spPr>
        <p:txBody>
          <a:bodyPr wrap="square">
            <a:spAutoFit/>
          </a:bodyPr>
          <a:lstStyle/>
          <a:p>
            <a:r>
              <a:rPr lang="en-CA" sz="3200" dirty="0"/>
              <a:t>No more access to the tree of life</a:t>
            </a:r>
          </a:p>
        </p:txBody>
      </p:sp>
      <p:sp>
        <p:nvSpPr>
          <p:cNvPr id="7" name="Rectangle 6">
            <a:extLst>
              <a:ext uri="{FF2B5EF4-FFF2-40B4-BE49-F238E27FC236}">
                <a16:creationId xmlns:a16="http://schemas.microsoft.com/office/drawing/2014/main" id="{B5B0FFD0-BB01-FF43-BA71-85AEFCBB4D33}"/>
              </a:ext>
            </a:extLst>
          </p:cNvPr>
          <p:cNvSpPr/>
          <p:nvPr/>
        </p:nvSpPr>
        <p:spPr>
          <a:xfrm>
            <a:off x="4401606" y="3170703"/>
            <a:ext cx="3388786" cy="1077218"/>
          </a:xfrm>
          <a:prstGeom prst="rect">
            <a:avLst/>
          </a:prstGeom>
        </p:spPr>
        <p:txBody>
          <a:bodyPr wrap="square">
            <a:spAutoFit/>
          </a:bodyPr>
          <a:lstStyle/>
          <a:p>
            <a:r>
              <a:rPr lang="en-CA" sz="3200" dirty="0"/>
              <a:t>Sent forth from the garden in Eden</a:t>
            </a:r>
          </a:p>
        </p:txBody>
      </p:sp>
      <p:sp>
        <p:nvSpPr>
          <p:cNvPr id="10" name="Rectangle 9">
            <a:extLst>
              <a:ext uri="{FF2B5EF4-FFF2-40B4-BE49-F238E27FC236}">
                <a16:creationId xmlns:a16="http://schemas.microsoft.com/office/drawing/2014/main" id="{397A9A7C-24BF-F547-8533-3964BCC816B7}"/>
              </a:ext>
            </a:extLst>
          </p:cNvPr>
          <p:cNvSpPr/>
          <p:nvPr/>
        </p:nvSpPr>
        <p:spPr>
          <a:xfrm>
            <a:off x="4401605" y="1999792"/>
            <a:ext cx="3388786" cy="1077218"/>
          </a:xfrm>
          <a:prstGeom prst="rect">
            <a:avLst/>
          </a:prstGeom>
        </p:spPr>
        <p:txBody>
          <a:bodyPr wrap="square">
            <a:spAutoFit/>
          </a:bodyPr>
          <a:lstStyle/>
          <a:p>
            <a:r>
              <a:rPr lang="en-CA" sz="3200" dirty="0"/>
              <a:t>No more dominion over creation</a:t>
            </a:r>
          </a:p>
        </p:txBody>
      </p:sp>
    </p:spTree>
    <p:extLst>
      <p:ext uri="{BB962C8B-B14F-4D97-AF65-F5344CB8AC3E}">
        <p14:creationId xmlns:p14="http://schemas.microsoft.com/office/powerpoint/2010/main" val="404297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B32AF7C-5196-3E20-A0CC-F94E2FBCAD0F}"/>
              </a:ext>
            </a:extLst>
          </p:cNvPr>
          <p:cNvSpPr>
            <a:spLocks noGrp="1"/>
          </p:cNvSpPr>
          <p:nvPr>
            <p:ph type="title"/>
          </p:nvPr>
        </p:nvSpPr>
        <p:spPr>
          <a:xfrm>
            <a:off x="640080" y="21277"/>
            <a:ext cx="4368602" cy="1956841"/>
          </a:xfrm>
        </p:spPr>
        <p:txBody>
          <a:bodyPr anchor="ctr">
            <a:normAutofit/>
          </a:bodyPr>
          <a:lstStyle/>
          <a:p>
            <a:r>
              <a:rPr lang="en-CA" sz="4200" dirty="0"/>
              <a:t>From the Nile to the Euphrates</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B330D65-EEFA-B5DC-BD50-1C9363B10C42}"/>
              </a:ext>
            </a:extLst>
          </p:cNvPr>
          <p:cNvSpPr/>
          <p:nvPr/>
        </p:nvSpPr>
        <p:spPr>
          <a:xfrm>
            <a:off x="509978" y="2455059"/>
            <a:ext cx="3722914" cy="30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15854A1-1187-A9A6-4FEB-29063EEB77B5}"/>
              </a:ext>
            </a:extLst>
          </p:cNvPr>
          <p:cNvSpPr>
            <a:spLocks noGrp="1"/>
          </p:cNvSpPr>
          <p:nvPr>
            <p:ph idx="1"/>
          </p:nvPr>
        </p:nvSpPr>
        <p:spPr>
          <a:xfrm>
            <a:off x="640080" y="1951128"/>
            <a:ext cx="4782820" cy="4410690"/>
          </a:xfrm>
        </p:spPr>
        <p:txBody>
          <a:bodyPr>
            <a:normAutofit lnSpcReduction="10000"/>
          </a:bodyPr>
          <a:lstStyle/>
          <a:p>
            <a:pPr marL="0" indent="0">
              <a:buNone/>
            </a:pPr>
            <a:r>
              <a:rPr lang="en-CA" sz="2800" dirty="0"/>
              <a:t>“He shall have dominion also from </a:t>
            </a:r>
            <a:r>
              <a:rPr lang="en-CA" sz="2800" b="1" dirty="0"/>
              <a:t>sea</a:t>
            </a:r>
            <a:r>
              <a:rPr lang="en-CA" sz="2800" dirty="0"/>
              <a:t> to sea, and from </a:t>
            </a:r>
            <a:r>
              <a:rPr lang="en-CA" sz="2800" b="1" dirty="0"/>
              <a:t>the river </a:t>
            </a:r>
            <a:r>
              <a:rPr lang="en-CA" sz="2800" dirty="0"/>
              <a:t>unto the ends of the earth.  They that dwell in the wilderness shall bow before him;”   </a:t>
            </a:r>
            <a:r>
              <a:rPr lang="en-CA" sz="2000" dirty="0"/>
              <a:t>Psalm 72:8-9</a:t>
            </a:r>
          </a:p>
          <a:p>
            <a:r>
              <a:rPr lang="en-CA" sz="2800" dirty="0"/>
              <a:t>Sea = ?</a:t>
            </a:r>
          </a:p>
          <a:p>
            <a:r>
              <a:rPr lang="en-CA" sz="2800" dirty="0"/>
              <a:t>Sea = ?</a:t>
            </a:r>
          </a:p>
          <a:p>
            <a:r>
              <a:rPr lang="en-CA" sz="2800" dirty="0"/>
              <a:t>The River = ?</a:t>
            </a:r>
          </a:p>
          <a:p>
            <a:r>
              <a:rPr lang="en-CA" sz="2800" dirty="0"/>
              <a:t>Ends of the Earth = ?</a:t>
            </a:r>
          </a:p>
        </p:txBody>
      </p:sp>
      <p:pic>
        <p:nvPicPr>
          <p:cNvPr id="4" name="Picture 3">
            <a:extLst>
              <a:ext uri="{FF2B5EF4-FFF2-40B4-BE49-F238E27FC236}">
                <a16:creationId xmlns:a16="http://schemas.microsoft.com/office/drawing/2014/main" id="{A4EE6DB0-E9C4-F4EC-82CB-D7791D87EFBA}"/>
              </a:ext>
            </a:extLst>
          </p:cNvPr>
          <p:cNvPicPr>
            <a:picLocks noChangeAspect="1"/>
          </p:cNvPicPr>
          <p:nvPr/>
        </p:nvPicPr>
        <p:blipFill rotWithShape="1">
          <a:blip r:embed="rId3"/>
          <a:srcRect t="11020" r="-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cxnSp>
        <p:nvCxnSpPr>
          <p:cNvPr id="6" name="Straight Connector 5">
            <a:extLst>
              <a:ext uri="{FF2B5EF4-FFF2-40B4-BE49-F238E27FC236}">
                <a16:creationId xmlns:a16="http://schemas.microsoft.com/office/drawing/2014/main" id="{ED1A4775-205C-7808-455C-36BFA285BC0D}"/>
              </a:ext>
            </a:extLst>
          </p:cNvPr>
          <p:cNvCxnSpPr/>
          <p:nvPr/>
        </p:nvCxnSpPr>
        <p:spPr>
          <a:xfrm flipH="1">
            <a:off x="5865223" y="169817"/>
            <a:ext cx="914400" cy="1293223"/>
          </a:xfrm>
          <a:prstGeom prst="line">
            <a:avLst/>
          </a:prstGeom>
          <a:ln w="762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C868DA8-65DF-8EC1-1C7E-418C4BA06782}"/>
              </a:ext>
            </a:extLst>
          </p:cNvPr>
          <p:cNvCxnSpPr>
            <a:cxnSpLocks/>
          </p:cNvCxnSpPr>
          <p:nvPr/>
        </p:nvCxnSpPr>
        <p:spPr>
          <a:xfrm>
            <a:off x="6779623" y="169817"/>
            <a:ext cx="2651760" cy="1593669"/>
          </a:xfrm>
          <a:prstGeom prst="line">
            <a:avLst/>
          </a:prstGeom>
          <a:ln w="76200"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3CED471-3B3E-DCD6-9907-3ED79F628D9C}"/>
              </a:ext>
            </a:extLst>
          </p:cNvPr>
          <p:cNvSpPr txBox="1"/>
          <p:nvPr/>
        </p:nvSpPr>
        <p:spPr>
          <a:xfrm>
            <a:off x="1820984" y="4055758"/>
            <a:ext cx="2973891" cy="52322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a:ln>
                  <a:noFill/>
                </a:ln>
                <a:solidFill>
                  <a:prstClr val="black"/>
                </a:solidFill>
                <a:effectLst/>
                <a:uLnTx/>
                <a:uFillTx/>
                <a:latin typeface="Calibri" panose="020F0502020204030204"/>
                <a:ea typeface="+mn-ea"/>
                <a:cs typeface="+mn-cs"/>
              </a:rPr>
              <a:t>Mediterranean Sea</a:t>
            </a:r>
          </a:p>
        </p:txBody>
      </p:sp>
      <p:sp>
        <p:nvSpPr>
          <p:cNvPr id="16" name="TextBox 15">
            <a:extLst>
              <a:ext uri="{FF2B5EF4-FFF2-40B4-BE49-F238E27FC236}">
                <a16:creationId xmlns:a16="http://schemas.microsoft.com/office/drawing/2014/main" id="{E2DFC080-C7B2-5592-7BAF-71B589CAE320}"/>
              </a:ext>
            </a:extLst>
          </p:cNvPr>
          <p:cNvSpPr txBox="1"/>
          <p:nvPr/>
        </p:nvSpPr>
        <p:spPr>
          <a:xfrm>
            <a:off x="2774531" y="4981045"/>
            <a:ext cx="1648080" cy="52322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a:ln>
                  <a:noFill/>
                </a:ln>
                <a:solidFill>
                  <a:prstClr val="black"/>
                </a:solidFill>
                <a:effectLst/>
                <a:uLnTx/>
                <a:uFillTx/>
                <a:latin typeface="Calibri" panose="020F0502020204030204"/>
                <a:ea typeface="+mn-ea"/>
                <a:cs typeface="+mn-cs"/>
              </a:rPr>
              <a:t>Euphrates</a:t>
            </a:r>
          </a:p>
        </p:txBody>
      </p:sp>
    </p:spTree>
    <p:extLst>
      <p:ext uri="{BB962C8B-B14F-4D97-AF65-F5344CB8AC3E}">
        <p14:creationId xmlns:p14="http://schemas.microsoft.com/office/powerpoint/2010/main" val="2088216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1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A95A0-C2B6-9DFF-E2C8-ACA620BD6EEF}"/>
              </a:ext>
            </a:extLst>
          </p:cNvPr>
          <p:cNvSpPr>
            <a:spLocks noGrp="1"/>
          </p:cNvSpPr>
          <p:nvPr>
            <p:ph type="title"/>
          </p:nvPr>
        </p:nvSpPr>
        <p:spPr/>
        <p:txBody>
          <a:bodyPr/>
          <a:lstStyle/>
          <a:p>
            <a:r>
              <a:rPr lang="en-CA" dirty="0"/>
              <a:t>Ends of the Earth	</a:t>
            </a:r>
          </a:p>
        </p:txBody>
      </p:sp>
      <p:sp>
        <p:nvSpPr>
          <p:cNvPr id="3" name="Content Placeholder 2">
            <a:extLst>
              <a:ext uri="{FF2B5EF4-FFF2-40B4-BE49-F238E27FC236}">
                <a16:creationId xmlns:a16="http://schemas.microsoft.com/office/drawing/2014/main" id="{E59482B7-888E-A041-87E7-8FE1CB9CBBF8}"/>
              </a:ext>
            </a:extLst>
          </p:cNvPr>
          <p:cNvSpPr>
            <a:spLocks noGrp="1"/>
          </p:cNvSpPr>
          <p:nvPr>
            <p:ph idx="1"/>
          </p:nvPr>
        </p:nvSpPr>
        <p:spPr/>
        <p:txBody>
          <a:bodyPr>
            <a:normAutofit/>
          </a:bodyPr>
          <a:lstStyle/>
          <a:p>
            <a:r>
              <a:rPr lang="en-CA" dirty="0"/>
              <a:t>Ends &lt;</a:t>
            </a:r>
            <a:r>
              <a:rPr lang="en-CA" i="1" dirty="0" err="1"/>
              <a:t>ehpec</a:t>
            </a:r>
            <a:r>
              <a:rPr lang="en-CA" dirty="0"/>
              <a:t>&gt; - Ceasing, finality</a:t>
            </a:r>
          </a:p>
          <a:p>
            <a:r>
              <a:rPr lang="en-CA" dirty="0"/>
              <a:t>Earth &lt;</a:t>
            </a:r>
            <a:r>
              <a:rPr lang="en-CA" i="1" dirty="0" err="1"/>
              <a:t>erets</a:t>
            </a:r>
            <a:r>
              <a:rPr lang="en-CA" dirty="0"/>
              <a:t>&gt;  - “</a:t>
            </a:r>
            <a:r>
              <a:rPr lang="en-CA" dirty="0" err="1"/>
              <a:t>eretṣ</a:t>
            </a:r>
            <a:r>
              <a:rPr lang="en-CA" dirty="0"/>
              <a:t> designates either (a) “the </a:t>
            </a:r>
            <a:r>
              <a:rPr lang="en-CA" b="1" dirty="0">
                <a:solidFill>
                  <a:schemeClr val="accent2"/>
                </a:solidFill>
              </a:rPr>
              <a:t>earth</a:t>
            </a:r>
            <a:r>
              <a:rPr lang="en-CA" dirty="0"/>
              <a:t>” in a cosmological sense, or (b) “the </a:t>
            </a:r>
            <a:r>
              <a:rPr lang="en-CA" b="1" dirty="0">
                <a:solidFill>
                  <a:schemeClr val="accent1"/>
                </a:solidFill>
              </a:rPr>
              <a:t>land</a:t>
            </a:r>
            <a:r>
              <a:rPr lang="en-CA" dirty="0"/>
              <a:t>” in the sense of a specific territorial designation”</a:t>
            </a:r>
          </a:p>
          <a:p>
            <a:pPr marL="1200150" lvl="1" indent="-742950">
              <a:buFont typeface="+mj-lt"/>
              <a:buAutoNum type="alphaLcParenR"/>
            </a:pPr>
            <a:r>
              <a:rPr lang="en-CA" dirty="0"/>
              <a:t>Genesis 1:1 “In the beginning God created the heavens and the </a:t>
            </a:r>
            <a:r>
              <a:rPr lang="en-CA" b="1" dirty="0">
                <a:solidFill>
                  <a:schemeClr val="accent2"/>
                </a:solidFill>
              </a:rPr>
              <a:t>earth</a:t>
            </a:r>
            <a:r>
              <a:rPr lang="en-CA" dirty="0"/>
              <a:t>”</a:t>
            </a:r>
          </a:p>
          <a:p>
            <a:pPr marL="1200150" lvl="1" indent="-742950">
              <a:buFont typeface="+mj-lt"/>
              <a:buAutoNum type="alphaLcParenR"/>
            </a:pPr>
            <a:r>
              <a:rPr lang="en-CA" dirty="0"/>
              <a:t>Genesis 15:18 “Unto thy seed have I given this</a:t>
            </a:r>
            <a:r>
              <a:rPr lang="en-CA" b="1" dirty="0">
                <a:solidFill>
                  <a:srgbClr val="0070C0"/>
                </a:solidFill>
              </a:rPr>
              <a:t> land</a:t>
            </a:r>
            <a:r>
              <a:rPr lang="en-CA" dirty="0"/>
              <a:t>, from the river of Egypt unto the great river, the river Euphrates:”</a:t>
            </a:r>
          </a:p>
        </p:txBody>
      </p:sp>
    </p:spTree>
    <p:extLst>
      <p:ext uri="{BB962C8B-B14F-4D97-AF65-F5344CB8AC3E}">
        <p14:creationId xmlns:p14="http://schemas.microsoft.com/office/powerpoint/2010/main" val="353960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B32AF7C-5196-3E20-A0CC-F94E2FBCAD0F}"/>
              </a:ext>
            </a:extLst>
          </p:cNvPr>
          <p:cNvSpPr>
            <a:spLocks noGrp="1"/>
          </p:cNvSpPr>
          <p:nvPr>
            <p:ph type="title"/>
          </p:nvPr>
        </p:nvSpPr>
        <p:spPr>
          <a:xfrm>
            <a:off x="640080" y="21694"/>
            <a:ext cx="4368602" cy="1956841"/>
          </a:xfrm>
        </p:spPr>
        <p:txBody>
          <a:bodyPr anchor="ctr">
            <a:normAutofit/>
          </a:bodyPr>
          <a:lstStyle/>
          <a:p>
            <a:r>
              <a:rPr lang="en-CA" sz="4200" dirty="0"/>
              <a:t>From the Nile to the Euphrates</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B330D65-EEFA-B5DC-BD50-1C9363B10C42}"/>
              </a:ext>
            </a:extLst>
          </p:cNvPr>
          <p:cNvSpPr/>
          <p:nvPr/>
        </p:nvSpPr>
        <p:spPr>
          <a:xfrm>
            <a:off x="509978" y="2455059"/>
            <a:ext cx="3722914" cy="30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15854A1-1187-A9A6-4FEB-29063EEB77B5}"/>
              </a:ext>
            </a:extLst>
          </p:cNvPr>
          <p:cNvSpPr>
            <a:spLocks noGrp="1"/>
          </p:cNvSpPr>
          <p:nvPr>
            <p:ph idx="1"/>
          </p:nvPr>
        </p:nvSpPr>
        <p:spPr>
          <a:xfrm>
            <a:off x="640080" y="1809235"/>
            <a:ext cx="4782820" cy="4410690"/>
          </a:xfrm>
        </p:spPr>
        <p:txBody>
          <a:bodyPr>
            <a:normAutofit lnSpcReduction="10000"/>
          </a:bodyPr>
          <a:lstStyle/>
          <a:p>
            <a:pPr marL="0" indent="0">
              <a:buNone/>
            </a:pPr>
            <a:r>
              <a:rPr lang="en-CA" sz="2800" dirty="0"/>
              <a:t>“He shall have dominion also from </a:t>
            </a:r>
            <a:r>
              <a:rPr lang="en-CA" sz="2800" b="1" dirty="0"/>
              <a:t>sea</a:t>
            </a:r>
            <a:r>
              <a:rPr lang="en-CA" sz="2800" dirty="0"/>
              <a:t> to </a:t>
            </a:r>
            <a:r>
              <a:rPr lang="en-CA" sz="2800" b="1" dirty="0"/>
              <a:t>sea</a:t>
            </a:r>
            <a:r>
              <a:rPr lang="en-CA" sz="2800" dirty="0"/>
              <a:t>, and from </a:t>
            </a:r>
            <a:r>
              <a:rPr lang="en-CA" sz="2800" b="1" dirty="0"/>
              <a:t>the river </a:t>
            </a:r>
            <a:r>
              <a:rPr lang="en-CA" sz="2800" dirty="0"/>
              <a:t>unto the </a:t>
            </a:r>
            <a:r>
              <a:rPr lang="en-CA" sz="2800" b="1" dirty="0"/>
              <a:t>ends of the earth</a:t>
            </a:r>
            <a:r>
              <a:rPr lang="en-CA" sz="2800" dirty="0"/>
              <a:t>.  They that dwell in the wilderness shall bow before him;”</a:t>
            </a:r>
          </a:p>
          <a:p>
            <a:r>
              <a:rPr lang="en-CA" sz="2800" dirty="0"/>
              <a:t>Sea = ?</a:t>
            </a:r>
          </a:p>
          <a:p>
            <a:r>
              <a:rPr lang="en-CA" sz="2800" dirty="0"/>
              <a:t>Sea = ?</a:t>
            </a:r>
          </a:p>
          <a:p>
            <a:r>
              <a:rPr lang="en-CA" sz="2800" dirty="0"/>
              <a:t>The River = ?</a:t>
            </a:r>
          </a:p>
          <a:p>
            <a:r>
              <a:rPr lang="en-CA" sz="2800" dirty="0"/>
              <a:t>Ends of the Earth = ?</a:t>
            </a:r>
          </a:p>
        </p:txBody>
      </p:sp>
      <p:sp>
        <p:nvSpPr>
          <p:cNvPr id="5" name="TextBox 4">
            <a:extLst>
              <a:ext uri="{FF2B5EF4-FFF2-40B4-BE49-F238E27FC236}">
                <a16:creationId xmlns:a16="http://schemas.microsoft.com/office/drawing/2014/main" id="{40CEB30C-53A5-520A-E636-8F67C4F1D4A0}"/>
              </a:ext>
            </a:extLst>
          </p:cNvPr>
          <p:cNvSpPr txBox="1"/>
          <p:nvPr/>
        </p:nvSpPr>
        <p:spPr>
          <a:xfrm>
            <a:off x="3965211" y="5323931"/>
            <a:ext cx="1584921" cy="954107"/>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a:ln>
                  <a:noFill/>
                </a:ln>
                <a:solidFill>
                  <a:prstClr val="black"/>
                </a:solidFill>
                <a:effectLst/>
                <a:uLnTx/>
                <a:uFillTx/>
                <a:latin typeface="Calibri" panose="020F0502020204030204"/>
                <a:ea typeface="+mn-ea"/>
                <a:cs typeface="+mn-cs"/>
              </a:rPr>
              <a:t>Arabian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a:ln>
                  <a:noFill/>
                </a:ln>
                <a:solidFill>
                  <a:prstClr val="black"/>
                </a:solidFill>
                <a:effectLst/>
                <a:uLnTx/>
                <a:uFillTx/>
                <a:latin typeface="Calibri" panose="020F0502020204030204"/>
                <a:ea typeface="+mn-ea"/>
                <a:cs typeface="+mn-cs"/>
              </a:rPr>
              <a:t>Peninsula</a:t>
            </a:r>
          </a:p>
        </p:txBody>
      </p:sp>
      <p:pic>
        <p:nvPicPr>
          <p:cNvPr id="4" name="Picture 3">
            <a:extLst>
              <a:ext uri="{FF2B5EF4-FFF2-40B4-BE49-F238E27FC236}">
                <a16:creationId xmlns:a16="http://schemas.microsoft.com/office/drawing/2014/main" id="{A4EE6DB0-E9C4-F4EC-82CB-D7791D87EFBA}"/>
              </a:ext>
            </a:extLst>
          </p:cNvPr>
          <p:cNvPicPr>
            <a:picLocks noChangeAspect="1"/>
          </p:cNvPicPr>
          <p:nvPr/>
        </p:nvPicPr>
        <p:blipFill rotWithShape="1">
          <a:blip r:embed="rId3"/>
          <a:srcRect t="11020" r="-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cxnSp>
        <p:nvCxnSpPr>
          <p:cNvPr id="6" name="Straight Connector 5">
            <a:extLst>
              <a:ext uri="{FF2B5EF4-FFF2-40B4-BE49-F238E27FC236}">
                <a16:creationId xmlns:a16="http://schemas.microsoft.com/office/drawing/2014/main" id="{ED1A4775-205C-7808-455C-36BFA285BC0D}"/>
              </a:ext>
            </a:extLst>
          </p:cNvPr>
          <p:cNvCxnSpPr/>
          <p:nvPr/>
        </p:nvCxnSpPr>
        <p:spPr>
          <a:xfrm flipH="1">
            <a:off x="5865223" y="169817"/>
            <a:ext cx="914400" cy="1293223"/>
          </a:xfrm>
          <a:prstGeom prst="line">
            <a:avLst/>
          </a:prstGeom>
          <a:ln w="762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C868DA8-65DF-8EC1-1C7E-418C4BA06782}"/>
              </a:ext>
            </a:extLst>
          </p:cNvPr>
          <p:cNvCxnSpPr>
            <a:cxnSpLocks/>
          </p:cNvCxnSpPr>
          <p:nvPr/>
        </p:nvCxnSpPr>
        <p:spPr>
          <a:xfrm>
            <a:off x="6779623" y="169817"/>
            <a:ext cx="2651760" cy="1593669"/>
          </a:xfrm>
          <a:prstGeom prst="line">
            <a:avLst/>
          </a:prstGeom>
          <a:ln w="76200"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3CED471-3B3E-DCD6-9907-3ED79F628D9C}"/>
              </a:ext>
            </a:extLst>
          </p:cNvPr>
          <p:cNvSpPr txBox="1"/>
          <p:nvPr/>
        </p:nvSpPr>
        <p:spPr>
          <a:xfrm>
            <a:off x="1874966" y="3904589"/>
            <a:ext cx="2973891" cy="52322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a:ln>
                  <a:noFill/>
                </a:ln>
                <a:solidFill>
                  <a:prstClr val="black"/>
                </a:solidFill>
                <a:effectLst/>
                <a:uLnTx/>
                <a:uFillTx/>
                <a:latin typeface="Calibri" panose="020F0502020204030204"/>
                <a:ea typeface="+mn-ea"/>
                <a:cs typeface="+mn-cs"/>
              </a:rPr>
              <a:t>Mediterranean Sea</a:t>
            </a:r>
          </a:p>
        </p:txBody>
      </p:sp>
      <p:sp>
        <p:nvSpPr>
          <p:cNvPr id="16" name="TextBox 15">
            <a:extLst>
              <a:ext uri="{FF2B5EF4-FFF2-40B4-BE49-F238E27FC236}">
                <a16:creationId xmlns:a16="http://schemas.microsoft.com/office/drawing/2014/main" id="{E2DFC080-C7B2-5592-7BAF-71B589CAE320}"/>
              </a:ext>
            </a:extLst>
          </p:cNvPr>
          <p:cNvSpPr txBox="1"/>
          <p:nvPr/>
        </p:nvSpPr>
        <p:spPr>
          <a:xfrm>
            <a:off x="2772199" y="4838856"/>
            <a:ext cx="1648080" cy="52322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a:ln>
                  <a:noFill/>
                </a:ln>
                <a:solidFill>
                  <a:prstClr val="black"/>
                </a:solidFill>
                <a:effectLst/>
                <a:uLnTx/>
                <a:uFillTx/>
                <a:latin typeface="Calibri" panose="020F0502020204030204"/>
                <a:ea typeface="+mn-ea"/>
                <a:cs typeface="+mn-cs"/>
              </a:rPr>
              <a:t>Euphrates</a:t>
            </a:r>
          </a:p>
        </p:txBody>
      </p:sp>
      <p:sp>
        <p:nvSpPr>
          <p:cNvPr id="8" name="TextBox 7">
            <a:extLst>
              <a:ext uri="{FF2B5EF4-FFF2-40B4-BE49-F238E27FC236}">
                <a16:creationId xmlns:a16="http://schemas.microsoft.com/office/drawing/2014/main" id="{DACF7691-A7F0-3FDC-6615-8040010D16CA}"/>
              </a:ext>
            </a:extLst>
          </p:cNvPr>
          <p:cNvSpPr txBox="1"/>
          <p:nvPr/>
        </p:nvSpPr>
        <p:spPr>
          <a:xfrm>
            <a:off x="1878332" y="4381113"/>
            <a:ext cx="1910138" cy="52322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a:ln>
                  <a:noFill/>
                </a:ln>
                <a:solidFill>
                  <a:prstClr val="black"/>
                </a:solidFill>
                <a:effectLst/>
                <a:uLnTx/>
                <a:uFillTx/>
                <a:latin typeface="Calibri" panose="020F0502020204030204"/>
                <a:ea typeface="+mn-ea"/>
                <a:cs typeface="+mn-cs"/>
              </a:rPr>
              <a:t>Arabian Sea</a:t>
            </a:r>
          </a:p>
        </p:txBody>
      </p:sp>
      <p:cxnSp>
        <p:nvCxnSpPr>
          <p:cNvPr id="10" name="Straight Arrow Connector 9">
            <a:extLst>
              <a:ext uri="{FF2B5EF4-FFF2-40B4-BE49-F238E27FC236}">
                <a16:creationId xmlns:a16="http://schemas.microsoft.com/office/drawing/2014/main" id="{4EBF6A11-1FBF-0810-EA5C-5AD307105DE5}"/>
              </a:ext>
            </a:extLst>
          </p:cNvPr>
          <p:cNvCxnSpPr/>
          <p:nvPr/>
        </p:nvCxnSpPr>
        <p:spPr>
          <a:xfrm>
            <a:off x="8489092" y="1198605"/>
            <a:ext cx="0" cy="5053914"/>
          </a:xfrm>
          <a:prstGeom prst="straightConnector1">
            <a:avLst/>
          </a:prstGeom>
          <a:ln w="76200">
            <a:solidFill>
              <a:schemeClr val="tx1">
                <a:lumMod val="95000"/>
                <a:lumOff val="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83D5BC2-1EE6-2DF9-BDAD-6933358DAE72}"/>
              </a:ext>
            </a:extLst>
          </p:cNvPr>
          <p:cNvCxnSpPr>
            <a:cxnSpLocks/>
          </p:cNvCxnSpPr>
          <p:nvPr/>
        </p:nvCxnSpPr>
        <p:spPr>
          <a:xfrm>
            <a:off x="9445372" y="1790159"/>
            <a:ext cx="2651760" cy="1593669"/>
          </a:xfrm>
          <a:prstGeom prst="line">
            <a:avLst/>
          </a:prstGeom>
          <a:ln w="762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81D899D-D4C9-2473-70E6-3F56EA9CB9E7}"/>
              </a:ext>
            </a:extLst>
          </p:cNvPr>
          <p:cNvCxnSpPr>
            <a:cxnSpLocks/>
          </p:cNvCxnSpPr>
          <p:nvPr/>
        </p:nvCxnSpPr>
        <p:spPr>
          <a:xfrm flipH="1">
            <a:off x="8414327" y="3410501"/>
            <a:ext cx="3696794" cy="2842018"/>
          </a:xfrm>
          <a:prstGeom prst="line">
            <a:avLst/>
          </a:prstGeom>
          <a:ln w="762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2355F9-F62D-6372-DBD6-16B1C7E18BD9}"/>
              </a:ext>
            </a:extLst>
          </p:cNvPr>
          <p:cNvCxnSpPr>
            <a:cxnSpLocks/>
          </p:cNvCxnSpPr>
          <p:nvPr/>
        </p:nvCxnSpPr>
        <p:spPr>
          <a:xfrm>
            <a:off x="5848496" y="1463040"/>
            <a:ext cx="2564306" cy="4789479"/>
          </a:xfrm>
          <a:prstGeom prst="line">
            <a:avLst/>
          </a:prstGeom>
          <a:ln w="762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07302F4-F3E5-16AF-E9E0-E6250530D864}"/>
              </a:ext>
            </a:extLst>
          </p:cNvPr>
          <p:cNvCxnSpPr/>
          <p:nvPr/>
        </p:nvCxnSpPr>
        <p:spPr>
          <a:xfrm>
            <a:off x="4099034" y="3153103"/>
            <a:ext cx="1196902"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AC92E80-3367-96AB-3BC8-28FA6830A2C9}"/>
              </a:ext>
            </a:extLst>
          </p:cNvPr>
          <p:cNvCxnSpPr>
            <a:cxnSpLocks/>
          </p:cNvCxnSpPr>
          <p:nvPr/>
        </p:nvCxnSpPr>
        <p:spPr>
          <a:xfrm>
            <a:off x="735722" y="3510453"/>
            <a:ext cx="2307023"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078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10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right)">
                                      <p:cBhvr>
                                        <p:cTn id="25" dur="10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right)">
                                      <p:cBhvr>
                                        <p:cTn id="30" dur="10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xit" presetSubtype="0" fill="hold" nodeType="clickEffect">
                                  <p:stCondLst>
                                    <p:cond delay="0"/>
                                  </p:stCondLst>
                                  <p:childTnLst>
                                    <p:animEffect transition="out" filter="dissolve">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par>
                                <p:cTn id="36" presetID="22" presetClass="entr" presetSubtype="8"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left)">
                                      <p:cBhvr>
                                        <p:cTn id="38" dur="500"/>
                                        <p:tgtEl>
                                          <p:spTgt spid="23"/>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left)">
                                      <p:cBhvr>
                                        <p:cTn id="4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A3962883-377A-C64F-9BBE-DC3AFDD4C995}"/>
              </a:ext>
            </a:extLst>
          </p:cNvPr>
          <p:cNvPicPr>
            <a:picLocks noGrp="1" noChangeAspect="1"/>
          </p:cNvPicPr>
          <p:nvPr>
            <p:ph idx="1"/>
          </p:nvPr>
        </p:nvPicPr>
        <p:blipFill rotWithShape="1">
          <a:blip r:embed="rId3"/>
          <a:srcRect r="34790" b="9092"/>
          <a:stretch/>
        </p:blipFill>
        <p:spPr>
          <a:xfrm>
            <a:off x="-3750710" y="-5863595"/>
            <a:ext cx="19693419" cy="15580212"/>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D5C1362-DFA8-D04B-9F5A-E7AD8FC12E80}"/>
              </a:ext>
            </a:extLst>
          </p:cNvPr>
          <p:cNvSpPr/>
          <p:nvPr/>
        </p:nvSpPr>
        <p:spPr>
          <a:xfrm>
            <a:off x="374073" y="484909"/>
            <a:ext cx="969818" cy="471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EC0EC085-D766-CB59-13BF-024F8BEB2719}"/>
              </a:ext>
            </a:extLst>
          </p:cNvPr>
          <p:cNvSpPr txBox="1"/>
          <p:nvPr/>
        </p:nvSpPr>
        <p:spPr>
          <a:xfrm>
            <a:off x="515673" y="4819701"/>
            <a:ext cx="5786678"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a:ln>
                  <a:noFill/>
                </a:ln>
                <a:solidFill>
                  <a:prstClr val="white"/>
                </a:solidFill>
                <a:effectLst/>
                <a:uLnTx/>
                <a:uFillTx/>
                <a:latin typeface="Calibri" panose="020F0502020204030204"/>
                <a:ea typeface="+mn-ea"/>
                <a:cs typeface="+mn-cs"/>
              </a:rPr>
              <a:t>Territory of Eden is from </a:t>
            </a:r>
            <a:r>
              <a:rPr kumimoji="0" lang="en-CA" sz="2800" b="0" i="0" u="none" strike="noStrike" kern="1200" cap="none" spc="0" normalizeH="0" baseline="0" noProof="0" dirty="0">
                <a:ln>
                  <a:noFill/>
                </a:ln>
                <a:solidFill>
                  <a:srgbClr val="ED7D31"/>
                </a:solidFill>
                <a:effectLst/>
                <a:uLnTx/>
                <a:uFillTx/>
                <a:latin typeface="Calibri" panose="020F0502020204030204"/>
                <a:ea typeface="+mn-ea"/>
                <a:cs typeface="+mn-cs"/>
              </a:rPr>
              <a:t>Euphrates</a:t>
            </a:r>
            <a:r>
              <a:rPr kumimoji="0" lang="en-CA" sz="2800" b="0" i="0" u="none" strike="noStrike" kern="1200" cap="none" spc="0" normalizeH="0" baseline="0" noProof="0" dirty="0">
                <a:ln>
                  <a:noFill/>
                </a:ln>
                <a:solidFill>
                  <a:prstClr val="white"/>
                </a:solidFill>
                <a:effectLst/>
                <a:uLnTx/>
                <a:uFillTx/>
                <a:latin typeface="Calibri" panose="020F0502020204030204"/>
                <a:ea typeface="+mn-ea"/>
                <a:cs typeface="+mn-cs"/>
              </a:rPr>
              <a:t> in the North, </a:t>
            </a:r>
            <a:r>
              <a:rPr kumimoji="0" lang="en-CA" sz="2800" b="0" i="0" u="none" strike="noStrike" kern="1200" cap="none" spc="0" normalizeH="0" baseline="0" noProof="0" dirty="0">
                <a:ln>
                  <a:noFill/>
                </a:ln>
                <a:solidFill>
                  <a:srgbClr val="ED7D31"/>
                </a:solidFill>
                <a:effectLst/>
                <a:uLnTx/>
                <a:uFillTx/>
                <a:latin typeface="Calibri" panose="020F0502020204030204"/>
                <a:ea typeface="+mn-ea"/>
                <a:cs typeface="+mn-cs"/>
              </a:rPr>
              <a:t>Mediterranean</a:t>
            </a:r>
            <a:r>
              <a:rPr kumimoji="0" lang="en-CA" sz="2800" b="0" i="0" u="none" strike="noStrike" kern="1200" cap="none" spc="0" normalizeH="0" baseline="0" noProof="0" dirty="0">
                <a:ln>
                  <a:noFill/>
                </a:ln>
                <a:solidFill>
                  <a:prstClr val="white"/>
                </a:solidFill>
                <a:effectLst/>
                <a:uLnTx/>
                <a:uFillTx/>
                <a:latin typeface="Calibri" panose="020F0502020204030204"/>
                <a:ea typeface="+mn-ea"/>
                <a:cs typeface="+mn-cs"/>
              </a:rPr>
              <a:t> in the West, </a:t>
            </a:r>
            <a:r>
              <a:rPr kumimoji="0" lang="en-CA" sz="2800" b="0" i="0" u="none" strike="noStrike" kern="1200" cap="none" spc="0" normalizeH="0" baseline="0" noProof="0" dirty="0">
                <a:ln>
                  <a:noFill/>
                </a:ln>
                <a:solidFill>
                  <a:srgbClr val="ED7D31"/>
                </a:solidFill>
                <a:effectLst/>
                <a:uLnTx/>
                <a:uFillTx/>
                <a:latin typeface="Calibri" panose="020F0502020204030204"/>
                <a:ea typeface="+mn-ea"/>
                <a:cs typeface="+mn-cs"/>
              </a:rPr>
              <a:t>Arabian Peninsula </a:t>
            </a:r>
            <a:r>
              <a:rPr kumimoji="0" lang="en-CA" sz="2800" b="0" i="0" u="none" strike="noStrike" kern="1200" cap="none" spc="0" normalizeH="0" baseline="0" noProof="0" dirty="0">
                <a:ln>
                  <a:noFill/>
                </a:ln>
                <a:solidFill>
                  <a:prstClr val="white"/>
                </a:solidFill>
                <a:effectLst/>
                <a:uLnTx/>
                <a:uFillTx/>
                <a:latin typeface="Calibri" panose="020F0502020204030204"/>
                <a:ea typeface="+mn-ea"/>
                <a:cs typeface="+mn-cs"/>
              </a:rPr>
              <a:t>in the South, and </a:t>
            </a:r>
            <a:r>
              <a:rPr kumimoji="0" lang="en-CA" sz="2800" b="0" i="0" u="none" strike="noStrike" kern="1200" cap="none" spc="0" normalizeH="0" baseline="0" noProof="0" dirty="0">
                <a:ln>
                  <a:noFill/>
                </a:ln>
                <a:solidFill>
                  <a:srgbClr val="ED7D31"/>
                </a:solidFill>
                <a:effectLst/>
                <a:uLnTx/>
                <a:uFillTx/>
                <a:latin typeface="Calibri" panose="020F0502020204030204"/>
                <a:ea typeface="+mn-ea"/>
                <a:cs typeface="+mn-cs"/>
              </a:rPr>
              <a:t>Arabian Sea </a:t>
            </a:r>
            <a:r>
              <a:rPr kumimoji="0" lang="en-CA" sz="2800" b="0" i="0" u="none" strike="noStrike" kern="1200" cap="none" spc="0" normalizeH="0" baseline="0" noProof="0" dirty="0">
                <a:ln>
                  <a:noFill/>
                </a:ln>
                <a:solidFill>
                  <a:prstClr val="white"/>
                </a:solidFill>
                <a:effectLst/>
                <a:uLnTx/>
                <a:uFillTx/>
                <a:latin typeface="Calibri" panose="020F0502020204030204"/>
                <a:ea typeface="+mn-ea"/>
                <a:cs typeface="+mn-cs"/>
              </a:rPr>
              <a:t>in the East</a:t>
            </a:r>
          </a:p>
        </p:txBody>
      </p:sp>
      <p:sp>
        <p:nvSpPr>
          <p:cNvPr id="6" name="Freeform 5">
            <a:extLst>
              <a:ext uri="{FF2B5EF4-FFF2-40B4-BE49-F238E27FC236}">
                <a16:creationId xmlns:a16="http://schemas.microsoft.com/office/drawing/2014/main" id="{4215411C-A02F-582F-4658-64FFAACA9569}"/>
              </a:ext>
            </a:extLst>
          </p:cNvPr>
          <p:cNvSpPr/>
          <p:nvPr/>
        </p:nvSpPr>
        <p:spPr>
          <a:xfrm>
            <a:off x="6622846" y="1415288"/>
            <a:ext cx="4578928" cy="4713224"/>
          </a:xfrm>
          <a:custGeom>
            <a:avLst/>
            <a:gdLst>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96848 w 2565728"/>
              <a:gd name="connsiteY14" fmla="*/ 744583 h 2638697"/>
              <a:gd name="connsiteX15" fmla="*/ 122974 w 2565728"/>
              <a:gd name="connsiteY15" fmla="*/ 783771 h 2638697"/>
              <a:gd name="connsiteX16" fmla="*/ 162163 w 2565728"/>
              <a:gd name="connsiteY16" fmla="*/ 796834 h 2638697"/>
              <a:gd name="connsiteX17" fmla="*/ 266665 w 2565728"/>
              <a:gd name="connsiteY17" fmla="*/ 822960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84231 w 2565728"/>
              <a:gd name="connsiteY21" fmla="*/ 1214846 h 2638697"/>
              <a:gd name="connsiteX22" fmla="*/ 410357 w 2565728"/>
              <a:gd name="connsiteY22" fmla="*/ 1293223 h 2638697"/>
              <a:gd name="connsiteX23" fmla="*/ 488734 w 2565728"/>
              <a:gd name="connsiteY23" fmla="*/ 1410788 h 2638697"/>
              <a:gd name="connsiteX24" fmla="*/ 514860 w 2565728"/>
              <a:gd name="connsiteY24" fmla="*/ 1449977 h 2638697"/>
              <a:gd name="connsiteX25" fmla="*/ 540985 w 2565728"/>
              <a:gd name="connsiteY25" fmla="*/ 1528354 h 2638697"/>
              <a:gd name="connsiteX26" fmla="*/ 554048 w 2565728"/>
              <a:gd name="connsiteY26" fmla="*/ 1567543 h 2638697"/>
              <a:gd name="connsiteX27" fmla="*/ 580174 w 2565728"/>
              <a:gd name="connsiteY27" fmla="*/ 1672046 h 2638697"/>
              <a:gd name="connsiteX28" fmla="*/ 619363 w 2565728"/>
              <a:gd name="connsiteY28" fmla="*/ 1802674 h 2638697"/>
              <a:gd name="connsiteX29" fmla="*/ 671614 w 2565728"/>
              <a:gd name="connsiteY29" fmla="*/ 1881051 h 2638697"/>
              <a:gd name="connsiteX30" fmla="*/ 697740 w 2565728"/>
              <a:gd name="connsiteY30" fmla="*/ 1920240 h 2638697"/>
              <a:gd name="connsiteX31" fmla="*/ 789180 w 2565728"/>
              <a:gd name="connsiteY31" fmla="*/ 2050868 h 2638697"/>
              <a:gd name="connsiteX32" fmla="*/ 841431 w 2565728"/>
              <a:gd name="connsiteY32" fmla="*/ 2168434 h 2638697"/>
              <a:gd name="connsiteX33" fmla="*/ 854494 w 2565728"/>
              <a:gd name="connsiteY33" fmla="*/ 2207623 h 2638697"/>
              <a:gd name="connsiteX34" fmla="*/ 867557 w 2565728"/>
              <a:gd name="connsiteY34" fmla="*/ 2299063 h 2638697"/>
              <a:gd name="connsiteX35" fmla="*/ 880620 w 2565728"/>
              <a:gd name="connsiteY35" fmla="*/ 2403566 h 2638697"/>
              <a:gd name="connsiteX36" fmla="*/ 893683 w 2565728"/>
              <a:gd name="connsiteY36" fmla="*/ 248194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68448 w 2565728"/>
              <a:gd name="connsiteY41" fmla="*/ 2560320 h 2638697"/>
              <a:gd name="connsiteX42" fmla="*/ 1507637 w 2565728"/>
              <a:gd name="connsiteY42" fmla="*/ 2547257 h 2638697"/>
              <a:gd name="connsiteX43" fmla="*/ 1572951 w 2565728"/>
              <a:gd name="connsiteY43" fmla="*/ 2534194 h 2638697"/>
              <a:gd name="connsiteX44" fmla="*/ 1651328 w 2565728"/>
              <a:gd name="connsiteY44" fmla="*/ 2508068 h 2638697"/>
              <a:gd name="connsiteX45" fmla="*/ 1690517 w 2565728"/>
              <a:gd name="connsiteY45" fmla="*/ 2495006 h 2638697"/>
              <a:gd name="connsiteX46" fmla="*/ 1729705 w 2565728"/>
              <a:gd name="connsiteY46" fmla="*/ 2468880 h 2638697"/>
              <a:gd name="connsiteX47" fmla="*/ 1808083 w 2565728"/>
              <a:gd name="connsiteY47" fmla="*/ 2442754 h 2638697"/>
              <a:gd name="connsiteX48" fmla="*/ 1847271 w 2565728"/>
              <a:gd name="connsiteY48" fmla="*/ 2429691 h 2638697"/>
              <a:gd name="connsiteX49" fmla="*/ 1886460 w 2565728"/>
              <a:gd name="connsiteY49" fmla="*/ 2416628 h 2638697"/>
              <a:gd name="connsiteX50" fmla="*/ 1925648 w 2565728"/>
              <a:gd name="connsiteY50" fmla="*/ 2403566 h 2638697"/>
              <a:gd name="connsiteX51" fmla="*/ 2017088 w 2565728"/>
              <a:gd name="connsiteY51" fmla="*/ 2299063 h 2638697"/>
              <a:gd name="connsiteX52" fmla="*/ 2030151 w 2565728"/>
              <a:gd name="connsiteY52" fmla="*/ 2259874 h 2638697"/>
              <a:gd name="connsiteX53" fmla="*/ 2108528 w 2565728"/>
              <a:gd name="connsiteY53" fmla="*/ 2207623 h 2638697"/>
              <a:gd name="connsiteX54" fmla="*/ 2147717 w 2565728"/>
              <a:gd name="connsiteY54" fmla="*/ 2181497 h 2638697"/>
              <a:gd name="connsiteX55" fmla="*/ 2186905 w 2565728"/>
              <a:gd name="connsiteY55" fmla="*/ 2155371 h 2638697"/>
              <a:gd name="connsiteX56" fmla="*/ 2226094 w 2565728"/>
              <a:gd name="connsiteY56" fmla="*/ 2142308 h 2638697"/>
              <a:gd name="connsiteX57" fmla="*/ 2265283 w 2565728"/>
              <a:gd name="connsiteY57" fmla="*/ 2103120 h 2638697"/>
              <a:gd name="connsiteX58" fmla="*/ 2304471 w 2565728"/>
              <a:gd name="connsiteY58" fmla="*/ 2090057 h 2638697"/>
              <a:gd name="connsiteX59" fmla="*/ 2356723 w 2565728"/>
              <a:gd name="connsiteY59" fmla="*/ 2011680 h 2638697"/>
              <a:gd name="connsiteX60" fmla="*/ 2382848 w 2565728"/>
              <a:gd name="connsiteY60" fmla="*/ 1972491 h 2638697"/>
              <a:gd name="connsiteX61" fmla="*/ 2408974 w 2565728"/>
              <a:gd name="connsiteY61" fmla="*/ 1894114 h 2638697"/>
              <a:gd name="connsiteX62" fmla="*/ 2422037 w 2565728"/>
              <a:gd name="connsiteY62" fmla="*/ 1854926 h 2638697"/>
              <a:gd name="connsiteX63" fmla="*/ 2474288 w 2565728"/>
              <a:gd name="connsiteY63" fmla="*/ 1776548 h 2638697"/>
              <a:gd name="connsiteX64" fmla="*/ 2513477 w 2565728"/>
              <a:gd name="connsiteY64" fmla="*/ 1737360 h 2638697"/>
              <a:gd name="connsiteX65" fmla="*/ 2565728 w 2565728"/>
              <a:gd name="connsiteY65" fmla="*/ 1658983 h 2638697"/>
              <a:gd name="connsiteX66" fmla="*/ 2461225 w 2565728"/>
              <a:gd name="connsiteY66" fmla="*/ 1554480 h 2638697"/>
              <a:gd name="connsiteX67" fmla="*/ 2422037 w 2565728"/>
              <a:gd name="connsiteY67" fmla="*/ 1541417 h 2638697"/>
              <a:gd name="connsiteX68" fmla="*/ 2382848 w 2565728"/>
              <a:gd name="connsiteY68" fmla="*/ 1528354 h 2638697"/>
              <a:gd name="connsiteX69" fmla="*/ 2304471 w 2565728"/>
              <a:gd name="connsiteY69" fmla="*/ 1410788 h 2638697"/>
              <a:gd name="connsiteX70" fmla="*/ 2278345 w 2565728"/>
              <a:gd name="connsiteY70" fmla="*/ 1371600 h 2638697"/>
              <a:gd name="connsiteX71" fmla="*/ 2252220 w 2565728"/>
              <a:gd name="connsiteY71" fmla="*/ 1293223 h 2638697"/>
              <a:gd name="connsiteX72" fmla="*/ 2239157 w 2565728"/>
              <a:gd name="connsiteY72" fmla="*/ 1254034 h 2638697"/>
              <a:gd name="connsiteX73" fmla="*/ 2186905 w 2565728"/>
              <a:gd name="connsiteY73" fmla="*/ 1332411 h 2638697"/>
              <a:gd name="connsiteX74" fmla="*/ 2160780 w 2565728"/>
              <a:gd name="connsiteY74" fmla="*/ 1371600 h 2638697"/>
              <a:gd name="connsiteX75" fmla="*/ 2082403 w 2565728"/>
              <a:gd name="connsiteY75" fmla="*/ 1397726 h 2638697"/>
              <a:gd name="connsiteX76" fmla="*/ 2043214 w 2565728"/>
              <a:gd name="connsiteY76" fmla="*/ 1410788 h 2638697"/>
              <a:gd name="connsiteX77" fmla="*/ 1964837 w 2565728"/>
              <a:gd name="connsiteY77" fmla="*/ 1436914 h 2638697"/>
              <a:gd name="connsiteX78" fmla="*/ 1925648 w 2565728"/>
              <a:gd name="connsiteY78" fmla="*/ 1449977 h 2638697"/>
              <a:gd name="connsiteX79" fmla="*/ 1808083 w 2565728"/>
              <a:gd name="connsiteY79" fmla="*/ 1423851 h 2638697"/>
              <a:gd name="connsiteX80" fmla="*/ 1742768 w 2565728"/>
              <a:gd name="connsiteY80" fmla="*/ 1371600 h 2638697"/>
              <a:gd name="connsiteX81" fmla="*/ 1729705 w 2565728"/>
              <a:gd name="connsiteY81" fmla="*/ 1214846 h 2638697"/>
              <a:gd name="connsiteX82" fmla="*/ 1664391 w 2565728"/>
              <a:gd name="connsiteY82" fmla="*/ 1227908 h 2638697"/>
              <a:gd name="connsiteX83" fmla="*/ 1651328 w 2565728"/>
              <a:gd name="connsiteY83" fmla="*/ 1319348 h 2638697"/>
              <a:gd name="connsiteX84" fmla="*/ 1625203 w 2565728"/>
              <a:gd name="connsiteY84" fmla="*/ 1175657 h 2638697"/>
              <a:gd name="connsiteX85" fmla="*/ 1612140 w 2565728"/>
              <a:gd name="connsiteY85" fmla="*/ 1136468 h 2638697"/>
              <a:gd name="connsiteX86" fmla="*/ 1533763 w 2565728"/>
              <a:gd name="connsiteY86" fmla="*/ 1084217 h 2638697"/>
              <a:gd name="connsiteX87" fmla="*/ 1481511 w 2565728"/>
              <a:gd name="connsiteY87" fmla="*/ 966651 h 2638697"/>
              <a:gd name="connsiteX88" fmla="*/ 1403134 w 2565728"/>
              <a:gd name="connsiteY88" fmla="*/ 888274 h 2638697"/>
              <a:gd name="connsiteX89" fmla="*/ 1390071 w 2565728"/>
              <a:gd name="connsiteY89" fmla="*/ 744583 h 2638697"/>
              <a:gd name="connsiteX90" fmla="*/ 1377008 w 2565728"/>
              <a:gd name="connsiteY90" fmla="*/ 679268 h 2638697"/>
              <a:gd name="connsiteX91" fmla="*/ 1324757 w 2565728"/>
              <a:gd name="connsiteY91" fmla="*/ 600891 h 2638697"/>
              <a:gd name="connsiteX92" fmla="*/ 1233317 w 2565728"/>
              <a:gd name="connsiteY92" fmla="*/ 522514 h 2638697"/>
              <a:gd name="connsiteX93" fmla="*/ 1207191 w 2565728"/>
              <a:gd name="connsiteY93" fmla="*/ 483326 h 2638697"/>
              <a:gd name="connsiteX94" fmla="*/ 1115751 w 2565728"/>
              <a:gd name="connsiteY94" fmla="*/ 391886 h 2638697"/>
              <a:gd name="connsiteX95" fmla="*/ 1089625 w 2565728"/>
              <a:gd name="connsiteY95" fmla="*/ 352697 h 2638697"/>
              <a:gd name="connsiteX96" fmla="*/ 1050437 w 2565728"/>
              <a:gd name="connsiteY96" fmla="*/ 339634 h 2638697"/>
              <a:gd name="connsiteX97" fmla="*/ 1011248 w 2565728"/>
              <a:gd name="connsiteY97" fmla="*/ 313508 h 2638697"/>
              <a:gd name="connsiteX98" fmla="*/ 945934 w 2565728"/>
              <a:gd name="connsiteY98" fmla="*/ 248194 h 2638697"/>
              <a:gd name="connsiteX99" fmla="*/ 919808 w 2565728"/>
              <a:gd name="connsiteY99" fmla="*/ 209006 h 2638697"/>
              <a:gd name="connsiteX100" fmla="*/ 841431 w 2565728"/>
              <a:gd name="connsiteY100" fmla="*/ 182880 h 2638697"/>
              <a:gd name="connsiteX101" fmla="*/ 802243 w 2565728"/>
              <a:gd name="connsiteY101" fmla="*/ 169817 h 2638697"/>
              <a:gd name="connsiteX102" fmla="*/ 776117 w 2565728"/>
              <a:gd name="connsiteY102" fmla="*/ 130628 h 2638697"/>
              <a:gd name="connsiteX103" fmla="*/ 763054 w 2565728"/>
              <a:gd name="connsiteY103" fmla="*/ 91440 h 2638697"/>
              <a:gd name="connsiteX104" fmla="*/ 606300 w 2565728"/>
              <a:gd name="connsiteY104" fmla="*/ 13063 h 2638697"/>
              <a:gd name="connsiteX105" fmla="*/ 567111 w 2565728"/>
              <a:gd name="connsiteY105" fmla="*/ 0 h 2638697"/>
              <a:gd name="connsiteX106" fmla="*/ 501797 w 2565728"/>
              <a:gd name="connsiteY106"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22974 w 2565728"/>
              <a:gd name="connsiteY15" fmla="*/ 783771 h 2638697"/>
              <a:gd name="connsiteX16" fmla="*/ 162163 w 2565728"/>
              <a:gd name="connsiteY16" fmla="*/ 796834 h 2638697"/>
              <a:gd name="connsiteX17" fmla="*/ 266665 w 2565728"/>
              <a:gd name="connsiteY17" fmla="*/ 822960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84231 w 2565728"/>
              <a:gd name="connsiteY21" fmla="*/ 1214846 h 2638697"/>
              <a:gd name="connsiteX22" fmla="*/ 410357 w 2565728"/>
              <a:gd name="connsiteY22" fmla="*/ 1293223 h 2638697"/>
              <a:gd name="connsiteX23" fmla="*/ 488734 w 2565728"/>
              <a:gd name="connsiteY23" fmla="*/ 1410788 h 2638697"/>
              <a:gd name="connsiteX24" fmla="*/ 514860 w 2565728"/>
              <a:gd name="connsiteY24" fmla="*/ 1449977 h 2638697"/>
              <a:gd name="connsiteX25" fmla="*/ 540985 w 2565728"/>
              <a:gd name="connsiteY25" fmla="*/ 1528354 h 2638697"/>
              <a:gd name="connsiteX26" fmla="*/ 554048 w 2565728"/>
              <a:gd name="connsiteY26" fmla="*/ 1567543 h 2638697"/>
              <a:gd name="connsiteX27" fmla="*/ 580174 w 2565728"/>
              <a:gd name="connsiteY27" fmla="*/ 1672046 h 2638697"/>
              <a:gd name="connsiteX28" fmla="*/ 619363 w 2565728"/>
              <a:gd name="connsiteY28" fmla="*/ 1802674 h 2638697"/>
              <a:gd name="connsiteX29" fmla="*/ 671614 w 2565728"/>
              <a:gd name="connsiteY29" fmla="*/ 1881051 h 2638697"/>
              <a:gd name="connsiteX30" fmla="*/ 697740 w 2565728"/>
              <a:gd name="connsiteY30" fmla="*/ 1920240 h 2638697"/>
              <a:gd name="connsiteX31" fmla="*/ 789180 w 2565728"/>
              <a:gd name="connsiteY31" fmla="*/ 2050868 h 2638697"/>
              <a:gd name="connsiteX32" fmla="*/ 841431 w 2565728"/>
              <a:gd name="connsiteY32" fmla="*/ 2168434 h 2638697"/>
              <a:gd name="connsiteX33" fmla="*/ 854494 w 2565728"/>
              <a:gd name="connsiteY33" fmla="*/ 2207623 h 2638697"/>
              <a:gd name="connsiteX34" fmla="*/ 867557 w 2565728"/>
              <a:gd name="connsiteY34" fmla="*/ 2299063 h 2638697"/>
              <a:gd name="connsiteX35" fmla="*/ 880620 w 2565728"/>
              <a:gd name="connsiteY35" fmla="*/ 2403566 h 2638697"/>
              <a:gd name="connsiteX36" fmla="*/ 893683 w 2565728"/>
              <a:gd name="connsiteY36" fmla="*/ 248194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68448 w 2565728"/>
              <a:gd name="connsiteY41" fmla="*/ 2560320 h 2638697"/>
              <a:gd name="connsiteX42" fmla="*/ 1507637 w 2565728"/>
              <a:gd name="connsiteY42" fmla="*/ 2547257 h 2638697"/>
              <a:gd name="connsiteX43" fmla="*/ 1572951 w 2565728"/>
              <a:gd name="connsiteY43" fmla="*/ 2534194 h 2638697"/>
              <a:gd name="connsiteX44" fmla="*/ 1651328 w 2565728"/>
              <a:gd name="connsiteY44" fmla="*/ 2508068 h 2638697"/>
              <a:gd name="connsiteX45" fmla="*/ 1690517 w 2565728"/>
              <a:gd name="connsiteY45" fmla="*/ 2495006 h 2638697"/>
              <a:gd name="connsiteX46" fmla="*/ 1729705 w 2565728"/>
              <a:gd name="connsiteY46" fmla="*/ 2468880 h 2638697"/>
              <a:gd name="connsiteX47" fmla="*/ 1808083 w 2565728"/>
              <a:gd name="connsiteY47" fmla="*/ 2442754 h 2638697"/>
              <a:gd name="connsiteX48" fmla="*/ 1847271 w 2565728"/>
              <a:gd name="connsiteY48" fmla="*/ 2429691 h 2638697"/>
              <a:gd name="connsiteX49" fmla="*/ 1886460 w 2565728"/>
              <a:gd name="connsiteY49" fmla="*/ 2416628 h 2638697"/>
              <a:gd name="connsiteX50" fmla="*/ 1925648 w 2565728"/>
              <a:gd name="connsiteY50" fmla="*/ 2403566 h 2638697"/>
              <a:gd name="connsiteX51" fmla="*/ 2017088 w 2565728"/>
              <a:gd name="connsiteY51" fmla="*/ 2299063 h 2638697"/>
              <a:gd name="connsiteX52" fmla="*/ 2030151 w 2565728"/>
              <a:gd name="connsiteY52" fmla="*/ 2259874 h 2638697"/>
              <a:gd name="connsiteX53" fmla="*/ 2108528 w 2565728"/>
              <a:gd name="connsiteY53" fmla="*/ 2207623 h 2638697"/>
              <a:gd name="connsiteX54" fmla="*/ 2147717 w 2565728"/>
              <a:gd name="connsiteY54" fmla="*/ 2181497 h 2638697"/>
              <a:gd name="connsiteX55" fmla="*/ 2186905 w 2565728"/>
              <a:gd name="connsiteY55" fmla="*/ 2155371 h 2638697"/>
              <a:gd name="connsiteX56" fmla="*/ 2226094 w 2565728"/>
              <a:gd name="connsiteY56" fmla="*/ 2142308 h 2638697"/>
              <a:gd name="connsiteX57" fmla="*/ 2265283 w 2565728"/>
              <a:gd name="connsiteY57" fmla="*/ 2103120 h 2638697"/>
              <a:gd name="connsiteX58" fmla="*/ 2304471 w 2565728"/>
              <a:gd name="connsiteY58" fmla="*/ 2090057 h 2638697"/>
              <a:gd name="connsiteX59" fmla="*/ 2356723 w 2565728"/>
              <a:gd name="connsiteY59" fmla="*/ 2011680 h 2638697"/>
              <a:gd name="connsiteX60" fmla="*/ 2382848 w 2565728"/>
              <a:gd name="connsiteY60" fmla="*/ 1972491 h 2638697"/>
              <a:gd name="connsiteX61" fmla="*/ 2408974 w 2565728"/>
              <a:gd name="connsiteY61" fmla="*/ 1894114 h 2638697"/>
              <a:gd name="connsiteX62" fmla="*/ 2422037 w 2565728"/>
              <a:gd name="connsiteY62" fmla="*/ 1854926 h 2638697"/>
              <a:gd name="connsiteX63" fmla="*/ 2474288 w 2565728"/>
              <a:gd name="connsiteY63" fmla="*/ 1776548 h 2638697"/>
              <a:gd name="connsiteX64" fmla="*/ 2513477 w 2565728"/>
              <a:gd name="connsiteY64" fmla="*/ 1737360 h 2638697"/>
              <a:gd name="connsiteX65" fmla="*/ 2565728 w 2565728"/>
              <a:gd name="connsiteY65" fmla="*/ 1658983 h 2638697"/>
              <a:gd name="connsiteX66" fmla="*/ 2461225 w 2565728"/>
              <a:gd name="connsiteY66" fmla="*/ 1554480 h 2638697"/>
              <a:gd name="connsiteX67" fmla="*/ 2422037 w 2565728"/>
              <a:gd name="connsiteY67" fmla="*/ 1541417 h 2638697"/>
              <a:gd name="connsiteX68" fmla="*/ 2382848 w 2565728"/>
              <a:gd name="connsiteY68" fmla="*/ 1528354 h 2638697"/>
              <a:gd name="connsiteX69" fmla="*/ 2304471 w 2565728"/>
              <a:gd name="connsiteY69" fmla="*/ 1410788 h 2638697"/>
              <a:gd name="connsiteX70" fmla="*/ 2278345 w 2565728"/>
              <a:gd name="connsiteY70" fmla="*/ 1371600 h 2638697"/>
              <a:gd name="connsiteX71" fmla="*/ 2252220 w 2565728"/>
              <a:gd name="connsiteY71" fmla="*/ 1293223 h 2638697"/>
              <a:gd name="connsiteX72" fmla="*/ 2239157 w 2565728"/>
              <a:gd name="connsiteY72" fmla="*/ 1254034 h 2638697"/>
              <a:gd name="connsiteX73" fmla="*/ 2186905 w 2565728"/>
              <a:gd name="connsiteY73" fmla="*/ 1332411 h 2638697"/>
              <a:gd name="connsiteX74" fmla="*/ 2160780 w 2565728"/>
              <a:gd name="connsiteY74" fmla="*/ 1371600 h 2638697"/>
              <a:gd name="connsiteX75" fmla="*/ 2082403 w 2565728"/>
              <a:gd name="connsiteY75" fmla="*/ 1397726 h 2638697"/>
              <a:gd name="connsiteX76" fmla="*/ 2043214 w 2565728"/>
              <a:gd name="connsiteY76" fmla="*/ 1410788 h 2638697"/>
              <a:gd name="connsiteX77" fmla="*/ 1964837 w 2565728"/>
              <a:gd name="connsiteY77" fmla="*/ 1436914 h 2638697"/>
              <a:gd name="connsiteX78" fmla="*/ 1925648 w 2565728"/>
              <a:gd name="connsiteY78" fmla="*/ 1449977 h 2638697"/>
              <a:gd name="connsiteX79" fmla="*/ 1808083 w 2565728"/>
              <a:gd name="connsiteY79" fmla="*/ 1423851 h 2638697"/>
              <a:gd name="connsiteX80" fmla="*/ 1742768 w 2565728"/>
              <a:gd name="connsiteY80" fmla="*/ 1371600 h 2638697"/>
              <a:gd name="connsiteX81" fmla="*/ 1729705 w 2565728"/>
              <a:gd name="connsiteY81" fmla="*/ 1214846 h 2638697"/>
              <a:gd name="connsiteX82" fmla="*/ 1664391 w 2565728"/>
              <a:gd name="connsiteY82" fmla="*/ 1227908 h 2638697"/>
              <a:gd name="connsiteX83" fmla="*/ 1651328 w 2565728"/>
              <a:gd name="connsiteY83" fmla="*/ 1319348 h 2638697"/>
              <a:gd name="connsiteX84" fmla="*/ 1625203 w 2565728"/>
              <a:gd name="connsiteY84" fmla="*/ 1175657 h 2638697"/>
              <a:gd name="connsiteX85" fmla="*/ 1612140 w 2565728"/>
              <a:gd name="connsiteY85" fmla="*/ 1136468 h 2638697"/>
              <a:gd name="connsiteX86" fmla="*/ 1533763 w 2565728"/>
              <a:gd name="connsiteY86" fmla="*/ 1084217 h 2638697"/>
              <a:gd name="connsiteX87" fmla="*/ 1481511 w 2565728"/>
              <a:gd name="connsiteY87" fmla="*/ 966651 h 2638697"/>
              <a:gd name="connsiteX88" fmla="*/ 1403134 w 2565728"/>
              <a:gd name="connsiteY88" fmla="*/ 888274 h 2638697"/>
              <a:gd name="connsiteX89" fmla="*/ 1390071 w 2565728"/>
              <a:gd name="connsiteY89" fmla="*/ 744583 h 2638697"/>
              <a:gd name="connsiteX90" fmla="*/ 1377008 w 2565728"/>
              <a:gd name="connsiteY90" fmla="*/ 679268 h 2638697"/>
              <a:gd name="connsiteX91" fmla="*/ 1324757 w 2565728"/>
              <a:gd name="connsiteY91" fmla="*/ 600891 h 2638697"/>
              <a:gd name="connsiteX92" fmla="*/ 1233317 w 2565728"/>
              <a:gd name="connsiteY92" fmla="*/ 522514 h 2638697"/>
              <a:gd name="connsiteX93" fmla="*/ 1207191 w 2565728"/>
              <a:gd name="connsiteY93" fmla="*/ 483326 h 2638697"/>
              <a:gd name="connsiteX94" fmla="*/ 1115751 w 2565728"/>
              <a:gd name="connsiteY94" fmla="*/ 391886 h 2638697"/>
              <a:gd name="connsiteX95" fmla="*/ 1089625 w 2565728"/>
              <a:gd name="connsiteY95" fmla="*/ 352697 h 2638697"/>
              <a:gd name="connsiteX96" fmla="*/ 1050437 w 2565728"/>
              <a:gd name="connsiteY96" fmla="*/ 339634 h 2638697"/>
              <a:gd name="connsiteX97" fmla="*/ 1011248 w 2565728"/>
              <a:gd name="connsiteY97" fmla="*/ 313508 h 2638697"/>
              <a:gd name="connsiteX98" fmla="*/ 945934 w 2565728"/>
              <a:gd name="connsiteY98" fmla="*/ 248194 h 2638697"/>
              <a:gd name="connsiteX99" fmla="*/ 919808 w 2565728"/>
              <a:gd name="connsiteY99" fmla="*/ 209006 h 2638697"/>
              <a:gd name="connsiteX100" fmla="*/ 841431 w 2565728"/>
              <a:gd name="connsiteY100" fmla="*/ 182880 h 2638697"/>
              <a:gd name="connsiteX101" fmla="*/ 802243 w 2565728"/>
              <a:gd name="connsiteY101" fmla="*/ 169817 h 2638697"/>
              <a:gd name="connsiteX102" fmla="*/ 776117 w 2565728"/>
              <a:gd name="connsiteY102" fmla="*/ 130628 h 2638697"/>
              <a:gd name="connsiteX103" fmla="*/ 763054 w 2565728"/>
              <a:gd name="connsiteY103" fmla="*/ 91440 h 2638697"/>
              <a:gd name="connsiteX104" fmla="*/ 606300 w 2565728"/>
              <a:gd name="connsiteY104" fmla="*/ 13063 h 2638697"/>
              <a:gd name="connsiteX105" fmla="*/ 567111 w 2565728"/>
              <a:gd name="connsiteY105" fmla="*/ 0 h 2638697"/>
              <a:gd name="connsiteX106" fmla="*/ 501797 w 2565728"/>
              <a:gd name="connsiteY106"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66665 w 2565728"/>
              <a:gd name="connsiteY17" fmla="*/ 822960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84231 w 2565728"/>
              <a:gd name="connsiteY21" fmla="*/ 1214846 h 2638697"/>
              <a:gd name="connsiteX22" fmla="*/ 410357 w 2565728"/>
              <a:gd name="connsiteY22" fmla="*/ 1293223 h 2638697"/>
              <a:gd name="connsiteX23" fmla="*/ 488734 w 2565728"/>
              <a:gd name="connsiteY23" fmla="*/ 1410788 h 2638697"/>
              <a:gd name="connsiteX24" fmla="*/ 514860 w 2565728"/>
              <a:gd name="connsiteY24" fmla="*/ 1449977 h 2638697"/>
              <a:gd name="connsiteX25" fmla="*/ 540985 w 2565728"/>
              <a:gd name="connsiteY25" fmla="*/ 1528354 h 2638697"/>
              <a:gd name="connsiteX26" fmla="*/ 554048 w 2565728"/>
              <a:gd name="connsiteY26" fmla="*/ 1567543 h 2638697"/>
              <a:gd name="connsiteX27" fmla="*/ 580174 w 2565728"/>
              <a:gd name="connsiteY27" fmla="*/ 1672046 h 2638697"/>
              <a:gd name="connsiteX28" fmla="*/ 619363 w 2565728"/>
              <a:gd name="connsiteY28" fmla="*/ 1802674 h 2638697"/>
              <a:gd name="connsiteX29" fmla="*/ 671614 w 2565728"/>
              <a:gd name="connsiteY29" fmla="*/ 1881051 h 2638697"/>
              <a:gd name="connsiteX30" fmla="*/ 697740 w 2565728"/>
              <a:gd name="connsiteY30" fmla="*/ 1920240 h 2638697"/>
              <a:gd name="connsiteX31" fmla="*/ 789180 w 2565728"/>
              <a:gd name="connsiteY31" fmla="*/ 2050868 h 2638697"/>
              <a:gd name="connsiteX32" fmla="*/ 841431 w 2565728"/>
              <a:gd name="connsiteY32" fmla="*/ 2168434 h 2638697"/>
              <a:gd name="connsiteX33" fmla="*/ 854494 w 2565728"/>
              <a:gd name="connsiteY33" fmla="*/ 2207623 h 2638697"/>
              <a:gd name="connsiteX34" fmla="*/ 867557 w 2565728"/>
              <a:gd name="connsiteY34" fmla="*/ 2299063 h 2638697"/>
              <a:gd name="connsiteX35" fmla="*/ 880620 w 2565728"/>
              <a:gd name="connsiteY35" fmla="*/ 2403566 h 2638697"/>
              <a:gd name="connsiteX36" fmla="*/ 893683 w 2565728"/>
              <a:gd name="connsiteY36" fmla="*/ 248194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68448 w 2565728"/>
              <a:gd name="connsiteY41" fmla="*/ 2560320 h 2638697"/>
              <a:gd name="connsiteX42" fmla="*/ 1507637 w 2565728"/>
              <a:gd name="connsiteY42" fmla="*/ 2547257 h 2638697"/>
              <a:gd name="connsiteX43" fmla="*/ 1572951 w 2565728"/>
              <a:gd name="connsiteY43" fmla="*/ 2534194 h 2638697"/>
              <a:gd name="connsiteX44" fmla="*/ 1651328 w 2565728"/>
              <a:gd name="connsiteY44" fmla="*/ 2508068 h 2638697"/>
              <a:gd name="connsiteX45" fmla="*/ 1690517 w 2565728"/>
              <a:gd name="connsiteY45" fmla="*/ 2495006 h 2638697"/>
              <a:gd name="connsiteX46" fmla="*/ 1729705 w 2565728"/>
              <a:gd name="connsiteY46" fmla="*/ 2468880 h 2638697"/>
              <a:gd name="connsiteX47" fmla="*/ 1808083 w 2565728"/>
              <a:gd name="connsiteY47" fmla="*/ 2442754 h 2638697"/>
              <a:gd name="connsiteX48" fmla="*/ 1847271 w 2565728"/>
              <a:gd name="connsiteY48" fmla="*/ 2429691 h 2638697"/>
              <a:gd name="connsiteX49" fmla="*/ 1886460 w 2565728"/>
              <a:gd name="connsiteY49" fmla="*/ 2416628 h 2638697"/>
              <a:gd name="connsiteX50" fmla="*/ 1925648 w 2565728"/>
              <a:gd name="connsiteY50" fmla="*/ 2403566 h 2638697"/>
              <a:gd name="connsiteX51" fmla="*/ 2017088 w 2565728"/>
              <a:gd name="connsiteY51" fmla="*/ 2299063 h 2638697"/>
              <a:gd name="connsiteX52" fmla="*/ 2030151 w 2565728"/>
              <a:gd name="connsiteY52" fmla="*/ 2259874 h 2638697"/>
              <a:gd name="connsiteX53" fmla="*/ 2108528 w 2565728"/>
              <a:gd name="connsiteY53" fmla="*/ 2207623 h 2638697"/>
              <a:gd name="connsiteX54" fmla="*/ 2147717 w 2565728"/>
              <a:gd name="connsiteY54" fmla="*/ 2181497 h 2638697"/>
              <a:gd name="connsiteX55" fmla="*/ 2186905 w 2565728"/>
              <a:gd name="connsiteY55" fmla="*/ 2155371 h 2638697"/>
              <a:gd name="connsiteX56" fmla="*/ 2226094 w 2565728"/>
              <a:gd name="connsiteY56" fmla="*/ 2142308 h 2638697"/>
              <a:gd name="connsiteX57" fmla="*/ 2265283 w 2565728"/>
              <a:gd name="connsiteY57" fmla="*/ 2103120 h 2638697"/>
              <a:gd name="connsiteX58" fmla="*/ 2304471 w 2565728"/>
              <a:gd name="connsiteY58" fmla="*/ 2090057 h 2638697"/>
              <a:gd name="connsiteX59" fmla="*/ 2356723 w 2565728"/>
              <a:gd name="connsiteY59" fmla="*/ 2011680 h 2638697"/>
              <a:gd name="connsiteX60" fmla="*/ 2382848 w 2565728"/>
              <a:gd name="connsiteY60" fmla="*/ 1972491 h 2638697"/>
              <a:gd name="connsiteX61" fmla="*/ 2408974 w 2565728"/>
              <a:gd name="connsiteY61" fmla="*/ 1894114 h 2638697"/>
              <a:gd name="connsiteX62" fmla="*/ 2422037 w 2565728"/>
              <a:gd name="connsiteY62" fmla="*/ 1854926 h 2638697"/>
              <a:gd name="connsiteX63" fmla="*/ 2474288 w 2565728"/>
              <a:gd name="connsiteY63" fmla="*/ 1776548 h 2638697"/>
              <a:gd name="connsiteX64" fmla="*/ 2513477 w 2565728"/>
              <a:gd name="connsiteY64" fmla="*/ 1737360 h 2638697"/>
              <a:gd name="connsiteX65" fmla="*/ 2565728 w 2565728"/>
              <a:gd name="connsiteY65" fmla="*/ 1658983 h 2638697"/>
              <a:gd name="connsiteX66" fmla="*/ 2461225 w 2565728"/>
              <a:gd name="connsiteY66" fmla="*/ 1554480 h 2638697"/>
              <a:gd name="connsiteX67" fmla="*/ 2422037 w 2565728"/>
              <a:gd name="connsiteY67" fmla="*/ 1541417 h 2638697"/>
              <a:gd name="connsiteX68" fmla="*/ 2382848 w 2565728"/>
              <a:gd name="connsiteY68" fmla="*/ 1528354 h 2638697"/>
              <a:gd name="connsiteX69" fmla="*/ 2304471 w 2565728"/>
              <a:gd name="connsiteY69" fmla="*/ 1410788 h 2638697"/>
              <a:gd name="connsiteX70" fmla="*/ 2278345 w 2565728"/>
              <a:gd name="connsiteY70" fmla="*/ 1371600 h 2638697"/>
              <a:gd name="connsiteX71" fmla="*/ 2252220 w 2565728"/>
              <a:gd name="connsiteY71" fmla="*/ 1293223 h 2638697"/>
              <a:gd name="connsiteX72" fmla="*/ 2239157 w 2565728"/>
              <a:gd name="connsiteY72" fmla="*/ 1254034 h 2638697"/>
              <a:gd name="connsiteX73" fmla="*/ 2186905 w 2565728"/>
              <a:gd name="connsiteY73" fmla="*/ 1332411 h 2638697"/>
              <a:gd name="connsiteX74" fmla="*/ 2160780 w 2565728"/>
              <a:gd name="connsiteY74" fmla="*/ 1371600 h 2638697"/>
              <a:gd name="connsiteX75" fmla="*/ 2082403 w 2565728"/>
              <a:gd name="connsiteY75" fmla="*/ 1397726 h 2638697"/>
              <a:gd name="connsiteX76" fmla="*/ 2043214 w 2565728"/>
              <a:gd name="connsiteY76" fmla="*/ 1410788 h 2638697"/>
              <a:gd name="connsiteX77" fmla="*/ 1964837 w 2565728"/>
              <a:gd name="connsiteY77" fmla="*/ 1436914 h 2638697"/>
              <a:gd name="connsiteX78" fmla="*/ 1925648 w 2565728"/>
              <a:gd name="connsiteY78" fmla="*/ 1449977 h 2638697"/>
              <a:gd name="connsiteX79" fmla="*/ 1808083 w 2565728"/>
              <a:gd name="connsiteY79" fmla="*/ 1423851 h 2638697"/>
              <a:gd name="connsiteX80" fmla="*/ 1742768 w 2565728"/>
              <a:gd name="connsiteY80" fmla="*/ 1371600 h 2638697"/>
              <a:gd name="connsiteX81" fmla="*/ 1729705 w 2565728"/>
              <a:gd name="connsiteY81" fmla="*/ 1214846 h 2638697"/>
              <a:gd name="connsiteX82" fmla="*/ 1664391 w 2565728"/>
              <a:gd name="connsiteY82" fmla="*/ 1227908 h 2638697"/>
              <a:gd name="connsiteX83" fmla="*/ 1651328 w 2565728"/>
              <a:gd name="connsiteY83" fmla="*/ 1319348 h 2638697"/>
              <a:gd name="connsiteX84" fmla="*/ 1625203 w 2565728"/>
              <a:gd name="connsiteY84" fmla="*/ 1175657 h 2638697"/>
              <a:gd name="connsiteX85" fmla="*/ 1612140 w 2565728"/>
              <a:gd name="connsiteY85" fmla="*/ 1136468 h 2638697"/>
              <a:gd name="connsiteX86" fmla="*/ 1533763 w 2565728"/>
              <a:gd name="connsiteY86" fmla="*/ 1084217 h 2638697"/>
              <a:gd name="connsiteX87" fmla="*/ 1481511 w 2565728"/>
              <a:gd name="connsiteY87" fmla="*/ 966651 h 2638697"/>
              <a:gd name="connsiteX88" fmla="*/ 1403134 w 2565728"/>
              <a:gd name="connsiteY88" fmla="*/ 888274 h 2638697"/>
              <a:gd name="connsiteX89" fmla="*/ 1390071 w 2565728"/>
              <a:gd name="connsiteY89" fmla="*/ 744583 h 2638697"/>
              <a:gd name="connsiteX90" fmla="*/ 1377008 w 2565728"/>
              <a:gd name="connsiteY90" fmla="*/ 679268 h 2638697"/>
              <a:gd name="connsiteX91" fmla="*/ 1324757 w 2565728"/>
              <a:gd name="connsiteY91" fmla="*/ 600891 h 2638697"/>
              <a:gd name="connsiteX92" fmla="*/ 1233317 w 2565728"/>
              <a:gd name="connsiteY92" fmla="*/ 522514 h 2638697"/>
              <a:gd name="connsiteX93" fmla="*/ 1207191 w 2565728"/>
              <a:gd name="connsiteY93" fmla="*/ 483326 h 2638697"/>
              <a:gd name="connsiteX94" fmla="*/ 1115751 w 2565728"/>
              <a:gd name="connsiteY94" fmla="*/ 391886 h 2638697"/>
              <a:gd name="connsiteX95" fmla="*/ 1089625 w 2565728"/>
              <a:gd name="connsiteY95" fmla="*/ 352697 h 2638697"/>
              <a:gd name="connsiteX96" fmla="*/ 1050437 w 2565728"/>
              <a:gd name="connsiteY96" fmla="*/ 339634 h 2638697"/>
              <a:gd name="connsiteX97" fmla="*/ 1011248 w 2565728"/>
              <a:gd name="connsiteY97" fmla="*/ 313508 h 2638697"/>
              <a:gd name="connsiteX98" fmla="*/ 945934 w 2565728"/>
              <a:gd name="connsiteY98" fmla="*/ 248194 h 2638697"/>
              <a:gd name="connsiteX99" fmla="*/ 919808 w 2565728"/>
              <a:gd name="connsiteY99" fmla="*/ 209006 h 2638697"/>
              <a:gd name="connsiteX100" fmla="*/ 841431 w 2565728"/>
              <a:gd name="connsiteY100" fmla="*/ 182880 h 2638697"/>
              <a:gd name="connsiteX101" fmla="*/ 802243 w 2565728"/>
              <a:gd name="connsiteY101" fmla="*/ 169817 h 2638697"/>
              <a:gd name="connsiteX102" fmla="*/ 776117 w 2565728"/>
              <a:gd name="connsiteY102" fmla="*/ 130628 h 2638697"/>
              <a:gd name="connsiteX103" fmla="*/ 763054 w 2565728"/>
              <a:gd name="connsiteY103" fmla="*/ 91440 h 2638697"/>
              <a:gd name="connsiteX104" fmla="*/ 606300 w 2565728"/>
              <a:gd name="connsiteY104" fmla="*/ 13063 h 2638697"/>
              <a:gd name="connsiteX105" fmla="*/ 567111 w 2565728"/>
              <a:gd name="connsiteY105" fmla="*/ 0 h 2638697"/>
              <a:gd name="connsiteX106" fmla="*/ 501797 w 2565728"/>
              <a:gd name="connsiteY106"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84231 w 2565728"/>
              <a:gd name="connsiteY21" fmla="*/ 1214846 h 2638697"/>
              <a:gd name="connsiteX22" fmla="*/ 410357 w 2565728"/>
              <a:gd name="connsiteY22" fmla="*/ 1293223 h 2638697"/>
              <a:gd name="connsiteX23" fmla="*/ 488734 w 2565728"/>
              <a:gd name="connsiteY23" fmla="*/ 1410788 h 2638697"/>
              <a:gd name="connsiteX24" fmla="*/ 514860 w 2565728"/>
              <a:gd name="connsiteY24" fmla="*/ 1449977 h 2638697"/>
              <a:gd name="connsiteX25" fmla="*/ 540985 w 2565728"/>
              <a:gd name="connsiteY25" fmla="*/ 1528354 h 2638697"/>
              <a:gd name="connsiteX26" fmla="*/ 554048 w 2565728"/>
              <a:gd name="connsiteY26" fmla="*/ 1567543 h 2638697"/>
              <a:gd name="connsiteX27" fmla="*/ 580174 w 2565728"/>
              <a:gd name="connsiteY27" fmla="*/ 1672046 h 2638697"/>
              <a:gd name="connsiteX28" fmla="*/ 619363 w 2565728"/>
              <a:gd name="connsiteY28" fmla="*/ 1802674 h 2638697"/>
              <a:gd name="connsiteX29" fmla="*/ 671614 w 2565728"/>
              <a:gd name="connsiteY29" fmla="*/ 1881051 h 2638697"/>
              <a:gd name="connsiteX30" fmla="*/ 697740 w 2565728"/>
              <a:gd name="connsiteY30" fmla="*/ 1920240 h 2638697"/>
              <a:gd name="connsiteX31" fmla="*/ 789180 w 2565728"/>
              <a:gd name="connsiteY31" fmla="*/ 2050868 h 2638697"/>
              <a:gd name="connsiteX32" fmla="*/ 841431 w 2565728"/>
              <a:gd name="connsiteY32" fmla="*/ 2168434 h 2638697"/>
              <a:gd name="connsiteX33" fmla="*/ 854494 w 2565728"/>
              <a:gd name="connsiteY33" fmla="*/ 2207623 h 2638697"/>
              <a:gd name="connsiteX34" fmla="*/ 867557 w 2565728"/>
              <a:gd name="connsiteY34" fmla="*/ 2299063 h 2638697"/>
              <a:gd name="connsiteX35" fmla="*/ 880620 w 2565728"/>
              <a:gd name="connsiteY35" fmla="*/ 2403566 h 2638697"/>
              <a:gd name="connsiteX36" fmla="*/ 893683 w 2565728"/>
              <a:gd name="connsiteY36" fmla="*/ 248194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68448 w 2565728"/>
              <a:gd name="connsiteY41" fmla="*/ 2560320 h 2638697"/>
              <a:gd name="connsiteX42" fmla="*/ 1507637 w 2565728"/>
              <a:gd name="connsiteY42" fmla="*/ 2547257 h 2638697"/>
              <a:gd name="connsiteX43" fmla="*/ 1572951 w 2565728"/>
              <a:gd name="connsiteY43" fmla="*/ 2534194 h 2638697"/>
              <a:gd name="connsiteX44" fmla="*/ 1651328 w 2565728"/>
              <a:gd name="connsiteY44" fmla="*/ 2508068 h 2638697"/>
              <a:gd name="connsiteX45" fmla="*/ 1690517 w 2565728"/>
              <a:gd name="connsiteY45" fmla="*/ 2495006 h 2638697"/>
              <a:gd name="connsiteX46" fmla="*/ 1729705 w 2565728"/>
              <a:gd name="connsiteY46" fmla="*/ 2468880 h 2638697"/>
              <a:gd name="connsiteX47" fmla="*/ 1808083 w 2565728"/>
              <a:gd name="connsiteY47" fmla="*/ 2442754 h 2638697"/>
              <a:gd name="connsiteX48" fmla="*/ 1847271 w 2565728"/>
              <a:gd name="connsiteY48" fmla="*/ 2429691 h 2638697"/>
              <a:gd name="connsiteX49" fmla="*/ 1886460 w 2565728"/>
              <a:gd name="connsiteY49" fmla="*/ 2416628 h 2638697"/>
              <a:gd name="connsiteX50" fmla="*/ 1925648 w 2565728"/>
              <a:gd name="connsiteY50" fmla="*/ 2403566 h 2638697"/>
              <a:gd name="connsiteX51" fmla="*/ 2017088 w 2565728"/>
              <a:gd name="connsiteY51" fmla="*/ 2299063 h 2638697"/>
              <a:gd name="connsiteX52" fmla="*/ 2030151 w 2565728"/>
              <a:gd name="connsiteY52" fmla="*/ 2259874 h 2638697"/>
              <a:gd name="connsiteX53" fmla="*/ 2108528 w 2565728"/>
              <a:gd name="connsiteY53" fmla="*/ 2207623 h 2638697"/>
              <a:gd name="connsiteX54" fmla="*/ 2147717 w 2565728"/>
              <a:gd name="connsiteY54" fmla="*/ 2181497 h 2638697"/>
              <a:gd name="connsiteX55" fmla="*/ 2186905 w 2565728"/>
              <a:gd name="connsiteY55" fmla="*/ 2155371 h 2638697"/>
              <a:gd name="connsiteX56" fmla="*/ 2226094 w 2565728"/>
              <a:gd name="connsiteY56" fmla="*/ 2142308 h 2638697"/>
              <a:gd name="connsiteX57" fmla="*/ 2265283 w 2565728"/>
              <a:gd name="connsiteY57" fmla="*/ 2103120 h 2638697"/>
              <a:gd name="connsiteX58" fmla="*/ 2304471 w 2565728"/>
              <a:gd name="connsiteY58" fmla="*/ 2090057 h 2638697"/>
              <a:gd name="connsiteX59" fmla="*/ 2356723 w 2565728"/>
              <a:gd name="connsiteY59" fmla="*/ 2011680 h 2638697"/>
              <a:gd name="connsiteX60" fmla="*/ 2382848 w 2565728"/>
              <a:gd name="connsiteY60" fmla="*/ 1972491 h 2638697"/>
              <a:gd name="connsiteX61" fmla="*/ 2408974 w 2565728"/>
              <a:gd name="connsiteY61" fmla="*/ 1894114 h 2638697"/>
              <a:gd name="connsiteX62" fmla="*/ 2422037 w 2565728"/>
              <a:gd name="connsiteY62" fmla="*/ 1854926 h 2638697"/>
              <a:gd name="connsiteX63" fmla="*/ 2474288 w 2565728"/>
              <a:gd name="connsiteY63" fmla="*/ 1776548 h 2638697"/>
              <a:gd name="connsiteX64" fmla="*/ 2513477 w 2565728"/>
              <a:gd name="connsiteY64" fmla="*/ 1737360 h 2638697"/>
              <a:gd name="connsiteX65" fmla="*/ 2565728 w 2565728"/>
              <a:gd name="connsiteY65" fmla="*/ 1658983 h 2638697"/>
              <a:gd name="connsiteX66" fmla="*/ 2461225 w 2565728"/>
              <a:gd name="connsiteY66" fmla="*/ 1554480 h 2638697"/>
              <a:gd name="connsiteX67" fmla="*/ 2422037 w 2565728"/>
              <a:gd name="connsiteY67" fmla="*/ 1541417 h 2638697"/>
              <a:gd name="connsiteX68" fmla="*/ 2382848 w 2565728"/>
              <a:gd name="connsiteY68" fmla="*/ 1528354 h 2638697"/>
              <a:gd name="connsiteX69" fmla="*/ 2304471 w 2565728"/>
              <a:gd name="connsiteY69" fmla="*/ 1410788 h 2638697"/>
              <a:gd name="connsiteX70" fmla="*/ 2278345 w 2565728"/>
              <a:gd name="connsiteY70" fmla="*/ 1371600 h 2638697"/>
              <a:gd name="connsiteX71" fmla="*/ 2252220 w 2565728"/>
              <a:gd name="connsiteY71" fmla="*/ 1293223 h 2638697"/>
              <a:gd name="connsiteX72" fmla="*/ 2239157 w 2565728"/>
              <a:gd name="connsiteY72" fmla="*/ 1254034 h 2638697"/>
              <a:gd name="connsiteX73" fmla="*/ 2186905 w 2565728"/>
              <a:gd name="connsiteY73" fmla="*/ 1332411 h 2638697"/>
              <a:gd name="connsiteX74" fmla="*/ 2160780 w 2565728"/>
              <a:gd name="connsiteY74" fmla="*/ 1371600 h 2638697"/>
              <a:gd name="connsiteX75" fmla="*/ 2082403 w 2565728"/>
              <a:gd name="connsiteY75" fmla="*/ 1397726 h 2638697"/>
              <a:gd name="connsiteX76" fmla="*/ 2043214 w 2565728"/>
              <a:gd name="connsiteY76" fmla="*/ 1410788 h 2638697"/>
              <a:gd name="connsiteX77" fmla="*/ 1964837 w 2565728"/>
              <a:gd name="connsiteY77" fmla="*/ 1436914 h 2638697"/>
              <a:gd name="connsiteX78" fmla="*/ 1925648 w 2565728"/>
              <a:gd name="connsiteY78" fmla="*/ 1449977 h 2638697"/>
              <a:gd name="connsiteX79" fmla="*/ 1808083 w 2565728"/>
              <a:gd name="connsiteY79" fmla="*/ 1423851 h 2638697"/>
              <a:gd name="connsiteX80" fmla="*/ 1742768 w 2565728"/>
              <a:gd name="connsiteY80" fmla="*/ 1371600 h 2638697"/>
              <a:gd name="connsiteX81" fmla="*/ 1729705 w 2565728"/>
              <a:gd name="connsiteY81" fmla="*/ 1214846 h 2638697"/>
              <a:gd name="connsiteX82" fmla="*/ 1664391 w 2565728"/>
              <a:gd name="connsiteY82" fmla="*/ 1227908 h 2638697"/>
              <a:gd name="connsiteX83" fmla="*/ 1651328 w 2565728"/>
              <a:gd name="connsiteY83" fmla="*/ 1319348 h 2638697"/>
              <a:gd name="connsiteX84" fmla="*/ 1625203 w 2565728"/>
              <a:gd name="connsiteY84" fmla="*/ 1175657 h 2638697"/>
              <a:gd name="connsiteX85" fmla="*/ 1612140 w 2565728"/>
              <a:gd name="connsiteY85" fmla="*/ 1136468 h 2638697"/>
              <a:gd name="connsiteX86" fmla="*/ 1533763 w 2565728"/>
              <a:gd name="connsiteY86" fmla="*/ 1084217 h 2638697"/>
              <a:gd name="connsiteX87" fmla="*/ 1481511 w 2565728"/>
              <a:gd name="connsiteY87" fmla="*/ 966651 h 2638697"/>
              <a:gd name="connsiteX88" fmla="*/ 1403134 w 2565728"/>
              <a:gd name="connsiteY88" fmla="*/ 888274 h 2638697"/>
              <a:gd name="connsiteX89" fmla="*/ 1390071 w 2565728"/>
              <a:gd name="connsiteY89" fmla="*/ 744583 h 2638697"/>
              <a:gd name="connsiteX90" fmla="*/ 1377008 w 2565728"/>
              <a:gd name="connsiteY90" fmla="*/ 679268 h 2638697"/>
              <a:gd name="connsiteX91" fmla="*/ 1324757 w 2565728"/>
              <a:gd name="connsiteY91" fmla="*/ 600891 h 2638697"/>
              <a:gd name="connsiteX92" fmla="*/ 1233317 w 2565728"/>
              <a:gd name="connsiteY92" fmla="*/ 522514 h 2638697"/>
              <a:gd name="connsiteX93" fmla="*/ 1207191 w 2565728"/>
              <a:gd name="connsiteY93" fmla="*/ 483326 h 2638697"/>
              <a:gd name="connsiteX94" fmla="*/ 1115751 w 2565728"/>
              <a:gd name="connsiteY94" fmla="*/ 391886 h 2638697"/>
              <a:gd name="connsiteX95" fmla="*/ 1089625 w 2565728"/>
              <a:gd name="connsiteY95" fmla="*/ 352697 h 2638697"/>
              <a:gd name="connsiteX96" fmla="*/ 1050437 w 2565728"/>
              <a:gd name="connsiteY96" fmla="*/ 339634 h 2638697"/>
              <a:gd name="connsiteX97" fmla="*/ 1011248 w 2565728"/>
              <a:gd name="connsiteY97" fmla="*/ 313508 h 2638697"/>
              <a:gd name="connsiteX98" fmla="*/ 945934 w 2565728"/>
              <a:gd name="connsiteY98" fmla="*/ 248194 h 2638697"/>
              <a:gd name="connsiteX99" fmla="*/ 919808 w 2565728"/>
              <a:gd name="connsiteY99" fmla="*/ 209006 h 2638697"/>
              <a:gd name="connsiteX100" fmla="*/ 841431 w 2565728"/>
              <a:gd name="connsiteY100" fmla="*/ 182880 h 2638697"/>
              <a:gd name="connsiteX101" fmla="*/ 802243 w 2565728"/>
              <a:gd name="connsiteY101" fmla="*/ 169817 h 2638697"/>
              <a:gd name="connsiteX102" fmla="*/ 776117 w 2565728"/>
              <a:gd name="connsiteY102" fmla="*/ 130628 h 2638697"/>
              <a:gd name="connsiteX103" fmla="*/ 763054 w 2565728"/>
              <a:gd name="connsiteY103" fmla="*/ 91440 h 2638697"/>
              <a:gd name="connsiteX104" fmla="*/ 606300 w 2565728"/>
              <a:gd name="connsiteY104" fmla="*/ 13063 h 2638697"/>
              <a:gd name="connsiteX105" fmla="*/ 567111 w 2565728"/>
              <a:gd name="connsiteY105" fmla="*/ 0 h 2638697"/>
              <a:gd name="connsiteX106" fmla="*/ 501797 w 2565728"/>
              <a:gd name="connsiteY106"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84231 w 2565728"/>
              <a:gd name="connsiteY21" fmla="*/ 1214846 h 2638697"/>
              <a:gd name="connsiteX22" fmla="*/ 410357 w 2565728"/>
              <a:gd name="connsiteY22" fmla="*/ 1293223 h 2638697"/>
              <a:gd name="connsiteX23" fmla="*/ 488734 w 2565728"/>
              <a:gd name="connsiteY23" fmla="*/ 1410788 h 2638697"/>
              <a:gd name="connsiteX24" fmla="*/ 514860 w 2565728"/>
              <a:gd name="connsiteY24" fmla="*/ 1449977 h 2638697"/>
              <a:gd name="connsiteX25" fmla="*/ 540985 w 2565728"/>
              <a:gd name="connsiteY25" fmla="*/ 1528354 h 2638697"/>
              <a:gd name="connsiteX26" fmla="*/ 554048 w 2565728"/>
              <a:gd name="connsiteY26" fmla="*/ 1567543 h 2638697"/>
              <a:gd name="connsiteX27" fmla="*/ 580174 w 2565728"/>
              <a:gd name="connsiteY27" fmla="*/ 1672046 h 2638697"/>
              <a:gd name="connsiteX28" fmla="*/ 619363 w 2565728"/>
              <a:gd name="connsiteY28" fmla="*/ 1802674 h 2638697"/>
              <a:gd name="connsiteX29" fmla="*/ 671614 w 2565728"/>
              <a:gd name="connsiteY29" fmla="*/ 1881051 h 2638697"/>
              <a:gd name="connsiteX30" fmla="*/ 697740 w 2565728"/>
              <a:gd name="connsiteY30" fmla="*/ 1920240 h 2638697"/>
              <a:gd name="connsiteX31" fmla="*/ 789180 w 2565728"/>
              <a:gd name="connsiteY31" fmla="*/ 2050868 h 2638697"/>
              <a:gd name="connsiteX32" fmla="*/ 841431 w 2565728"/>
              <a:gd name="connsiteY32" fmla="*/ 2168434 h 2638697"/>
              <a:gd name="connsiteX33" fmla="*/ 854494 w 2565728"/>
              <a:gd name="connsiteY33" fmla="*/ 2207623 h 2638697"/>
              <a:gd name="connsiteX34" fmla="*/ 867557 w 2565728"/>
              <a:gd name="connsiteY34" fmla="*/ 2299063 h 2638697"/>
              <a:gd name="connsiteX35" fmla="*/ 880620 w 2565728"/>
              <a:gd name="connsiteY35" fmla="*/ 2403566 h 2638697"/>
              <a:gd name="connsiteX36" fmla="*/ 893683 w 2565728"/>
              <a:gd name="connsiteY36" fmla="*/ 248194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68448 w 2565728"/>
              <a:gd name="connsiteY41" fmla="*/ 2560320 h 2638697"/>
              <a:gd name="connsiteX42" fmla="*/ 1507637 w 2565728"/>
              <a:gd name="connsiteY42" fmla="*/ 2547257 h 2638697"/>
              <a:gd name="connsiteX43" fmla="*/ 1572951 w 2565728"/>
              <a:gd name="connsiteY43" fmla="*/ 2534194 h 2638697"/>
              <a:gd name="connsiteX44" fmla="*/ 1651328 w 2565728"/>
              <a:gd name="connsiteY44" fmla="*/ 2508068 h 2638697"/>
              <a:gd name="connsiteX45" fmla="*/ 1690517 w 2565728"/>
              <a:gd name="connsiteY45" fmla="*/ 2495006 h 2638697"/>
              <a:gd name="connsiteX46" fmla="*/ 1729705 w 2565728"/>
              <a:gd name="connsiteY46" fmla="*/ 2468880 h 2638697"/>
              <a:gd name="connsiteX47" fmla="*/ 1808083 w 2565728"/>
              <a:gd name="connsiteY47" fmla="*/ 2442754 h 2638697"/>
              <a:gd name="connsiteX48" fmla="*/ 1847271 w 2565728"/>
              <a:gd name="connsiteY48" fmla="*/ 2429691 h 2638697"/>
              <a:gd name="connsiteX49" fmla="*/ 1886460 w 2565728"/>
              <a:gd name="connsiteY49" fmla="*/ 2416628 h 2638697"/>
              <a:gd name="connsiteX50" fmla="*/ 1925648 w 2565728"/>
              <a:gd name="connsiteY50" fmla="*/ 2403566 h 2638697"/>
              <a:gd name="connsiteX51" fmla="*/ 2017088 w 2565728"/>
              <a:gd name="connsiteY51" fmla="*/ 2299063 h 2638697"/>
              <a:gd name="connsiteX52" fmla="*/ 2030151 w 2565728"/>
              <a:gd name="connsiteY52" fmla="*/ 2259874 h 2638697"/>
              <a:gd name="connsiteX53" fmla="*/ 2108528 w 2565728"/>
              <a:gd name="connsiteY53" fmla="*/ 2207623 h 2638697"/>
              <a:gd name="connsiteX54" fmla="*/ 2147717 w 2565728"/>
              <a:gd name="connsiteY54" fmla="*/ 2181497 h 2638697"/>
              <a:gd name="connsiteX55" fmla="*/ 2186905 w 2565728"/>
              <a:gd name="connsiteY55" fmla="*/ 2155371 h 2638697"/>
              <a:gd name="connsiteX56" fmla="*/ 2226094 w 2565728"/>
              <a:gd name="connsiteY56" fmla="*/ 2142308 h 2638697"/>
              <a:gd name="connsiteX57" fmla="*/ 2265283 w 2565728"/>
              <a:gd name="connsiteY57" fmla="*/ 2103120 h 2638697"/>
              <a:gd name="connsiteX58" fmla="*/ 2304471 w 2565728"/>
              <a:gd name="connsiteY58" fmla="*/ 2090057 h 2638697"/>
              <a:gd name="connsiteX59" fmla="*/ 2356723 w 2565728"/>
              <a:gd name="connsiteY59" fmla="*/ 2011680 h 2638697"/>
              <a:gd name="connsiteX60" fmla="*/ 2382848 w 2565728"/>
              <a:gd name="connsiteY60" fmla="*/ 1972491 h 2638697"/>
              <a:gd name="connsiteX61" fmla="*/ 2408974 w 2565728"/>
              <a:gd name="connsiteY61" fmla="*/ 1894114 h 2638697"/>
              <a:gd name="connsiteX62" fmla="*/ 2422037 w 2565728"/>
              <a:gd name="connsiteY62" fmla="*/ 1854926 h 2638697"/>
              <a:gd name="connsiteX63" fmla="*/ 2474288 w 2565728"/>
              <a:gd name="connsiteY63" fmla="*/ 1776548 h 2638697"/>
              <a:gd name="connsiteX64" fmla="*/ 2513477 w 2565728"/>
              <a:gd name="connsiteY64" fmla="*/ 1737360 h 2638697"/>
              <a:gd name="connsiteX65" fmla="*/ 2565728 w 2565728"/>
              <a:gd name="connsiteY65" fmla="*/ 1658983 h 2638697"/>
              <a:gd name="connsiteX66" fmla="*/ 2461225 w 2565728"/>
              <a:gd name="connsiteY66" fmla="*/ 1554480 h 2638697"/>
              <a:gd name="connsiteX67" fmla="*/ 2422037 w 2565728"/>
              <a:gd name="connsiteY67" fmla="*/ 1541417 h 2638697"/>
              <a:gd name="connsiteX68" fmla="*/ 2382848 w 2565728"/>
              <a:gd name="connsiteY68" fmla="*/ 1528354 h 2638697"/>
              <a:gd name="connsiteX69" fmla="*/ 2304471 w 2565728"/>
              <a:gd name="connsiteY69" fmla="*/ 1410788 h 2638697"/>
              <a:gd name="connsiteX70" fmla="*/ 2278345 w 2565728"/>
              <a:gd name="connsiteY70" fmla="*/ 1371600 h 2638697"/>
              <a:gd name="connsiteX71" fmla="*/ 2252220 w 2565728"/>
              <a:gd name="connsiteY71" fmla="*/ 1293223 h 2638697"/>
              <a:gd name="connsiteX72" fmla="*/ 2239157 w 2565728"/>
              <a:gd name="connsiteY72" fmla="*/ 1254034 h 2638697"/>
              <a:gd name="connsiteX73" fmla="*/ 2186905 w 2565728"/>
              <a:gd name="connsiteY73" fmla="*/ 1332411 h 2638697"/>
              <a:gd name="connsiteX74" fmla="*/ 2160780 w 2565728"/>
              <a:gd name="connsiteY74" fmla="*/ 1371600 h 2638697"/>
              <a:gd name="connsiteX75" fmla="*/ 2082403 w 2565728"/>
              <a:gd name="connsiteY75" fmla="*/ 1397726 h 2638697"/>
              <a:gd name="connsiteX76" fmla="*/ 2043214 w 2565728"/>
              <a:gd name="connsiteY76" fmla="*/ 1410788 h 2638697"/>
              <a:gd name="connsiteX77" fmla="*/ 1964837 w 2565728"/>
              <a:gd name="connsiteY77" fmla="*/ 1436914 h 2638697"/>
              <a:gd name="connsiteX78" fmla="*/ 1925648 w 2565728"/>
              <a:gd name="connsiteY78" fmla="*/ 1449977 h 2638697"/>
              <a:gd name="connsiteX79" fmla="*/ 1808083 w 2565728"/>
              <a:gd name="connsiteY79" fmla="*/ 1423851 h 2638697"/>
              <a:gd name="connsiteX80" fmla="*/ 1742768 w 2565728"/>
              <a:gd name="connsiteY80" fmla="*/ 1371600 h 2638697"/>
              <a:gd name="connsiteX81" fmla="*/ 1729705 w 2565728"/>
              <a:gd name="connsiteY81" fmla="*/ 1214846 h 2638697"/>
              <a:gd name="connsiteX82" fmla="*/ 1664391 w 2565728"/>
              <a:gd name="connsiteY82" fmla="*/ 1227908 h 2638697"/>
              <a:gd name="connsiteX83" fmla="*/ 1651328 w 2565728"/>
              <a:gd name="connsiteY83" fmla="*/ 1319348 h 2638697"/>
              <a:gd name="connsiteX84" fmla="*/ 1625203 w 2565728"/>
              <a:gd name="connsiteY84" fmla="*/ 1175657 h 2638697"/>
              <a:gd name="connsiteX85" fmla="*/ 1612140 w 2565728"/>
              <a:gd name="connsiteY85" fmla="*/ 1136468 h 2638697"/>
              <a:gd name="connsiteX86" fmla="*/ 1533763 w 2565728"/>
              <a:gd name="connsiteY86" fmla="*/ 1084217 h 2638697"/>
              <a:gd name="connsiteX87" fmla="*/ 1481511 w 2565728"/>
              <a:gd name="connsiteY87" fmla="*/ 966651 h 2638697"/>
              <a:gd name="connsiteX88" fmla="*/ 1403134 w 2565728"/>
              <a:gd name="connsiteY88" fmla="*/ 888274 h 2638697"/>
              <a:gd name="connsiteX89" fmla="*/ 1390071 w 2565728"/>
              <a:gd name="connsiteY89" fmla="*/ 744583 h 2638697"/>
              <a:gd name="connsiteX90" fmla="*/ 1377008 w 2565728"/>
              <a:gd name="connsiteY90" fmla="*/ 679268 h 2638697"/>
              <a:gd name="connsiteX91" fmla="*/ 1324757 w 2565728"/>
              <a:gd name="connsiteY91" fmla="*/ 600891 h 2638697"/>
              <a:gd name="connsiteX92" fmla="*/ 1233317 w 2565728"/>
              <a:gd name="connsiteY92" fmla="*/ 522514 h 2638697"/>
              <a:gd name="connsiteX93" fmla="*/ 1207191 w 2565728"/>
              <a:gd name="connsiteY93" fmla="*/ 483326 h 2638697"/>
              <a:gd name="connsiteX94" fmla="*/ 1115751 w 2565728"/>
              <a:gd name="connsiteY94" fmla="*/ 391886 h 2638697"/>
              <a:gd name="connsiteX95" fmla="*/ 1089625 w 2565728"/>
              <a:gd name="connsiteY95" fmla="*/ 352697 h 2638697"/>
              <a:gd name="connsiteX96" fmla="*/ 1050437 w 2565728"/>
              <a:gd name="connsiteY96" fmla="*/ 339634 h 2638697"/>
              <a:gd name="connsiteX97" fmla="*/ 1011248 w 2565728"/>
              <a:gd name="connsiteY97" fmla="*/ 313508 h 2638697"/>
              <a:gd name="connsiteX98" fmla="*/ 945934 w 2565728"/>
              <a:gd name="connsiteY98" fmla="*/ 248194 h 2638697"/>
              <a:gd name="connsiteX99" fmla="*/ 919808 w 2565728"/>
              <a:gd name="connsiteY99" fmla="*/ 209006 h 2638697"/>
              <a:gd name="connsiteX100" fmla="*/ 841431 w 2565728"/>
              <a:gd name="connsiteY100" fmla="*/ 182880 h 2638697"/>
              <a:gd name="connsiteX101" fmla="*/ 802243 w 2565728"/>
              <a:gd name="connsiteY101" fmla="*/ 169817 h 2638697"/>
              <a:gd name="connsiteX102" fmla="*/ 776117 w 2565728"/>
              <a:gd name="connsiteY102" fmla="*/ 130628 h 2638697"/>
              <a:gd name="connsiteX103" fmla="*/ 763054 w 2565728"/>
              <a:gd name="connsiteY103" fmla="*/ 91440 h 2638697"/>
              <a:gd name="connsiteX104" fmla="*/ 606300 w 2565728"/>
              <a:gd name="connsiteY104" fmla="*/ 13063 h 2638697"/>
              <a:gd name="connsiteX105" fmla="*/ 567111 w 2565728"/>
              <a:gd name="connsiteY105" fmla="*/ 0 h 2638697"/>
              <a:gd name="connsiteX106" fmla="*/ 501797 w 2565728"/>
              <a:gd name="connsiteY106"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88734 w 2565728"/>
              <a:gd name="connsiteY23" fmla="*/ 1410788 h 2638697"/>
              <a:gd name="connsiteX24" fmla="*/ 514860 w 2565728"/>
              <a:gd name="connsiteY24" fmla="*/ 1449977 h 2638697"/>
              <a:gd name="connsiteX25" fmla="*/ 540985 w 2565728"/>
              <a:gd name="connsiteY25" fmla="*/ 1528354 h 2638697"/>
              <a:gd name="connsiteX26" fmla="*/ 554048 w 2565728"/>
              <a:gd name="connsiteY26" fmla="*/ 1567543 h 2638697"/>
              <a:gd name="connsiteX27" fmla="*/ 580174 w 2565728"/>
              <a:gd name="connsiteY27" fmla="*/ 1672046 h 2638697"/>
              <a:gd name="connsiteX28" fmla="*/ 619363 w 2565728"/>
              <a:gd name="connsiteY28" fmla="*/ 1802674 h 2638697"/>
              <a:gd name="connsiteX29" fmla="*/ 671614 w 2565728"/>
              <a:gd name="connsiteY29" fmla="*/ 1881051 h 2638697"/>
              <a:gd name="connsiteX30" fmla="*/ 697740 w 2565728"/>
              <a:gd name="connsiteY30" fmla="*/ 1920240 h 2638697"/>
              <a:gd name="connsiteX31" fmla="*/ 789180 w 2565728"/>
              <a:gd name="connsiteY31" fmla="*/ 2050868 h 2638697"/>
              <a:gd name="connsiteX32" fmla="*/ 841431 w 2565728"/>
              <a:gd name="connsiteY32" fmla="*/ 2168434 h 2638697"/>
              <a:gd name="connsiteX33" fmla="*/ 854494 w 2565728"/>
              <a:gd name="connsiteY33" fmla="*/ 2207623 h 2638697"/>
              <a:gd name="connsiteX34" fmla="*/ 867557 w 2565728"/>
              <a:gd name="connsiteY34" fmla="*/ 2299063 h 2638697"/>
              <a:gd name="connsiteX35" fmla="*/ 880620 w 2565728"/>
              <a:gd name="connsiteY35" fmla="*/ 2403566 h 2638697"/>
              <a:gd name="connsiteX36" fmla="*/ 893683 w 2565728"/>
              <a:gd name="connsiteY36" fmla="*/ 248194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68448 w 2565728"/>
              <a:gd name="connsiteY41" fmla="*/ 2560320 h 2638697"/>
              <a:gd name="connsiteX42" fmla="*/ 1507637 w 2565728"/>
              <a:gd name="connsiteY42" fmla="*/ 2547257 h 2638697"/>
              <a:gd name="connsiteX43" fmla="*/ 1572951 w 2565728"/>
              <a:gd name="connsiteY43" fmla="*/ 2534194 h 2638697"/>
              <a:gd name="connsiteX44" fmla="*/ 1651328 w 2565728"/>
              <a:gd name="connsiteY44" fmla="*/ 2508068 h 2638697"/>
              <a:gd name="connsiteX45" fmla="*/ 1690517 w 2565728"/>
              <a:gd name="connsiteY45" fmla="*/ 2495006 h 2638697"/>
              <a:gd name="connsiteX46" fmla="*/ 1729705 w 2565728"/>
              <a:gd name="connsiteY46" fmla="*/ 2468880 h 2638697"/>
              <a:gd name="connsiteX47" fmla="*/ 1808083 w 2565728"/>
              <a:gd name="connsiteY47" fmla="*/ 2442754 h 2638697"/>
              <a:gd name="connsiteX48" fmla="*/ 1847271 w 2565728"/>
              <a:gd name="connsiteY48" fmla="*/ 2429691 h 2638697"/>
              <a:gd name="connsiteX49" fmla="*/ 1886460 w 2565728"/>
              <a:gd name="connsiteY49" fmla="*/ 2416628 h 2638697"/>
              <a:gd name="connsiteX50" fmla="*/ 1925648 w 2565728"/>
              <a:gd name="connsiteY50" fmla="*/ 2403566 h 2638697"/>
              <a:gd name="connsiteX51" fmla="*/ 2017088 w 2565728"/>
              <a:gd name="connsiteY51" fmla="*/ 2299063 h 2638697"/>
              <a:gd name="connsiteX52" fmla="*/ 2030151 w 2565728"/>
              <a:gd name="connsiteY52" fmla="*/ 2259874 h 2638697"/>
              <a:gd name="connsiteX53" fmla="*/ 2108528 w 2565728"/>
              <a:gd name="connsiteY53" fmla="*/ 2207623 h 2638697"/>
              <a:gd name="connsiteX54" fmla="*/ 2147717 w 2565728"/>
              <a:gd name="connsiteY54" fmla="*/ 2181497 h 2638697"/>
              <a:gd name="connsiteX55" fmla="*/ 2186905 w 2565728"/>
              <a:gd name="connsiteY55" fmla="*/ 2155371 h 2638697"/>
              <a:gd name="connsiteX56" fmla="*/ 2226094 w 2565728"/>
              <a:gd name="connsiteY56" fmla="*/ 2142308 h 2638697"/>
              <a:gd name="connsiteX57" fmla="*/ 2265283 w 2565728"/>
              <a:gd name="connsiteY57" fmla="*/ 2103120 h 2638697"/>
              <a:gd name="connsiteX58" fmla="*/ 2304471 w 2565728"/>
              <a:gd name="connsiteY58" fmla="*/ 2090057 h 2638697"/>
              <a:gd name="connsiteX59" fmla="*/ 2356723 w 2565728"/>
              <a:gd name="connsiteY59" fmla="*/ 2011680 h 2638697"/>
              <a:gd name="connsiteX60" fmla="*/ 2382848 w 2565728"/>
              <a:gd name="connsiteY60" fmla="*/ 1972491 h 2638697"/>
              <a:gd name="connsiteX61" fmla="*/ 2408974 w 2565728"/>
              <a:gd name="connsiteY61" fmla="*/ 1894114 h 2638697"/>
              <a:gd name="connsiteX62" fmla="*/ 2422037 w 2565728"/>
              <a:gd name="connsiteY62" fmla="*/ 1854926 h 2638697"/>
              <a:gd name="connsiteX63" fmla="*/ 2474288 w 2565728"/>
              <a:gd name="connsiteY63" fmla="*/ 1776548 h 2638697"/>
              <a:gd name="connsiteX64" fmla="*/ 2513477 w 2565728"/>
              <a:gd name="connsiteY64" fmla="*/ 1737360 h 2638697"/>
              <a:gd name="connsiteX65" fmla="*/ 2565728 w 2565728"/>
              <a:gd name="connsiteY65" fmla="*/ 1658983 h 2638697"/>
              <a:gd name="connsiteX66" fmla="*/ 2461225 w 2565728"/>
              <a:gd name="connsiteY66" fmla="*/ 1554480 h 2638697"/>
              <a:gd name="connsiteX67" fmla="*/ 2422037 w 2565728"/>
              <a:gd name="connsiteY67" fmla="*/ 1541417 h 2638697"/>
              <a:gd name="connsiteX68" fmla="*/ 2382848 w 2565728"/>
              <a:gd name="connsiteY68" fmla="*/ 1528354 h 2638697"/>
              <a:gd name="connsiteX69" fmla="*/ 2304471 w 2565728"/>
              <a:gd name="connsiteY69" fmla="*/ 1410788 h 2638697"/>
              <a:gd name="connsiteX70" fmla="*/ 2278345 w 2565728"/>
              <a:gd name="connsiteY70" fmla="*/ 1371600 h 2638697"/>
              <a:gd name="connsiteX71" fmla="*/ 2252220 w 2565728"/>
              <a:gd name="connsiteY71" fmla="*/ 1293223 h 2638697"/>
              <a:gd name="connsiteX72" fmla="*/ 2239157 w 2565728"/>
              <a:gd name="connsiteY72" fmla="*/ 1254034 h 2638697"/>
              <a:gd name="connsiteX73" fmla="*/ 2186905 w 2565728"/>
              <a:gd name="connsiteY73" fmla="*/ 1332411 h 2638697"/>
              <a:gd name="connsiteX74" fmla="*/ 2160780 w 2565728"/>
              <a:gd name="connsiteY74" fmla="*/ 1371600 h 2638697"/>
              <a:gd name="connsiteX75" fmla="*/ 2082403 w 2565728"/>
              <a:gd name="connsiteY75" fmla="*/ 1397726 h 2638697"/>
              <a:gd name="connsiteX76" fmla="*/ 2043214 w 2565728"/>
              <a:gd name="connsiteY76" fmla="*/ 1410788 h 2638697"/>
              <a:gd name="connsiteX77" fmla="*/ 1964837 w 2565728"/>
              <a:gd name="connsiteY77" fmla="*/ 1436914 h 2638697"/>
              <a:gd name="connsiteX78" fmla="*/ 1925648 w 2565728"/>
              <a:gd name="connsiteY78" fmla="*/ 1449977 h 2638697"/>
              <a:gd name="connsiteX79" fmla="*/ 1808083 w 2565728"/>
              <a:gd name="connsiteY79" fmla="*/ 1423851 h 2638697"/>
              <a:gd name="connsiteX80" fmla="*/ 1742768 w 2565728"/>
              <a:gd name="connsiteY80" fmla="*/ 1371600 h 2638697"/>
              <a:gd name="connsiteX81" fmla="*/ 1729705 w 2565728"/>
              <a:gd name="connsiteY81" fmla="*/ 1214846 h 2638697"/>
              <a:gd name="connsiteX82" fmla="*/ 1664391 w 2565728"/>
              <a:gd name="connsiteY82" fmla="*/ 1227908 h 2638697"/>
              <a:gd name="connsiteX83" fmla="*/ 1651328 w 2565728"/>
              <a:gd name="connsiteY83" fmla="*/ 1319348 h 2638697"/>
              <a:gd name="connsiteX84" fmla="*/ 1625203 w 2565728"/>
              <a:gd name="connsiteY84" fmla="*/ 1175657 h 2638697"/>
              <a:gd name="connsiteX85" fmla="*/ 1612140 w 2565728"/>
              <a:gd name="connsiteY85" fmla="*/ 1136468 h 2638697"/>
              <a:gd name="connsiteX86" fmla="*/ 1533763 w 2565728"/>
              <a:gd name="connsiteY86" fmla="*/ 1084217 h 2638697"/>
              <a:gd name="connsiteX87" fmla="*/ 1481511 w 2565728"/>
              <a:gd name="connsiteY87" fmla="*/ 966651 h 2638697"/>
              <a:gd name="connsiteX88" fmla="*/ 1403134 w 2565728"/>
              <a:gd name="connsiteY88" fmla="*/ 888274 h 2638697"/>
              <a:gd name="connsiteX89" fmla="*/ 1390071 w 2565728"/>
              <a:gd name="connsiteY89" fmla="*/ 744583 h 2638697"/>
              <a:gd name="connsiteX90" fmla="*/ 1377008 w 2565728"/>
              <a:gd name="connsiteY90" fmla="*/ 679268 h 2638697"/>
              <a:gd name="connsiteX91" fmla="*/ 1324757 w 2565728"/>
              <a:gd name="connsiteY91" fmla="*/ 600891 h 2638697"/>
              <a:gd name="connsiteX92" fmla="*/ 1233317 w 2565728"/>
              <a:gd name="connsiteY92" fmla="*/ 522514 h 2638697"/>
              <a:gd name="connsiteX93" fmla="*/ 1207191 w 2565728"/>
              <a:gd name="connsiteY93" fmla="*/ 483326 h 2638697"/>
              <a:gd name="connsiteX94" fmla="*/ 1115751 w 2565728"/>
              <a:gd name="connsiteY94" fmla="*/ 391886 h 2638697"/>
              <a:gd name="connsiteX95" fmla="*/ 1089625 w 2565728"/>
              <a:gd name="connsiteY95" fmla="*/ 352697 h 2638697"/>
              <a:gd name="connsiteX96" fmla="*/ 1050437 w 2565728"/>
              <a:gd name="connsiteY96" fmla="*/ 339634 h 2638697"/>
              <a:gd name="connsiteX97" fmla="*/ 1011248 w 2565728"/>
              <a:gd name="connsiteY97" fmla="*/ 313508 h 2638697"/>
              <a:gd name="connsiteX98" fmla="*/ 945934 w 2565728"/>
              <a:gd name="connsiteY98" fmla="*/ 248194 h 2638697"/>
              <a:gd name="connsiteX99" fmla="*/ 919808 w 2565728"/>
              <a:gd name="connsiteY99" fmla="*/ 209006 h 2638697"/>
              <a:gd name="connsiteX100" fmla="*/ 841431 w 2565728"/>
              <a:gd name="connsiteY100" fmla="*/ 182880 h 2638697"/>
              <a:gd name="connsiteX101" fmla="*/ 802243 w 2565728"/>
              <a:gd name="connsiteY101" fmla="*/ 169817 h 2638697"/>
              <a:gd name="connsiteX102" fmla="*/ 776117 w 2565728"/>
              <a:gd name="connsiteY102" fmla="*/ 130628 h 2638697"/>
              <a:gd name="connsiteX103" fmla="*/ 763054 w 2565728"/>
              <a:gd name="connsiteY103" fmla="*/ 91440 h 2638697"/>
              <a:gd name="connsiteX104" fmla="*/ 606300 w 2565728"/>
              <a:gd name="connsiteY104" fmla="*/ 13063 h 2638697"/>
              <a:gd name="connsiteX105" fmla="*/ 567111 w 2565728"/>
              <a:gd name="connsiteY105" fmla="*/ 0 h 2638697"/>
              <a:gd name="connsiteX106" fmla="*/ 501797 w 2565728"/>
              <a:gd name="connsiteY106"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63334 w 2565728"/>
              <a:gd name="connsiteY23" fmla="*/ 1429838 h 2638697"/>
              <a:gd name="connsiteX24" fmla="*/ 514860 w 2565728"/>
              <a:gd name="connsiteY24" fmla="*/ 1449977 h 2638697"/>
              <a:gd name="connsiteX25" fmla="*/ 540985 w 2565728"/>
              <a:gd name="connsiteY25" fmla="*/ 1528354 h 2638697"/>
              <a:gd name="connsiteX26" fmla="*/ 554048 w 2565728"/>
              <a:gd name="connsiteY26" fmla="*/ 1567543 h 2638697"/>
              <a:gd name="connsiteX27" fmla="*/ 580174 w 2565728"/>
              <a:gd name="connsiteY27" fmla="*/ 1672046 h 2638697"/>
              <a:gd name="connsiteX28" fmla="*/ 619363 w 2565728"/>
              <a:gd name="connsiteY28" fmla="*/ 1802674 h 2638697"/>
              <a:gd name="connsiteX29" fmla="*/ 671614 w 2565728"/>
              <a:gd name="connsiteY29" fmla="*/ 1881051 h 2638697"/>
              <a:gd name="connsiteX30" fmla="*/ 697740 w 2565728"/>
              <a:gd name="connsiteY30" fmla="*/ 1920240 h 2638697"/>
              <a:gd name="connsiteX31" fmla="*/ 789180 w 2565728"/>
              <a:gd name="connsiteY31" fmla="*/ 2050868 h 2638697"/>
              <a:gd name="connsiteX32" fmla="*/ 841431 w 2565728"/>
              <a:gd name="connsiteY32" fmla="*/ 2168434 h 2638697"/>
              <a:gd name="connsiteX33" fmla="*/ 854494 w 2565728"/>
              <a:gd name="connsiteY33" fmla="*/ 2207623 h 2638697"/>
              <a:gd name="connsiteX34" fmla="*/ 867557 w 2565728"/>
              <a:gd name="connsiteY34" fmla="*/ 2299063 h 2638697"/>
              <a:gd name="connsiteX35" fmla="*/ 880620 w 2565728"/>
              <a:gd name="connsiteY35" fmla="*/ 2403566 h 2638697"/>
              <a:gd name="connsiteX36" fmla="*/ 893683 w 2565728"/>
              <a:gd name="connsiteY36" fmla="*/ 248194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68448 w 2565728"/>
              <a:gd name="connsiteY41" fmla="*/ 2560320 h 2638697"/>
              <a:gd name="connsiteX42" fmla="*/ 1507637 w 2565728"/>
              <a:gd name="connsiteY42" fmla="*/ 2547257 h 2638697"/>
              <a:gd name="connsiteX43" fmla="*/ 1572951 w 2565728"/>
              <a:gd name="connsiteY43" fmla="*/ 2534194 h 2638697"/>
              <a:gd name="connsiteX44" fmla="*/ 1651328 w 2565728"/>
              <a:gd name="connsiteY44" fmla="*/ 2508068 h 2638697"/>
              <a:gd name="connsiteX45" fmla="*/ 1690517 w 2565728"/>
              <a:gd name="connsiteY45" fmla="*/ 2495006 h 2638697"/>
              <a:gd name="connsiteX46" fmla="*/ 1729705 w 2565728"/>
              <a:gd name="connsiteY46" fmla="*/ 2468880 h 2638697"/>
              <a:gd name="connsiteX47" fmla="*/ 1808083 w 2565728"/>
              <a:gd name="connsiteY47" fmla="*/ 2442754 h 2638697"/>
              <a:gd name="connsiteX48" fmla="*/ 1847271 w 2565728"/>
              <a:gd name="connsiteY48" fmla="*/ 2429691 h 2638697"/>
              <a:gd name="connsiteX49" fmla="*/ 1886460 w 2565728"/>
              <a:gd name="connsiteY49" fmla="*/ 2416628 h 2638697"/>
              <a:gd name="connsiteX50" fmla="*/ 1925648 w 2565728"/>
              <a:gd name="connsiteY50" fmla="*/ 2403566 h 2638697"/>
              <a:gd name="connsiteX51" fmla="*/ 2017088 w 2565728"/>
              <a:gd name="connsiteY51" fmla="*/ 2299063 h 2638697"/>
              <a:gd name="connsiteX52" fmla="*/ 2030151 w 2565728"/>
              <a:gd name="connsiteY52" fmla="*/ 2259874 h 2638697"/>
              <a:gd name="connsiteX53" fmla="*/ 2108528 w 2565728"/>
              <a:gd name="connsiteY53" fmla="*/ 2207623 h 2638697"/>
              <a:gd name="connsiteX54" fmla="*/ 2147717 w 2565728"/>
              <a:gd name="connsiteY54" fmla="*/ 2181497 h 2638697"/>
              <a:gd name="connsiteX55" fmla="*/ 2186905 w 2565728"/>
              <a:gd name="connsiteY55" fmla="*/ 2155371 h 2638697"/>
              <a:gd name="connsiteX56" fmla="*/ 2226094 w 2565728"/>
              <a:gd name="connsiteY56" fmla="*/ 2142308 h 2638697"/>
              <a:gd name="connsiteX57" fmla="*/ 2265283 w 2565728"/>
              <a:gd name="connsiteY57" fmla="*/ 2103120 h 2638697"/>
              <a:gd name="connsiteX58" fmla="*/ 2304471 w 2565728"/>
              <a:gd name="connsiteY58" fmla="*/ 2090057 h 2638697"/>
              <a:gd name="connsiteX59" fmla="*/ 2356723 w 2565728"/>
              <a:gd name="connsiteY59" fmla="*/ 2011680 h 2638697"/>
              <a:gd name="connsiteX60" fmla="*/ 2382848 w 2565728"/>
              <a:gd name="connsiteY60" fmla="*/ 1972491 h 2638697"/>
              <a:gd name="connsiteX61" fmla="*/ 2408974 w 2565728"/>
              <a:gd name="connsiteY61" fmla="*/ 1894114 h 2638697"/>
              <a:gd name="connsiteX62" fmla="*/ 2422037 w 2565728"/>
              <a:gd name="connsiteY62" fmla="*/ 1854926 h 2638697"/>
              <a:gd name="connsiteX63" fmla="*/ 2474288 w 2565728"/>
              <a:gd name="connsiteY63" fmla="*/ 1776548 h 2638697"/>
              <a:gd name="connsiteX64" fmla="*/ 2513477 w 2565728"/>
              <a:gd name="connsiteY64" fmla="*/ 1737360 h 2638697"/>
              <a:gd name="connsiteX65" fmla="*/ 2565728 w 2565728"/>
              <a:gd name="connsiteY65" fmla="*/ 1658983 h 2638697"/>
              <a:gd name="connsiteX66" fmla="*/ 2461225 w 2565728"/>
              <a:gd name="connsiteY66" fmla="*/ 1554480 h 2638697"/>
              <a:gd name="connsiteX67" fmla="*/ 2422037 w 2565728"/>
              <a:gd name="connsiteY67" fmla="*/ 1541417 h 2638697"/>
              <a:gd name="connsiteX68" fmla="*/ 2382848 w 2565728"/>
              <a:gd name="connsiteY68" fmla="*/ 1528354 h 2638697"/>
              <a:gd name="connsiteX69" fmla="*/ 2304471 w 2565728"/>
              <a:gd name="connsiteY69" fmla="*/ 1410788 h 2638697"/>
              <a:gd name="connsiteX70" fmla="*/ 2278345 w 2565728"/>
              <a:gd name="connsiteY70" fmla="*/ 1371600 h 2638697"/>
              <a:gd name="connsiteX71" fmla="*/ 2252220 w 2565728"/>
              <a:gd name="connsiteY71" fmla="*/ 1293223 h 2638697"/>
              <a:gd name="connsiteX72" fmla="*/ 2239157 w 2565728"/>
              <a:gd name="connsiteY72" fmla="*/ 1254034 h 2638697"/>
              <a:gd name="connsiteX73" fmla="*/ 2186905 w 2565728"/>
              <a:gd name="connsiteY73" fmla="*/ 1332411 h 2638697"/>
              <a:gd name="connsiteX74" fmla="*/ 2160780 w 2565728"/>
              <a:gd name="connsiteY74" fmla="*/ 1371600 h 2638697"/>
              <a:gd name="connsiteX75" fmla="*/ 2082403 w 2565728"/>
              <a:gd name="connsiteY75" fmla="*/ 1397726 h 2638697"/>
              <a:gd name="connsiteX76" fmla="*/ 2043214 w 2565728"/>
              <a:gd name="connsiteY76" fmla="*/ 1410788 h 2638697"/>
              <a:gd name="connsiteX77" fmla="*/ 1964837 w 2565728"/>
              <a:gd name="connsiteY77" fmla="*/ 1436914 h 2638697"/>
              <a:gd name="connsiteX78" fmla="*/ 1925648 w 2565728"/>
              <a:gd name="connsiteY78" fmla="*/ 1449977 h 2638697"/>
              <a:gd name="connsiteX79" fmla="*/ 1808083 w 2565728"/>
              <a:gd name="connsiteY79" fmla="*/ 1423851 h 2638697"/>
              <a:gd name="connsiteX80" fmla="*/ 1742768 w 2565728"/>
              <a:gd name="connsiteY80" fmla="*/ 1371600 h 2638697"/>
              <a:gd name="connsiteX81" fmla="*/ 1729705 w 2565728"/>
              <a:gd name="connsiteY81" fmla="*/ 1214846 h 2638697"/>
              <a:gd name="connsiteX82" fmla="*/ 1664391 w 2565728"/>
              <a:gd name="connsiteY82" fmla="*/ 1227908 h 2638697"/>
              <a:gd name="connsiteX83" fmla="*/ 1651328 w 2565728"/>
              <a:gd name="connsiteY83" fmla="*/ 1319348 h 2638697"/>
              <a:gd name="connsiteX84" fmla="*/ 1625203 w 2565728"/>
              <a:gd name="connsiteY84" fmla="*/ 1175657 h 2638697"/>
              <a:gd name="connsiteX85" fmla="*/ 1612140 w 2565728"/>
              <a:gd name="connsiteY85" fmla="*/ 1136468 h 2638697"/>
              <a:gd name="connsiteX86" fmla="*/ 1533763 w 2565728"/>
              <a:gd name="connsiteY86" fmla="*/ 1084217 h 2638697"/>
              <a:gd name="connsiteX87" fmla="*/ 1481511 w 2565728"/>
              <a:gd name="connsiteY87" fmla="*/ 966651 h 2638697"/>
              <a:gd name="connsiteX88" fmla="*/ 1403134 w 2565728"/>
              <a:gd name="connsiteY88" fmla="*/ 888274 h 2638697"/>
              <a:gd name="connsiteX89" fmla="*/ 1390071 w 2565728"/>
              <a:gd name="connsiteY89" fmla="*/ 744583 h 2638697"/>
              <a:gd name="connsiteX90" fmla="*/ 1377008 w 2565728"/>
              <a:gd name="connsiteY90" fmla="*/ 679268 h 2638697"/>
              <a:gd name="connsiteX91" fmla="*/ 1324757 w 2565728"/>
              <a:gd name="connsiteY91" fmla="*/ 600891 h 2638697"/>
              <a:gd name="connsiteX92" fmla="*/ 1233317 w 2565728"/>
              <a:gd name="connsiteY92" fmla="*/ 522514 h 2638697"/>
              <a:gd name="connsiteX93" fmla="*/ 1207191 w 2565728"/>
              <a:gd name="connsiteY93" fmla="*/ 483326 h 2638697"/>
              <a:gd name="connsiteX94" fmla="*/ 1115751 w 2565728"/>
              <a:gd name="connsiteY94" fmla="*/ 391886 h 2638697"/>
              <a:gd name="connsiteX95" fmla="*/ 1089625 w 2565728"/>
              <a:gd name="connsiteY95" fmla="*/ 352697 h 2638697"/>
              <a:gd name="connsiteX96" fmla="*/ 1050437 w 2565728"/>
              <a:gd name="connsiteY96" fmla="*/ 339634 h 2638697"/>
              <a:gd name="connsiteX97" fmla="*/ 1011248 w 2565728"/>
              <a:gd name="connsiteY97" fmla="*/ 313508 h 2638697"/>
              <a:gd name="connsiteX98" fmla="*/ 945934 w 2565728"/>
              <a:gd name="connsiteY98" fmla="*/ 248194 h 2638697"/>
              <a:gd name="connsiteX99" fmla="*/ 919808 w 2565728"/>
              <a:gd name="connsiteY99" fmla="*/ 209006 h 2638697"/>
              <a:gd name="connsiteX100" fmla="*/ 841431 w 2565728"/>
              <a:gd name="connsiteY100" fmla="*/ 182880 h 2638697"/>
              <a:gd name="connsiteX101" fmla="*/ 802243 w 2565728"/>
              <a:gd name="connsiteY101" fmla="*/ 169817 h 2638697"/>
              <a:gd name="connsiteX102" fmla="*/ 776117 w 2565728"/>
              <a:gd name="connsiteY102" fmla="*/ 130628 h 2638697"/>
              <a:gd name="connsiteX103" fmla="*/ 763054 w 2565728"/>
              <a:gd name="connsiteY103" fmla="*/ 91440 h 2638697"/>
              <a:gd name="connsiteX104" fmla="*/ 606300 w 2565728"/>
              <a:gd name="connsiteY104" fmla="*/ 13063 h 2638697"/>
              <a:gd name="connsiteX105" fmla="*/ 567111 w 2565728"/>
              <a:gd name="connsiteY105" fmla="*/ 0 h 2638697"/>
              <a:gd name="connsiteX106" fmla="*/ 501797 w 2565728"/>
              <a:gd name="connsiteY106"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63334 w 2565728"/>
              <a:gd name="connsiteY23" fmla="*/ 1429838 h 2638697"/>
              <a:gd name="connsiteX24" fmla="*/ 476760 w 2565728"/>
              <a:gd name="connsiteY24" fmla="*/ 1494427 h 2638697"/>
              <a:gd name="connsiteX25" fmla="*/ 540985 w 2565728"/>
              <a:gd name="connsiteY25" fmla="*/ 1528354 h 2638697"/>
              <a:gd name="connsiteX26" fmla="*/ 554048 w 2565728"/>
              <a:gd name="connsiteY26" fmla="*/ 1567543 h 2638697"/>
              <a:gd name="connsiteX27" fmla="*/ 580174 w 2565728"/>
              <a:gd name="connsiteY27" fmla="*/ 1672046 h 2638697"/>
              <a:gd name="connsiteX28" fmla="*/ 619363 w 2565728"/>
              <a:gd name="connsiteY28" fmla="*/ 1802674 h 2638697"/>
              <a:gd name="connsiteX29" fmla="*/ 671614 w 2565728"/>
              <a:gd name="connsiteY29" fmla="*/ 1881051 h 2638697"/>
              <a:gd name="connsiteX30" fmla="*/ 697740 w 2565728"/>
              <a:gd name="connsiteY30" fmla="*/ 1920240 h 2638697"/>
              <a:gd name="connsiteX31" fmla="*/ 789180 w 2565728"/>
              <a:gd name="connsiteY31" fmla="*/ 2050868 h 2638697"/>
              <a:gd name="connsiteX32" fmla="*/ 841431 w 2565728"/>
              <a:gd name="connsiteY32" fmla="*/ 2168434 h 2638697"/>
              <a:gd name="connsiteX33" fmla="*/ 854494 w 2565728"/>
              <a:gd name="connsiteY33" fmla="*/ 2207623 h 2638697"/>
              <a:gd name="connsiteX34" fmla="*/ 867557 w 2565728"/>
              <a:gd name="connsiteY34" fmla="*/ 2299063 h 2638697"/>
              <a:gd name="connsiteX35" fmla="*/ 880620 w 2565728"/>
              <a:gd name="connsiteY35" fmla="*/ 2403566 h 2638697"/>
              <a:gd name="connsiteX36" fmla="*/ 893683 w 2565728"/>
              <a:gd name="connsiteY36" fmla="*/ 248194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68448 w 2565728"/>
              <a:gd name="connsiteY41" fmla="*/ 2560320 h 2638697"/>
              <a:gd name="connsiteX42" fmla="*/ 1507637 w 2565728"/>
              <a:gd name="connsiteY42" fmla="*/ 2547257 h 2638697"/>
              <a:gd name="connsiteX43" fmla="*/ 1572951 w 2565728"/>
              <a:gd name="connsiteY43" fmla="*/ 2534194 h 2638697"/>
              <a:gd name="connsiteX44" fmla="*/ 1651328 w 2565728"/>
              <a:gd name="connsiteY44" fmla="*/ 2508068 h 2638697"/>
              <a:gd name="connsiteX45" fmla="*/ 1690517 w 2565728"/>
              <a:gd name="connsiteY45" fmla="*/ 2495006 h 2638697"/>
              <a:gd name="connsiteX46" fmla="*/ 1729705 w 2565728"/>
              <a:gd name="connsiteY46" fmla="*/ 2468880 h 2638697"/>
              <a:gd name="connsiteX47" fmla="*/ 1808083 w 2565728"/>
              <a:gd name="connsiteY47" fmla="*/ 2442754 h 2638697"/>
              <a:gd name="connsiteX48" fmla="*/ 1847271 w 2565728"/>
              <a:gd name="connsiteY48" fmla="*/ 2429691 h 2638697"/>
              <a:gd name="connsiteX49" fmla="*/ 1886460 w 2565728"/>
              <a:gd name="connsiteY49" fmla="*/ 2416628 h 2638697"/>
              <a:gd name="connsiteX50" fmla="*/ 1925648 w 2565728"/>
              <a:gd name="connsiteY50" fmla="*/ 2403566 h 2638697"/>
              <a:gd name="connsiteX51" fmla="*/ 2017088 w 2565728"/>
              <a:gd name="connsiteY51" fmla="*/ 2299063 h 2638697"/>
              <a:gd name="connsiteX52" fmla="*/ 2030151 w 2565728"/>
              <a:gd name="connsiteY52" fmla="*/ 2259874 h 2638697"/>
              <a:gd name="connsiteX53" fmla="*/ 2108528 w 2565728"/>
              <a:gd name="connsiteY53" fmla="*/ 2207623 h 2638697"/>
              <a:gd name="connsiteX54" fmla="*/ 2147717 w 2565728"/>
              <a:gd name="connsiteY54" fmla="*/ 2181497 h 2638697"/>
              <a:gd name="connsiteX55" fmla="*/ 2186905 w 2565728"/>
              <a:gd name="connsiteY55" fmla="*/ 2155371 h 2638697"/>
              <a:gd name="connsiteX56" fmla="*/ 2226094 w 2565728"/>
              <a:gd name="connsiteY56" fmla="*/ 2142308 h 2638697"/>
              <a:gd name="connsiteX57" fmla="*/ 2265283 w 2565728"/>
              <a:gd name="connsiteY57" fmla="*/ 2103120 h 2638697"/>
              <a:gd name="connsiteX58" fmla="*/ 2304471 w 2565728"/>
              <a:gd name="connsiteY58" fmla="*/ 2090057 h 2638697"/>
              <a:gd name="connsiteX59" fmla="*/ 2356723 w 2565728"/>
              <a:gd name="connsiteY59" fmla="*/ 2011680 h 2638697"/>
              <a:gd name="connsiteX60" fmla="*/ 2382848 w 2565728"/>
              <a:gd name="connsiteY60" fmla="*/ 1972491 h 2638697"/>
              <a:gd name="connsiteX61" fmla="*/ 2408974 w 2565728"/>
              <a:gd name="connsiteY61" fmla="*/ 1894114 h 2638697"/>
              <a:gd name="connsiteX62" fmla="*/ 2422037 w 2565728"/>
              <a:gd name="connsiteY62" fmla="*/ 1854926 h 2638697"/>
              <a:gd name="connsiteX63" fmla="*/ 2474288 w 2565728"/>
              <a:gd name="connsiteY63" fmla="*/ 1776548 h 2638697"/>
              <a:gd name="connsiteX64" fmla="*/ 2513477 w 2565728"/>
              <a:gd name="connsiteY64" fmla="*/ 1737360 h 2638697"/>
              <a:gd name="connsiteX65" fmla="*/ 2565728 w 2565728"/>
              <a:gd name="connsiteY65" fmla="*/ 1658983 h 2638697"/>
              <a:gd name="connsiteX66" fmla="*/ 2461225 w 2565728"/>
              <a:gd name="connsiteY66" fmla="*/ 1554480 h 2638697"/>
              <a:gd name="connsiteX67" fmla="*/ 2422037 w 2565728"/>
              <a:gd name="connsiteY67" fmla="*/ 1541417 h 2638697"/>
              <a:gd name="connsiteX68" fmla="*/ 2382848 w 2565728"/>
              <a:gd name="connsiteY68" fmla="*/ 1528354 h 2638697"/>
              <a:gd name="connsiteX69" fmla="*/ 2304471 w 2565728"/>
              <a:gd name="connsiteY69" fmla="*/ 1410788 h 2638697"/>
              <a:gd name="connsiteX70" fmla="*/ 2278345 w 2565728"/>
              <a:gd name="connsiteY70" fmla="*/ 1371600 h 2638697"/>
              <a:gd name="connsiteX71" fmla="*/ 2252220 w 2565728"/>
              <a:gd name="connsiteY71" fmla="*/ 1293223 h 2638697"/>
              <a:gd name="connsiteX72" fmla="*/ 2239157 w 2565728"/>
              <a:gd name="connsiteY72" fmla="*/ 1254034 h 2638697"/>
              <a:gd name="connsiteX73" fmla="*/ 2186905 w 2565728"/>
              <a:gd name="connsiteY73" fmla="*/ 1332411 h 2638697"/>
              <a:gd name="connsiteX74" fmla="*/ 2160780 w 2565728"/>
              <a:gd name="connsiteY74" fmla="*/ 1371600 h 2638697"/>
              <a:gd name="connsiteX75" fmla="*/ 2082403 w 2565728"/>
              <a:gd name="connsiteY75" fmla="*/ 1397726 h 2638697"/>
              <a:gd name="connsiteX76" fmla="*/ 2043214 w 2565728"/>
              <a:gd name="connsiteY76" fmla="*/ 1410788 h 2638697"/>
              <a:gd name="connsiteX77" fmla="*/ 1964837 w 2565728"/>
              <a:gd name="connsiteY77" fmla="*/ 1436914 h 2638697"/>
              <a:gd name="connsiteX78" fmla="*/ 1925648 w 2565728"/>
              <a:gd name="connsiteY78" fmla="*/ 1449977 h 2638697"/>
              <a:gd name="connsiteX79" fmla="*/ 1808083 w 2565728"/>
              <a:gd name="connsiteY79" fmla="*/ 1423851 h 2638697"/>
              <a:gd name="connsiteX80" fmla="*/ 1742768 w 2565728"/>
              <a:gd name="connsiteY80" fmla="*/ 1371600 h 2638697"/>
              <a:gd name="connsiteX81" fmla="*/ 1729705 w 2565728"/>
              <a:gd name="connsiteY81" fmla="*/ 1214846 h 2638697"/>
              <a:gd name="connsiteX82" fmla="*/ 1664391 w 2565728"/>
              <a:gd name="connsiteY82" fmla="*/ 1227908 h 2638697"/>
              <a:gd name="connsiteX83" fmla="*/ 1651328 w 2565728"/>
              <a:gd name="connsiteY83" fmla="*/ 1319348 h 2638697"/>
              <a:gd name="connsiteX84" fmla="*/ 1625203 w 2565728"/>
              <a:gd name="connsiteY84" fmla="*/ 1175657 h 2638697"/>
              <a:gd name="connsiteX85" fmla="*/ 1612140 w 2565728"/>
              <a:gd name="connsiteY85" fmla="*/ 1136468 h 2638697"/>
              <a:gd name="connsiteX86" fmla="*/ 1533763 w 2565728"/>
              <a:gd name="connsiteY86" fmla="*/ 1084217 h 2638697"/>
              <a:gd name="connsiteX87" fmla="*/ 1481511 w 2565728"/>
              <a:gd name="connsiteY87" fmla="*/ 966651 h 2638697"/>
              <a:gd name="connsiteX88" fmla="*/ 1403134 w 2565728"/>
              <a:gd name="connsiteY88" fmla="*/ 888274 h 2638697"/>
              <a:gd name="connsiteX89" fmla="*/ 1390071 w 2565728"/>
              <a:gd name="connsiteY89" fmla="*/ 744583 h 2638697"/>
              <a:gd name="connsiteX90" fmla="*/ 1377008 w 2565728"/>
              <a:gd name="connsiteY90" fmla="*/ 679268 h 2638697"/>
              <a:gd name="connsiteX91" fmla="*/ 1324757 w 2565728"/>
              <a:gd name="connsiteY91" fmla="*/ 600891 h 2638697"/>
              <a:gd name="connsiteX92" fmla="*/ 1233317 w 2565728"/>
              <a:gd name="connsiteY92" fmla="*/ 522514 h 2638697"/>
              <a:gd name="connsiteX93" fmla="*/ 1207191 w 2565728"/>
              <a:gd name="connsiteY93" fmla="*/ 483326 h 2638697"/>
              <a:gd name="connsiteX94" fmla="*/ 1115751 w 2565728"/>
              <a:gd name="connsiteY94" fmla="*/ 391886 h 2638697"/>
              <a:gd name="connsiteX95" fmla="*/ 1089625 w 2565728"/>
              <a:gd name="connsiteY95" fmla="*/ 352697 h 2638697"/>
              <a:gd name="connsiteX96" fmla="*/ 1050437 w 2565728"/>
              <a:gd name="connsiteY96" fmla="*/ 339634 h 2638697"/>
              <a:gd name="connsiteX97" fmla="*/ 1011248 w 2565728"/>
              <a:gd name="connsiteY97" fmla="*/ 313508 h 2638697"/>
              <a:gd name="connsiteX98" fmla="*/ 945934 w 2565728"/>
              <a:gd name="connsiteY98" fmla="*/ 248194 h 2638697"/>
              <a:gd name="connsiteX99" fmla="*/ 919808 w 2565728"/>
              <a:gd name="connsiteY99" fmla="*/ 209006 h 2638697"/>
              <a:gd name="connsiteX100" fmla="*/ 841431 w 2565728"/>
              <a:gd name="connsiteY100" fmla="*/ 182880 h 2638697"/>
              <a:gd name="connsiteX101" fmla="*/ 802243 w 2565728"/>
              <a:gd name="connsiteY101" fmla="*/ 169817 h 2638697"/>
              <a:gd name="connsiteX102" fmla="*/ 776117 w 2565728"/>
              <a:gd name="connsiteY102" fmla="*/ 130628 h 2638697"/>
              <a:gd name="connsiteX103" fmla="*/ 763054 w 2565728"/>
              <a:gd name="connsiteY103" fmla="*/ 91440 h 2638697"/>
              <a:gd name="connsiteX104" fmla="*/ 606300 w 2565728"/>
              <a:gd name="connsiteY104" fmla="*/ 13063 h 2638697"/>
              <a:gd name="connsiteX105" fmla="*/ 567111 w 2565728"/>
              <a:gd name="connsiteY105" fmla="*/ 0 h 2638697"/>
              <a:gd name="connsiteX106" fmla="*/ 501797 w 2565728"/>
              <a:gd name="connsiteY106"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63334 w 2565728"/>
              <a:gd name="connsiteY23" fmla="*/ 1429838 h 2638697"/>
              <a:gd name="connsiteX24" fmla="*/ 476760 w 2565728"/>
              <a:gd name="connsiteY24" fmla="*/ 1494427 h 2638697"/>
              <a:gd name="connsiteX25" fmla="*/ 455260 w 2565728"/>
              <a:gd name="connsiteY25" fmla="*/ 1563279 h 2638697"/>
              <a:gd name="connsiteX26" fmla="*/ 554048 w 2565728"/>
              <a:gd name="connsiteY26" fmla="*/ 1567543 h 2638697"/>
              <a:gd name="connsiteX27" fmla="*/ 580174 w 2565728"/>
              <a:gd name="connsiteY27" fmla="*/ 1672046 h 2638697"/>
              <a:gd name="connsiteX28" fmla="*/ 619363 w 2565728"/>
              <a:gd name="connsiteY28" fmla="*/ 1802674 h 2638697"/>
              <a:gd name="connsiteX29" fmla="*/ 671614 w 2565728"/>
              <a:gd name="connsiteY29" fmla="*/ 1881051 h 2638697"/>
              <a:gd name="connsiteX30" fmla="*/ 697740 w 2565728"/>
              <a:gd name="connsiteY30" fmla="*/ 1920240 h 2638697"/>
              <a:gd name="connsiteX31" fmla="*/ 789180 w 2565728"/>
              <a:gd name="connsiteY31" fmla="*/ 2050868 h 2638697"/>
              <a:gd name="connsiteX32" fmla="*/ 841431 w 2565728"/>
              <a:gd name="connsiteY32" fmla="*/ 2168434 h 2638697"/>
              <a:gd name="connsiteX33" fmla="*/ 854494 w 2565728"/>
              <a:gd name="connsiteY33" fmla="*/ 2207623 h 2638697"/>
              <a:gd name="connsiteX34" fmla="*/ 867557 w 2565728"/>
              <a:gd name="connsiteY34" fmla="*/ 2299063 h 2638697"/>
              <a:gd name="connsiteX35" fmla="*/ 880620 w 2565728"/>
              <a:gd name="connsiteY35" fmla="*/ 2403566 h 2638697"/>
              <a:gd name="connsiteX36" fmla="*/ 893683 w 2565728"/>
              <a:gd name="connsiteY36" fmla="*/ 248194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68448 w 2565728"/>
              <a:gd name="connsiteY41" fmla="*/ 2560320 h 2638697"/>
              <a:gd name="connsiteX42" fmla="*/ 1507637 w 2565728"/>
              <a:gd name="connsiteY42" fmla="*/ 2547257 h 2638697"/>
              <a:gd name="connsiteX43" fmla="*/ 1572951 w 2565728"/>
              <a:gd name="connsiteY43" fmla="*/ 2534194 h 2638697"/>
              <a:gd name="connsiteX44" fmla="*/ 1651328 w 2565728"/>
              <a:gd name="connsiteY44" fmla="*/ 2508068 h 2638697"/>
              <a:gd name="connsiteX45" fmla="*/ 1690517 w 2565728"/>
              <a:gd name="connsiteY45" fmla="*/ 2495006 h 2638697"/>
              <a:gd name="connsiteX46" fmla="*/ 1729705 w 2565728"/>
              <a:gd name="connsiteY46" fmla="*/ 2468880 h 2638697"/>
              <a:gd name="connsiteX47" fmla="*/ 1808083 w 2565728"/>
              <a:gd name="connsiteY47" fmla="*/ 2442754 h 2638697"/>
              <a:gd name="connsiteX48" fmla="*/ 1847271 w 2565728"/>
              <a:gd name="connsiteY48" fmla="*/ 2429691 h 2638697"/>
              <a:gd name="connsiteX49" fmla="*/ 1886460 w 2565728"/>
              <a:gd name="connsiteY49" fmla="*/ 2416628 h 2638697"/>
              <a:gd name="connsiteX50" fmla="*/ 1925648 w 2565728"/>
              <a:gd name="connsiteY50" fmla="*/ 2403566 h 2638697"/>
              <a:gd name="connsiteX51" fmla="*/ 2017088 w 2565728"/>
              <a:gd name="connsiteY51" fmla="*/ 2299063 h 2638697"/>
              <a:gd name="connsiteX52" fmla="*/ 2030151 w 2565728"/>
              <a:gd name="connsiteY52" fmla="*/ 2259874 h 2638697"/>
              <a:gd name="connsiteX53" fmla="*/ 2108528 w 2565728"/>
              <a:gd name="connsiteY53" fmla="*/ 2207623 h 2638697"/>
              <a:gd name="connsiteX54" fmla="*/ 2147717 w 2565728"/>
              <a:gd name="connsiteY54" fmla="*/ 2181497 h 2638697"/>
              <a:gd name="connsiteX55" fmla="*/ 2186905 w 2565728"/>
              <a:gd name="connsiteY55" fmla="*/ 2155371 h 2638697"/>
              <a:gd name="connsiteX56" fmla="*/ 2226094 w 2565728"/>
              <a:gd name="connsiteY56" fmla="*/ 2142308 h 2638697"/>
              <a:gd name="connsiteX57" fmla="*/ 2265283 w 2565728"/>
              <a:gd name="connsiteY57" fmla="*/ 2103120 h 2638697"/>
              <a:gd name="connsiteX58" fmla="*/ 2304471 w 2565728"/>
              <a:gd name="connsiteY58" fmla="*/ 2090057 h 2638697"/>
              <a:gd name="connsiteX59" fmla="*/ 2356723 w 2565728"/>
              <a:gd name="connsiteY59" fmla="*/ 2011680 h 2638697"/>
              <a:gd name="connsiteX60" fmla="*/ 2382848 w 2565728"/>
              <a:gd name="connsiteY60" fmla="*/ 1972491 h 2638697"/>
              <a:gd name="connsiteX61" fmla="*/ 2408974 w 2565728"/>
              <a:gd name="connsiteY61" fmla="*/ 1894114 h 2638697"/>
              <a:gd name="connsiteX62" fmla="*/ 2422037 w 2565728"/>
              <a:gd name="connsiteY62" fmla="*/ 1854926 h 2638697"/>
              <a:gd name="connsiteX63" fmla="*/ 2474288 w 2565728"/>
              <a:gd name="connsiteY63" fmla="*/ 1776548 h 2638697"/>
              <a:gd name="connsiteX64" fmla="*/ 2513477 w 2565728"/>
              <a:gd name="connsiteY64" fmla="*/ 1737360 h 2638697"/>
              <a:gd name="connsiteX65" fmla="*/ 2565728 w 2565728"/>
              <a:gd name="connsiteY65" fmla="*/ 1658983 h 2638697"/>
              <a:gd name="connsiteX66" fmla="*/ 2461225 w 2565728"/>
              <a:gd name="connsiteY66" fmla="*/ 1554480 h 2638697"/>
              <a:gd name="connsiteX67" fmla="*/ 2422037 w 2565728"/>
              <a:gd name="connsiteY67" fmla="*/ 1541417 h 2638697"/>
              <a:gd name="connsiteX68" fmla="*/ 2382848 w 2565728"/>
              <a:gd name="connsiteY68" fmla="*/ 1528354 h 2638697"/>
              <a:gd name="connsiteX69" fmla="*/ 2304471 w 2565728"/>
              <a:gd name="connsiteY69" fmla="*/ 1410788 h 2638697"/>
              <a:gd name="connsiteX70" fmla="*/ 2278345 w 2565728"/>
              <a:gd name="connsiteY70" fmla="*/ 1371600 h 2638697"/>
              <a:gd name="connsiteX71" fmla="*/ 2252220 w 2565728"/>
              <a:gd name="connsiteY71" fmla="*/ 1293223 h 2638697"/>
              <a:gd name="connsiteX72" fmla="*/ 2239157 w 2565728"/>
              <a:gd name="connsiteY72" fmla="*/ 1254034 h 2638697"/>
              <a:gd name="connsiteX73" fmla="*/ 2186905 w 2565728"/>
              <a:gd name="connsiteY73" fmla="*/ 1332411 h 2638697"/>
              <a:gd name="connsiteX74" fmla="*/ 2160780 w 2565728"/>
              <a:gd name="connsiteY74" fmla="*/ 1371600 h 2638697"/>
              <a:gd name="connsiteX75" fmla="*/ 2082403 w 2565728"/>
              <a:gd name="connsiteY75" fmla="*/ 1397726 h 2638697"/>
              <a:gd name="connsiteX76" fmla="*/ 2043214 w 2565728"/>
              <a:gd name="connsiteY76" fmla="*/ 1410788 h 2638697"/>
              <a:gd name="connsiteX77" fmla="*/ 1964837 w 2565728"/>
              <a:gd name="connsiteY77" fmla="*/ 1436914 h 2638697"/>
              <a:gd name="connsiteX78" fmla="*/ 1925648 w 2565728"/>
              <a:gd name="connsiteY78" fmla="*/ 1449977 h 2638697"/>
              <a:gd name="connsiteX79" fmla="*/ 1808083 w 2565728"/>
              <a:gd name="connsiteY79" fmla="*/ 1423851 h 2638697"/>
              <a:gd name="connsiteX80" fmla="*/ 1742768 w 2565728"/>
              <a:gd name="connsiteY80" fmla="*/ 1371600 h 2638697"/>
              <a:gd name="connsiteX81" fmla="*/ 1729705 w 2565728"/>
              <a:gd name="connsiteY81" fmla="*/ 1214846 h 2638697"/>
              <a:gd name="connsiteX82" fmla="*/ 1664391 w 2565728"/>
              <a:gd name="connsiteY82" fmla="*/ 1227908 h 2638697"/>
              <a:gd name="connsiteX83" fmla="*/ 1651328 w 2565728"/>
              <a:gd name="connsiteY83" fmla="*/ 1319348 h 2638697"/>
              <a:gd name="connsiteX84" fmla="*/ 1625203 w 2565728"/>
              <a:gd name="connsiteY84" fmla="*/ 1175657 h 2638697"/>
              <a:gd name="connsiteX85" fmla="*/ 1612140 w 2565728"/>
              <a:gd name="connsiteY85" fmla="*/ 1136468 h 2638697"/>
              <a:gd name="connsiteX86" fmla="*/ 1533763 w 2565728"/>
              <a:gd name="connsiteY86" fmla="*/ 1084217 h 2638697"/>
              <a:gd name="connsiteX87" fmla="*/ 1481511 w 2565728"/>
              <a:gd name="connsiteY87" fmla="*/ 966651 h 2638697"/>
              <a:gd name="connsiteX88" fmla="*/ 1403134 w 2565728"/>
              <a:gd name="connsiteY88" fmla="*/ 888274 h 2638697"/>
              <a:gd name="connsiteX89" fmla="*/ 1390071 w 2565728"/>
              <a:gd name="connsiteY89" fmla="*/ 744583 h 2638697"/>
              <a:gd name="connsiteX90" fmla="*/ 1377008 w 2565728"/>
              <a:gd name="connsiteY90" fmla="*/ 679268 h 2638697"/>
              <a:gd name="connsiteX91" fmla="*/ 1324757 w 2565728"/>
              <a:gd name="connsiteY91" fmla="*/ 600891 h 2638697"/>
              <a:gd name="connsiteX92" fmla="*/ 1233317 w 2565728"/>
              <a:gd name="connsiteY92" fmla="*/ 522514 h 2638697"/>
              <a:gd name="connsiteX93" fmla="*/ 1207191 w 2565728"/>
              <a:gd name="connsiteY93" fmla="*/ 483326 h 2638697"/>
              <a:gd name="connsiteX94" fmla="*/ 1115751 w 2565728"/>
              <a:gd name="connsiteY94" fmla="*/ 391886 h 2638697"/>
              <a:gd name="connsiteX95" fmla="*/ 1089625 w 2565728"/>
              <a:gd name="connsiteY95" fmla="*/ 352697 h 2638697"/>
              <a:gd name="connsiteX96" fmla="*/ 1050437 w 2565728"/>
              <a:gd name="connsiteY96" fmla="*/ 339634 h 2638697"/>
              <a:gd name="connsiteX97" fmla="*/ 1011248 w 2565728"/>
              <a:gd name="connsiteY97" fmla="*/ 313508 h 2638697"/>
              <a:gd name="connsiteX98" fmla="*/ 945934 w 2565728"/>
              <a:gd name="connsiteY98" fmla="*/ 248194 h 2638697"/>
              <a:gd name="connsiteX99" fmla="*/ 919808 w 2565728"/>
              <a:gd name="connsiteY99" fmla="*/ 209006 h 2638697"/>
              <a:gd name="connsiteX100" fmla="*/ 841431 w 2565728"/>
              <a:gd name="connsiteY100" fmla="*/ 182880 h 2638697"/>
              <a:gd name="connsiteX101" fmla="*/ 802243 w 2565728"/>
              <a:gd name="connsiteY101" fmla="*/ 169817 h 2638697"/>
              <a:gd name="connsiteX102" fmla="*/ 776117 w 2565728"/>
              <a:gd name="connsiteY102" fmla="*/ 130628 h 2638697"/>
              <a:gd name="connsiteX103" fmla="*/ 763054 w 2565728"/>
              <a:gd name="connsiteY103" fmla="*/ 91440 h 2638697"/>
              <a:gd name="connsiteX104" fmla="*/ 606300 w 2565728"/>
              <a:gd name="connsiteY104" fmla="*/ 13063 h 2638697"/>
              <a:gd name="connsiteX105" fmla="*/ 567111 w 2565728"/>
              <a:gd name="connsiteY105" fmla="*/ 0 h 2638697"/>
              <a:gd name="connsiteX106" fmla="*/ 501797 w 2565728"/>
              <a:gd name="connsiteY106"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63334 w 2565728"/>
              <a:gd name="connsiteY23" fmla="*/ 1429838 h 2638697"/>
              <a:gd name="connsiteX24" fmla="*/ 476760 w 2565728"/>
              <a:gd name="connsiteY24" fmla="*/ 1494427 h 2638697"/>
              <a:gd name="connsiteX25" fmla="*/ 455260 w 2565728"/>
              <a:gd name="connsiteY25" fmla="*/ 1563279 h 2638697"/>
              <a:gd name="connsiteX26" fmla="*/ 490548 w 2565728"/>
              <a:gd name="connsiteY26" fmla="*/ 1599293 h 2638697"/>
              <a:gd name="connsiteX27" fmla="*/ 580174 w 2565728"/>
              <a:gd name="connsiteY27" fmla="*/ 1672046 h 2638697"/>
              <a:gd name="connsiteX28" fmla="*/ 619363 w 2565728"/>
              <a:gd name="connsiteY28" fmla="*/ 1802674 h 2638697"/>
              <a:gd name="connsiteX29" fmla="*/ 671614 w 2565728"/>
              <a:gd name="connsiteY29" fmla="*/ 1881051 h 2638697"/>
              <a:gd name="connsiteX30" fmla="*/ 697740 w 2565728"/>
              <a:gd name="connsiteY30" fmla="*/ 1920240 h 2638697"/>
              <a:gd name="connsiteX31" fmla="*/ 789180 w 2565728"/>
              <a:gd name="connsiteY31" fmla="*/ 2050868 h 2638697"/>
              <a:gd name="connsiteX32" fmla="*/ 841431 w 2565728"/>
              <a:gd name="connsiteY32" fmla="*/ 2168434 h 2638697"/>
              <a:gd name="connsiteX33" fmla="*/ 854494 w 2565728"/>
              <a:gd name="connsiteY33" fmla="*/ 2207623 h 2638697"/>
              <a:gd name="connsiteX34" fmla="*/ 867557 w 2565728"/>
              <a:gd name="connsiteY34" fmla="*/ 2299063 h 2638697"/>
              <a:gd name="connsiteX35" fmla="*/ 880620 w 2565728"/>
              <a:gd name="connsiteY35" fmla="*/ 2403566 h 2638697"/>
              <a:gd name="connsiteX36" fmla="*/ 893683 w 2565728"/>
              <a:gd name="connsiteY36" fmla="*/ 248194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68448 w 2565728"/>
              <a:gd name="connsiteY41" fmla="*/ 2560320 h 2638697"/>
              <a:gd name="connsiteX42" fmla="*/ 1507637 w 2565728"/>
              <a:gd name="connsiteY42" fmla="*/ 2547257 h 2638697"/>
              <a:gd name="connsiteX43" fmla="*/ 1572951 w 2565728"/>
              <a:gd name="connsiteY43" fmla="*/ 2534194 h 2638697"/>
              <a:gd name="connsiteX44" fmla="*/ 1651328 w 2565728"/>
              <a:gd name="connsiteY44" fmla="*/ 2508068 h 2638697"/>
              <a:gd name="connsiteX45" fmla="*/ 1690517 w 2565728"/>
              <a:gd name="connsiteY45" fmla="*/ 2495006 h 2638697"/>
              <a:gd name="connsiteX46" fmla="*/ 1729705 w 2565728"/>
              <a:gd name="connsiteY46" fmla="*/ 2468880 h 2638697"/>
              <a:gd name="connsiteX47" fmla="*/ 1808083 w 2565728"/>
              <a:gd name="connsiteY47" fmla="*/ 2442754 h 2638697"/>
              <a:gd name="connsiteX48" fmla="*/ 1847271 w 2565728"/>
              <a:gd name="connsiteY48" fmla="*/ 2429691 h 2638697"/>
              <a:gd name="connsiteX49" fmla="*/ 1886460 w 2565728"/>
              <a:gd name="connsiteY49" fmla="*/ 2416628 h 2638697"/>
              <a:gd name="connsiteX50" fmla="*/ 1925648 w 2565728"/>
              <a:gd name="connsiteY50" fmla="*/ 2403566 h 2638697"/>
              <a:gd name="connsiteX51" fmla="*/ 2017088 w 2565728"/>
              <a:gd name="connsiteY51" fmla="*/ 2299063 h 2638697"/>
              <a:gd name="connsiteX52" fmla="*/ 2030151 w 2565728"/>
              <a:gd name="connsiteY52" fmla="*/ 2259874 h 2638697"/>
              <a:gd name="connsiteX53" fmla="*/ 2108528 w 2565728"/>
              <a:gd name="connsiteY53" fmla="*/ 2207623 h 2638697"/>
              <a:gd name="connsiteX54" fmla="*/ 2147717 w 2565728"/>
              <a:gd name="connsiteY54" fmla="*/ 2181497 h 2638697"/>
              <a:gd name="connsiteX55" fmla="*/ 2186905 w 2565728"/>
              <a:gd name="connsiteY55" fmla="*/ 2155371 h 2638697"/>
              <a:gd name="connsiteX56" fmla="*/ 2226094 w 2565728"/>
              <a:gd name="connsiteY56" fmla="*/ 2142308 h 2638697"/>
              <a:gd name="connsiteX57" fmla="*/ 2265283 w 2565728"/>
              <a:gd name="connsiteY57" fmla="*/ 2103120 h 2638697"/>
              <a:gd name="connsiteX58" fmla="*/ 2304471 w 2565728"/>
              <a:gd name="connsiteY58" fmla="*/ 2090057 h 2638697"/>
              <a:gd name="connsiteX59" fmla="*/ 2356723 w 2565728"/>
              <a:gd name="connsiteY59" fmla="*/ 2011680 h 2638697"/>
              <a:gd name="connsiteX60" fmla="*/ 2382848 w 2565728"/>
              <a:gd name="connsiteY60" fmla="*/ 1972491 h 2638697"/>
              <a:gd name="connsiteX61" fmla="*/ 2408974 w 2565728"/>
              <a:gd name="connsiteY61" fmla="*/ 1894114 h 2638697"/>
              <a:gd name="connsiteX62" fmla="*/ 2422037 w 2565728"/>
              <a:gd name="connsiteY62" fmla="*/ 1854926 h 2638697"/>
              <a:gd name="connsiteX63" fmla="*/ 2474288 w 2565728"/>
              <a:gd name="connsiteY63" fmla="*/ 1776548 h 2638697"/>
              <a:gd name="connsiteX64" fmla="*/ 2513477 w 2565728"/>
              <a:gd name="connsiteY64" fmla="*/ 1737360 h 2638697"/>
              <a:gd name="connsiteX65" fmla="*/ 2565728 w 2565728"/>
              <a:gd name="connsiteY65" fmla="*/ 1658983 h 2638697"/>
              <a:gd name="connsiteX66" fmla="*/ 2461225 w 2565728"/>
              <a:gd name="connsiteY66" fmla="*/ 1554480 h 2638697"/>
              <a:gd name="connsiteX67" fmla="*/ 2422037 w 2565728"/>
              <a:gd name="connsiteY67" fmla="*/ 1541417 h 2638697"/>
              <a:gd name="connsiteX68" fmla="*/ 2382848 w 2565728"/>
              <a:gd name="connsiteY68" fmla="*/ 1528354 h 2638697"/>
              <a:gd name="connsiteX69" fmla="*/ 2304471 w 2565728"/>
              <a:gd name="connsiteY69" fmla="*/ 1410788 h 2638697"/>
              <a:gd name="connsiteX70" fmla="*/ 2278345 w 2565728"/>
              <a:gd name="connsiteY70" fmla="*/ 1371600 h 2638697"/>
              <a:gd name="connsiteX71" fmla="*/ 2252220 w 2565728"/>
              <a:gd name="connsiteY71" fmla="*/ 1293223 h 2638697"/>
              <a:gd name="connsiteX72" fmla="*/ 2239157 w 2565728"/>
              <a:gd name="connsiteY72" fmla="*/ 1254034 h 2638697"/>
              <a:gd name="connsiteX73" fmla="*/ 2186905 w 2565728"/>
              <a:gd name="connsiteY73" fmla="*/ 1332411 h 2638697"/>
              <a:gd name="connsiteX74" fmla="*/ 2160780 w 2565728"/>
              <a:gd name="connsiteY74" fmla="*/ 1371600 h 2638697"/>
              <a:gd name="connsiteX75" fmla="*/ 2082403 w 2565728"/>
              <a:gd name="connsiteY75" fmla="*/ 1397726 h 2638697"/>
              <a:gd name="connsiteX76" fmla="*/ 2043214 w 2565728"/>
              <a:gd name="connsiteY76" fmla="*/ 1410788 h 2638697"/>
              <a:gd name="connsiteX77" fmla="*/ 1964837 w 2565728"/>
              <a:gd name="connsiteY77" fmla="*/ 1436914 h 2638697"/>
              <a:gd name="connsiteX78" fmla="*/ 1925648 w 2565728"/>
              <a:gd name="connsiteY78" fmla="*/ 1449977 h 2638697"/>
              <a:gd name="connsiteX79" fmla="*/ 1808083 w 2565728"/>
              <a:gd name="connsiteY79" fmla="*/ 1423851 h 2638697"/>
              <a:gd name="connsiteX80" fmla="*/ 1742768 w 2565728"/>
              <a:gd name="connsiteY80" fmla="*/ 1371600 h 2638697"/>
              <a:gd name="connsiteX81" fmla="*/ 1729705 w 2565728"/>
              <a:gd name="connsiteY81" fmla="*/ 1214846 h 2638697"/>
              <a:gd name="connsiteX82" fmla="*/ 1664391 w 2565728"/>
              <a:gd name="connsiteY82" fmla="*/ 1227908 h 2638697"/>
              <a:gd name="connsiteX83" fmla="*/ 1651328 w 2565728"/>
              <a:gd name="connsiteY83" fmla="*/ 1319348 h 2638697"/>
              <a:gd name="connsiteX84" fmla="*/ 1625203 w 2565728"/>
              <a:gd name="connsiteY84" fmla="*/ 1175657 h 2638697"/>
              <a:gd name="connsiteX85" fmla="*/ 1612140 w 2565728"/>
              <a:gd name="connsiteY85" fmla="*/ 1136468 h 2638697"/>
              <a:gd name="connsiteX86" fmla="*/ 1533763 w 2565728"/>
              <a:gd name="connsiteY86" fmla="*/ 1084217 h 2638697"/>
              <a:gd name="connsiteX87" fmla="*/ 1481511 w 2565728"/>
              <a:gd name="connsiteY87" fmla="*/ 966651 h 2638697"/>
              <a:gd name="connsiteX88" fmla="*/ 1403134 w 2565728"/>
              <a:gd name="connsiteY88" fmla="*/ 888274 h 2638697"/>
              <a:gd name="connsiteX89" fmla="*/ 1390071 w 2565728"/>
              <a:gd name="connsiteY89" fmla="*/ 744583 h 2638697"/>
              <a:gd name="connsiteX90" fmla="*/ 1377008 w 2565728"/>
              <a:gd name="connsiteY90" fmla="*/ 679268 h 2638697"/>
              <a:gd name="connsiteX91" fmla="*/ 1324757 w 2565728"/>
              <a:gd name="connsiteY91" fmla="*/ 600891 h 2638697"/>
              <a:gd name="connsiteX92" fmla="*/ 1233317 w 2565728"/>
              <a:gd name="connsiteY92" fmla="*/ 522514 h 2638697"/>
              <a:gd name="connsiteX93" fmla="*/ 1207191 w 2565728"/>
              <a:gd name="connsiteY93" fmla="*/ 483326 h 2638697"/>
              <a:gd name="connsiteX94" fmla="*/ 1115751 w 2565728"/>
              <a:gd name="connsiteY94" fmla="*/ 391886 h 2638697"/>
              <a:gd name="connsiteX95" fmla="*/ 1089625 w 2565728"/>
              <a:gd name="connsiteY95" fmla="*/ 352697 h 2638697"/>
              <a:gd name="connsiteX96" fmla="*/ 1050437 w 2565728"/>
              <a:gd name="connsiteY96" fmla="*/ 339634 h 2638697"/>
              <a:gd name="connsiteX97" fmla="*/ 1011248 w 2565728"/>
              <a:gd name="connsiteY97" fmla="*/ 313508 h 2638697"/>
              <a:gd name="connsiteX98" fmla="*/ 945934 w 2565728"/>
              <a:gd name="connsiteY98" fmla="*/ 248194 h 2638697"/>
              <a:gd name="connsiteX99" fmla="*/ 919808 w 2565728"/>
              <a:gd name="connsiteY99" fmla="*/ 209006 h 2638697"/>
              <a:gd name="connsiteX100" fmla="*/ 841431 w 2565728"/>
              <a:gd name="connsiteY100" fmla="*/ 182880 h 2638697"/>
              <a:gd name="connsiteX101" fmla="*/ 802243 w 2565728"/>
              <a:gd name="connsiteY101" fmla="*/ 169817 h 2638697"/>
              <a:gd name="connsiteX102" fmla="*/ 776117 w 2565728"/>
              <a:gd name="connsiteY102" fmla="*/ 130628 h 2638697"/>
              <a:gd name="connsiteX103" fmla="*/ 763054 w 2565728"/>
              <a:gd name="connsiteY103" fmla="*/ 91440 h 2638697"/>
              <a:gd name="connsiteX104" fmla="*/ 606300 w 2565728"/>
              <a:gd name="connsiteY104" fmla="*/ 13063 h 2638697"/>
              <a:gd name="connsiteX105" fmla="*/ 567111 w 2565728"/>
              <a:gd name="connsiteY105" fmla="*/ 0 h 2638697"/>
              <a:gd name="connsiteX106" fmla="*/ 501797 w 2565728"/>
              <a:gd name="connsiteY106"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63334 w 2565728"/>
              <a:gd name="connsiteY23" fmla="*/ 1429838 h 2638697"/>
              <a:gd name="connsiteX24" fmla="*/ 476760 w 2565728"/>
              <a:gd name="connsiteY24" fmla="*/ 1494427 h 2638697"/>
              <a:gd name="connsiteX25" fmla="*/ 455260 w 2565728"/>
              <a:gd name="connsiteY25" fmla="*/ 1563279 h 2638697"/>
              <a:gd name="connsiteX26" fmla="*/ 490548 w 2565728"/>
              <a:gd name="connsiteY26" fmla="*/ 1599293 h 2638697"/>
              <a:gd name="connsiteX27" fmla="*/ 503974 w 2565728"/>
              <a:gd name="connsiteY27" fmla="*/ 1694271 h 2638697"/>
              <a:gd name="connsiteX28" fmla="*/ 619363 w 2565728"/>
              <a:gd name="connsiteY28" fmla="*/ 1802674 h 2638697"/>
              <a:gd name="connsiteX29" fmla="*/ 671614 w 2565728"/>
              <a:gd name="connsiteY29" fmla="*/ 1881051 h 2638697"/>
              <a:gd name="connsiteX30" fmla="*/ 697740 w 2565728"/>
              <a:gd name="connsiteY30" fmla="*/ 1920240 h 2638697"/>
              <a:gd name="connsiteX31" fmla="*/ 789180 w 2565728"/>
              <a:gd name="connsiteY31" fmla="*/ 2050868 h 2638697"/>
              <a:gd name="connsiteX32" fmla="*/ 841431 w 2565728"/>
              <a:gd name="connsiteY32" fmla="*/ 2168434 h 2638697"/>
              <a:gd name="connsiteX33" fmla="*/ 854494 w 2565728"/>
              <a:gd name="connsiteY33" fmla="*/ 2207623 h 2638697"/>
              <a:gd name="connsiteX34" fmla="*/ 867557 w 2565728"/>
              <a:gd name="connsiteY34" fmla="*/ 2299063 h 2638697"/>
              <a:gd name="connsiteX35" fmla="*/ 880620 w 2565728"/>
              <a:gd name="connsiteY35" fmla="*/ 2403566 h 2638697"/>
              <a:gd name="connsiteX36" fmla="*/ 893683 w 2565728"/>
              <a:gd name="connsiteY36" fmla="*/ 248194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68448 w 2565728"/>
              <a:gd name="connsiteY41" fmla="*/ 2560320 h 2638697"/>
              <a:gd name="connsiteX42" fmla="*/ 1507637 w 2565728"/>
              <a:gd name="connsiteY42" fmla="*/ 2547257 h 2638697"/>
              <a:gd name="connsiteX43" fmla="*/ 1572951 w 2565728"/>
              <a:gd name="connsiteY43" fmla="*/ 2534194 h 2638697"/>
              <a:gd name="connsiteX44" fmla="*/ 1651328 w 2565728"/>
              <a:gd name="connsiteY44" fmla="*/ 2508068 h 2638697"/>
              <a:gd name="connsiteX45" fmla="*/ 1690517 w 2565728"/>
              <a:gd name="connsiteY45" fmla="*/ 2495006 h 2638697"/>
              <a:gd name="connsiteX46" fmla="*/ 1729705 w 2565728"/>
              <a:gd name="connsiteY46" fmla="*/ 2468880 h 2638697"/>
              <a:gd name="connsiteX47" fmla="*/ 1808083 w 2565728"/>
              <a:gd name="connsiteY47" fmla="*/ 2442754 h 2638697"/>
              <a:gd name="connsiteX48" fmla="*/ 1847271 w 2565728"/>
              <a:gd name="connsiteY48" fmla="*/ 2429691 h 2638697"/>
              <a:gd name="connsiteX49" fmla="*/ 1886460 w 2565728"/>
              <a:gd name="connsiteY49" fmla="*/ 2416628 h 2638697"/>
              <a:gd name="connsiteX50" fmla="*/ 1925648 w 2565728"/>
              <a:gd name="connsiteY50" fmla="*/ 2403566 h 2638697"/>
              <a:gd name="connsiteX51" fmla="*/ 2017088 w 2565728"/>
              <a:gd name="connsiteY51" fmla="*/ 2299063 h 2638697"/>
              <a:gd name="connsiteX52" fmla="*/ 2030151 w 2565728"/>
              <a:gd name="connsiteY52" fmla="*/ 2259874 h 2638697"/>
              <a:gd name="connsiteX53" fmla="*/ 2108528 w 2565728"/>
              <a:gd name="connsiteY53" fmla="*/ 2207623 h 2638697"/>
              <a:gd name="connsiteX54" fmla="*/ 2147717 w 2565728"/>
              <a:gd name="connsiteY54" fmla="*/ 2181497 h 2638697"/>
              <a:gd name="connsiteX55" fmla="*/ 2186905 w 2565728"/>
              <a:gd name="connsiteY55" fmla="*/ 2155371 h 2638697"/>
              <a:gd name="connsiteX56" fmla="*/ 2226094 w 2565728"/>
              <a:gd name="connsiteY56" fmla="*/ 2142308 h 2638697"/>
              <a:gd name="connsiteX57" fmla="*/ 2265283 w 2565728"/>
              <a:gd name="connsiteY57" fmla="*/ 2103120 h 2638697"/>
              <a:gd name="connsiteX58" fmla="*/ 2304471 w 2565728"/>
              <a:gd name="connsiteY58" fmla="*/ 2090057 h 2638697"/>
              <a:gd name="connsiteX59" fmla="*/ 2356723 w 2565728"/>
              <a:gd name="connsiteY59" fmla="*/ 2011680 h 2638697"/>
              <a:gd name="connsiteX60" fmla="*/ 2382848 w 2565728"/>
              <a:gd name="connsiteY60" fmla="*/ 1972491 h 2638697"/>
              <a:gd name="connsiteX61" fmla="*/ 2408974 w 2565728"/>
              <a:gd name="connsiteY61" fmla="*/ 1894114 h 2638697"/>
              <a:gd name="connsiteX62" fmla="*/ 2422037 w 2565728"/>
              <a:gd name="connsiteY62" fmla="*/ 1854926 h 2638697"/>
              <a:gd name="connsiteX63" fmla="*/ 2474288 w 2565728"/>
              <a:gd name="connsiteY63" fmla="*/ 1776548 h 2638697"/>
              <a:gd name="connsiteX64" fmla="*/ 2513477 w 2565728"/>
              <a:gd name="connsiteY64" fmla="*/ 1737360 h 2638697"/>
              <a:gd name="connsiteX65" fmla="*/ 2565728 w 2565728"/>
              <a:gd name="connsiteY65" fmla="*/ 1658983 h 2638697"/>
              <a:gd name="connsiteX66" fmla="*/ 2461225 w 2565728"/>
              <a:gd name="connsiteY66" fmla="*/ 1554480 h 2638697"/>
              <a:gd name="connsiteX67" fmla="*/ 2422037 w 2565728"/>
              <a:gd name="connsiteY67" fmla="*/ 1541417 h 2638697"/>
              <a:gd name="connsiteX68" fmla="*/ 2382848 w 2565728"/>
              <a:gd name="connsiteY68" fmla="*/ 1528354 h 2638697"/>
              <a:gd name="connsiteX69" fmla="*/ 2304471 w 2565728"/>
              <a:gd name="connsiteY69" fmla="*/ 1410788 h 2638697"/>
              <a:gd name="connsiteX70" fmla="*/ 2278345 w 2565728"/>
              <a:gd name="connsiteY70" fmla="*/ 1371600 h 2638697"/>
              <a:gd name="connsiteX71" fmla="*/ 2252220 w 2565728"/>
              <a:gd name="connsiteY71" fmla="*/ 1293223 h 2638697"/>
              <a:gd name="connsiteX72" fmla="*/ 2239157 w 2565728"/>
              <a:gd name="connsiteY72" fmla="*/ 1254034 h 2638697"/>
              <a:gd name="connsiteX73" fmla="*/ 2186905 w 2565728"/>
              <a:gd name="connsiteY73" fmla="*/ 1332411 h 2638697"/>
              <a:gd name="connsiteX74" fmla="*/ 2160780 w 2565728"/>
              <a:gd name="connsiteY74" fmla="*/ 1371600 h 2638697"/>
              <a:gd name="connsiteX75" fmla="*/ 2082403 w 2565728"/>
              <a:gd name="connsiteY75" fmla="*/ 1397726 h 2638697"/>
              <a:gd name="connsiteX76" fmla="*/ 2043214 w 2565728"/>
              <a:gd name="connsiteY76" fmla="*/ 1410788 h 2638697"/>
              <a:gd name="connsiteX77" fmla="*/ 1964837 w 2565728"/>
              <a:gd name="connsiteY77" fmla="*/ 1436914 h 2638697"/>
              <a:gd name="connsiteX78" fmla="*/ 1925648 w 2565728"/>
              <a:gd name="connsiteY78" fmla="*/ 1449977 h 2638697"/>
              <a:gd name="connsiteX79" fmla="*/ 1808083 w 2565728"/>
              <a:gd name="connsiteY79" fmla="*/ 1423851 h 2638697"/>
              <a:gd name="connsiteX80" fmla="*/ 1742768 w 2565728"/>
              <a:gd name="connsiteY80" fmla="*/ 1371600 h 2638697"/>
              <a:gd name="connsiteX81" fmla="*/ 1729705 w 2565728"/>
              <a:gd name="connsiteY81" fmla="*/ 1214846 h 2638697"/>
              <a:gd name="connsiteX82" fmla="*/ 1664391 w 2565728"/>
              <a:gd name="connsiteY82" fmla="*/ 1227908 h 2638697"/>
              <a:gd name="connsiteX83" fmla="*/ 1651328 w 2565728"/>
              <a:gd name="connsiteY83" fmla="*/ 1319348 h 2638697"/>
              <a:gd name="connsiteX84" fmla="*/ 1625203 w 2565728"/>
              <a:gd name="connsiteY84" fmla="*/ 1175657 h 2638697"/>
              <a:gd name="connsiteX85" fmla="*/ 1612140 w 2565728"/>
              <a:gd name="connsiteY85" fmla="*/ 1136468 h 2638697"/>
              <a:gd name="connsiteX86" fmla="*/ 1533763 w 2565728"/>
              <a:gd name="connsiteY86" fmla="*/ 1084217 h 2638697"/>
              <a:gd name="connsiteX87" fmla="*/ 1481511 w 2565728"/>
              <a:gd name="connsiteY87" fmla="*/ 966651 h 2638697"/>
              <a:gd name="connsiteX88" fmla="*/ 1403134 w 2565728"/>
              <a:gd name="connsiteY88" fmla="*/ 888274 h 2638697"/>
              <a:gd name="connsiteX89" fmla="*/ 1390071 w 2565728"/>
              <a:gd name="connsiteY89" fmla="*/ 744583 h 2638697"/>
              <a:gd name="connsiteX90" fmla="*/ 1377008 w 2565728"/>
              <a:gd name="connsiteY90" fmla="*/ 679268 h 2638697"/>
              <a:gd name="connsiteX91" fmla="*/ 1324757 w 2565728"/>
              <a:gd name="connsiteY91" fmla="*/ 600891 h 2638697"/>
              <a:gd name="connsiteX92" fmla="*/ 1233317 w 2565728"/>
              <a:gd name="connsiteY92" fmla="*/ 522514 h 2638697"/>
              <a:gd name="connsiteX93" fmla="*/ 1207191 w 2565728"/>
              <a:gd name="connsiteY93" fmla="*/ 483326 h 2638697"/>
              <a:gd name="connsiteX94" fmla="*/ 1115751 w 2565728"/>
              <a:gd name="connsiteY94" fmla="*/ 391886 h 2638697"/>
              <a:gd name="connsiteX95" fmla="*/ 1089625 w 2565728"/>
              <a:gd name="connsiteY95" fmla="*/ 352697 h 2638697"/>
              <a:gd name="connsiteX96" fmla="*/ 1050437 w 2565728"/>
              <a:gd name="connsiteY96" fmla="*/ 339634 h 2638697"/>
              <a:gd name="connsiteX97" fmla="*/ 1011248 w 2565728"/>
              <a:gd name="connsiteY97" fmla="*/ 313508 h 2638697"/>
              <a:gd name="connsiteX98" fmla="*/ 945934 w 2565728"/>
              <a:gd name="connsiteY98" fmla="*/ 248194 h 2638697"/>
              <a:gd name="connsiteX99" fmla="*/ 919808 w 2565728"/>
              <a:gd name="connsiteY99" fmla="*/ 209006 h 2638697"/>
              <a:gd name="connsiteX100" fmla="*/ 841431 w 2565728"/>
              <a:gd name="connsiteY100" fmla="*/ 182880 h 2638697"/>
              <a:gd name="connsiteX101" fmla="*/ 802243 w 2565728"/>
              <a:gd name="connsiteY101" fmla="*/ 169817 h 2638697"/>
              <a:gd name="connsiteX102" fmla="*/ 776117 w 2565728"/>
              <a:gd name="connsiteY102" fmla="*/ 130628 h 2638697"/>
              <a:gd name="connsiteX103" fmla="*/ 763054 w 2565728"/>
              <a:gd name="connsiteY103" fmla="*/ 91440 h 2638697"/>
              <a:gd name="connsiteX104" fmla="*/ 606300 w 2565728"/>
              <a:gd name="connsiteY104" fmla="*/ 13063 h 2638697"/>
              <a:gd name="connsiteX105" fmla="*/ 567111 w 2565728"/>
              <a:gd name="connsiteY105" fmla="*/ 0 h 2638697"/>
              <a:gd name="connsiteX106" fmla="*/ 501797 w 2565728"/>
              <a:gd name="connsiteY106"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63334 w 2565728"/>
              <a:gd name="connsiteY23" fmla="*/ 1429838 h 2638697"/>
              <a:gd name="connsiteX24" fmla="*/ 476760 w 2565728"/>
              <a:gd name="connsiteY24" fmla="*/ 1494427 h 2638697"/>
              <a:gd name="connsiteX25" fmla="*/ 455260 w 2565728"/>
              <a:gd name="connsiteY25" fmla="*/ 1563279 h 2638697"/>
              <a:gd name="connsiteX26" fmla="*/ 490548 w 2565728"/>
              <a:gd name="connsiteY26" fmla="*/ 1599293 h 2638697"/>
              <a:gd name="connsiteX27" fmla="*/ 469049 w 2565728"/>
              <a:gd name="connsiteY27" fmla="*/ 1684746 h 2638697"/>
              <a:gd name="connsiteX28" fmla="*/ 619363 w 2565728"/>
              <a:gd name="connsiteY28" fmla="*/ 1802674 h 2638697"/>
              <a:gd name="connsiteX29" fmla="*/ 671614 w 2565728"/>
              <a:gd name="connsiteY29" fmla="*/ 1881051 h 2638697"/>
              <a:gd name="connsiteX30" fmla="*/ 697740 w 2565728"/>
              <a:gd name="connsiteY30" fmla="*/ 1920240 h 2638697"/>
              <a:gd name="connsiteX31" fmla="*/ 789180 w 2565728"/>
              <a:gd name="connsiteY31" fmla="*/ 2050868 h 2638697"/>
              <a:gd name="connsiteX32" fmla="*/ 841431 w 2565728"/>
              <a:gd name="connsiteY32" fmla="*/ 2168434 h 2638697"/>
              <a:gd name="connsiteX33" fmla="*/ 854494 w 2565728"/>
              <a:gd name="connsiteY33" fmla="*/ 2207623 h 2638697"/>
              <a:gd name="connsiteX34" fmla="*/ 867557 w 2565728"/>
              <a:gd name="connsiteY34" fmla="*/ 2299063 h 2638697"/>
              <a:gd name="connsiteX35" fmla="*/ 880620 w 2565728"/>
              <a:gd name="connsiteY35" fmla="*/ 2403566 h 2638697"/>
              <a:gd name="connsiteX36" fmla="*/ 893683 w 2565728"/>
              <a:gd name="connsiteY36" fmla="*/ 248194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68448 w 2565728"/>
              <a:gd name="connsiteY41" fmla="*/ 2560320 h 2638697"/>
              <a:gd name="connsiteX42" fmla="*/ 1507637 w 2565728"/>
              <a:gd name="connsiteY42" fmla="*/ 2547257 h 2638697"/>
              <a:gd name="connsiteX43" fmla="*/ 1572951 w 2565728"/>
              <a:gd name="connsiteY43" fmla="*/ 2534194 h 2638697"/>
              <a:gd name="connsiteX44" fmla="*/ 1651328 w 2565728"/>
              <a:gd name="connsiteY44" fmla="*/ 2508068 h 2638697"/>
              <a:gd name="connsiteX45" fmla="*/ 1690517 w 2565728"/>
              <a:gd name="connsiteY45" fmla="*/ 2495006 h 2638697"/>
              <a:gd name="connsiteX46" fmla="*/ 1729705 w 2565728"/>
              <a:gd name="connsiteY46" fmla="*/ 2468880 h 2638697"/>
              <a:gd name="connsiteX47" fmla="*/ 1808083 w 2565728"/>
              <a:gd name="connsiteY47" fmla="*/ 2442754 h 2638697"/>
              <a:gd name="connsiteX48" fmla="*/ 1847271 w 2565728"/>
              <a:gd name="connsiteY48" fmla="*/ 2429691 h 2638697"/>
              <a:gd name="connsiteX49" fmla="*/ 1886460 w 2565728"/>
              <a:gd name="connsiteY49" fmla="*/ 2416628 h 2638697"/>
              <a:gd name="connsiteX50" fmla="*/ 1925648 w 2565728"/>
              <a:gd name="connsiteY50" fmla="*/ 2403566 h 2638697"/>
              <a:gd name="connsiteX51" fmla="*/ 2017088 w 2565728"/>
              <a:gd name="connsiteY51" fmla="*/ 2299063 h 2638697"/>
              <a:gd name="connsiteX52" fmla="*/ 2030151 w 2565728"/>
              <a:gd name="connsiteY52" fmla="*/ 2259874 h 2638697"/>
              <a:gd name="connsiteX53" fmla="*/ 2108528 w 2565728"/>
              <a:gd name="connsiteY53" fmla="*/ 2207623 h 2638697"/>
              <a:gd name="connsiteX54" fmla="*/ 2147717 w 2565728"/>
              <a:gd name="connsiteY54" fmla="*/ 2181497 h 2638697"/>
              <a:gd name="connsiteX55" fmla="*/ 2186905 w 2565728"/>
              <a:gd name="connsiteY55" fmla="*/ 2155371 h 2638697"/>
              <a:gd name="connsiteX56" fmla="*/ 2226094 w 2565728"/>
              <a:gd name="connsiteY56" fmla="*/ 2142308 h 2638697"/>
              <a:gd name="connsiteX57" fmla="*/ 2265283 w 2565728"/>
              <a:gd name="connsiteY57" fmla="*/ 2103120 h 2638697"/>
              <a:gd name="connsiteX58" fmla="*/ 2304471 w 2565728"/>
              <a:gd name="connsiteY58" fmla="*/ 2090057 h 2638697"/>
              <a:gd name="connsiteX59" fmla="*/ 2356723 w 2565728"/>
              <a:gd name="connsiteY59" fmla="*/ 2011680 h 2638697"/>
              <a:gd name="connsiteX60" fmla="*/ 2382848 w 2565728"/>
              <a:gd name="connsiteY60" fmla="*/ 1972491 h 2638697"/>
              <a:gd name="connsiteX61" fmla="*/ 2408974 w 2565728"/>
              <a:gd name="connsiteY61" fmla="*/ 1894114 h 2638697"/>
              <a:gd name="connsiteX62" fmla="*/ 2422037 w 2565728"/>
              <a:gd name="connsiteY62" fmla="*/ 1854926 h 2638697"/>
              <a:gd name="connsiteX63" fmla="*/ 2474288 w 2565728"/>
              <a:gd name="connsiteY63" fmla="*/ 1776548 h 2638697"/>
              <a:gd name="connsiteX64" fmla="*/ 2513477 w 2565728"/>
              <a:gd name="connsiteY64" fmla="*/ 1737360 h 2638697"/>
              <a:gd name="connsiteX65" fmla="*/ 2565728 w 2565728"/>
              <a:gd name="connsiteY65" fmla="*/ 1658983 h 2638697"/>
              <a:gd name="connsiteX66" fmla="*/ 2461225 w 2565728"/>
              <a:gd name="connsiteY66" fmla="*/ 1554480 h 2638697"/>
              <a:gd name="connsiteX67" fmla="*/ 2422037 w 2565728"/>
              <a:gd name="connsiteY67" fmla="*/ 1541417 h 2638697"/>
              <a:gd name="connsiteX68" fmla="*/ 2382848 w 2565728"/>
              <a:gd name="connsiteY68" fmla="*/ 1528354 h 2638697"/>
              <a:gd name="connsiteX69" fmla="*/ 2304471 w 2565728"/>
              <a:gd name="connsiteY69" fmla="*/ 1410788 h 2638697"/>
              <a:gd name="connsiteX70" fmla="*/ 2278345 w 2565728"/>
              <a:gd name="connsiteY70" fmla="*/ 1371600 h 2638697"/>
              <a:gd name="connsiteX71" fmla="*/ 2252220 w 2565728"/>
              <a:gd name="connsiteY71" fmla="*/ 1293223 h 2638697"/>
              <a:gd name="connsiteX72" fmla="*/ 2239157 w 2565728"/>
              <a:gd name="connsiteY72" fmla="*/ 1254034 h 2638697"/>
              <a:gd name="connsiteX73" fmla="*/ 2186905 w 2565728"/>
              <a:gd name="connsiteY73" fmla="*/ 1332411 h 2638697"/>
              <a:gd name="connsiteX74" fmla="*/ 2160780 w 2565728"/>
              <a:gd name="connsiteY74" fmla="*/ 1371600 h 2638697"/>
              <a:gd name="connsiteX75" fmla="*/ 2082403 w 2565728"/>
              <a:gd name="connsiteY75" fmla="*/ 1397726 h 2638697"/>
              <a:gd name="connsiteX76" fmla="*/ 2043214 w 2565728"/>
              <a:gd name="connsiteY76" fmla="*/ 1410788 h 2638697"/>
              <a:gd name="connsiteX77" fmla="*/ 1964837 w 2565728"/>
              <a:gd name="connsiteY77" fmla="*/ 1436914 h 2638697"/>
              <a:gd name="connsiteX78" fmla="*/ 1925648 w 2565728"/>
              <a:gd name="connsiteY78" fmla="*/ 1449977 h 2638697"/>
              <a:gd name="connsiteX79" fmla="*/ 1808083 w 2565728"/>
              <a:gd name="connsiteY79" fmla="*/ 1423851 h 2638697"/>
              <a:gd name="connsiteX80" fmla="*/ 1742768 w 2565728"/>
              <a:gd name="connsiteY80" fmla="*/ 1371600 h 2638697"/>
              <a:gd name="connsiteX81" fmla="*/ 1729705 w 2565728"/>
              <a:gd name="connsiteY81" fmla="*/ 1214846 h 2638697"/>
              <a:gd name="connsiteX82" fmla="*/ 1664391 w 2565728"/>
              <a:gd name="connsiteY82" fmla="*/ 1227908 h 2638697"/>
              <a:gd name="connsiteX83" fmla="*/ 1651328 w 2565728"/>
              <a:gd name="connsiteY83" fmla="*/ 1319348 h 2638697"/>
              <a:gd name="connsiteX84" fmla="*/ 1625203 w 2565728"/>
              <a:gd name="connsiteY84" fmla="*/ 1175657 h 2638697"/>
              <a:gd name="connsiteX85" fmla="*/ 1612140 w 2565728"/>
              <a:gd name="connsiteY85" fmla="*/ 1136468 h 2638697"/>
              <a:gd name="connsiteX86" fmla="*/ 1533763 w 2565728"/>
              <a:gd name="connsiteY86" fmla="*/ 1084217 h 2638697"/>
              <a:gd name="connsiteX87" fmla="*/ 1481511 w 2565728"/>
              <a:gd name="connsiteY87" fmla="*/ 966651 h 2638697"/>
              <a:gd name="connsiteX88" fmla="*/ 1403134 w 2565728"/>
              <a:gd name="connsiteY88" fmla="*/ 888274 h 2638697"/>
              <a:gd name="connsiteX89" fmla="*/ 1390071 w 2565728"/>
              <a:gd name="connsiteY89" fmla="*/ 744583 h 2638697"/>
              <a:gd name="connsiteX90" fmla="*/ 1377008 w 2565728"/>
              <a:gd name="connsiteY90" fmla="*/ 679268 h 2638697"/>
              <a:gd name="connsiteX91" fmla="*/ 1324757 w 2565728"/>
              <a:gd name="connsiteY91" fmla="*/ 600891 h 2638697"/>
              <a:gd name="connsiteX92" fmla="*/ 1233317 w 2565728"/>
              <a:gd name="connsiteY92" fmla="*/ 522514 h 2638697"/>
              <a:gd name="connsiteX93" fmla="*/ 1207191 w 2565728"/>
              <a:gd name="connsiteY93" fmla="*/ 483326 h 2638697"/>
              <a:gd name="connsiteX94" fmla="*/ 1115751 w 2565728"/>
              <a:gd name="connsiteY94" fmla="*/ 391886 h 2638697"/>
              <a:gd name="connsiteX95" fmla="*/ 1089625 w 2565728"/>
              <a:gd name="connsiteY95" fmla="*/ 352697 h 2638697"/>
              <a:gd name="connsiteX96" fmla="*/ 1050437 w 2565728"/>
              <a:gd name="connsiteY96" fmla="*/ 339634 h 2638697"/>
              <a:gd name="connsiteX97" fmla="*/ 1011248 w 2565728"/>
              <a:gd name="connsiteY97" fmla="*/ 313508 h 2638697"/>
              <a:gd name="connsiteX98" fmla="*/ 945934 w 2565728"/>
              <a:gd name="connsiteY98" fmla="*/ 248194 h 2638697"/>
              <a:gd name="connsiteX99" fmla="*/ 919808 w 2565728"/>
              <a:gd name="connsiteY99" fmla="*/ 209006 h 2638697"/>
              <a:gd name="connsiteX100" fmla="*/ 841431 w 2565728"/>
              <a:gd name="connsiteY100" fmla="*/ 182880 h 2638697"/>
              <a:gd name="connsiteX101" fmla="*/ 802243 w 2565728"/>
              <a:gd name="connsiteY101" fmla="*/ 169817 h 2638697"/>
              <a:gd name="connsiteX102" fmla="*/ 776117 w 2565728"/>
              <a:gd name="connsiteY102" fmla="*/ 130628 h 2638697"/>
              <a:gd name="connsiteX103" fmla="*/ 763054 w 2565728"/>
              <a:gd name="connsiteY103" fmla="*/ 91440 h 2638697"/>
              <a:gd name="connsiteX104" fmla="*/ 606300 w 2565728"/>
              <a:gd name="connsiteY104" fmla="*/ 13063 h 2638697"/>
              <a:gd name="connsiteX105" fmla="*/ 567111 w 2565728"/>
              <a:gd name="connsiteY105" fmla="*/ 0 h 2638697"/>
              <a:gd name="connsiteX106" fmla="*/ 501797 w 2565728"/>
              <a:gd name="connsiteY106"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63334 w 2565728"/>
              <a:gd name="connsiteY23" fmla="*/ 1429838 h 2638697"/>
              <a:gd name="connsiteX24" fmla="*/ 476760 w 2565728"/>
              <a:gd name="connsiteY24" fmla="*/ 1494427 h 2638697"/>
              <a:gd name="connsiteX25" fmla="*/ 455260 w 2565728"/>
              <a:gd name="connsiteY25" fmla="*/ 1563279 h 2638697"/>
              <a:gd name="connsiteX26" fmla="*/ 490548 w 2565728"/>
              <a:gd name="connsiteY26" fmla="*/ 1599293 h 2638697"/>
              <a:gd name="connsiteX27" fmla="*/ 469049 w 2565728"/>
              <a:gd name="connsiteY27" fmla="*/ 1684746 h 2638697"/>
              <a:gd name="connsiteX28" fmla="*/ 597138 w 2565728"/>
              <a:gd name="connsiteY28" fmla="*/ 1805849 h 2638697"/>
              <a:gd name="connsiteX29" fmla="*/ 671614 w 2565728"/>
              <a:gd name="connsiteY29" fmla="*/ 1881051 h 2638697"/>
              <a:gd name="connsiteX30" fmla="*/ 697740 w 2565728"/>
              <a:gd name="connsiteY30" fmla="*/ 1920240 h 2638697"/>
              <a:gd name="connsiteX31" fmla="*/ 789180 w 2565728"/>
              <a:gd name="connsiteY31" fmla="*/ 2050868 h 2638697"/>
              <a:gd name="connsiteX32" fmla="*/ 841431 w 2565728"/>
              <a:gd name="connsiteY32" fmla="*/ 2168434 h 2638697"/>
              <a:gd name="connsiteX33" fmla="*/ 854494 w 2565728"/>
              <a:gd name="connsiteY33" fmla="*/ 2207623 h 2638697"/>
              <a:gd name="connsiteX34" fmla="*/ 867557 w 2565728"/>
              <a:gd name="connsiteY34" fmla="*/ 2299063 h 2638697"/>
              <a:gd name="connsiteX35" fmla="*/ 880620 w 2565728"/>
              <a:gd name="connsiteY35" fmla="*/ 2403566 h 2638697"/>
              <a:gd name="connsiteX36" fmla="*/ 893683 w 2565728"/>
              <a:gd name="connsiteY36" fmla="*/ 248194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68448 w 2565728"/>
              <a:gd name="connsiteY41" fmla="*/ 2560320 h 2638697"/>
              <a:gd name="connsiteX42" fmla="*/ 1507637 w 2565728"/>
              <a:gd name="connsiteY42" fmla="*/ 2547257 h 2638697"/>
              <a:gd name="connsiteX43" fmla="*/ 1572951 w 2565728"/>
              <a:gd name="connsiteY43" fmla="*/ 2534194 h 2638697"/>
              <a:gd name="connsiteX44" fmla="*/ 1651328 w 2565728"/>
              <a:gd name="connsiteY44" fmla="*/ 2508068 h 2638697"/>
              <a:gd name="connsiteX45" fmla="*/ 1690517 w 2565728"/>
              <a:gd name="connsiteY45" fmla="*/ 2495006 h 2638697"/>
              <a:gd name="connsiteX46" fmla="*/ 1729705 w 2565728"/>
              <a:gd name="connsiteY46" fmla="*/ 2468880 h 2638697"/>
              <a:gd name="connsiteX47" fmla="*/ 1808083 w 2565728"/>
              <a:gd name="connsiteY47" fmla="*/ 2442754 h 2638697"/>
              <a:gd name="connsiteX48" fmla="*/ 1847271 w 2565728"/>
              <a:gd name="connsiteY48" fmla="*/ 2429691 h 2638697"/>
              <a:gd name="connsiteX49" fmla="*/ 1886460 w 2565728"/>
              <a:gd name="connsiteY49" fmla="*/ 2416628 h 2638697"/>
              <a:gd name="connsiteX50" fmla="*/ 1925648 w 2565728"/>
              <a:gd name="connsiteY50" fmla="*/ 2403566 h 2638697"/>
              <a:gd name="connsiteX51" fmla="*/ 2017088 w 2565728"/>
              <a:gd name="connsiteY51" fmla="*/ 2299063 h 2638697"/>
              <a:gd name="connsiteX52" fmla="*/ 2030151 w 2565728"/>
              <a:gd name="connsiteY52" fmla="*/ 2259874 h 2638697"/>
              <a:gd name="connsiteX53" fmla="*/ 2108528 w 2565728"/>
              <a:gd name="connsiteY53" fmla="*/ 2207623 h 2638697"/>
              <a:gd name="connsiteX54" fmla="*/ 2147717 w 2565728"/>
              <a:gd name="connsiteY54" fmla="*/ 2181497 h 2638697"/>
              <a:gd name="connsiteX55" fmla="*/ 2186905 w 2565728"/>
              <a:gd name="connsiteY55" fmla="*/ 2155371 h 2638697"/>
              <a:gd name="connsiteX56" fmla="*/ 2226094 w 2565728"/>
              <a:gd name="connsiteY56" fmla="*/ 2142308 h 2638697"/>
              <a:gd name="connsiteX57" fmla="*/ 2265283 w 2565728"/>
              <a:gd name="connsiteY57" fmla="*/ 2103120 h 2638697"/>
              <a:gd name="connsiteX58" fmla="*/ 2304471 w 2565728"/>
              <a:gd name="connsiteY58" fmla="*/ 2090057 h 2638697"/>
              <a:gd name="connsiteX59" fmla="*/ 2356723 w 2565728"/>
              <a:gd name="connsiteY59" fmla="*/ 2011680 h 2638697"/>
              <a:gd name="connsiteX60" fmla="*/ 2382848 w 2565728"/>
              <a:gd name="connsiteY60" fmla="*/ 1972491 h 2638697"/>
              <a:gd name="connsiteX61" fmla="*/ 2408974 w 2565728"/>
              <a:gd name="connsiteY61" fmla="*/ 1894114 h 2638697"/>
              <a:gd name="connsiteX62" fmla="*/ 2422037 w 2565728"/>
              <a:gd name="connsiteY62" fmla="*/ 1854926 h 2638697"/>
              <a:gd name="connsiteX63" fmla="*/ 2474288 w 2565728"/>
              <a:gd name="connsiteY63" fmla="*/ 1776548 h 2638697"/>
              <a:gd name="connsiteX64" fmla="*/ 2513477 w 2565728"/>
              <a:gd name="connsiteY64" fmla="*/ 1737360 h 2638697"/>
              <a:gd name="connsiteX65" fmla="*/ 2565728 w 2565728"/>
              <a:gd name="connsiteY65" fmla="*/ 1658983 h 2638697"/>
              <a:gd name="connsiteX66" fmla="*/ 2461225 w 2565728"/>
              <a:gd name="connsiteY66" fmla="*/ 1554480 h 2638697"/>
              <a:gd name="connsiteX67" fmla="*/ 2422037 w 2565728"/>
              <a:gd name="connsiteY67" fmla="*/ 1541417 h 2638697"/>
              <a:gd name="connsiteX68" fmla="*/ 2382848 w 2565728"/>
              <a:gd name="connsiteY68" fmla="*/ 1528354 h 2638697"/>
              <a:gd name="connsiteX69" fmla="*/ 2304471 w 2565728"/>
              <a:gd name="connsiteY69" fmla="*/ 1410788 h 2638697"/>
              <a:gd name="connsiteX70" fmla="*/ 2278345 w 2565728"/>
              <a:gd name="connsiteY70" fmla="*/ 1371600 h 2638697"/>
              <a:gd name="connsiteX71" fmla="*/ 2252220 w 2565728"/>
              <a:gd name="connsiteY71" fmla="*/ 1293223 h 2638697"/>
              <a:gd name="connsiteX72" fmla="*/ 2239157 w 2565728"/>
              <a:gd name="connsiteY72" fmla="*/ 1254034 h 2638697"/>
              <a:gd name="connsiteX73" fmla="*/ 2186905 w 2565728"/>
              <a:gd name="connsiteY73" fmla="*/ 1332411 h 2638697"/>
              <a:gd name="connsiteX74" fmla="*/ 2160780 w 2565728"/>
              <a:gd name="connsiteY74" fmla="*/ 1371600 h 2638697"/>
              <a:gd name="connsiteX75" fmla="*/ 2082403 w 2565728"/>
              <a:gd name="connsiteY75" fmla="*/ 1397726 h 2638697"/>
              <a:gd name="connsiteX76" fmla="*/ 2043214 w 2565728"/>
              <a:gd name="connsiteY76" fmla="*/ 1410788 h 2638697"/>
              <a:gd name="connsiteX77" fmla="*/ 1964837 w 2565728"/>
              <a:gd name="connsiteY77" fmla="*/ 1436914 h 2638697"/>
              <a:gd name="connsiteX78" fmla="*/ 1925648 w 2565728"/>
              <a:gd name="connsiteY78" fmla="*/ 1449977 h 2638697"/>
              <a:gd name="connsiteX79" fmla="*/ 1808083 w 2565728"/>
              <a:gd name="connsiteY79" fmla="*/ 1423851 h 2638697"/>
              <a:gd name="connsiteX80" fmla="*/ 1742768 w 2565728"/>
              <a:gd name="connsiteY80" fmla="*/ 1371600 h 2638697"/>
              <a:gd name="connsiteX81" fmla="*/ 1729705 w 2565728"/>
              <a:gd name="connsiteY81" fmla="*/ 1214846 h 2638697"/>
              <a:gd name="connsiteX82" fmla="*/ 1664391 w 2565728"/>
              <a:gd name="connsiteY82" fmla="*/ 1227908 h 2638697"/>
              <a:gd name="connsiteX83" fmla="*/ 1651328 w 2565728"/>
              <a:gd name="connsiteY83" fmla="*/ 1319348 h 2638697"/>
              <a:gd name="connsiteX84" fmla="*/ 1625203 w 2565728"/>
              <a:gd name="connsiteY84" fmla="*/ 1175657 h 2638697"/>
              <a:gd name="connsiteX85" fmla="*/ 1612140 w 2565728"/>
              <a:gd name="connsiteY85" fmla="*/ 1136468 h 2638697"/>
              <a:gd name="connsiteX86" fmla="*/ 1533763 w 2565728"/>
              <a:gd name="connsiteY86" fmla="*/ 1084217 h 2638697"/>
              <a:gd name="connsiteX87" fmla="*/ 1481511 w 2565728"/>
              <a:gd name="connsiteY87" fmla="*/ 966651 h 2638697"/>
              <a:gd name="connsiteX88" fmla="*/ 1403134 w 2565728"/>
              <a:gd name="connsiteY88" fmla="*/ 888274 h 2638697"/>
              <a:gd name="connsiteX89" fmla="*/ 1390071 w 2565728"/>
              <a:gd name="connsiteY89" fmla="*/ 744583 h 2638697"/>
              <a:gd name="connsiteX90" fmla="*/ 1377008 w 2565728"/>
              <a:gd name="connsiteY90" fmla="*/ 679268 h 2638697"/>
              <a:gd name="connsiteX91" fmla="*/ 1324757 w 2565728"/>
              <a:gd name="connsiteY91" fmla="*/ 600891 h 2638697"/>
              <a:gd name="connsiteX92" fmla="*/ 1233317 w 2565728"/>
              <a:gd name="connsiteY92" fmla="*/ 522514 h 2638697"/>
              <a:gd name="connsiteX93" fmla="*/ 1207191 w 2565728"/>
              <a:gd name="connsiteY93" fmla="*/ 483326 h 2638697"/>
              <a:gd name="connsiteX94" fmla="*/ 1115751 w 2565728"/>
              <a:gd name="connsiteY94" fmla="*/ 391886 h 2638697"/>
              <a:gd name="connsiteX95" fmla="*/ 1089625 w 2565728"/>
              <a:gd name="connsiteY95" fmla="*/ 352697 h 2638697"/>
              <a:gd name="connsiteX96" fmla="*/ 1050437 w 2565728"/>
              <a:gd name="connsiteY96" fmla="*/ 339634 h 2638697"/>
              <a:gd name="connsiteX97" fmla="*/ 1011248 w 2565728"/>
              <a:gd name="connsiteY97" fmla="*/ 313508 h 2638697"/>
              <a:gd name="connsiteX98" fmla="*/ 945934 w 2565728"/>
              <a:gd name="connsiteY98" fmla="*/ 248194 h 2638697"/>
              <a:gd name="connsiteX99" fmla="*/ 919808 w 2565728"/>
              <a:gd name="connsiteY99" fmla="*/ 209006 h 2638697"/>
              <a:gd name="connsiteX100" fmla="*/ 841431 w 2565728"/>
              <a:gd name="connsiteY100" fmla="*/ 182880 h 2638697"/>
              <a:gd name="connsiteX101" fmla="*/ 802243 w 2565728"/>
              <a:gd name="connsiteY101" fmla="*/ 169817 h 2638697"/>
              <a:gd name="connsiteX102" fmla="*/ 776117 w 2565728"/>
              <a:gd name="connsiteY102" fmla="*/ 130628 h 2638697"/>
              <a:gd name="connsiteX103" fmla="*/ 763054 w 2565728"/>
              <a:gd name="connsiteY103" fmla="*/ 91440 h 2638697"/>
              <a:gd name="connsiteX104" fmla="*/ 606300 w 2565728"/>
              <a:gd name="connsiteY104" fmla="*/ 13063 h 2638697"/>
              <a:gd name="connsiteX105" fmla="*/ 567111 w 2565728"/>
              <a:gd name="connsiteY105" fmla="*/ 0 h 2638697"/>
              <a:gd name="connsiteX106" fmla="*/ 501797 w 2565728"/>
              <a:gd name="connsiteY106"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63334 w 2565728"/>
              <a:gd name="connsiteY23" fmla="*/ 1429838 h 2638697"/>
              <a:gd name="connsiteX24" fmla="*/ 476760 w 2565728"/>
              <a:gd name="connsiteY24" fmla="*/ 1494427 h 2638697"/>
              <a:gd name="connsiteX25" fmla="*/ 455260 w 2565728"/>
              <a:gd name="connsiteY25" fmla="*/ 1563279 h 2638697"/>
              <a:gd name="connsiteX26" fmla="*/ 490548 w 2565728"/>
              <a:gd name="connsiteY26" fmla="*/ 1599293 h 2638697"/>
              <a:gd name="connsiteX27" fmla="*/ 469049 w 2565728"/>
              <a:gd name="connsiteY27" fmla="*/ 1684746 h 2638697"/>
              <a:gd name="connsiteX28" fmla="*/ 597138 w 2565728"/>
              <a:gd name="connsiteY28" fmla="*/ 1805849 h 2638697"/>
              <a:gd name="connsiteX29" fmla="*/ 646214 w 2565728"/>
              <a:gd name="connsiteY29" fmla="*/ 1896926 h 2638697"/>
              <a:gd name="connsiteX30" fmla="*/ 697740 w 2565728"/>
              <a:gd name="connsiteY30" fmla="*/ 1920240 h 2638697"/>
              <a:gd name="connsiteX31" fmla="*/ 789180 w 2565728"/>
              <a:gd name="connsiteY31" fmla="*/ 2050868 h 2638697"/>
              <a:gd name="connsiteX32" fmla="*/ 841431 w 2565728"/>
              <a:gd name="connsiteY32" fmla="*/ 2168434 h 2638697"/>
              <a:gd name="connsiteX33" fmla="*/ 854494 w 2565728"/>
              <a:gd name="connsiteY33" fmla="*/ 2207623 h 2638697"/>
              <a:gd name="connsiteX34" fmla="*/ 867557 w 2565728"/>
              <a:gd name="connsiteY34" fmla="*/ 2299063 h 2638697"/>
              <a:gd name="connsiteX35" fmla="*/ 880620 w 2565728"/>
              <a:gd name="connsiteY35" fmla="*/ 2403566 h 2638697"/>
              <a:gd name="connsiteX36" fmla="*/ 893683 w 2565728"/>
              <a:gd name="connsiteY36" fmla="*/ 248194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68448 w 2565728"/>
              <a:gd name="connsiteY41" fmla="*/ 2560320 h 2638697"/>
              <a:gd name="connsiteX42" fmla="*/ 1507637 w 2565728"/>
              <a:gd name="connsiteY42" fmla="*/ 2547257 h 2638697"/>
              <a:gd name="connsiteX43" fmla="*/ 1572951 w 2565728"/>
              <a:gd name="connsiteY43" fmla="*/ 2534194 h 2638697"/>
              <a:gd name="connsiteX44" fmla="*/ 1651328 w 2565728"/>
              <a:gd name="connsiteY44" fmla="*/ 2508068 h 2638697"/>
              <a:gd name="connsiteX45" fmla="*/ 1690517 w 2565728"/>
              <a:gd name="connsiteY45" fmla="*/ 2495006 h 2638697"/>
              <a:gd name="connsiteX46" fmla="*/ 1729705 w 2565728"/>
              <a:gd name="connsiteY46" fmla="*/ 2468880 h 2638697"/>
              <a:gd name="connsiteX47" fmla="*/ 1808083 w 2565728"/>
              <a:gd name="connsiteY47" fmla="*/ 2442754 h 2638697"/>
              <a:gd name="connsiteX48" fmla="*/ 1847271 w 2565728"/>
              <a:gd name="connsiteY48" fmla="*/ 2429691 h 2638697"/>
              <a:gd name="connsiteX49" fmla="*/ 1886460 w 2565728"/>
              <a:gd name="connsiteY49" fmla="*/ 2416628 h 2638697"/>
              <a:gd name="connsiteX50" fmla="*/ 1925648 w 2565728"/>
              <a:gd name="connsiteY50" fmla="*/ 2403566 h 2638697"/>
              <a:gd name="connsiteX51" fmla="*/ 2017088 w 2565728"/>
              <a:gd name="connsiteY51" fmla="*/ 2299063 h 2638697"/>
              <a:gd name="connsiteX52" fmla="*/ 2030151 w 2565728"/>
              <a:gd name="connsiteY52" fmla="*/ 2259874 h 2638697"/>
              <a:gd name="connsiteX53" fmla="*/ 2108528 w 2565728"/>
              <a:gd name="connsiteY53" fmla="*/ 2207623 h 2638697"/>
              <a:gd name="connsiteX54" fmla="*/ 2147717 w 2565728"/>
              <a:gd name="connsiteY54" fmla="*/ 2181497 h 2638697"/>
              <a:gd name="connsiteX55" fmla="*/ 2186905 w 2565728"/>
              <a:gd name="connsiteY55" fmla="*/ 2155371 h 2638697"/>
              <a:gd name="connsiteX56" fmla="*/ 2226094 w 2565728"/>
              <a:gd name="connsiteY56" fmla="*/ 2142308 h 2638697"/>
              <a:gd name="connsiteX57" fmla="*/ 2265283 w 2565728"/>
              <a:gd name="connsiteY57" fmla="*/ 2103120 h 2638697"/>
              <a:gd name="connsiteX58" fmla="*/ 2304471 w 2565728"/>
              <a:gd name="connsiteY58" fmla="*/ 2090057 h 2638697"/>
              <a:gd name="connsiteX59" fmla="*/ 2356723 w 2565728"/>
              <a:gd name="connsiteY59" fmla="*/ 2011680 h 2638697"/>
              <a:gd name="connsiteX60" fmla="*/ 2382848 w 2565728"/>
              <a:gd name="connsiteY60" fmla="*/ 1972491 h 2638697"/>
              <a:gd name="connsiteX61" fmla="*/ 2408974 w 2565728"/>
              <a:gd name="connsiteY61" fmla="*/ 1894114 h 2638697"/>
              <a:gd name="connsiteX62" fmla="*/ 2422037 w 2565728"/>
              <a:gd name="connsiteY62" fmla="*/ 1854926 h 2638697"/>
              <a:gd name="connsiteX63" fmla="*/ 2474288 w 2565728"/>
              <a:gd name="connsiteY63" fmla="*/ 1776548 h 2638697"/>
              <a:gd name="connsiteX64" fmla="*/ 2513477 w 2565728"/>
              <a:gd name="connsiteY64" fmla="*/ 1737360 h 2638697"/>
              <a:gd name="connsiteX65" fmla="*/ 2565728 w 2565728"/>
              <a:gd name="connsiteY65" fmla="*/ 1658983 h 2638697"/>
              <a:gd name="connsiteX66" fmla="*/ 2461225 w 2565728"/>
              <a:gd name="connsiteY66" fmla="*/ 1554480 h 2638697"/>
              <a:gd name="connsiteX67" fmla="*/ 2422037 w 2565728"/>
              <a:gd name="connsiteY67" fmla="*/ 1541417 h 2638697"/>
              <a:gd name="connsiteX68" fmla="*/ 2382848 w 2565728"/>
              <a:gd name="connsiteY68" fmla="*/ 1528354 h 2638697"/>
              <a:gd name="connsiteX69" fmla="*/ 2304471 w 2565728"/>
              <a:gd name="connsiteY69" fmla="*/ 1410788 h 2638697"/>
              <a:gd name="connsiteX70" fmla="*/ 2278345 w 2565728"/>
              <a:gd name="connsiteY70" fmla="*/ 1371600 h 2638697"/>
              <a:gd name="connsiteX71" fmla="*/ 2252220 w 2565728"/>
              <a:gd name="connsiteY71" fmla="*/ 1293223 h 2638697"/>
              <a:gd name="connsiteX72" fmla="*/ 2239157 w 2565728"/>
              <a:gd name="connsiteY72" fmla="*/ 1254034 h 2638697"/>
              <a:gd name="connsiteX73" fmla="*/ 2186905 w 2565728"/>
              <a:gd name="connsiteY73" fmla="*/ 1332411 h 2638697"/>
              <a:gd name="connsiteX74" fmla="*/ 2160780 w 2565728"/>
              <a:gd name="connsiteY74" fmla="*/ 1371600 h 2638697"/>
              <a:gd name="connsiteX75" fmla="*/ 2082403 w 2565728"/>
              <a:gd name="connsiteY75" fmla="*/ 1397726 h 2638697"/>
              <a:gd name="connsiteX76" fmla="*/ 2043214 w 2565728"/>
              <a:gd name="connsiteY76" fmla="*/ 1410788 h 2638697"/>
              <a:gd name="connsiteX77" fmla="*/ 1964837 w 2565728"/>
              <a:gd name="connsiteY77" fmla="*/ 1436914 h 2638697"/>
              <a:gd name="connsiteX78" fmla="*/ 1925648 w 2565728"/>
              <a:gd name="connsiteY78" fmla="*/ 1449977 h 2638697"/>
              <a:gd name="connsiteX79" fmla="*/ 1808083 w 2565728"/>
              <a:gd name="connsiteY79" fmla="*/ 1423851 h 2638697"/>
              <a:gd name="connsiteX80" fmla="*/ 1742768 w 2565728"/>
              <a:gd name="connsiteY80" fmla="*/ 1371600 h 2638697"/>
              <a:gd name="connsiteX81" fmla="*/ 1729705 w 2565728"/>
              <a:gd name="connsiteY81" fmla="*/ 1214846 h 2638697"/>
              <a:gd name="connsiteX82" fmla="*/ 1664391 w 2565728"/>
              <a:gd name="connsiteY82" fmla="*/ 1227908 h 2638697"/>
              <a:gd name="connsiteX83" fmla="*/ 1651328 w 2565728"/>
              <a:gd name="connsiteY83" fmla="*/ 1319348 h 2638697"/>
              <a:gd name="connsiteX84" fmla="*/ 1625203 w 2565728"/>
              <a:gd name="connsiteY84" fmla="*/ 1175657 h 2638697"/>
              <a:gd name="connsiteX85" fmla="*/ 1612140 w 2565728"/>
              <a:gd name="connsiteY85" fmla="*/ 1136468 h 2638697"/>
              <a:gd name="connsiteX86" fmla="*/ 1533763 w 2565728"/>
              <a:gd name="connsiteY86" fmla="*/ 1084217 h 2638697"/>
              <a:gd name="connsiteX87" fmla="*/ 1481511 w 2565728"/>
              <a:gd name="connsiteY87" fmla="*/ 966651 h 2638697"/>
              <a:gd name="connsiteX88" fmla="*/ 1403134 w 2565728"/>
              <a:gd name="connsiteY88" fmla="*/ 888274 h 2638697"/>
              <a:gd name="connsiteX89" fmla="*/ 1390071 w 2565728"/>
              <a:gd name="connsiteY89" fmla="*/ 744583 h 2638697"/>
              <a:gd name="connsiteX90" fmla="*/ 1377008 w 2565728"/>
              <a:gd name="connsiteY90" fmla="*/ 679268 h 2638697"/>
              <a:gd name="connsiteX91" fmla="*/ 1324757 w 2565728"/>
              <a:gd name="connsiteY91" fmla="*/ 600891 h 2638697"/>
              <a:gd name="connsiteX92" fmla="*/ 1233317 w 2565728"/>
              <a:gd name="connsiteY92" fmla="*/ 522514 h 2638697"/>
              <a:gd name="connsiteX93" fmla="*/ 1207191 w 2565728"/>
              <a:gd name="connsiteY93" fmla="*/ 483326 h 2638697"/>
              <a:gd name="connsiteX94" fmla="*/ 1115751 w 2565728"/>
              <a:gd name="connsiteY94" fmla="*/ 391886 h 2638697"/>
              <a:gd name="connsiteX95" fmla="*/ 1089625 w 2565728"/>
              <a:gd name="connsiteY95" fmla="*/ 352697 h 2638697"/>
              <a:gd name="connsiteX96" fmla="*/ 1050437 w 2565728"/>
              <a:gd name="connsiteY96" fmla="*/ 339634 h 2638697"/>
              <a:gd name="connsiteX97" fmla="*/ 1011248 w 2565728"/>
              <a:gd name="connsiteY97" fmla="*/ 313508 h 2638697"/>
              <a:gd name="connsiteX98" fmla="*/ 945934 w 2565728"/>
              <a:gd name="connsiteY98" fmla="*/ 248194 h 2638697"/>
              <a:gd name="connsiteX99" fmla="*/ 919808 w 2565728"/>
              <a:gd name="connsiteY99" fmla="*/ 209006 h 2638697"/>
              <a:gd name="connsiteX100" fmla="*/ 841431 w 2565728"/>
              <a:gd name="connsiteY100" fmla="*/ 182880 h 2638697"/>
              <a:gd name="connsiteX101" fmla="*/ 802243 w 2565728"/>
              <a:gd name="connsiteY101" fmla="*/ 169817 h 2638697"/>
              <a:gd name="connsiteX102" fmla="*/ 776117 w 2565728"/>
              <a:gd name="connsiteY102" fmla="*/ 130628 h 2638697"/>
              <a:gd name="connsiteX103" fmla="*/ 763054 w 2565728"/>
              <a:gd name="connsiteY103" fmla="*/ 91440 h 2638697"/>
              <a:gd name="connsiteX104" fmla="*/ 606300 w 2565728"/>
              <a:gd name="connsiteY104" fmla="*/ 13063 h 2638697"/>
              <a:gd name="connsiteX105" fmla="*/ 567111 w 2565728"/>
              <a:gd name="connsiteY105" fmla="*/ 0 h 2638697"/>
              <a:gd name="connsiteX106" fmla="*/ 501797 w 2565728"/>
              <a:gd name="connsiteY106"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63334 w 2565728"/>
              <a:gd name="connsiteY23" fmla="*/ 1429838 h 2638697"/>
              <a:gd name="connsiteX24" fmla="*/ 476760 w 2565728"/>
              <a:gd name="connsiteY24" fmla="*/ 1494427 h 2638697"/>
              <a:gd name="connsiteX25" fmla="*/ 455260 w 2565728"/>
              <a:gd name="connsiteY25" fmla="*/ 1563279 h 2638697"/>
              <a:gd name="connsiteX26" fmla="*/ 490548 w 2565728"/>
              <a:gd name="connsiteY26" fmla="*/ 1599293 h 2638697"/>
              <a:gd name="connsiteX27" fmla="*/ 469049 w 2565728"/>
              <a:gd name="connsiteY27" fmla="*/ 1684746 h 2638697"/>
              <a:gd name="connsiteX28" fmla="*/ 597138 w 2565728"/>
              <a:gd name="connsiteY28" fmla="*/ 1805849 h 2638697"/>
              <a:gd name="connsiteX29" fmla="*/ 646214 w 2565728"/>
              <a:gd name="connsiteY29" fmla="*/ 1896926 h 2638697"/>
              <a:gd name="connsiteX30" fmla="*/ 662815 w 2565728"/>
              <a:gd name="connsiteY30" fmla="*/ 1951990 h 2638697"/>
              <a:gd name="connsiteX31" fmla="*/ 789180 w 2565728"/>
              <a:gd name="connsiteY31" fmla="*/ 2050868 h 2638697"/>
              <a:gd name="connsiteX32" fmla="*/ 841431 w 2565728"/>
              <a:gd name="connsiteY32" fmla="*/ 2168434 h 2638697"/>
              <a:gd name="connsiteX33" fmla="*/ 854494 w 2565728"/>
              <a:gd name="connsiteY33" fmla="*/ 2207623 h 2638697"/>
              <a:gd name="connsiteX34" fmla="*/ 867557 w 2565728"/>
              <a:gd name="connsiteY34" fmla="*/ 2299063 h 2638697"/>
              <a:gd name="connsiteX35" fmla="*/ 880620 w 2565728"/>
              <a:gd name="connsiteY35" fmla="*/ 2403566 h 2638697"/>
              <a:gd name="connsiteX36" fmla="*/ 893683 w 2565728"/>
              <a:gd name="connsiteY36" fmla="*/ 248194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68448 w 2565728"/>
              <a:gd name="connsiteY41" fmla="*/ 2560320 h 2638697"/>
              <a:gd name="connsiteX42" fmla="*/ 1507637 w 2565728"/>
              <a:gd name="connsiteY42" fmla="*/ 2547257 h 2638697"/>
              <a:gd name="connsiteX43" fmla="*/ 1572951 w 2565728"/>
              <a:gd name="connsiteY43" fmla="*/ 2534194 h 2638697"/>
              <a:gd name="connsiteX44" fmla="*/ 1651328 w 2565728"/>
              <a:gd name="connsiteY44" fmla="*/ 2508068 h 2638697"/>
              <a:gd name="connsiteX45" fmla="*/ 1690517 w 2565728"/>
              <a:gd name="connsiteY45" fmla="*/ 2495006 h 2638697"/>
              <a:gd name="connsiteX46" fmla="*/ 1729705 w 2565728"/>
              <a:gd name="connsiteY46" fmla="*/ 2468880 h 2638697"/>
              <a:gd name="connsiteX47" fmla="*/ 1808083 w 2565728"/>
              <a:gd name="connsiteY47" fmla="*/ 2442754 h 2638697"/>
              <a:gd name="connsiteX48" fmla="*/ 1847271 w 2565728"/>
              <a:gd name="connsiteY48" fmla="*/ 2429691 h 2638697"/>
              <a:gd name="connsiteX49" fmla="*/ 1886460 w 2565728"/>
              <a:gd name="connsiteY49" fmla="*/ 2416628 h 2638697"/>
              <a:gd name="connsiteX50" fmla="*/ 1925648 w 2565728"/>
              <a:gd name="connsiteY50" fmla="*/ 2403566 h 2638697"/>
              <a:gd name="connsiteX51" fmla="*/ 2017088 w 2565728"/>
              <a:gd name="connsiteY51" fmla="*/ 2299063 h 2638697"/>
              <a:gd name="connsiteX52" fmla="*/ 2030151 w 2565728"/>
              <a:gd name="connsiteY52" fmla="*/ 2259874 h 2638697"/>
              <a:gd name="connsiteX53" fmla="*/ 2108528 w 2565728"/>
              <a:gd name="connsiteY53" fmla="*/ 2207623 h 2638697"/>
              <a:gd name="connsiteX54" fmla="*/ 2147717 w 2565728"/>
              <a:gd name="connsiteY54" fmla="*/ 2181497 h 2638697"/>
              <a:gd name="connsiteX55" fmla="*/ 2186905 w 2565728"/>
              <a:gd name="connsiteY55" fmla="*/ 2155371 h 2638697"/>
              <a:gd name="connsiteX56" fmla="*/ 2226094 w 2565728"/>
              <a:gd name="connsiteY56" fmla="*/ 2142308 h 2638697"/>
              <a:gd name="connsiteX57" fmla="*/ 2265283 w 2565728"/>
              <a:gd name="connsiteY57" fmla="*/ 2103120 h 2638697"/>
              <a:gd name="connsiteX58" fmla="*/ 2304471 w 2565728"/>
              <a:gd name="connsiteY58" fmla="*/ 2090057 h 2638697"/>
              <a:gd name="connsiteX59" fmla="*/ 2356723 w 2565728"/>
              <a:gd name="connsiteY59" fmla="*/ 2011680 h 2638697"/>
              <a:gd name="connsiteX60" fmla="*/ 2382848 w 2565728"/>
              <a:gd name="connsiteY60" fmla="*/ 1972491 h 2638697"/>
              <a:gd name="connsiteX61" fmla="*/ 2408974 w 2565728"/>
              <a:gd name="connsiteY61" fmla="*/ 1894114 h 2638697"/>
              <a:gd name="connsiteX62" fmla="*/ 2422037 w 2565728"/>
              <a:gd name="connsiteY62" fmla="*/ 1854926 h 2638697"/>
              <a:gd name="connsiteX63" fmla="*/ 2474288 w 2565728"/>
              <a:gd name="connsiteY63" fmla="*/ 1776548 h 2638697"/>
              <a:gd name="connsiteX64" fmla="*/ 2513477 w 2565728"/>
              <a:gd name="connsiteY64" fmla="*/ 1737360 h 2638697"/>
              <a:gd name="connsiteX65" fmla="*/ 2565728 w 2565728"/>
              <a:gd name="connsiteY65" fmla="*/ 1658983 h 2638697"/>
              <a:gd name="connsiteX66" fmla="*/ 2461225 w 2565728"/>
              <a:gd name="connsiteY66" fmla="*/ 1554480 h 2638697"/>
              <a:gd name="connsiteX67" fmla="*/ 2422037 w 2565728"/>
              <a:gd name="connsiteY67" fmla="*/ 1541417 h 2638697"/>
              <a:gd name="connsiteX68" fmla="*/ 2382848 w 2565728"/>
              <a:gd name="connsiteY68" fmla="*/ 1528354 h 2638697"/>
              <a:gd name="connsiteX69" fmla="*/ 2304471 w 2565728"/>
              <a:gd name="connsiteY69" fmla="*/ 1410788 h 2638697"/>
              <a:gd name="connsiteX70" fmla="*/ 2278345 w 2565728"/>
              <a:gd name="connsiteY70" fmla="*/ 1371600 h 2638697"/>
              <a:gd name="connsiteX71" fmla="*/ 2252220 w 2565728"/>
              <a:gd name="connsiteY71" fmla="*/ 1293223 h 2638697"/>
              <a:gd name="connsiteX72" fmla="*/ 2239157 w 2565728"/>
              <a:gd name="connsiteY72" fmla="*/ 1254034 h 2638697"/>
              <a:gd name="connsiteX73" fmla="*/ 2186905 w 2565728"/>
              <a:gd name="connsiteY73" fmla="*/ 1332411 h 2638697"/>
              <a:gd name="connsiteX74" fmla="*/ 2160780 w 2565728"/>
              <a:gd name="connsiteY74" fmla="*/ 1371600 h 2638697"/>
              <a:gd name="connsiteX75" fmla="*/ 2082403 w 2565728"/>
              <a:gd name="connsiteY75" fmla="*/ 1397726 h 2638697"/>
              <a:gd name="connsiteX76" fmla="*/ 2043214 w 2565728"/>
              <a:gd name="connsiteY76" fmla="*/ 1410788 h 2638697"/>
              <a:gd name="connsiteX77" fmla="*/ 1964837 w 2565728"/>
              <a:gd name="connsiteY77" fmla="*/ 1436914 h 2638697"/>
              <a:gd name="connsiteX78" fmla="*/ 1925648 w 2565728"/>
              <a:gd name="connsiteY78" fmla="*/ 1449977 h 2638697"/>
              <a:gd name="connsiteX79" fmla="*/ 1808083 w 2565728"/>
              <a:gd name="connsiteY79" fmla="*/ 1423851 h 2638697"/>
              <a:gd name="connsiteX80" fmla="*/ 1742768 w 2565728"/>
              <a:gd name="connsiteY80" fmla="*/ 1371600 h 2638697"/>
              <a:gd name="connsiteX81" fmla="*/ 1729705 w 2565728"/>
              <a:gd name="connsiteY81" fmla="*/ 1214846 h 2638697"/>
              <a:gd name="connsiteX82" fmla="*/ 1664391 w 2565728"/>
              <a:gd name="connsiteY82" fmla="*/ 1227908 h 2638697"/>
              <a:gd name="connsiteX83" fmla="*/ 1651328 w 2565728"/>
              <a:gd name="connsiteY83" fmla="*/ 1319348 h 2638697"/>
              <a:gd name="connsiteX84" fmla="*/ 1625203 w 2565728"/>
              <a:gd name="connsiteY84" fmla="*/ 1175657 h 2638697"/>
              <a:gd name="connsiteX85" fmla="*/ 1612140 w 2565728"/>
              <a:gd name="connsiteY85" fmla="*/ 1136468 h 2638697"/>
              <a:gd name="connsiteX86" fmla="*/ 1533763 w 2565728"/>
              <a:gd name="connsiteY86" fmla="*/ 1084217 h 2638697"/>
              <a:gd name="connsiteX87" fmla="*/ 1481511 w 2565728"/>
              <a:gd name="connsiteY87" fmla="*/ 966651 h 2638697"/>
              <a:gd name="connsiteX88" fmla="*/ 1403134 w 2565728"/>
              <a:gd name="connsiteY88" fmla="*/ 888274 h 2638697"/>
              <a:gd name="connsiteX89" fmla="*/ 1390071 w 2565728"/>
              <a:gd name="connsiteY89" fmla="*/ 744583 h 2638697"/>
              <a:gd name="connsiteX90" fmla="*/ 1377008 w 2565728"/>
              <a:gd name="connsiteY90" fmla="*/ 679268 h 2638697"/>
              <a:gd name="connsiteX91" fmla="*/ 1324757 w 2565728"/>
              <a:gd name="connsiteY91" fmla="*/ 600891 h 2638697"/>
              <a:gd name="connsiteX92" fmla="*/ 1233317 w 2565728"/>
              <a:gd name="connsiteY92" fmla="*/ 522514 h 2638697"/>
              <a:gd name="connsiteX93" fmla="*/ 1207191 w 2565728"/>
              <a:gd name="connsiteY93" fmla="*/ 483326 h 2638697"/>
              <a:gd name="connsiteX94" fmla="*/ 1115751 w 2565728"/>
              <a:gd name="connsiteY94" fmla="*/ 391886 h 2638697"/>
              <a:gd name="connsiteX95" fmla="*/ 1089625 w 2565728"/>
              <a:gd name="connsiteY95" fmla="*/ 352697 h 2638697"/>
              <a:gd name="connsiteX96" fmla="*/ 1050437 w 2565728"/>
              <a:gd name="connsiteY96" fmla="*/ 339634 h 2638697"/>
              <a:gd name="connsiteX97" fmla="*/ 1011248 w 2565728"/>
              <a:gd name="connsiteY97" fmla="*/ 313508 h 2638697"/>
              <a:gd name="connsiteX98" fmla="*/ 945934 w 2565728"/>
              <a:gd name="connsiteY98" fmla="*/ 248194 h 2638697"/>
              <a:gd name="connsiteX99" fmla="*/ 919808 w 2565728"/>
              <a:gd name="connsiteY99" fmla="*/ 209006 h 2638697"/>
              <a:gd name="connsiteX100" fmla="*/ 841431 w 2565728"/>
              <a:gd name="connsiteY100" fmla="*/ 182880 h 2638697"/>
              <a:gd name="connsiteX101" fmla="*/ 802243 w 2565728"/>
              <a:gd name="connsiteY101" fmla="*/ 169817 h 2638697"/>
              <a:gd name="connsiteX102" fmla="*/ 776117 w 2565728"/>
              <a:gd name="connsiteY102" fmla="*/ 130628 h 2638697"/>
              <a:gd name="connsiteX103" fmla="*/ 763054 w 2565728"/>
              <a:gd name="connsiteY103" fmla="*/ 91440 h 2638697"/>
              <a:gd name="connsiteX104" fmla="*/ 606300 w 2565728"/>
              <a:gd name="connsiteY104" fmla="*/ 13063 h 2638697"/>
              <a:gd name="connsiteX105" fmla="*/ 567111 w 2565728"/>
              <a:gd name="connsiteY105" fmla="*/ 0 h 2638697"/>
              <a:gd name="connsiteX106" fmla="*/ 501797 w 2565728"/>
              <a:gd name="connsiteY106"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63334 w 2565728"/>
              <a:gd name="connsiteY23" fmla="*/ 1429838 h 2638697"/>
              <a:gd name="connsiteX24" fmla="*/ 476760 w 2565728"/>
              <a:gd name="connsiteY24" fmla="*/ 1494427 h 2638697"/>
              <a:gd name="connsiteX25" fmla="*/ 455260 w 2565728"/>
              <a:gd name="connsiteY25" fmla="*/ 1563279 h 2638697"/>
              <a:gd name="connsiteX26" fmla="*/ 490548 w 2565728"/>
              <a:gd name="connsiteY26" fmla="*/ 1599293 h 2638697"/>
              <a:gd name="connsiteX27" fmla="*/ 469049 w 2565728"/>
              <a:gd name="connsiteY27" fmla="*/ 1684746 h 2638697"/>
              <a:gd name="connsiteX28" fmla="*/ 597138 w 2565728"/>
              <a:gd name="connsiteY28" fmla="*/ 1805849 h 2638697"/>
              <a:gd name="connsiteX29" fmla="*/ 646214 w 2565728"/>
              <a:gd name="connsiteY29" fmla="*/ 1896926 h 2638697"/>
              <a:gd name="connsiteX30" fmla="*/ 662815 w 2565728"/>
              <a:gd name="connsiteY30" fmla="*/ 1951990 h 2638697"/>
              <a:gd name="connsiteX31" fmla="*/ 744730 w 2565728"/>
              <a:gd name="connsiteY31" fmla="*/ 2073093 h 2638697"/>
              <a:gd name="connsiteX32" fmla="*/ 841431 w 2565728"/>
              <a:gd name="connsiteY32" fmla="*/ 2168434 h 2638697"/>
              <a:gd name="connsiteX33" fmla="*/ 854494 w 2565728"/>
              <a:gd name="connsiteY33" fmla="*/ 2207623 h 2638697"/>
              <a:gd name="connsiteX34" fmla="*/ 867557 w 2565728"/>
              <a:gd name="connsiteY34" fmla="*/ 2299063 h 2638697"/>
              <a:gd name="connsiteX35" fmla="*/ 880620 w 2565728"/>
              <a:gd name="connsiteY35" fmla="*/ 2403566 h 2638697"/>
              <a:gd name="connsiteX36" fmla="*/ 893683 w 2565728"/>
              <a:gd name="connsiteY36" fmla="*/ 248194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68448 w 2565728"/>
              <a:gd name="connsiteY41" fmla="*/ 2560320 h 2638697"/>
              <a:gd name="connsiteX42" fmla="*/ 1507637 w 2565728"/>
              <a:gd name="connsiteY42" fmla="*/ 2547257 h 2638697"/>
              <a:gd name="connsiteX43" fmla="*/ 1572951 w 2565728"/>
              <a:gd name="connsiteY43" fmla="*/ 2534194 h 2638697"/>
              <a:gd name="connsiteX44" fmla="*/ 1651328 w 2565728"/>
              <a:gd name="connsiteY44" fmla="*/ 2508068 h 2638697"/>
              <a:gd name="connsiteX45" fmla="*/ 1690517 w 2565728"/>
              <a:gd name="connsiteY45" fmla="*/ 2495006 h 2638697"/>
              <a:gd name="connsiteX46" fmla="*/ 1729705 w 2565728"/>
              <a:gd name="connsiteY46" fmla="*/ 2468880 h 2638697"/>
              <a:gd name="connsiteX47" fmla="*/ 1808083 w 2565728"/>
              <a:gd name="connsiteY47" fmla="*/ 2442754 h 2638697"/>
              <a:gd name="connsiteX48" fmla="*/ 1847271 w 2565728"/>
              <a:gd name="connsiteY48" fmla="*/ 2429691 h 2638697"/>
              <a:gd name="connsiteX49" fmla="*/ 1886460 w 2565728"/>
              <a:gd name="connsiteY49" fmla="*/ 2416628 h 2638697"/>
              <a:gd name="connsiteX50" fmla="*/ 1925648 w 2565728"/>
              <a:gd name="connsiteY50" fmla="*/ 2403566 h 2638697"/>
              <a:gd name="connsiteX51" fmla="*/ 2017088 w 2565728"/>
              <a:gd name="connsiteY51" fmla="*/ 2299063 h 2638697"/>
              <a:gd name="connsiteX52" fmla="*/ 2030151 w 2565728"/>
              <a:gd name="connsiteY52" fmla="*/ 2259874 h 2638697"/>
              <a:gd name="connsiteX53" fmla="*/ 2108528 w 2565728"/>
              <a:gd name="connsiteY53" fmla="*/ 2207623 h 2638697"/>
              <a:gd name="connsiteX54" fmla="*/ 2147717 w 2565728"/>
              <a:gd name="connsiteY54" fmla="*/ 2181497 h 2638697"/>
              <a:gd name="connsiteX55" fmla="*/ 2186905 w 2565728"/>
              <a:gd name="connsiteY55" fmla="*/ 2155371 h 2638697"/>
              <a:gd name="connsiteX56" fmla="*/ 2226094 w 2565728"/>
              <a:gd name="connsiteY56" fmla="*/ 2142308 h 2638697"/>
              <a:gd name="connsiteX57" fmla="*/ 2265283 w 2565728"/>
              <a:gd name="connsiteY57" fmla="*/ 2103120 h 2638697"/>
              <a:gd name="connsiteX58" fmla="*/ 2304471 w 2565728"/>
              <a:gd name="connsiteY58" fmla="*/ 2090057 h 2638697"/>
              <a:gd name="connsiteX59" fmla="*/ 2356723 w 2565728"/>
              <a:gd name="connsiteY59" fmla="*/ 2011680 h 2638697"/>
              <a:gd name="connsiteX60" fmla="*/ 2382848 w 2565728"/>
              <a:gd name="connsiteY60" fmla="*/ 1972491 h 2638697"/>
              <a:gd name="connsiteX61" fmla="*/ 2408974 w 2565728"/>
              <a:gd name="connsiteY61" fmla="*/ 1894114 h 2638697"/>
              <a:gd name="connsiteX62" fmla="*/ 2422037 w 2565728"/>
              <a:gd name="connsiteY62" fmla="*/ 1854926 h 2638697"/>
              <a:gd name="connsiteX63" fmla="*/ 2474288 w 2565728"/>
              <a:gd name="connsiteY63" fmla="*/ 1776548 h 2638697"/>
              <a:gd name="connsiteX64" fmla="*/ 2513477 w 2565728"/>
              <a:gd name="connsiteY64" fmla="*/ 1737360 h 2638697"/>
              <a:gd name="connsiteX65" fmla="*/ 2565728 w 2565728"/>
              <a:gd name="connsiteY65" fmla="*/ 1658983 h 2638697"/>
              <a:gd name="connsiteX66" fmla="*/ 2461225 w 2565728"/>
              <a:gd name="connsiteY66" fmla="*/ 1554480 h 2638697"/>
              <a:gd name="connsiteX67" fmla="*/ 2422037 w 2565728"/>
              <a:gd name="connsiteY67" fmla="*/ 1541417 h 2638697"/>
              <a:gd name="connsiteX68" fmla="*/ 2382848 w 2565728"/>
              <a:gd name="connsiteY68" fmla="*/ 1528354 h 2638697"/>
              <a:gd name="connsiteX69" fmla="*/ 2304471 w 2565728"/>
              <a:gd name="connsiteY69" fmla="*/ 1410788 h 2638697"/>
              <a:gd name="connsiteX70" fmla="*/ 2278345 w 2565728"/>
              <a:gd name="connsiteY70" fmla="*/ 1371600 h 2638697"/>
              <a:gd name="connsiteX71" fmla="*/ 2252220 w 2565728"/>
              <a:gd name="connsiteY71" fmla="*/ 1293223 h 2638697"/>
              <a:gd name="connsiteX72" fmla="*/ 2239157 w 2565728"/>
              <a:gd name="connsiteY72" fmla="*/ 1254034 h 2638697"/>
              <a:gd name="connsiteX73" fmla="*/ 2186905 w 2565728"/>
              <a:gd name="connsiteY73" fmla="*/ 1332411 h 2638697"/>
              <a:gd name="connsiteX74" fmla="*/ 2160780 w 2565728"/>
              <a:gd name="connsiteY74" fmla="*/ 1371600 h 2638697"/>
              <a:gd name="connsiteX75" fmla="*/ 2082403 w 2565728"/>
              <a:gd name="connsiteY75" fmla="*/ 1397726 h 2638697"/>
              <a:gd name="connsiteX76" fmla="*/ 2043214 w 2565728"/>
              <a:gd name="connsiteY76" fmla="*/ 1410788 h 2638697"/>
              <a:gd name="connsiteX77" fmla="*/ 1964837 w 2565728"/>
              <a:gd name="connsiteY77" fmla="*/ 1436914 h 2638697"/>
              <a:gd name="connsiteX78" fmla="*/ 1925648 w 2565728"/>
              <a:gd name="connsiteY78" fmla="*/ 1449977 h 2638697"/>
              <a:gd name="connsiteX79" fmla="*/ 1808083 w 2565728"/>
              <a:gd name="connsiteY79" fmla="*/ 1423851 h 2638697"/>
              <a:gd name="connsiteX80" fmla="*/ 1742768 w 2565728"/>
              <a:gd name="connsiteY80" fmla="*/ 1371600 h 2638697"/>
              <a:gd name="connsiteX81" fmla="*/ 1729705 w 2565728"/>
              <a:gd name="connsiteY81" fmla="*/ 1214846 h 2638697"/>
              <a:gd name="connsiteX82" fmla="*/ 1664391 w 2565728"/>
              <a:gd name="connsiteY82" fmla="*/ 1227908 h 2638697"/>
              <a:gd name="connsiteX83" fmla="*/ 1651328 w 2565728"/>
              <a:gd name="connsiteY83" fmla="*/ 1319348 h 2638697"/>
              <a:gd name="connsiteX84" fmla="*/ 1625203 w 2565728"/>
              <a:gd name="connsiteY84" fmla="*/ 1175657 h 2638697"/>
              <a:gd name="connsiteX85" fmla="*/ 1612140 w 2565728"/>
              <a:gd name="connsiteY85" fmla="*/ 1136468 h 2638697"/>
              <a:gd name="connsiteX86" fmla="*/ 1533763 w 2565728"/>
              <a:gd name="connsiteY86" fmla="*/ 1084217 h 2638697"/>
              <a:gd name="connsiteX87" fmla="*/ 1481511 w 2565728"/>
              <a:gd name="connsiteY87" fmla="*/ 966651 h 2638697"/>
              <a:gd name="connsiteX88" fmla="*/ 1403134 w 2565728"/>
              <a:gd name="connsiteY88" fmla="*/ 888274 h 2638697"/>
              <a:gd name="connsiteX89" fmla="*/ 1390071 w 2565728"/>
              <a:gd name="connsiteY89" fmla="*/ 744583 h 2638697"/>
              <a:gd name="connsiteX90" fmla="*/ 1377008 w 2565728"/>
              <a:gd name="connsiteY90" fmla="*/ 679268 h 2638697"/>
              <a:gd name="connsiteX91" fmla="*/ 1324757 w 2565728"/>
              <a:gd name="connsiteY91" fmla="*/ 600891 h 2638697"/>
              <a:gd name="connsiteX92" fmla="*/ 1233317 w 2565728"/>
              <a:gd name="connsiteY92" fmla="*/ 522514 h 2638697"/>
              <a:gd name="connsiteX93" fmla="*/ 1207191 w 2565728"/>
              <a:gd name="connsiteY93" fmla="*/ 483326 h 2638697"/>
              <a:gd name="connsiteX94" fmla="*/ 1115751 w 2565728"/>
              <a:gd name="connsiteY94" fmla="*/ 391886 h 2638697"/>
              <a:gd name="connsiteX95" fmla="*/ 1089625 w 2565728"/>
              <a:gd name="connsiteY95" fmla="*/ 352697 h 2638697"/>
              <a:gd name="connsiteX96" fmla="*/ 1050437 w 2565728"/>
              <a:gd name="connsiteY96" fmla="*/ 339634 h 2638697"/>
              <a:gd name="connsiteX97" fmla="*/ 1011248 w 2565728"/>
              <a:gd name="connsiteY97" fmla="*/ 313508 h 2638697"/>
              <a:gd name="connsiteX98" fmla="*/ 945934 w 2565728"/>
              <a:gd name="connsiteY98" fmla="*/ 248194 h 2638697"/>
              <a:gd name="connsiteX99" fmla="*/ 919808 w 2565728"/>
              <a:gd name="connsiteY99" fmla="*/ 209006 h 2638697"/>
              <a:gd name="connsiteX100" fmla="*/ 841431 w 2565728"/>
              <a:gd name="connsiteY100" fmla="*/ 182880 h 2638697"/>
              <a:gd name="connsiteX101" fmla="*/ 802243 w 2565728"/>
              <a:gd name="connsiteY101" fmla="*/ 169817 h 2638697"/>
              <a:gd name="connsiteX102" fmla="*/ 776117 w 2565728"/>
              <a:gd name="connsiteY102" fmla="*/ 130628 h 2638697"/>
              <a:gd name="connsiteX103" fmla="*/ 763054 w 2565728"/>
              <a:gd name="connsiteY103" fmla="*/ 91440 h 2638697"/>
              <a:gd name="connsiteX104" fmla="*/ 606300 w 2565728"/>
              <a:gd name="connsiteY104" fmla="*/ 13063 h 2638697"/>
              <a:gd name="connsiteX105" fmla="*/ 567111 w 2565728"/>
              <a:gd name="connsiteY105" fmla="*/ 0 h 2638697"/>
              <a:gd name="connsiteX106" fmla="*/ 501797 w 2565728"/>
              <a:gd name="connsiteY106"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63334 w 2565728"/>
              <a:gd name="connsiteY23" fmla="*/ 1429838 h 2638697"/>
              <a:gd name="connsiteX24" fmla="*/ 476760 w 2565728"/>
              <a:gd name="connsiteY24" fmla="*/ 1494427 h 2638697"/>
              <a:gd name="connsiteX25" fmla="*/ 455260 w 2565728"/>
              <a:gd name="connsiteY25" fmla="*/ 1563279 h 2638697"/>
              <a:gd name="connsiteX26" fmla="*/ 490548 w 2565728"/>
              <a:gd name="connsiteY26" fmla="*/ 1599293 h 2638697"/>
              <a:gd name="connsiteX27" fmla="*/ 469049 w 2565728"/>
              <a:gd name="connsiteY27" fmla="*/ 1684746 h 2638697"/>
              <a:gd name="connsiteX28" fmla="*/ 597138 w 2565728"/>
              <a:gd name="connsiteY28" fmla="*/ 1805849 h 2638697"/>
              <a:gd name="connsiteX29" fmla="*/ 646214 w 2565728"/>
              <a:gd name="connsiteY29" fmla="*/ 1896926 h 2638697"/>
              <a:gd name="connsiteX30" fmla="*/ 662815 w 2565728"/>
              <a:gd name="connsiteY30" fmla="*/ 1951990 h 2638697"/>
              <a:gd name="connsiteX31" fmla="*/ 744730 w 2565728"/>
              <a:gd name="connsiteY31" fmla="*/ 2073093 h 2638697"/>
              <a:gd name="connsiteX32" fmla="*/ 784281 w 2565728"/>
              <a:gd name="connsiteY32" fmla="*/ 2181134 h 2638697"/>
              <a:gd name="connsiteX33" fmla="*/ 854494 w 2565728"/>
              <a:gd name="connsiteY33" fmla="*/ 2207623 h 2638697"/>
              <a:gd name="connsiteX34" fmla="*/ 867557 w 2565728"/>
              <a:gd name="connsiteY34" fmla="*/ 2299063 h 2638697"/>
              <a:gd name="connsiteX35" fmla="*/ 880620 w 2565728"/>
              <a:gd name="connsiteY35" fmla="*/ 2403566 h 2638697"/>
              <a:gd name="connsiteX36" fmla="*/ 893683 w 2565728"/>
              <a:gd name="connsiteY36" fmla="*/ 248194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68448 w 2565728"/>
              <a:gd name="connsiteY41" fmla="*/ 2560320 h 2638697"/>
              <a:gd name="connsiteX42" fmla="*/ 1507637 w 2565728"/>
              <a:gd name="connsiteY42" fmla="*/ 2547257 h 2638697"/>
              <a:gd name="connsiteX43" fmla="*/ 1572951 w 2565728"/>
              <a:gd name="connsiteY43" fmla="*/ 2534194 h 2638697"/>
              <a:gd name="connsiteX44" fmla="*/ 1651328 w 2565728"/>
              <a:gd name="connsiteY44" fmla="*/ 2508068 h 2638697"/>
              <a:gd name="connsiteX45" fmla="*/ 1690517 w 2565728"/>
              <a:gd name="connsiteY45" fmla="*/ 2495006 h 2638697"/>
              <a:gd name="connsiteX46" fmla="*/ 1729705 w 2565728"/>
              <a:gd name="connsiteY46" fmla="*/ 2468880 h 2638697"/>
              <a:gd name="connsiteX47" fmla="*/ 1808083 w 2565728"/>
              <a:gd name="connsiteY47" fmla="*/ 2442754 h 2638697"/>
              <a:gd name="connsiteX48" fmla="*/ 1847271 w 2565728"/>
              <a:gd name="connsiteY48" fmla="*/ 2429691 h 2638697"/>
              <a:gd name="connsiteX49" fmla="*/ 1886460 w 2565728"/>
              <a:gd name="connsiteY49" fmla="*/ 2416628 h 2638697"/>
              <a:gd name="connsiteX50" fmla="*/ 1925648 w 2565728"/>
              <a:gd name="connsiteY50" fmla="*/ 2403566 h 2638697"/>
              <a:gd name="connsiteX51" fmla="*/ 2017088 w 2565728"/>
              <a:gd name="connsiteY51" fmla="*/ 2299063 h 2638697"/>
              <a:gd name="connsiteX52" fmla="*/ 2030151 w 2565728"/>
              <a:gd name="connsiteY52" fmla="*/ 2259874 h 2638697"/>
              <a:gd name="connsiteX53" fmla="*/ 2108528 w 2565728"/>
              <a:gd name="connsiteY53" fmla="*/ 2207623 h 2638697"/>
              <a:gd name="connsiteX54" fmla="*/ 2147717 w 2565728"/>
              <a:gd name="connsiteY54" fmla="*/ 2181497 h 2638697"/>
              <a:gd name="connsiteX55" fmla="*/ 2186905 w 2565728"/>
              <a:gd name="connsiteY55" fmla="*/ 2155371 h 2638697"/>
              <a:gd name="connsiteX56" fmla="*/ 2226094 w 2565728"/>
              <a:gd name="connsiteY56" fmla="*/ 2142308 h 2638697"/>
              <a:gd name="connsiteX57" fmla="*/ 2265283 w 2565728"/>
              <a:gd name="connsiteY57" fmla="*/ 2103120 h 2638697"/>
              <a:gd name="connsiteX58" fmla="*/ 2304471 w 2565728"/>
              <a:gd name="connsiteY58" fmla="*/ 2090057 h 2638697"/>
              <a:gd name="connsiteX59" fmla="*/ 2356723 w 2565728"/>
              <a:gd name="connsiteY59" fmla="*/ 2011680 h 2638697"/>
              <a:gd name="connsiteX60" fmla="*/ 2382848 w 2565728"/>
              <a:gd name="connsiteY60" fmla="*/ 1972491 h 2638697"/>
              <a:gd name="connsiteX61" fmla="*/ 2408974 w 2565728"/>
              <a:gd name="connsiteY61" fmla="*/ 1894114 h 2638697"/>
              <a:gd name="connsiteX62" fmla="*/ 2422037 w 2565728"/>
              <a:gd name="connsiteY62" fmla="*/ 1854926 h 2638697"/>
              <a:gd name="connsiteX63" fmla="*/ 2474288 w 2565728"/>
              <a:gd name="connsiteY63" fmla="*/ 1776548 h 2638697"/>
              <a:gd name="connsiteX64" fmla="*/ 2513477 w 2565728"/>
              <a:gd name="connsiteY64" fmla="*/ 1737360 h 2638697"/>
              <a:gd name="connsiteX65" fmla="*/ 2565728 w 2565728"/>
              <a:gd name="connsiteY65" fmla="*/ 1658983 h 2638697"/>
              <a:gd name="connsiteX66" fmla="*/ 2461225 w 2565728"/>
              <a:gd name="connsiteY66" fmla="*/ 1554480 h 2638697"/>
              <a:gd name="connsiteX67" fmla="*/ 2422037 w 2565728"/>
              <a:gd name="connsiteY67" fmla="*/ 1541417 h 2638697"/>
              <a:gd name="connsiteX68" fmla="*/ 2382848 w 2565728"/>
              <a:gd name="connsiteY68" fmla="*/ 1528354 h 2638697"/>
              <a:gd name="connsiteX69" fmla="*/ 2304471 w 2565728"/>
              <a:gd name="connsiteY69" fmla="*/ 1410788 h 2638697"/>
              <a:gd name="connsiteX70" fmla="*/ 2278345 w 2565728"/>
              <a:gd name="connsiteY70" fmla="*/ 1371600 h 2638697"/>
              <a:gd name="connsiteX71" fmla="*/ 2252220 w 2565728"/>
              <a:gd name="connsiteY71" fmla="*/ 1293223 h 2638697"/>
              <a:gd name="connsiteX72" fmla="*/ 2239157 w 2565728"/>
              <a:gd name="connsiteY72" fmla="*/ 1254034 h 2638697"/>
              <a:gd name="connsiteX73" fmla="*/ 2186905 w 2565728"/>
              <a:gd name="connsiteY73" fmla="*/ 1332411 h 2638697"/>
              <a:gd name="connsiteX74" fmla="*/ 2160780 w 2565728"/>
              <a:gd name="connsiteY74" fmla="*/ 1371600 h 2638697"/>
              <a:gd name="connsiteX75" fmla="*/ 2082403 w 2565728"/>
              <a:gd name="connsiteY75" fmla="*/ 1397726 h 2638697"/>
              <a:gd name="connsiteX76" fmla="*/ 2043214 w 2565728"/>
              <a:gd name="connsiteY76" fmla="*/ 1410788 h 2638697"/>
              <a:gd name="connsiteX77" fmla="*/ 1964837 w 2565728"/>
              <a:gd name="connsiteY77" fmla="*/ 1436914 h 2638697"/>
              <a:gd name="connsiteX78" fmla="*/ 1925648 w 2565728"/>
              <a:gd name="connsiteY78" fmla="*/ 1449977 h 2638697"/>
              <a:gd name="connsiteX79" fmla="*/ 1808083 w 2565728"/>
              <a:gd name="connsiteY79" fmla="*/ 1423851 h 2638697"/>
              <a:gd name="connsiteX80" fmla="*/ 1742768 w 2565728"/>
              <a:gd name="connsiteY80" fmla="*/ 1371600 h 2638697"/>
              <a:gd name="connsiteX81" fmla="*/ 1729705 w 2565728"/>
              <a:gd name="connsiteY81" fmla="*/ 1214846 h 2638697"/>
              <a:gd name="connsiteX82" fmla="*/ 1664391 w 2565728"/>
              <a:gd name="connsiteY82" fmla="*/ 1227908 h 2638697"/>
              <a:gd name="connsiteX83" fmla="*/ 1651328 w 2565728"/>
              <a:gd name="connsiteY83" fmla="*/ 1319348 h 2638697"/>
              <a:gd name="connsiteX84" fmla="*/ 1625203 w 2565728"/>
              <a:gd name="connsiteY84" fmla="*/ 1175657 h 2638697"/>
              <a:gd name="connsiteX85" fmla="*/ 1612140 w 2565728"/>
              <a:gd name="connsiteY85" fmla="*/ 1136468 h 2638697"/>
              <a:gd name="connsiteX86" fmla="*/ 1533763 w 2565728"/>
              <a:gd name="connsiteY86" fmla="*/ 1084217 h 2638697"/>
              <a:gd name="connsiteX87" fmla="*/ 1481511 w 2565728"/>
              <a:gd name="connsiteY87" fmla="*/ 966651 h 2638697"/>
              <a:gd name="connsiteX88" fmla="*/ 1403134 w 2565728"/>
              <a:gd name="connsiteY88" fmla="*/ 888274 h 2638697"/>
              <a:gd name="connsiteX89" fmla="*/ 1390071 w 2565728"/>
              <a:gd name="connsiteY89" fmla="*/ 744583 h 2638697"/>
              <a:gd name="connsiteX90" fmla="*/ 1377008 w 2565728"/>
              <a:gd name="connsiteY90" fmla="*/ 679268 h 2638697"/>
              <a:gd name="connsiteX91" fmla="*/ 1324757 w 2565728"/>
              <a:gd name="connsiteY91" fmla="*/ 600891 h 2638697"/>
              <a:gd name="connsiteX92" fmla="*/ 1233317 w 2565728"/>
              <a:gd name="connsiteY92" fmla="*/ 522514 h 2638697"/>
              <a:gd name="connsiteX93" fmla="*/ 1207191 w 2565728"/>
              <a:gd name="connsiteY93" fmla="*/ 483326 h 2638697"/>
              <a:gd name="connsiteX94" fmla="*/ 1115751 w 2565728"/>
              <a:gd name="connsiteY94" fmla="*/ 391886 h 2638697"/>
              <a:gd name="connsiteX95" fmla="*/ 1089625 w 2565728"/>
              <a:gd name="connsiteY95" fmla="*/ 352697 h 2638697"/>
              <a:gd name="connsiteX96" fmla="*/ 1050437 w 2565728"/>
              <a:gd name="connsiteY96" fmla="*/ 339634 h 2638697"/>
              <a:gd name="connsiteX97" fmla="*/ 1011248 w 2565728"/>
              <a:gd name="connsiteY97" fmla="*/ 313508 h 2638697"/>
              <a:gd name="connsiteX98" fmla="*/ 945934 w 2565728"/>
              <a:gd name="connsiteY98" fmla="*/ 248194 h 2638697"/>
              <a:gd name="connsiteX99" fmla="*/ 919808 w 2565728"/>
              <a:gd name="connsiteY99" fmla="*/ 209006 h 2638697"/>
              <a:gd name="connsiteX100" fmla="*/ 841431 w 2565728"/>
              <a:gd name="connsiteY100" fmla="*/ 182880 h 2638697"/>
              <a:gd name="connsiteX101" fmla="*/ 802243 w 2565728"/>
              <a:gd name="connsiteY101" fmla="*/ 169817 h 2638697"/>
              <a:gd name="connsiteX102" fmla="*/ 776117 w 2565728"/>
              <a:gd name="connsiteY102" fmla="*/ 130628 h 2638697"/>
              <a:gd name="connsiteX103" fmla="*/ 763054 w 2565728"/>
              <a:gd name="connsiteY103" fmla="*/ 91440 h 2638697"/>
              <a:gd name="connsiteX104" fmla="*/ 606300 w 2565728"/>
              <a:gd name="connsiteY104" fmla="*/ 13063 h 2638697"/>
              <a:gd name="connsiteX105" fmla="*/ 567111 w 2565728"/>
              <a:gd name="connsiteY105" fmla="*/ 0 h 2638697"/>
              <a:gd name="connsiteX106" fmla="*/ 501797 w 2565728"/>
              <a:gd name="connsiteY106"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63334 w 2565728"/>
              <a:gd name="connsiteY23" fmla="*/ 1429838 h 2638697"/>
              <a:gd name="connsiteX24" fmla="*/ 476760 w 2565728"/>
              <a:gd name="connsiteY24" fmla="*/ 1494427 h 2638697"/>
              <a:gd name="connsiteX25" fmla="*/ 455260 w 2565728"/>
              <a:gd name="connsiteY25" fmla="*/ 1563279 h 2638697"/>
              <a:gd name="connsiteX26" fmla="*/ 490548 w 2565728"/>
              <a:gd name="connsiteY26" fmla="*/ 1599293 h 2638697"/>
              <a:gd name="connsiteX27" fmla="*/ 469049 w 2565728"/>
              <a:gd name="connsiteY27" fmla="*/ 1684746 h 2638697"/>
              <a:gd name="connsiteX28" fmla="*/ 597138 w 2565728"/>
              <a:gd name="connsiteY28" fmla="*/ 1805849 h 2638697"/>
              <a:gd name="connsiteX29" fmla="*/ 646214 w 2565728"/>
              <a:gd name="connsiteY29" fmla="*/ 1896926 h 2638697"/>
              <a:gd name="connsiteX30" fmla="*/ 662815 w 2565728"/>
              <a:gd name="connsiteY30" fmla="*/ 1951990 h 2638697"/>
              <a:gd name="connsiteX31" fmla="*/ 744730 w 2565728"/>
              <a:gd name="connsiteY31" fmla="*/ 2073093 h 2638697"/>
              <a:gd name="connsiteX32" fmla="*/ 784281 w 2565728"/>
              <a:gd name="connsiteY32" fmla="*/ 2181134 h 2638697"/>
              <a:gd name="connsiteX33" fmla="*/ 806869 w 2565728"/>
              <a:gd name="connsiteY33" fmla="*/ 2226673 h 2638697"/>
              <a:gd name="connsiteX34" fmla="*/ 867557 w 2565728"/>
              <a:gd name="connsiteY34" fmla="*/ 2299063 h 2638697"/>
              <a:gd name="connsiteX35" fmla="*/ 880620 w 2565728"/>
              <a:gd name="connsiteY35" fmla="*/ 2403566 h 2638697"/>
              <a:gd name="connsiteX36" fmla="*/ 893683 w 2565728"/>
              <a:gd name="connsiteY36" fmla="*/ 248194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68448 w 2565728"/>
              <a:gd name="connsiteY41" fmla="*/ 2560320 h 2638697"/>
              <a:gd name="connsiteX42" fmla="*/ 1507637 w 2565728"/>
              <a:gd name="connsiteY42" fmla="*/ 2547257 h 2638697"/>
              <a:gd name="connsiteX43" fmla="*/ 1572951 w 2565728"/>
              <a:gd name="connsiteY43" fmla="*/ 2534194 h 2638697"/>
              <a:gd name="connsiteX44" fmla="*/ 1651328 w 2565728"/>
              <a:gd name="connsiteY44" fmla="*/ 2508068 h 2638697"/>
              <a:gd name="connsiteX45" fmla="*/ 1690517 w 2565728"/>
              <a:gd name="connsiteY45" fmla="*/ 2495006 h 2638697"/>
              <a:gd name="connsiteX46" fmla="*/ 1729705 w 2565728"/>
              <a:gd name="connsiteY46" fmla="*/ 2468880 h 2638697"/>
              <a:gd name="connsiteX47" fmla="*/ 1808083 w 2565728"/>
              <a:gd name="connsiteY47" fmla="*/ 2442754 h 2638697"/>
              <a:gd name="connsiteX48" fmla="*/ 1847271 w 2565728"/>
              <a:gd name="connsiteY48" fmla="*/ 2429691 h 2638697"/>
              <a:gd name="connsiteX49" fmla="*/ 1886460 w 2565728"/>
              <a:gd name="connsiteY49" fmla="*/ 2416628 h 2638697"/>
              <a:gd name="connsiteX50" fmla="*/ 1925648 w 2565728"/>
              <a:gd name="connsiteY50" fmla="*/ 2403566 h 2638697"/>
              <a:gd name="connsiteX51" fmla="*/ 2017088 w 2565728"/>
              <a:gd name="connsiteY51" fmla="*/ 2299063 h 2638697"/>
              <a:gd name="connsiteX52" fmla="*/ 2030151 w 2565728"/>
              <a:gd name="connsiteY52" fmla="*/ 2259874 h 2638697"/>
              <a:gd name="connsiteX53" fmla="*/ 2108528 w 2565728"/>
              <a:gd name="connsiteY53" fmla="*/ 2207623 h 2638697"/>
              <a:gd name="connsiteX54" fmla="*/ 2147717 w 2565728"/>
              <a:gd name="connsiteY54" fmla="*/ 2181497 h 2638697"/>
              <a:gd name="connsiteX55" fmla="*/ 2186905 w 2565728"/>
              <a:gd name="connsiteY55" fmla="*/ 2155371 h 2638697"/>
              <a:gd name="connsiteX56" fmla="*/ 2226094 w 2565728"/>
              <a:gd name="connsiteY56" fmla="*/ 2142308 h 2638697"/>
              <a:gd name="connsiteX57" fmla="*/ 2265283 w 2565728"/>
              <a:gd name="connsiteY57" fmla="*/ 2103120 h 2638697"/>
              <a:gd name="connsiteX58" fmla="*/ 2304471 w 2565728"/>
              <a:gd name="connsiteY58" fmla="*/ 2090057 h 2638697"/>
              <a:gd name="connsiteX59" fmla="*/ 2356723 w 2565728"/>
              <a:gd name="connsiteY59" fmla="*/ 2011680 h 2638697"/>
              <a:gd name="connsiteX60" fmla="*/ 2382848 w 2565728"/>
              <a:gd name="connsiteY60" fmla="*/ 1972491 h 2638697"/>
              <a:gd name="connsiteX61" fmla="*/ 2408974 w 2565728"/>
              <a:gd name="connsiteY61" fmla="*/ 1894114 h 2638697"/>
              <a:gd name="connsiteX62" fmla="*/ 2422037 w 2565728"/>
              <a:gd name="connsiteY62" fmla="*/ 1854926 h 2638697"/>
              <a:gd name="connsiteX63" fmla="*/ 2474288 w 2565728"/>
              <a:gd name="connsiteY63" fmla="*/ 1776548 h 2638697"/>
              <a:gd name="connsiteX64" fmla="*/ 2513477 w 2565728"/>
              <a:gd name="connsiteY64" fmla="*/ 1737360 h 2638697"/>
              <a:gd name="connsiteX65" fmla="*/ 2565728 w 2565728"/>
              <a:gd name="connsiteY65" fmla="*/ 1658983 h 2638697"/>
              <a:gd name="connsiteX66" fmla="*/ 2461225 w 2565728"/>
              <a:gd name="connsiteY66" fmla="*/ 1554480 h 2638697"/>
              <a:gd name="connsiteX67" fmla="*/ 2422037 w 2565728"/>
              <a:gd name="connsiteY67" fmla="*/ 1541417 h 2638697"/>
              <a:gd name="connsiteX68" fmla="*/ 2382848 w 2565728"/>
              <a:gd name="connsiteY68" fmla="*/ 1528354 h 2638697"/>
              <a:gd name="connsiteX69" fmla="*/ 2304471 w 2565728"/>
              <a:gd name="connsiteY69" fmla="*/ 1410788 h 2638697"/>
              <a:gd name="connsiteX70" fmla="*/ 2278345 w 2565728"/>
              <a:gd name="connsiteY70" fmla="*/ 1371600 h 2638697"/>
              <a:gd name="connsiteX71" fmla="*/ 2252220 w 2565728"/>
              <a:gd name="connsiteY71" fmla="*/ 1293223 h 2638697"/>
              <a:gd name="connsiteX72" fmla="*/ 2239157 w 2565728"/>
              <a:gd name="connsiteY72" fmla="*/ 1254034 h 2638697"/>
              <a:gd name="connsiteX73" fmla="*/ 2186905 w 2565728"/>
              <a:gd name="connsiteY73" fmla="*/ 1332411 h 2638697"/>
              <a:gd name="connsiteX74" fmla="*/ 2160780 w 2565728"/>
              <a:gd name="connsiteY74" fmla="*/ 1371600 h 2638697"/>
              <a:gd name="connsiteX75" fmla="*/ 2082403 w 2565728"/>
              <a:gd name="connsiteY75" fmla="*/ 1397726 h 2638697"/>
              <a:gd name="connsiteX76" fmla="*/ 2043214 w 2565728"/>
              <a:gd name="connsiteY76" fmla="*/ 1410788 h 2638697"/>
              <a:gd name="connsiteX77" fmla="*/ 1964837 w 2565728"/>
              <a:gd name="connsiteY77" fmla="*/ 1436914 h 2638697"/>
              <a:gd name="connsiteX78" fmla="*/ 1925648 w 2565728"/>
              <a:gd name="connsiteY78" fmla="*/ 1449977 h 2638697"/>
              <a:gd name="connsiteX79" fmla="*/ 1808083 w 2565728"/>
              <a:gd name="connsiteY79" fmla="*/ 1423851 h 2638697"/>
              <a:gd name="connsiteX80" fmla="*/ 1742768 w 2565728"/>
              <a:gd name="connsiteY80" fmla="*/ 1371600 h 2638697"/>
              <a:gd name="connsiteX81" fmla="*/ 1729705 w 2565728"/>
              <a:gd name="connsiteY81" fmla="*/ 1214846 h 2638697"/>
              <a:gd name="connsiteX82" fmla="*/ 1664391 w 2565728"/>
              <a:gd name="connsiteY82" fmla="*/ 1227908 h 2638697"/>
              <a:gd name="connsiteX83" fmla="*/ 1651328 w 2565728"/>
              <a:gd name="connsiteY83" fmla="*/ 1319348 h 2638697"/>
              <a:gd name="connsiteX84" fmla="*/ 1625203 w 2565728"/>
              <a:gd name="connsiteY84" fmla="*/ 1175657 h 2638697"/>
              <a:gd name="connsiteX85" fmla="*/ 1612140 w 2565728"/>
              <a:gd name="connsiteY85" fmla="*/ 1136468 h 2638697"/>
              <a:gd name="connsiteX86" fmla="*/ 1533763 w 2565728"/>
              <a:gd name="connsiteY86" fmla="*/ 1084217 h 2638697"/>
              <a:gd name="connsiteX87" fmla="*/ 1481511 w 2565728"/>
              <a:gd name="connsiteY87" fmla="*/ 966651 h 2638697"/>
              <a:gd name="connsiteX88" fmla="*/ 1403134 w 2565728"/>
              <a:gd name="connsiteY88" fmla="*/ 888274 h 2638697"/>
              <a:gd name="connsiteX89" fmla="*/ 1390071 w 2565728"/>
              <a:gd name="connsiteY89" fmla="*/ 744583 h 2638697"/>
              <a:gd name="connsiteX90" fmla="*/ 1377008 w 2565728"/>
              <a:gd name="connsiteY90" fmla="*/ 679268 h 2638697"/>
              <a:gd name="connsiteX91" fmla="*/ 1324757 w 2565728"/>
              <a:gd name="connsiteY91" fmla="*/ 600891 h 2638697"/>
              <a:gd name="connsiteX92" fmla="*/ 1233317 w 2565728"/>
              <a:gd name="connsiteY92" fmla="*/ 522514 h 2638697"/>
              <a:gd name="connsiteX93" fmla="*/ 1207191 w 2565728"/>
              <a:gd name="connsiteY93" fmla="*/ 483326 h 2638697"/>
              <a:gd name="connsiteX94" fmla="*/ 1115751 w 2565728"/>
              <a:gd name="connsiteY94" fmla="*/ 391886 h 2638697"/>
              <a:gd name="connsiteX95" fmla="*/ 1089625 w 2565728"/>
              <a:gd name="connsiteY95" fmla="*/ 352697 h 2638697"/>
              <a:gd name="connsiteX96" fmla="*/ 1050437 w 2565728"/>
              <a:gd name="connsiteY96" fmla="*/ 339634 h 2638697"/>
              <a:gd name="connsiteX97" fmla="*/ 1011248 w 2565728"/>
              <a:gd name="connsiteY97" fmla="*/ 313508 h 2638697"/>
              <a:gd name="connsiteX98" fmla="*/ 945934 w 2565728"/>
              <a:gd name="connsiteY98" fmla="*/ 248194 h 2638697"/>
              <a:gd name="connsiteX99" fmla="*/ 919808 w 2565728"/>
              <a:gd name="connsiteY99" fmla="*/ 209006 h 2638697"/>
              <a:gd name="connsiteX100" fmla="*/ 841431 w 2565728"/>
              <a:gd name="connsiteY100" fmla="*/ 182880 h 2638697"/>
              <a:gd name="connsiteX101" fmla="*/ 802243 w 2565728"/>
              <a:gd name="connsiteY101" fmla="*/ 169817 h 2638697"/>
              <a:gd name="connsiteX102" fmla="*/ 776117 w 2565728"/>
              <a:gd name="connsiteY102" fmla="*/ 130628 h 2638697"/>
              <a:gd name="connsiteX103" fmla="*/ 763054 w 2565728"/>
              <a:gd name="connsiteY103" fmla="*/ 91440 h 2638697"/>
              <a:gd name="connsiteX104" fmla="*/ 606300 w 2565728"/>
              <a:gd name="connsiteY104" fmla="*/ 13063 h 2638697"/>
              <a:gd name="connsiteX105" fmla="*/ 567111 w 2565728"/>
              <a:gd name="connsiteY105" fmla="*/ 0 h 2638697"/>
              <a:gd name="connsiteX106" fmla="*/ 501797 w 2565728"/>
              <a:gd name="connsiteY106"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63334 w 2565728"/>
              <a:gd name="connsiteY23" fmla="*/ 1429838 h 2638697"/>
              <a:gd name="connsiteX24" fmla="*/ 476760 w 2565728"/>
              <a:gd name="connsiteY24" fmla="*/ 1494427 h 2638697"/>
              <a:gd name="connsiteX25" fmla="*/ 455260 w 2565728"/>
              <a:gd name="connsiteY25" fmla="*/ 1563279 h 2638697"/>
              <a:gd name="connsiteX26" fmla="*/ 490548 w 2565728"/>
              <a:gd name="connsiteY26" fmla="*/ 1599293 h 2638697"/>
              <a:gd name="connsiteX27" fmla="*/ 469049 w 2565728"/>
              <a:gd name="connsiteY27" fmla="*/ 1684746 h 2638697"/>
              <a:gd name="connsiteX28" fmla="*/ 597138 w 2565728"/>
              <a:gd name="connsiteY28" fmla="*/ 1805849 h 2638697"/>
              <a:gd name="connsiteX29" fmla="*/ 646214 w 2565728"/>
              <a:gd name="connsiteY29" fmla="*/ 1896926 h 2638697"/>
              <a:gd name="connsiteX30" fmla="*/ 662815 w 2565728"/>
              <a:gd name="connsiteY30" fmla="*/ 1951990 h 2638697"/>
              <a:gd name="connsiteX31" fmla="*/ 744730 w 2565728"/>
              <a:gd name="connsiteY31" fmla="*/ 2073093 h 2638697"/>
              <a:gd name="connsiteX32" fmla="*/ 784281 w 2565728"/>
              <a:gd name="connsiteY32" fmla="*/ 2181134 h 2638697"/>
              <a:gd name="connsiteX33" fmla="*/ 806869 w 2565728"/>
              <a:gd name="connsiteY33" fmla="*/ 2226673 h 2638697"/>
              <a:gd name="connsiteX34" fmla="*/ 788182 w 2565728"/>
              <a:gd name="connsiteY34" fmla="*/ 2308588 h 2638697"/>
              <a:gd name="connsiteX35" fmla="*/ 880620 w 2565728"/>
              <a:gd name="connsiteY35" fmla="*/ 2403566 h 2638697"/>
              <a:gd name="connsiteX36" fmla="*/ 893683 w 2565728"/>
              <a:gd name="connsiteY36" fmla="*/ 248194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68448 w 2565728"/>
              <a:gd name="connsiteY41" fmla="*/ 2560320 h 2638697"/>
              <a:gd name="connsiteX42" fmla="*/ 1507637 w 2565728"/>
              <a:gd name="connsiteY42" fmla="*/ 2547257 h 2638697"/>
              <a:gd name="connsiteX43" fmla="*/ 1572951 w 2565728"/>
              <a:gd name="connsiteY43" fmla="*/ 2534194 h 2638697"/>
              <a:gd name="connsiteX44" fmla="*/ 1651328 w 2565728"/>
              <a:gd name="connsiteY44" fmla="*/ 2508068 h 2638697"/>
              <a:gd name="connsiteX45" fmla="*/ 1690517 w 2565728"/>
              <a:gd name="connsiteY45" fmla="*/ 2495006 h 2638697"/>
              <a:gd name="connsiteX46" fmla="*/ 1729705 w 2565728"/>
              <a:gd name="connsiteY46" fmla="*/ 2468880 h 2638697"/>
              <a:gd name="connsiteX47" fmla="*/ 1808083 w 2565728"/>
              <a:gd name="connsiteY47" fmla="*/ 2442754 h 2638697"/>
              <a:gd name="connsiteX48" fmla="*/ 1847271 w 2565728"/>
              <a:gd name="connsiteY48" fmla="*/ 2429691 h 2638697"/>
              <a:gd name="connsiteX49" fmla="*/ 1886460 w 2565728"/>
              <a:gd name="connsiteY49" fmla="*/ 2416628 h 2638697"/>
              <a:gd name="connsiteX50" fmla="*/ 1925648 w 2565728"/>
              <a:gd name="connsiteY50" fmla="*/ 2403566 h 2638697"/>
              <a:gd name="connsiteX51" fmla="*/ 2017088 w 2565728"/>
              <a:gd name="connsiteY51" fmla="*/ 2299063 h 2638697"/>
              <a:gd name="connsiteX52" fmla="*/ 2030151 w 2565728"/>
              <a:gd name="connsiteY52" fmla="*/ 2259874 h 2638697"/>
              <a:gd name="connsiteX53" fmla="*/ 2108528 w 2565728"/>
              <a:gd name="connsiteY53" fmla="*/ 2207623 h 2638697"/>
              <a:gd name="connsiteX54" fmla="*/ 2147717 w 2565728"/>
              <a:gd name="connsiteY54" fmla="*/ 2181497 h 2638697"/>
              <a:gd name="connsiteX55" fmla="*/ 2186905 w 2565728"/>
              <a:gd name="connsiteY55" fmla="*/ 2155371 h 2638697"/>
              <a:gd name="connsiteX56" fmla="*/ 2226094 w 2565728"/>
              <a:gd name="connsiteY56" fmla="*/ 2142308 h 2638697"/>
              <a:gd name="connsiteX57" fmla="*/ 2265283 w 2565728"/>
              <a:gd name="connsiteY57" fmla="*/ 2103120 h 2638697"/>
              <a:gd name="connsiteX58" fmla="*/ 2304471 w 2565728"/>
              <a:gd name="connsiteY58" fmla="*/ 2090057 h 2638697"/>
              <a:gd name="connsiteX59" fmla="*/ 2356723 w 2565728"/>
              <a:gd name="connsiteY59" fmla="*/ 2011680 h 2638697"/>
              <a:gd name="connsiteX60" fmla="*/ 2382848 w 2565728"/>
              <a:gd name="connsiteY60" fmla="*/ 1972491 h 2638697"/>
              <a:gd name="connsiteX61" fmla="*/ 2408974 w 2565728"/>
              <a:gd name="connsiteY61" fmla="*/ 1894114 h 2638697"/>
              <a:gd name="connsiteX62" fmla="*/ 2422037 w 2565728"/>
              <a:gd name="connsiteY62" fmla="*/ 1854926 h 2638697"/>
              <a:gd name="connsiteX63" fmla="*/ 2474288 w 2565728"/>
              <a:gd name="connsiteY63" fmla="*/ 1776548 h 2638697"/>
              <a:gd name="connsiteX64" fmla="*/ 2513477 w 2565728"/>
              <a:gd name="connsiteY64" fmla="*/ 1737360 h 2638697"/>
              <a:gd name="connsiteX65" fmla="*/ 2565728 w 2565728"/>
              <a:gd name="connsiteY65" fmla="*/ 1658983 h 2638697"/>
              <a:gd name="connsiteX66" fmla="*/ 2461225 w 2565728"/>
              <a:gd name="connsiteY66" fmla="*/ 1554480 h 2638697"/>
              <a:gd name="connsiteX67" fmla="*/ 2422037 w 2565728"/>
              <a:gd name="connsiteY67" fmla="*/ 1541417 h 2638697"/>
              <a:gd name="connsiteX68" fmla="*/ 2382848 w 2565728"/>
              <a:gd name="connsiteY68" fmla="*/ 1528354 h 2638697"/>
              <a:gd name="connsiteX69" fmla="*/ 2304471 w 2565728"/>
              <a:gd name="connsiteY69" fmla="*/ 1410788 h 2638697"/>
              <a:gd name="connsiteX70" fmla="*/ 2278345 w 2565728"/>
              <a:gd name="connsiteY70" fmla="*/ 1371600 h 2638697"/>
              <a:gd name="connsiteX71" fmla="*/ 2252220 w 2565728"/>
              <a:gd name="connsiteY71" fmla="*/ 1293223 h 2638697"/>
              <a:gd name="connsiteX72" fmla="*/ 2239157 w 2565728"/>
              <a:gd name="connsiteY72" fmla="*/ 1254034 h 2638697"/>
              <a:gd name="connsiteX73" fmla="*/ 2186905 w 2565728"/>
              <a:gd name="connsiteY73" fmla="*/ 1332411 h 2638697"/>
              <a:gd name="connsiteX74" fmla="*/ 2160780 w 2565728"/>
              <a:gd name="connsiteY74" fmla="*/ 1371600 h 2638697"/>
              <a:gd name="connsiteX75" fmla="*/ 2082403 w 2565728"/>
              <a:gd name="connsiteY75" fmla="*/ 1397726 h 2638697"/>
              <a:gd name="connsiteX76" fmla="*/ 2043214 w 2565728"/>
              <a:gd name="connsiteY76" fmla="*/ 1410788 h 2638697"/>
              <a:gd name="connsiteX77" fmla="*/ 1964837 w 2565728"/>
              <a:gd name="connsiteY77" fmla="*/ 1436914 h 2638697"/>
              <a:gd name="connsiteX78" fmla="*/ 1925648 w 2565728"/>
              <a:gd name="connsiteY78" fmla="*/ 1449977 h 2638697"/>
              <a:gd name="connsiteX79" fmla="*/ 1808083 w 2565728"/>
              <a:gd name="connsiteY79" fmla="*/ 1423851 h 2638697"/>
              <a:gd name="connsiteX80" fmla="*/ 1742768 w 2565728"/>
              <a:gd name="connsiteY80" fmla="*/ 1371600 h 2638697"/>
              <a:gd name="connsiteX81" fmla="*/ 1729705 w 2565728"/>
              <a:gd name="connsiteY81" fmla="*/ 1214846 h 2638697"/>
              <a:gd name="connsiteX82" fmla="*/ 1664391 w 2565728"/>
              <a:gd name="connsiteY82" fmla="*/ 1227908 h 2638697"/>
              <a:gd name="connsiteX83" fmla="*/ 1651328 w 2565728"/>
              <a:gd name="connsiteY83" fmla="*/ 1319348 h 2638697"/>
              <a:gd name="connsiteX84" fmla="*/ 1625203 w 2565728"/>
              <a:gd name="connsiteY84" fmla="*/ 1175657 h 2638697"/>
              <a:gd name="connsiteX85" fmla="*/ 1612140 w 2565728"/>
              <a:gd name="connsiteY85" fmla="*/ 1136468 h 2638697"/>
              <a:gd name="connsiteX86" fmla="*/ 1533763 w 2565728"/>
              <a:gd name="connsiteY86" fmla="*/ 1084217 h 2638697"/>
              <a:gd name="connsiteX87" fmla="*/ 1481511 w 2565728"/>
              <a:gd name="connsiteY87" fmla="*/ 966651 h 2638697"/>
              <a:gd name="connsiteX88" fmla="*/ 1403134 w 2565728"/>
              <a:gd name="connsiteY88" fmla="*/ 888274 h 2638697"/>
              <a:gd name="connsiteX89" fmla="*/ 1390071 w 2565728"/>
              <a:gd name="connsiteY89" fmla="*/ 744583 h 2638697"/>
              <a:gd name="connsiteX90" fmla="*/ 1377008 w 2565728"/>
              <a:gd name="connsiteY90" fmla="*/ 679268 h 2638697"/>
              <a:gd name="connsiteX91" fmla="*/ 1324757 w 2565728"/>
              <a:gd name="connsiteY91" fmla="*/ 600891 h 2638697"/>
              <a:gd name="connsiteX92" fmla="*/ 1233317 w 2565728"/>
              <a:gd name="connsiteY92" fmla="*/ 522514 h 2638697"/>
              <a:gd name="connsiteX93" fmla="*/ 1207191 w 2565728"/>
              <a:gd name="connsiteY93" fmla="*/ 483326 h 2638697"/>
              <a:gd name="connsiteX94" fmla="*/ 1115751 w 2565728"/>
              <a:gd name="connsiteY94" fmla="*/ 391886 h 2638697"/>
              <a:gd name="connsiteX95" fmla="*/ 1089625 w 2565728"/>
              <a:gd name="connsiteY95" fmla="*/ 352697 h 2638697"/>
              <a:gd name="connsiteX96" fmla="*/ 1050437 w 2565728"/>
              <a:gd name="connsiteY96" fmla="*/ 339634 h 2638697"/>
              <a:gd name="connsiteX97" fmla="*/ 1011248 w 2565728"/>
              <a:gd name="connsiteY97" fmla="*/ 313508 h 2638697"/>
              <a:gd name="connsiteX98" fmla="*/ 945934 w 2565728"/>
              <a:gd name="connsiteY98" fmla="*/ 248194 h 2638697"/>
              <a:gd name="connsiteX99" fmla="*/ 919808 w 2565728"/>
              <a:gd name="connsiteY99" fmla="*/ 209006 h 2638697"/>
              <a:gd name="connsiteX100" fmla="*/ 841431 w 2565728"/>
              <a:gd name="connsiteY100" fmla="*/ 182880 h 2638697"/>
              <a:gd name="connsiteX101" fmla="*/ 802243 w 2565728"/>
              <a:gd name="connsiteY101" fmla="*/ 169817 h 2638697"/>
              <a:gd name="connsiteX102" fmla="*/ 776117 w 2565728"/>
              <a:gd name="connsiteY102" fmla="*/ 130628 h 2638697"/>
              <a:gd name="connsiteX103" fmla="*/ 763054 w 2565728"/>
              <a:gd name="connsiteY103" fmla="*/ 91440 h 2638697"/>
              <a:gd name="connsiteX104" fmla="*/ 606300 w 2565728"/>
              <a:gd name="connsiteY104" fmla="*/ 13063 h 2638697"/>
              <a:gd name="connsiteX105" fmla="*/ 567111 w 2565728"/>
              <a:gd name="connsiteY105" fmla="*/ 0 h 2638697"/>
              <a:gd name="connsiteX106" fmla="*/ 501797 w 2565728"/>
              <a:gd name="connsiteY106"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63334 w 2565728"/>
              <a:gd name="connsiteY23" fmla="*/ 1429838 h 2638697"/>
              <a:gd name="connsiteX24" fmla="*/ 476760 w 2565728"/>
              <a:gd name="connsiteY24" fmla="*/ 1494427 h 2638697"/>
              <a:gd name="connsiteX25" fmla="*/ 455260 w 2565728"/>
              <a:gd name="connsiteY25" fmla="*/ 1563279 h 2638697"/>
              <a:gd name="connsiteX26" fmla="*/ 490548 w 2565728"/>
              <a:gd name="connsiteY26" fmla="*/ 1599293 h 2638697"/>
              <a:gd name="connsiteX27" fmla="*/ 469049 w 2565728"/>
              <a:gd name="connsiteY27" fmla="*/ 1684746 h 2638697"/>
              <a:gd name="connsiteX28" fmla="*/ 597138 w 2565728"/>
              <a:gd name="connsiteY28" fmla="*/ 1805849 h 2638697"/>
              <a:gd name="connsiteX29" fmla="*/ 646214 w 2565728"/>
              <a:gd name="connsiteY29" fmla="*/ 1896926 h 2638697"/>
              <a:gd name="connsiteX30" fmla="*/ 662815 w 2565728"/>
              <a:gd name="connsiteY30" fmla="*/ 1951990 h 2638697"/>
              <a:gd name="connsiteX31" fmla="*/ 744730 w 2565728"/>
              <a:gd name="connsiteY31" fmla="*/ 2073093 h 2638697"/>
              <a:gd name="connsiteX32" fmla="*/ 784281 w 2565728"/>
              <a:gd name="connsiteY32" fmla="*/ 2181134 h 2638697"/>
              <a:gd name="connsiteX33" fmla="*/ 806869 w 2565728"/>
              <a:gd name="connsiteY33" fmla="*/ 2226673 h 2638697"/>
              <a:gd name="connsiteX34" fmla="*/ 788182 w 2565728"/>
              <a:gd name="connsiteY34" fmla="*/ 2308588 h 2638697"/>
              <a:gd name="connsiteX35" fmla="*/ 842520 w 2565728"/>
              <a:gd name="connsiteY35" fmla="*/ 2428966 h 2638697"/>
              <a:gd name="connsiteX36" fmla="*/ 893683 w 2565728"/>
              <a:gd name="connsiteY36" fmla="*/ 248194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68448 w 2565728"/>
              <a:gd name="connsiteY41" fmla="*/ 2560320 h 2638697"/>
              <a:gd name="connsiteX42" fmla="*/ 1507637 w 2565728"/>
              <a:gd name="connsiteY42" fmla="*/ 2547257 h 2638697"/>
              <a:gd name="connsiteX43" fmla="*/ 1572951 w 2565728"/>
              <a:gd name="connsiteY43" fmla="*/ 2534194 h 2638697"/>
              <a:gd name="connsiteX44" fmla="*/ 1651328 w 2565728"/>
              <a:gd name="connsiteY44" fmla="*/ 2508068 h 2638697"/>
              <a:gd name="connsiteX45" fmla="*/ 1690517 w 2565728"/>
              <a:gd name="connsiteY45" fmla="*/ 2495006 h 2638697"/>
              <a:gd name="connsiteX46" fmla="*/ 1729705 w 2565728"/>
              <a:gd name="connsiteY46" fmla="*/ 2468880 h 2638697"/>
              <a:gd name="connsiteX47" fmla="*/ 1808083 w 2565728"/>
              <a:gd name="connsiteY47" fmla="*/ 2442754 h 2638697"/>
              <a:gd name="connsiteX48" fmla="*/ 1847271 w 2565728"/>
              <a:gd name="connsiteY48" fmla="*/ 2429691 h 2638697"/>
              <a:gd name="connsiteX49" fmla="*/ 1886460 w 2565728"/>
              <a:gd name="connsiteY49" fmla="*/ 2416628 h 2638697"/>
              <a:gd name="connsiteX50" fmla="*/ 1925648 w 2565728"/>
              <a:gd name="connsiteY50" fmla="*/ 2403566 h 2638697"/>
              <a:gd name="connsiteX51" fmla="*/ 2017088 w 2565728"/>
              <a:gd name="connsiteY51" fmla="*/ 2299063 h 2638697"/>
              <a:gd name="connsiteX52" fmla="*/ 2030151 w 2565728"/>
              <a:gd name="connsiteY52" fmla="*/ 2259874 h 2638697"/>
              <a:gd name="connsiteX53" fmla="*/ 2108528 w 2565728"/>
              <a:gd name="connsiteY53" fmla="*/ 2207623 h 2638697"/>
              <a:gd name="connsiteX54" fmla="*/ 2147717 w 2565728"/>
              <a:gd name="connsiteY54" fmla="*/ 2181497 h 2638697"/>
              <a:gd name="connsiteX55" fmla="*/ 2186905 w 2565728"/>
              <a:gd name="connsiteY55" fmla="*/ 2155371 h 2638697"/>
              <a:gd name="connsiteX56" fmla="*/ 2226094 w 2565728"/>
              <a:gd name="connsiteY56" fmla="*/ 2142308 h 2638697"/>
              <a:gd name="connsiteX57" fmla="*/ 2265283 w 2565728"/>
              <a:gd name="connsiteY57" fmla="*/ 2103120 h 2638697"/>
              <a:gd name="connsiteX58" fmla="*/ 2304471 w 2565728"/>
              <a:gd name="connsiteY58" fmla="*/ 2090057 h 2638697"/>
              <a:gd name="connsiteX59" fmla="*/ 2356723 w 2565728"/>
              <a:gd name="connsiteY59" fmla="*/ 2011680 h 2638697"/>
              <a:gd name="connsiteX60" fmla="*/ 2382848 w 2565728"/>
              <a:gd name="connsiteY60" fmla="*/ 1972491 h 2638697"/>
              <a:gd name="connsiteX61" fmla="*/ 2408974 w 2565728"/>
              <a:gd name="connsiteY61" fmla="*/ 1894114 h 2638697"/>
              <a:gd name="connsiteX62" fmla="*/ 2422037 w 2565728"/>
              <a:gd name="connsiteY62" fmla="*/ 1854926 h 2638697"/>
              <a:gd name="connsiteX63" fmla="*/ 2474288 w 2565728"/>
              <a:gd name="connsiteY63" fmla="*/ 1776548 h 2638697"/>
              <a:gd name="connsiteX64" fmla="*/ 2513477 w 2565728"/>
              <a:gd name="connsiteY64" fmla="*/ 1737360 h 2638697"/>
              <a:gd name="connsiteX65" fmla="*/ 2565728 w 2565728"/>
              <a:gd name="connsiteY65" fmla="*/ 1658983 h 2638697"/>
              <a:gd name="connsiteX66" fmla="*/ 2461225 w 2565728"/>
              <a:gd name="connsiteY66" fmla="*/ 1554480 h 2638697"/>
              <a:gd name="connsiteX67" fmla="*/ 2422037 w 2565728"/>
              <a:gd name="connsiteY67" fmla="*/ 1541417 h 2638697"/>
              <a:gd name="connsiteX68" fmla="*/ 2382848 w 2565728"/>
              <a:gd name="connsiteY68" fmla="*/ 1528354 h 2638697"/>
              <a:gd name="connsiteX69" fmla="*/ 2304471 w 2565728"/>
              <a:gd name="connsiteY69" fmla="*/ 1410788 h 2638697"/>
              <a:gd name="connsiteX70" fmla="*/ 2278345 w 2565728"/>
              <a:gd name="connsiteY70" fmla="*/ 1371600 h 2638697"/>
              <a:gd name="connsiteX71" fmla="*/ 2252220 w 2565728"/>
              <a:gd name="connsiteY71" fmla="*/ 1293223 h 2638697"/>
              <a:gd name="connsiteX72" fmla="*/ 2239157 w 2565728"/>
              <a:gd name="connsiteY72" fmla="*/ 1254034 h 2638697"/>
              <a:gd name="connsiteX73" fmla="*/ 2186905 w 2565728"/>
              <a:gd name="connsiteY73" fmla="*/ 1332411 h 2638697"/>
              <a:gd name="connsiteX74" fmla="*/ 2160780 w 2565728"/>
              <a:gd name="connsiteY74" fmla="*/ 1371600 h 2638697"/>
              <a:gd name="connsiteX75" fmla="*/ 2082403 w 2565728"/>
              <a:gd name="connsiteY75" fmla="*/ 1397726 h 2638697"/>
              <a:gd name="connsiteX76" fmla="*/ 2043214 w 2565728"/>
              <a:gd name="connsiteY76" fmla="*/ 1410788 h 2638697"/>
              <a:gd name="connsiteX77" fmla="*/ 1964837 w 2565728"/>
              <a:gd name="connsiteY77" fmla="*/ 1436914 h 2638697"/>
              <a:gd name="connsiteX78" fmla="*/ 1925648 w 2565728"/>
              <a:gd name="connsiteY78" fmla="*/ 1449977 h 2638697"/>
              <a:gd name="connsiteX79" fmla="*/ 1808083 w 2565728"/>
              <a:gd name="connsiteY79" fmla="*/ 1423851 h 2638697"/>
              <a:gd name="connsiteX80" fmla="*/ 1742768 w 2565728"/>
              <a:gd name="connsiteY80" fmla="*/ 1371600 h 2638697"/>
              <a:gd name="connsiteX81" fmla="*/ 1729705 w 2565728"/>
              <a:gd name="connsiteY81" fmla="*/ 1214846 h 2638697"/>
              <a:gd name="connsiteX82" fmla="*/ 1664391 w 2565728"/>
              <a:gd name="connsiteY82" fmla="*/ 1227908 h 2638697"/>
              <a:gd name="connsiteX83" fmla="*/ 1651328 w 2565728"/>
              <a:gd name="connsiteY83" fmla="*/ 1319348 h 2638697"/>
              <a:gd name="connsiteX84" fmla="*/ 1625203 w 2565728"/>
              <a:gd name="connsiteY84" fmla="*/ 1175657 h 2638697"/>
              <a:gd name="connsiteX85" fmla="*/ 1612140 w 2565728"/>
              <a:gd name="connsiteY85" fmla="*/ 1136468 h 2638697"/>
              <a:gd name="connsiteX86" fmla="*/ 1533763 w 2565728"/>
              <a:gd name="connsiteY86" fmla="*/ 1084217 h 2638697"/>
              <a:gd name="connsiteX87" fmla="*/ 1481511 w 2565728"/>
              <a:gd name="connsiteY87" fmla="*/ 966651 h 2638697"/>
              <a:gd name="connsiteX88" fmla="*/ 1403134 w 2565728"/>
              <a:gd name="connsiteY88" fmla="*/ 888274 h 2638697"/>
              <a:gd name="connsiteX89" fmla="*/ 1390071 w 2565728"/>
              <a:gd name="connsiteY89" fmla="*/ 744583 h 2638697"/>
              <a:gd name="connsiteX90" fmla="*/ 1377008 w 2565728"/>
              <a:gd name="connsiteY90" fmla="*/ 679268 h 2638697"/>
              <a:gd name="connsiteX91" fmla="*/ 1324757 w 2565728"/>
              <a:gd name="connsiteY91" fmla="*/ 600891 h 2638697"/>
              <a:gd name="connsiteX92" fmla="*/ 1233317 w 2565728"/>
              <a:gd name="connsiteY92" fmla="*/ 522514 h 2638697"/>
              <a:gd name="connsiteX93" fmla="*/ 1207191 w 2565728"/>
              <a:gd name="connsiteY93" fmla="*/ 483326 h 2638697"/>
              <a:gd name="connsiteX94" fmla="*/ 1115751 w 2565728"/>
              <a:gd name="connsiteY94" fmla="*/ 391886 h 2638697"/>
              <a:gd name="connsiteX95" fmla="*/ 1089625 w 2565728"/>
              <a:gd name="connsiteY95" fmla="*/ 352697 h 2638697"/>
              <a:gd name="connsiteX96" fmla="*/ 1050437 w 2565728"/>
              <a:gd name="connsiteY96" fmla="*/ 339634 h 2638697"/>
              <a:gd name="connsiteX97" fmla="*/ 1011248 w 2565728"/>
              <a:gd name="connsiteY97" fmla="*/ 313508 h 2638697"/>
              <a:gd name="connsiteX98" fmla="*/ 945934 w 2565728"/>
              <a:gd name="connsiteY98" fmla="*/ 248194 h 2638697"/>
              <a:gd name="connsiteX99" fmla="*/ 919808 w 2565728"/>
              <a:gd name="connsiteY99" fmla="*/ 209006 h 2638697"/>
              <a:gd name="connsiteX100" fmla="*/ 841431 w 2565728"/>
              <a:gd name="connsiteY100" fmla="*/ 182880 h 2638697"/>
              <a:gd name="connsiteX101" fmla="*/ 802243 w 2565728"/>
              <a:gd name="connsiteY101" fmla="*/ 169817 h 2638697"/>
              <a:gd name="connsiteX102" fmla="*/ 776117 w 2565728"/>
              <a:gd name="connsiteY102" fmla="*/ 130628 h 2638697"/>
              <a:gd name="connsiteX103" fmla="*/ 763054 w 2565728"/>
              <a:gd name="connsiteY103" fmla="*/ 91440 h 2638697"/>
              <a:gd name="connsiteX104" fmla="*/ 606300 w 2565728"/>
              <a:gd name="connsiteY104" fmla="*/ 13063 h 2638697"/>
              <a:gd name="connsiteX105" fmla="*/ 567111 w 2565728"/>
              <a:gd name="connsiteY105" fmla="*/ 0 h 2638697"/>
              <a:gd name="connsiteX106" fmla="*/ 501797 w 2565728"/>
              <a:gd name="connsiteY106"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63334 w 2565728"/>
              <a:gd name="connsiteY23" fmla="*/ 1429838 h 2638697"/>
              <a:gd name="connsiteX24" fmla="*/ 476760 w 2565728"/>
              <a:gd name="connsiteY24" fmla="*/ 1494427 h 2638697"/>
              <a:gd name="connsiteX25" fmla="*/ 455260 w 2565728"/>
              <a:gd name="connsiteY25" fmla="*/ 1563279 h 2638697"/>
              <a:gd name="connsiteX26" fmla="*/ 490548 w 2565728"/>
              <a:gd name="connsiteY26" fmla="*/ 1599293 h 2638697"/>
              <a:gd name="connsiteX27" fmla="*/ 469049 w 2565728"/>
              <a:gd name="connsiteY27" fmla="*/ 1684746 h 2638697"/>
              <a:gd name="connsiteX28" fmla="*/ 597138 w 2565728"/>
              <a:gd name="connsiteY28" fmla="*/ 1805849 h 2638697"/>
              <a:gd name="connsiteX29" fmla="*/ 646214 w 2565728"/>
              <a:gd name="connsiteY29" fmla="*/ 1896926 h 2638697"/>
              <a:gd name="connsiteX30" fmla="*/ 662815 w 2565728"/>
              <a:gd name="connsiteY30" fmla="*/ 1951990 h 2638697"/>
              <a:gd name="connsiteX31" fmla="*/ 744730 w 2565728"/>
              <a:gd name="connsiteY31" fmla="*/ 2073093 h 2638697"/>
              <a:gd name="connsiteX32" fmla="*/ 784281 w 2565728"/>
              <a:gd name="connsiteY32" fmla="*/ 2181134 h 2638697"/>
              <a:gd name="connsiteX33" fmla="*/ 806869 w 2565728"/>
              <a:gd name="connsiteY33" fmla="*/ 2226673 h 2638697"/>
              <a:gd name="connsiteX34" fmla="*/ 788182 w 2565728"/>
              <a:gd name="connsiteY34" fmla="*/ 2308588 h 2638697"/>
              <a:gd name="connsiteX35" fmla="*/ 842520 w 2565728"/>
              <a:gd name="connsiteY35" fmla="*/ 2428966 h 2638697"/>
              <a:gd name="connsiteX36" fmla="*/ 846058 w 2565728"/>
              <a:gd name="connsiteY36" fmla="*/ 250099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68448 w 2565728"/>
              <a:gd name="connsiteY41" fmla="*/ 2560320 h 2638697"/>
              <a:gd name="connsiteX42" fmla="*/ 1507637 w 2565728"/>
              <a:gd name="connsiteY42" fmla="*/ 2547257 h 2638697"/>
              <a:gd name="connsiteX43" fmla="*/ 1572951 w 2565728"/>
              <a:gd name="connsiteY43" fmla="*/ 2534194 h 2638697"/>
              <a:gd name="connsiteX44" fmla="*/ 1651328 w 2565728"/>
              <a:gd name="connsiteY44" fmla="*/ 2508068 h 2638697"/>
              <a:gd name="connsiteX45" fmla="*/ 1690517 w 2565728"/>
              <a:gd name="connsiteY45" fmla="*/ 2495006 h 2638697"/>
              <a:gd name="connsiteX46" fmla="*/ 1729705 w 2565728"/>
              <a:gd name="connsiteY46" fmla="*/ 2468880 h 2638697"/>
              <a:gd name="connsiteX47" fmla="*/ 1808083 w 2565728"/>
              <a:gd name="connsiteY47" fmla="*/ 2442754 h 2638697"/>
              <a:gd name="connsiteX48" fmla="*/ 1847271 w 2565728"/>
              <a:gd name="connsiteY48" fmla="*/ 2429691 h 2638697"/>
              <a:gd name="connsiteX49" fmla="*/ 1886460 w 2565728"/>
              <a:gd name="connsiteY49" fmla="*/ 2416628 h 2638697"/>
              <a:gd name="connsiteX50" fmla="*/ 1925648 w 2565728"/>
              <a:gd name="connsiteY50" fmla="*/ 2403566 h 2638697"/>
              <a:gd name="connsiteX51" fmla="*/ 2017088 w 2565728"/>
              <a:gd name="connsiteY51" fmla="*/ 2299063 h 2638697"/>
              <a:gd name="connsiteX52" fmla="*/ 2030151 w 2565728"/>
              <a:gd name="connsiteY52" fmla="*/ 2259874 h 2638697"/>
              <a:gd name="connsiteX53" fmla="*/ 2108528 w 2565728"/>
              <a:gd name="connsiteY53" fmla="*/ 2207623 h 2638697"/>
              <a:gd name="connsiteX54" fmla="*/ 2147717 w 2565728"/>
              <a:gd name="connsiteY54" fmla="*/ 2181497 h 2638697"/>
              <a:gd name="connsiteX55" fmla="*/ 2186905 w 2565728"/>
              <a:gd name="connsiteY55" fmla="*/ 2155371 h 2638697"/>
              <a:gd name="connsiteX56" fmla="*/ 2226094 w 2565728"/>
              <a:gd name="connsiteY56" fmla="*/ 2142308 h 2638697"/>
              <a:gd name="connsiteX57" fmla="*/ 2265283 w 2565728"/>
              <a:gd name="connsiteY57" fmla="*/ 2103120 h 2638697"/>
              <a:gd name="connsiteX58" fmla="*/ 2304471 w 2565728"/>
              <a:gd name="connsiteY58" fmla="*/ 2090057 h 2638697"/>
              <a:gd name="connsiteX59" fmla="*/ 2356723 w 2565728"/>
              <a:gd name="connsiteY59" fmla="*/ 2011680 h 2638697"/>
              <a:gd name="connsiteX60" fmla="*/ 2382848 w 2565728"/>
              <a:gd name="connsiteY60" fmla="*/ 1972491 h 2638697"/>
              <a:gd name="connsiteX61" fmla="*/ 2408974 w 2565728"/>
              <a:gd name="connsiteY61" fmla="*/ 1894114 h 2638697"/>
              <a:gd name="connsiteX62" fmla="*/ 2422037 w 2565728"/>
              <a:gd name="connsiteY62" fmla="*/ 1854926 h 2638697"/>
              <a:gd name="connsiteX63" fmla="*/ 2474288 w 2565728"/>
              <a:gd name="connsiteY63" fmla="*/ 1776548 h 2638697"/>
              <a:gd name="connsiteX64" fmla="*/ 2513477 w 2565728"/>
              <a:gd name="connsiteY64" fmla="*/ 1737360 h 2638697"/>
              <a:gd name="connsiteX65" fmla="*/ 2565728 w 2565728"/>
              <a:gd name="connsiteY65" fmla="*/ 1658983 h 2638697"/>
              <a:gd name="connsiteX66" fmla="*/ 2461225 w 2565728"/>
              <a:gd name="connsiteY66" fmla="*/ 1554480 h 2638697"/>
              <a:gd name="connsiteX67" fmla="*/ 2422037 w 2565728"/>
              <a:gd name="connsiteY67" fmla="*/ 1541417 h 2638697"/>
              <a:gd name="connsiteX68" fmla="*/ 2382848 w 2565728"/>
              <a:gd name="connsiteY68" fmla="*/ 1528354 h 2638697"/>
              <a:gd name="connsiteX69" fmla="*/ 2304471 w 2565728"/>
              <a:gd name="connsiteY69" fmla="*/ 1410788 h 2638697"/>
              <a:gd name="connsiteX70" fmla="*/ 2278345 w 2565728"/>
              <a:gd name="connsiteY70" fmla="*/ 1371600 h 2638697"/>
              <a:gd name="connsiteX71" fmla="*/ 2252220 w 2565728"/>
              <a:gd name="connsiteY71" fmla="*/ 1293223 h 2638697"/>
              <a:gd name="connsiteX72" fmla="*/ 2239157 w 2565728"/>
              <a:gd name="connsiteY72" fmla="*/ 1254034 h 2638697"/>
              <a:gd name="connsiteX73" fmla="*/ 2186905 w 2565728"/>
              <a:gd name="connsiteY73" fmla="*/ 1332411 h 2638697"/>
              <a:gd name="connsiteX74" fmla="*/ 2160780 w 2565728"/>
              <a:gd name="connsiteY74" fmla="*/ 1371600 h 2638697"/>
              <a:gd name="connsiteX75" fmla="*/ 2082403 w 2565728"/>
              <a:gd name="connsiteY75" fmla="*/ 1397726 h 2638697"/>
              <a:gd name="connsiteX76" fmla="*/ 2043214 w 2565728"/>
              <a:gd name="connsiteY76" fmla="*/ 1410788 h 2638697"/>
              <a:gd name="connsiteX77" fmla="*/ 1964837 w 2565728"/>
              <a:gd name="connsiteY77" fmla="*/ 1436914 h 2638697"/>
              <a:gd name="connsiteX78" fmla="*/ 1925648 w 2565728"/>
              <a:gd name="connsiteY78" fmla="*/ 1449977 h 2638697"/>
              <a:gd name="connsiteX79" fmla="*/ 1808083 w 2565728"/>
              <a:gd name="connsiteY79" fmla="*/ 1423851 h 2638697"/>
              <a:gd name="connsiteX80" fmla="*/ 1742768 w 2565728"/>
              <a:gd name="connsiteY80" fmla="*/ 1371600 h 2638697"/>
              <a:gd name="connsiteX81" fmla="*/ 1729705 w 2565728"/>
              <a:gd name="connsiteY81" fmla="*/ 1214846 h 2638697"/>
              <a:gd name="connsiteX82" fmla="*/ 1664391 w 2565728"/>
              <a:gd name="connsiteY82" fmla="*/ 1227908 h 2638697"/>
              <a:gd name="connsiteX83" fmla="*/ 1651328 w 2565728"/>
              <a:gd name="connsiteY83" fmla="*/ 1319348 h 2638697"/>
              <a:gd name="connsiteX84" fmla="*/ 1625203 w 2565728"/>
              <a:gd name="connsiteY84" fmla="*/ 1175657 h 2638697"/>
              <a:gd name="connsiteX85" fmla="*/ 1612140 w 2565728"/>
              <a:gd name="connsiteY85" fmla="*/ 1136468 h 2638697"/>
              <a:gd name="connsiteX86" fmla="*/ 1533763 w 2565728"/>
              <a:gd name="connsiteY86" fmla="*/ 1084217 h 2638697"/>
              <a:gd name="connsiteX87" fmla="*/ 1481511 w 2565728"/>
              <a:gd name="connsiteY87" fmla="*/ 966651 h 2638697"/>
              <a:gd name="connsiteX88" fmla="*/ 1403134 w 2565728"/>
              <a:gd name="connsiteY88" fmla="*/ 888274 h 2638697"/>
              <a:gd name="connsiteX89" fmla="*/ 1390071 w 2565728"/>
              <a:gd name="connsiteY89" fmla="*/ 744583 h 2638697"/>
              <a:gd name="connsiteX90" fmla="*/ 1377008 w 2565728"/>
              <a:gd name="connsiteY90" fmla="*/ 679268 h 2638697"/>
              <a:gd name="connsiteX91" fmla="*/ 1324757 w 2565728"/>
              <a:gd name="connsiteY91" fmla="*/ 600891 h 2638697"/>
              <a:gd name="connsiteX92" fmla="*/ 1233317 w 2565728"/>
              <a:gd name="connsiteY92" fmla="*/ 522514 h 2638697"/>
              <a:gd name="connsiteX93" fmla="*/ 1207191 w 2565728"/>
              <a:gd name="connsiteY93" fmla="*/ 483326 h 2638697"/>
              <a:gd name="connsiteX94" fmla="*/ 1115751 w 2565728"/>
              <a:gd name="connsiteY94" fmla="*/ 391886 h 2638697"/>
              <a:gd name="connsiteX95" fmla="*/ 1089625 w 2565728"/>
              <a:gd name="connsiteY95" fmla="*/ 352697 h 2638697"/>
              <a:gd name="connsiteX96" fmla="*/ 1050437 w 2565728"/>
              <a:gd name="connsiteY96" fmla="*/ 339634 h 2638697"/>
              <a:gd name="connsiteX97" fmla="*/ 1011248 w 2565728"/>
              <a:gd name="connsiteY97" fmla="*/ 313508 h 2638697"/>
              <a:gd name="connsiteX98" fmla="*/ 945934 w 2565728"/>
              <a:gd name="connsiteY98" fmla="*/ 248194 h 2638697"/>
              <a:gd name="connsiteX99" fmla="*/ 919808 w 2565728"/>
              <a:gd name="connsiteY99" fmla="*/ 209006 h 2638697"/>
              <a:gd name="connsiteX100" fmla="*/ 841431 w 2565728"/>
              <a:gd name="connsiteY100" fmla="*/ 182880 h 2638697"/>
              <a:gd name="connsiteX101" fmla="*/ 802243 w 2565728"/>
              <a:gd name="connsiteY101" fmla="*/ 169817 h 2638697"/>
              <a:gd name="connsiteX102" fmla="*/ 776117 w 2565728"/>
              <a:gd name="connsiteY102" fmla="*/ 130628 h 2638697"/>
              <a:gd name="connsiteX103" fmla="*/ 763054 w 2565728"/>
              <a:gd name="connsiteY103" fmla="*/ 91440 h 2638697"/>
              <a:gd name="connsiteX104" fmla="*/ 606300 w 2565728"/>
              <a:gd name="connsiteY104" fmla="*/ 13063 h 2638697"/>
              <a:gd name="connsiteX105" fmla="*/ 567111 w 2565728"/>
              <a:gd name="connsiteY105" fmla="*/ 0 h 2638697"/>
              <a:gd name="connsiteX106" fmla="*/ 501797 w 2565728"/>
              <a:gd name="connsiteY106"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63334 w 2565728"/>
              <a:gd name="connsiteY23" fmla="*/ 1429838 h 2638697"/>
              <a:gd name="connsiteX24" fmla="*/ 476760 w 2565728"/>
              <a:gd name="connsiteY24" fmla="*/ 1494427 h 2638697"/>
              <a:gd name="connsiteX25" fmla="*/ 455260 w 2565728"/>
              <a:gd name="connsiteY25" fmla="*/ 1563279 h 2638697"/>
              <a:gd name="connsiteX26" fmla="*/ 490548 w 2565728"/>
              <a:gd name="connsiteY26" fmla="*/ 1599293 h 2638697"/>
              <a:gd name="connsiteX27" fmla="*/ 469049 w 2565728"/>
              <a:gd name="connsiteY27" fmla="*/ 1684746 h 2638697"/>
              <a:gd name="connsiteX28" fmla="*/ 597138 w 2565728"/>
              <a:gd name="connsiteY28" fmla="*/ 1805849 h 2638697"/>
              <a:gd name="connsiteX29" fmla="*/ 646214 w 2565728"/>
              <a:gd name="connsiteY29" fmla="*/ 1896926 h 2638697"/>
              <a:gd name="connsiteX30" fmla="*/ 662815 w 2565728"/>
              <a:gd name="connsiteY30" fmla="*/ 1951990 h 2638697"/>
              <a:gd name="connsiteX31" fmla="*/ 744730 w 2565728"/>
              <a:gd name="connsiteY31" fmla="*/ 2073093 h 2638697"/>
              <a:gd name="connsiteX32" fmla="*/ 784281 w 2565728"/>
              <a:gd name="connsiteY32" fmla="*/ 2181134 h 2638697"/>
              <a:gd name="connsiteX33" fmla="*/ 806869 w 2565728"/>
              <a:gd name="connsiteY33" fmla="*/ 2226673 h 2638697"/>
              <a:gd name="connsiteX34" fmla="*/ 788182 w 2565728"/>
              <a:gd name="connsiteY34" fmla="*/ 2308588 h 2638697"/>
              <a:gd name="connsiteX35" fmla="*/ 842520 w 2565728"/>
              <a:gd name="connsiteY35" fmla="*/ 2428966 h 2638697"/>
              <a:gd name="connsiteX36" fmla="*/ 846058 w 2565728"/>
              <a:gd name="connsiteY36" fmla="*/ 250099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68448 w 2565728"/>
              <a:gd name="connsiteY41" fmla="*/ 2560320 h 2638697"/>
              <a:gd name="connsiteX42" fmla="*/ 1507637 w 2565728"/>
              <a:gd name="connsiteY42" fmla="*/ 2547257 h 2638697"/>
              <a:gd name="connsiteX43" fmla="*/ 1572951 w 2565728"/>
              <a:gd name="connsiteY43" fmla="*/ 2534194 h 2638697"/>
              <a:gd name="connsiteX44" fmla="*/ 1651328 w 2565728"/>
              <a:gd name="connsiteY44" fmla="*/ 2508068 h 2638697"/>
              <a:gd name="connsiteX45" fmla="*/ 1690517 w 2565728"/>
              <a:gd name="connsiteY45" fmla="*/ 2495006 h 2638697"/>
              <a:gd name="connsiteX46" fmla="*/ 1729705 w 2565728"/>
              <a:gd name="connsiteY46" fmla="*/ 2468880 h 2638697"/>
              <a:gd name="connsiteX47" fmla="*/ 1808083 w 2565728"/>
              <a:gd name="connsiteY47" fmla="*/ 2442754 h 2638697"/>
              <a:gd name="connsiteX48" fmla="*/ 1847271 w 2565728"/>
              <a:gd name="connsiteY48" fmla="*/ 2429691 h 2638697"/>
              <a:gd name="connsiteX49" fmla="*/ 1886460 w 2565728"/>
              <a:gd name="connsiteY49" fmla="*/ 2416628 h 2638697"/>
              <a:gd name="connsiteX50" fmla="*/ 1878023 w 2565728"/>
              <a:gd name="connsiteY50" fmla="*/ 2295616 h 2638697"/>
              <a:gd name="connsiteX51" fmla="*/ 2017088 w 2565728"/>
              <a:gd name="connsiteY51" fmla="*/ 2299063 h 2638697"/>
              <a:gd name="connsiteX52" fmla="*/ 2030151 w 2565728"/>
              <a:gd name="connsiteY52" fmla="*/ 2259874 h 2638697"/>
              <a:gd name="connsiteX53" fmla="*/ 2108528 w 2565728"/>
              <a:gd name="connsiteY53" fmla="*/ 2207623 h 2638697"/>
              <a:gd name="connsiteX54" fmla="*/ 2147717 w 2565728"/>
              <a:gd name="connsiteY54" fmla="*/ 2181497 h 2638697"/>
              <a:gd name="connsiteX55" fmla="*/ 2186905 w 2565728"/>
              <a:gd name="connsiteY55" fmla="*/ 2155371 h 2638697"/>
              <a:gd name="connsiteX56" fmla="*/ 2226094 w 2565728"/>
              <a:gd name="connsiteY56" fmla="*/ 2142308 h 2638697"/>
              <a:gd name="connsiteX57" fmla="*/ 2265283 w 2565728"/>
              <a:gd name="connsiteY57" fmla="*/ 2103120 h 2638697"/>
              <a:gd name="connsiteX58" fmla="*/ 2304471 w 2565728"/>
              <a:gd name="connsiteY58" fmla="*/ 2090057 h 2638697"/>
              <a:gd name="connsiteX59" fmla="*/ 2356723 w 2565728"/>
              <a:gd name="connsiteY59" fmla="*/ 2011680 h 2638697"/>
              <a:gd name="connsiteX60" fmla="*/ 2382848 w 2565728"/>
              <a:gd name="connsiteY60" fmla="*/ 1972491 h 2638697"/>
              <a:gd name="connsiteX61" fmla="*/ 2408974 w 2565728"/>
              <a:gd name="connsiteY61" fmla="*/ 1894114 h 2638697"/>
              <a:gd name="connsiteX62" fmla="*/ 2422037 w 2565728"/>
              <a:gd name="connsiteY62" fmla="*/ 1854926 h 2638697"/>
              <a:gd name="connsiteX63" fmla="*/ 2474288 w 2565728"/>
              <a:gd name="connsiteY63" fmla="*/ 1776548 h 2638697"/>
              <a:gd name="connsiteX64" fmla="*/ 2513477 w 2565728"/>
              <a:gd name="connsiteY64" fmla="*/ 1737360 h 2638697"/>
              <a:gd name="connsiteX65" fmla="*/ 2565728 w 2565728"/>
              <a:gd name="connsiteY65" fmla="*/ 1658983 h 2638697"/>
              <a:gd name="connsiteX66" fmla="*/ 2461225 w 2565728"/>
              <a:gd name="connsiteY66" fmla="*/ 1554480 h 2638697"/>
              <a:gd name="connsiteX67" fmla="*/ 2422037 w 2565728"/>
              <a:gd name="connsiteY67" fmla="*/ 1541417 h 2638697"/>
              <a:gd name="connsiteX68" fmla="*/ 2382848 w 2565728"/>
              <a:gd name="connsiteY68" fmla="*/ 1528354 h 2638697"/>
              <a:gd name="connsiteX69" fmla="*/ 2304471 w 2565728"/>
              <a:gd name="connsiteY69" fmla="*/ 1410788 h 2638697"/>
              <a:gd name="connsiteX70" fmla="*/ 2278345 w 2565728"/>
              <a:gd name="connsiteY70" fmla="*/ 1371600 h 2638697"/>
              <a:gd name="connsiteX71" fmla="*/ 2252220 w 2565728"/>
              <a:gd name="connsiteY71" fmla="*/ 1293223 h 2638697"/>
              <a:gd name="connsiteX72" fmla="*/ 2239157 w 2565728"/>
              <a:gd name="connsiteY72" fmla="*/ 1254034 h 2638697"/>
              <a:gd name="connsiteX73" fmla="*/ 2186905 w 2565728"/>
              <a:gd name="connsiteY73" fmla="*/ 1332411 h 2638697"/>
              <a:gd name="connsiteX74" fmla="*/ 2160780 w 2565728"/>
              <a:gd name="connsiteY74" fmla="*/ 1371600 h 2638697"/>
              <a:gd name="connsiteX75" fmla="*/ 2082403 w 2565728"/>
              <a:gd name="connsiteY75" fmla="*/ 1397726 h 2638697"/>
              <a:gd name="connsiteX76" fmla="*/ 2043214 w 2565728"/>
              <a:gd name="connsiteY76" fmla="*/ 1410788 h 2638697"/>
              <a:gd name="connsiteX77" fmla="*/ 1964837 w 2565728"/>
              <a:gd name="connsiteY77" fmla="*/ 1436914 h 2638697"/>
              <a:gd name="connsiteX78" fmla="*/ 1925648 w 2565728"/>
              <a:gd name="connsiteY78" fmla="*/ 1449977 h 2638697"/>
              <a:gd name="connsiteX79" fmla="*/ 1808083 w 2565728"/>
              <a:gd name="connsiteY79" fmla="*/ 1423851 h 2638697"/>
              <a:gd name="connsiteX80" fmla="*/ 1742768 w 2565728"/>
              <a:gd name="connsiteY80" fmla="*/ 1371600 h 2638697"/>
              <a:gd name="connsiteX81" fmla="*/ 1729705 w 2565728"/>
              <a:gd name="connsiteY81" fmla="*/ 1214846 h 2638697"/>
              <a:gd name="connsiteX82" fmla="*/ 1664391 w 2565728"/>
              <a:gd name="connsiteY82" fmla="*/ 1227908 h 2638697"/>
              <a:gd name="connsiteX83" fmla="*/ 1651328 w 2565728"/>
              <a:gd name="connsiteY83" fmla="*/ 1319348 h 2638697"/>
              <a:gd name="connsiteX84" fmla="*/ 1625203 w 2565728"/>
              <a:gd name="connsiteY84" fmla="*/ 1175657 h 2638697"/>
              <a:gd name="connsiteX85" fmla="*/ 1612140 w 2565728"/>
              <a:gd name="connsiteY85" fmla="*/ 1136468 h 2638697"/>
              <a:gd name="connsiteX86" fmla="*/ 1533763 w 2565728"/>
              <a:gd name="connsiteY86" fmla="*/ 1084217 h 2638697"/>
              <a:gd name="connsiteX87" fmla="*/ 1481511 w 2565728"/>
              <a:gd name="connsiteY87" fmla="*/ 966651 h 2638697"/>
              <a:gd name="connsiteX88" fmla="*/ 1403134 w 2565728"/>
              <a:gd name="connsiteY88" fmla="*/ 888274 h 2638697"/>
              <a:gd name="connsiteX89" fmla="*/ 1390071 w 2565728"/>
              <a:gd name="connsiteY89" fmla="*/ 744583 h 2638697"/>
              <a:gd name="connsiteX90" fmla="*/ 1377008 w 2565728"/>
              <a:gd name="connsiteY90" fmla="*/ 679268 h 2638697"/>
              <a:gd name="connsiteX91" fmla="*/ 1324757 w 2565728"/>
              <a:gd name="connsiteY91" fmla="*/ 600891 h 2638697"/>
              <a:gd name="connsiteX92" fmla="*/ 1233317 w 2565728"/>
              <a:gd name="connsiteY92" fmla="*/ 522514 h 2638697"/>
              <a:gd name="connsiteX93" fmla="*/ 1207191 w 2565728"/>
              <a:gd name="connsiteY93" fmla="*/ 483326 h 2638697"/>
              <a:gd name="connsiteX94" fmla="*/ 1115751 w 2565728"/>
              <a:gd name="connsiteY94" fmla="*/ 391886 h 2638697"/>
              <a:gd name="connsiteX95" fmla="*/ 1089625 w 2565728"/>
              <a:gd name="connsiteY95" fmla="*/ 352697 h 2638697"/>
              <a:gd name="connsiteX96" fmla="*/ 1050437 w 2565728"/>
              <a:gd name="connsiteY96" fmla="*/ 339634 h 2638697"/>
              <a:gd name="connsiteX97" fmla="*/ 1011248 w 2565728"/>
              <a:gd name="connsiteY97" fmla="*/ 313508 h 2638697"/>
              <a:gd name="connsiteX98" fmla="*/ 945934 w 2565728"/>
              <a:gd name="connsiteY98" fmla="*/ 248194 h 2638697"/>
              <a:gd name="connsiteX99" fmla="*/ 919808 w 2565728"/>
              <a:gd name="connsiteY99" fmla="*/ 209006 h 2638697"/>
              <a:gd name="connsiteX100" fmla="*/ 841431 w 2565728"/>
              <a:gd name="connsiteY100" fmla="*/ 182880 h 2638697"/>
              <a:gd name="connsiteX101" fmla="*/ 802243 w 2565728"/>
              <a:gd name="connsiteY101" fmla="*/ 169817 h 2638697"/>
              <a:gd name="connsiteX102" fmla="*/ 776117 w 2565728"/>
              <a:gd name="connsiteY102" fmla="*/ 130628 h 2638697"/>
              <a:gd name="connsiteX103" fmla="*/ 763054 w 2565728"/>
              <a:gd name="connsiteY103" fmla="*/ 91440 h 2638697"/>
              <a:gd name="connsiteX104" fmla="*/ 606300 w 2565728"/>
              <a:gd name="connsiteY104" fmla="*/ 13063 h 2638697"/>
              <a:gd name="connsiteX105" fmla="*/ 567111 w 2565728"/>
              <a:gd name="connsiteY105" fmla="*/ 0 h 2638697"/>
              <a:gd name="connsiteX106" fmla="*/ 501797 w 2565728"/>
              <a:gd name="connsiteY106"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63334 w 2565728"/>
              <a:gd name="connsiteY23" fmla="*/ 1429838 h 2638697"/>
              <a:gd name="connsiteX24" fmla="*/ 476760 w 2565728"/>
              <a:gd name="connsiteY24" fmla="*/ 1494427 h 2638697"/>
              <a:gd name="connsiteX25" fmla="*/ 455260 w 2565728"/>
              <a:gd name="connsiteY25" fmla="*/ 1563279 h 2638697"/>
              <a:gd name="connsiteX26" fmla="*/ 490548 w 2565728"/>
              <a:gd name="connsiteY26" fmla="*/ 1599293 h 2638697"/>
              <a:gd name="connsiteX27" fmla="*/ 469049 w 2565728"/>
              <a:gd name="connsiteY27" fmla="*/ 1684746 h 2638697"/>
              <a:gd name="connsiteX28" fmla="*/ 597138 w 2565728"/>
              <a:gd name="connsiteY28" fmla="*/ 1805849 h 2638697"/>
              <a:gd name="connsiteX29" fmla="*/ 646214 w 2565728"/>
              <a:gd name="connsiteY29" fmla="*/ 1896926 h 2638697"/>
              <a:gd name="connsiteX30" fmla="*/ 662815 w 2565728"/>
              <a:gd name="connsiteY30" fmla="*/ 1951990 h 2638697"/>
              <a:gd name="connsiteX31" fmla="*/ 744730 w 2565728"/>
              <a:gd name="connsiteY31" fmla="*/ 2073093 h 2638697"/>
              <a:gd name="connsiteX32" fmla="*/ 784281 w 2565728"/>
              <a:gd name="connsiteY32" fmla="*/ 2181134 h 2638697"/>
              <a:gd name="connsiteX33" fmla="*/ 806869 w 2565728"/>
              <a:gd name="connsiteY33" fmla="*/ 2226673 h 2638697"/>
              <a:gd name="connsiteX34" fmla="*/ 788182 w 2565728"/>
              <a:gd name="connsiteY34" fmla="*/ 2308588 h 2638697"/>
              <a:gd name="connsiteX35" fmla="*/ 842520 w 2565728"/>
              <a:gd name="connsiteY35" fmla="*/ 2428966 h 2638697"/>
              <a:gd name="connsiteX36" fmla="*/ 846058 w 2565728"/>
              <a:gd name="connsiteY36" fmla="*/ 250099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68448 w 2565728"/>
              <a:gd name="connsiteY41" fmla="*/ 2560320 h 2638697"/>
              <a:gd name="connsiteX42" fmla="*/ 1507637 w 2565728"/>
              <a:gd name="connsiteY42" fmla="*/ 2547257 h 2638697"/>
              <a:gd name="connsiteX43" fmla="*/ 1572951 w 2565728"/>
              <a:gd name="connsiteY43" fmla="*/ 2534194 h 2638697"/>
              <a:gd name="connsiteX44" fmla="*/ 1651328 w 2565728"/>
              <a:gd name="connsiteY44" fmla="*/ 2508068 h 2638697"/>
              <a:gd name="connsiteX45" fmla="*/ 1690517 w 2565728"/>
              <a:gd name="connsiteY45" fmla="*/ 2495006 h 2638697"/>
              <a:gd name="connsiteX46" fmla="*/ 1729705 w 2565728"/>
              <a:gd name="connsiteY46" fmla="*/ 2468880 h 2638697"/>
              <a:gd name="connsiteX47" fmla="*/ 1808083 w 2565728"/>
              <a:gd name="connsiteY47" fmla="*/ 2442754 h 2638697"/>
              <a:gd name="connsiteX48" fmla="*/ 1847271 w 2565728"/>
              <a:gd name="connsiteY48" fmla="*/ 2429691 h 2638697"/>
              <a:gd name="connsiteX49" fmla="*/ 1886460 w 2565728"/>
              <a:gd name="connsiteY49" fmla="*/ 2416628 h 2638697"/>
              <a:gd name="connsiteX50" fmla="*/ 1878023 w 2565728"/>
              <a:gd name="connsiteY50" fmla="*/ 2295616 h 2638697"/>
              <a:gd name="connsiteX51" fmla="*/ 1985338 w 2565728"/>
              <a:gd name="connsiteY51" fmla="*/ 2254613 h 2638697"/>
              <a:gd name="connsiteX52" fmla="*/ 2030151 w 2565728"/>
              <a:gd name="connsiteY52" fmla="*/ 2259874 h 2638697"/>
              <a:gd name="connsiteX53" fmla="*/ 2108528 w 2565728"/>
              <a:gd name="connsiteY53" fmla="*/ 2207623 h 2638697"/>
              <a:gd name="connsiteX54" fmla="*/ 2147717 w 2565728"/>
              <a:gd name="connsiteY54" fmla="*/ 2181497 h 2638697"/>
              <a:gd name="connsiteX55" fmla="*/ 2186905 w 2565728"/>
              <a:gd name="connsiteY55" fmla="*/ 2155371 h 2638697"/>
              <a:gd name="connsiteX56" fmla="*/ 2226094 w 2565728"/>
              <a:gd name="connsiteY56" fmla="*/ 2142308 h 2638697"/>
              <a:gd name="connsiteX57" fmla="*/ 2265283 w 2565728"/>
              <a:gd name="connsiteY57" fmla="*/ 2103120 h 2638697"/>
              <a:gd name="connsiteX58" fmla="*/ 2304471 w 2565728"/>
              <a:gd name="connsiteY58" fmla="*/ 2090057 h 2638697"/>
              <a:gd name="connsiteX59" fmla="*/ 2356723 w 2565728"/>
              <a:gd name="connsiteY59" fmla="*/ 2011680 h 2638697"/>
              <a:gd name="connsiteX60" fmla="*/ 2382848 w 2565728"/>
              <a:gd name="connsiteY60" fmla="*/ 1972491 h 2638697"/>
              <a:gd name="connsiteX61" fmla="*/ 2408974 w 2565728"/>
              <a:gd name="connsiteY61" fmla="*/ 1894114 h 2638697"/>
              <a:gd name="connsiteX62" fmla="*/ 2422037 w 2565728"/>
              <a:gd name="connsiteY62" fmla="*/ 1854926 h 2638697"/>
              <a:gd name="connsiteX63" fmla="*/ 2474288 w 2565728"/>
              <a:gd name="connsiteY63" fmla="*/ 1776548 h 2638697"/>
              <a:gd name="connsiteX64" fmla="*/ 2513477 w 2565728"/>
              <a:gd name="connsiteY64" fmla="*/ 1737360 h 2638697"/>
              <a:gd name="connsiteX65" fmla="*/ 2565728 w 2565728"/>
              <a:gd name="connsiteY65" fmla="*/ 1658983 h 2638697"/>
              <a:gd name="connsiteX66" fmla="*/ 2461225 w 2565728"/>
              <a:gd name="connsiteY66" fmla="*/ 1554480 h 2638697"/>
              <a:gd name="connsiteX67" fmla="*/ 2422037 w 2565728"/>
              <a:gd name="connsiteY67" fmla="*/ 1541417 h 2638697"/>
              <a:gd name="connsiteX68" fmla="*/ 2382848 w 2565728"/>
              <a:gd name="connsiteY68" fmla="*/ 1528354 h 2638697"/>
              <a:gd name="connsiteX69" fmla="*/ 2304471 w 2565728"/>
              <a:gd name="connsiteY69" fmla="*/ 1410788 h 2638697"/>
              <a:gd name="connsiteX70" fmla="*/ 2278345 w 2565728"/>
              <a:gd name="connsiteY70" fmla="*/ 1371600 h 2638697"/>
              <a:gd name="connsiteX71" fmla="*/ 2252220 w 2565728"/>
              <a:gd name="connsiteY71" fmla="*/ 1293223 h 2638697"/>
              <a:gd name="connsiteX72" fmla="*/ 2239157 w 2565728"/>
              <a:gd name="connsiteY72" fmla="*/ 1254034 h 2638697"/>
              <a:gd name="connsiteX73" fmla="*/ 2186905 w 2565728"/>
              <a:gd name="connsiteY73" fmla="*/ 1332411 h 2638697"/>
              <a:gd name="connsiteX74" fmla="*/ 2160780 w 2565728"/>
              <a:gd name="connsiteY74" fmla="*/ 1371600 h 2638697"/>
              <a:gd name="connsiteX75" fmla="*/ 2082403 w 2565728"/>
              <a:gd name="connsiteY75" fmla="*/ 1397726 h 2638697"/>
              <a:gd name="connsiteX76" fmla="*/ 2043214 w 2565728"/>
              <a:gd name="connsiteY76" fmla="*/ 1410788 h 2638697"/>
              <a:gd name="connsiteX77" fmla="*/ 1964837 w 2565728"/>
              <a:gd name="connsiteY77" fmla="*/ 1436914 h 2638697"/>
              <a:gd name="connsiteX78" fmla="*/ 1925648 w 2565728"/>
              <a:gd name="connsiteY78" fmla="*/ 1449977 h 2638697"/>
              <a:gd name="connsiteX79" fmla="*/ 1808083 w 2565728"/>
              <a:gd name="connsiteY79" fmla="*/ 1423851 h 2638697"/>
              <a:gd name="connsiteX80" fmla="*/ 1742768 w 2565728"/>
              <a:gd name="connsiteY80" fmla="*/ 1371600 h 2638697"/>
              <a:gd name="connsiteX81" fmla="*/ 1729705 w 2565728"/>
              <a:gd name="connsiteY81" fmla="*/ 1214846 h 2638697"/>
              <a:gd name="connsiteX82" fmla="*/ 1664391 w 2565728"/>
              <a:gd name="connsiteY82" fmla="*/ 1227908 h 2638697"/>
              <a:gd name="connsiteX83" fmla="*/ 1651328 w 2565728"/>
              <a:gd name="connsiteY83" fmla="*/ 1319348 h 2638697"/>
              <a:gd name="connsiteX84" fmla="*/ 1625203 w 2565728"/>
              <a:gd name="connsiteY84" fmla="*/ 1175657 h 2638697"/>
              <a:gd name="connsiteX85" fmla="*/ 1612140 w 2565728"/>
              <a:gd name="connsiteY85" fmla="*/ 1136468 h 2638697"/>
              <a:gd name="connsiteX86" fmla="*/ 1533763 w 2565728"/>
              <a:gd name="connsiteY86" fmla="*/ 1084217 h 2638697"/>
              <a:gd name="connsiteX87" fmla="*/ 1481511 w 2565728"/>
              <a:gd name="connsiteY87" fmla="*/ 966651 h 2638697"/>
              <a:gd name="connsiteX88" fmla="*/ 1403134 w 2565728"/>
              <a:gd name="connsiteY88" fmla="*/ 888274 h 2638697"/>
              <a:gd name="connsiteX89" fmla="*/ 1390071 w 2565728"/>
              <a:gd name="connsiteY89" fmla="*/ 744583 h 2638697"/>
              <a:gd name="connsiteX90" fmla="*/ 1377008 w 2565728"/>
              <a:gd name="connsiteY90" fmla="*/ 679268 h 2638697"/>
              <a:gd name="connsiteX91" fmla="*/ 1324757 w 2565728"/>
              <a:gd name="connsiteY91" fmla="*/ 600891 h 2638697"/>
              <a:gd name="connsiteX92" fmla="*/ 1233317 w 2565728"/>
              <a:gd name="connsiteY92" fmla="*/ 522514 h 2638697"/>
              <a:gd name="connsiteX93" fmla="*/ 1207191 w 2565728"/>
              <a:gd name="connsiteY93" fmla="*/ 483326 h 2638697"/>
              <a:gd name="connsiteX94" fmla="*/ 1115751 w 2565728"/>
              <a:gd name="connsiteY94" fmla="*/ 391886 h 2638697"/>
              <a:gd name="connsiteX95" fmla="*/ 1089625 w 2565728"/>
              <a:gd name="connsiteY95" fmla="*/ 352697 h 2638697"/>
              <a:gd name="connsiteX96" fmla="*/ 1050437 w 2565728"/>
              <a:gd name="connsiteY96" fmla="*/ 339634 h 2638697"/>
              <a:gd name="connsiteX97" fmla="*/ 1011248 w 2565728"/>
              <a:gd name="connsiteY97" fmla="*/ 313508 h 2638697"/>
              <a:gd name="connsiteX98" fmla="*/ 945934 w 2565728"/>
              <a:gd name="connsiteY98" fmla="*/ 248194 h 2638697"/>
              <a:gd name="connsiteX99" fmla="*/ 919808 w 2565728"/>
              <a:gd name="connsiteY99" fmla="*/ 209006 h 2638697"/>
              <a:gd name="connsiteX100" fmla="*/ 841431 w 2565728"/>
              <a:gd name="connsiteY100" fmla="*/ 182880 h 2638697"/>
              <a:gd name="connsiteX101" fmla="*/ 802243 w 2565728"/>
              <a:gd name="connsiteY101" fmla="*/ 169817 h 2638697"/>
              <a:gd name="connsiteX102" fmla="*/ 776117 w 2565728"/>
              <a:gd name="connsiteY102" fmla="*/ 130628 h 2638697"/>
              <a:gd name="connsiteX103" fmla="*/ 763054 w 2565728"/>
              <a:gd name="connsiteY103" fmla="*/ 91440 h 2638697"/>
              <a:gd name="connsiteX104" fmla="*/ 606300 w 2565728"/>
              <a:gd name="connsiteY104" fmla="*/ 13063 h 2638697"/>
              <a:gd name="connsiteX105" fmla="*/ 567111 w 2565728"/>
              <a:gd name="connsiteY105" fmla="*/ 0 h 2638697"/>
              <a:gd name="connsiteX106" fmla="*/ 501797 w 2565728"/>
              <a:gd name="connsiteY106"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63334 w 2565728"/>
              <a:gd name="connsiteY23" fmla="*/ 1429838 h 2638697"/>
              <a:gd name="connsiteX24" fmla="*/ 476760 w 2565728"/>
              <a:gd name="connsiteY24" fmla="*/ 1494427 h 2638697"/>
              <a:gd name="connsiteX25" fmla="*/ 455260 w 2565728"/>
              <a:gd name="connsiteY25" fmla="*/ 1563279 h 2638697"/>
              <a:gd name="connsiteX26" fmla="*/ 490548 w 2565728"/>
              <a:gd name="connsiteY26" fmla="*/ 1599293 h 2638697"/>
              <a:gd name="connsiteX27" fmla="*/ 469049 w 2565728"/>
              <a:gd name="connsiteY27" fmla="*/ 1684746 h 2638697"/>
              <a:gd name="connsiteX28" fmla="*/ 597138 w 2565728"/>
              <a:gd name="connsiteY28" fmla="*/ 1805849 h 2638697"/>
              <a:gd name="connsiteX29" fmla="*/ 646214 w 2565728"/>
              <a:gd name="connsiteY29" fmla="*/ 1896926 h 2638697"/>
              <a:gd name="connsiteX30" fmla="*/ 662815 w 2565728"/>
              <a:gd name="connsiteY30" fmla="*/ 1951990 h 2638697"/>
              <a:gd name="connsiteX31" fmla="*/ 744730 w 2565728"/>
              <a:gd name="connsiteY31" fmla="*/ 2073093 h 2638697"/>
              <a:gd name="connsiteX32" fmla="*/ 784281 w 2565728"/>
              <a:gd name="connsiteY32" fmla="*/ 2181134 h 2638697"/>
              <a:gd name="connsiteX33" fmla="*/ 806869 w 2565728"/>
              <a:gd name="connsiteY33" fmla="*/ 2226673 h 2638697"/>
              <a:gd name="connsiteX34" fmla="*/ 788182 w 2565728"/>
              <a:gd name="connsiteY34" fmla="*/ 2308588 h 2638697"/>
              <a:gd name="connsiteX35" fmla="*/ 842520 w 2565728"/>
              <a:gd name="connsiteY35" fmla="*/ 2428966 h 2638697"/>
              <a:gd name="connsiteX36" fmla="*/ 846058 w 2565728"/>
              <a:gd name="connsiteY36" fmla="*/ 250099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68448 w 2565728"/>
              <a:gd name="connsiteY41" fmla="*/ 2560320 h 2638697"/>
              <a:gd name="connsiteX42" fmla="*/ 1507637 w 2565728"/>
              <a:gd name="connsiteY42" fmla="*/ 2547257 h 2638697"/>
              <a:gd name="connsiteX43" fmla="*/ 1572951 w 2565728"/>
              <a:gd name="connsiteY43" fmla="*/ 2534194 h 2638697"/>
              <a:gd name="connsiteX44" fmla="*/ 1651328 w 2565728"/>
              <a:gd name="connsiteY44" fmla="*/ 2508068 h 2638697"/>
              <a:gd name="connsiteX45" fmla="*/ 1690517 w 2565728"/>
              <a:gd name="connsiteY45" fmla="*/ 2495006 h 2638697"/>
              <a:gd name="connsiteX46" fmla="*/ 1729705 w 2565728"/>
              <a:gd name="connsiteY46" fmla="*/ 2468880 h 2638697"/>
              <a:gd name="connsiteX47" fmla="*/ 1808083 w 2565728"/>
              <a:gd name="connsiteY47" fmla="*/ 2442754 h 2638697"/>
              <a:gd name="connsiteX48" fmla="*/ 1847271 w 2565728"/>
              <a:gd name="connsiteY48" fmla="*/ 2429691 h 2638697"/>
              <a:gd name="connsiteX49" fmla="*/ 1886460 w 2565728"/>
              <a:gd name="connsiteY49" fmla="*/ 2416628 h 2638697"/>
              <a:gd name="connsiteX50" fmla="*/ 1878023 w 2565728"/>
              <a:gd name="connsiteY50" fmla="*/ 2295616 h 2638697"/>
              <a:gd name="connsiteX51" fmla="*/ 1985338 w 2565728"/>
              <a:gd name="connsiteY51" fmla="*/ 2254613 h 2638697"/>
              <a:gd name="connsiteX52" fmla="*/ 2077776 w 2565728"/>
              <a:gd name="connsiteY52" fmla="*/ 2243999 h 2638697"/>
              <a:gd name="connsiteX53" fmla="*/ 2108528 w 2565728"/>
              <a:gd name="connsiteY53" fmla="*/ 2207623 h 2638697"/>
              <a:gd name="connsiteX54" fmla="*/ 2147717 w 2565728"/>
              <a:gd name="connsiteY54" fmla="*/ 2181497 h 2638697"/>
              <a:gd name="connsiteX55" fmla="*/ 2186905 w 2565728"/>
              <a:gd name="connsiteY55" fmla="*/ 2155371 h 2638697"/>
              <a:gd name="connsiteX56" fmla="*/ 2226094 w 2565728"/>
              <a:gd name="connsiteY56" fmla="*/ 2142308 h 2638697"/>
              <a:gd name="connsiteX57" fmla="*/ 2265283 w 2565728"/>
              <a:gd name="connsiteY57" fmla="*/ 2103120 h 2638697"/>
              <a:gd name="connsiteX58" fmla="*/ 2304471 w 2565728"/>
              <a:gd name="connsiteY58" fmla="*/ 2090057 h 2638697"/>
              <a:gd name="connsiteX59" fmla="*/ 2356723 w 2565728"/>
              <a:gd name="connsiteY59" fmla="*/ 2011680 h 2638697"/>
              <a:gd name="connsiteX60" fmla="*/ 2382848 w 2565728"/>
              <a:gd name="connsiteY60" fmla="*/ 1972491 h 2638697"/>
              <a:gd name="connsiteX61" fmla="*/ 2408974 w 2565728"/>
              <a:gd name="connsiteY61" fmla="*/ 1894114 h 2638697"/>
              <a:gd name="connsiteX62" fmla="*/ 2422037 w 2565728"/>
              <a:gd name="connsiteY62" fmla="*/ 1854926 h 2638697"/>
              <a:gd name="connsiteX63" fmla="*/ 2474288 w 2565728"/>
              <a:gd name="connsiteY63" fmla="*/ 1776548 h 2638697"/>
              <a:gd name="connsiteX64" fmla="*/ 2513477 w 2565728"/>
              <a:gd name="connsiteY64" fmla="*/ 1737360 h 2638697"/>
              <a:gd name="connsiteX65" fmla="*/ 2565728 w 2565728"/>
              <a:gd name="connsiteY65" fmla="*/ 1658983 h 2638697"/>
              <a:gd name="connsiteX66" fmla="*/ 2461225 w 2565728"/>
              <a:gd name="connsiteY66" fmla="*/ 1554480 h 2638697"/>
              <a:gd name="connsiteX67" fmla="*/ 2422037 w 2565728"/>
              <a:gd name="connsiteY67" fmla="*/ 1541417 h 2638697"/>
              <a:gd name="connsiteX68" fmla="*/ 2382848 w 2565728"/>
              <a:gd name="connsiteY68" fmla="*/ 1528354 h 2638697"/>
              <a:gd name="connsiteX69" fmla="*/ 2304471 w 2565728"/>
              <a:gd name="connsiteY69" fmla="*/ 1410788 h 2638697"/>
              <a:gd name="connsiteX70" fmla="*/ 2278345 w 2565728"/>
              <a:gd name="connsiteY70" fmla="*/ 1371600 h 2638697"/>
              <a:gd name="connsiteX71" fmla="*/ 2252220 w 2565728"/>
              <a:gd name="connsiteY71" fmla="*/ 1293223 h 2638697"/>
              <a:gd name="connsiteX72" fmla="*/ 2239157 w 2565728"/>
              <a:gd name="connsiteY72" fmla="*/ 1254034 h 2638697"/>
              <a:gd name="connsiteX73" fmla="*/ 2186905 w 2565728"/>
              <a:gd name="connsiteY73" fmla="*/ 1332411 h 2638697"/>
              <a:gd name="connsiteX74" fmla="*/ 2160780 w 2565728"/>
              <a:gd name="connsiteY74" fmla="*/ 1371600 h 2638697"/>
              <a:gd name="connsiteX75" fmla="*/ 2082403 w 2565728"/>
              <a:gd name="connsiteY75" fmla="*/ 1397726 h 2638697"/>
              <a:gd name="connsiteX76" fmla="*/ 2043214 w 2565728"/>
              <a:gd name="connsiteY76" fmla="*/ 1410788 h 2638697"/>
              <a:gd name="connsiteX77" fmla="*/ 1964837 w 2565728"/>
              <a:gd name="connsiteY77" fmla="*/ 1436914 h 2638697"/>
              <a:gd name="connsiteX78" fmla="*/ 1925648 w 2565728"/>
              <a:gd name="connsiteY78" fmla="*/ 1449977 h 2638697"/>
              <a:gd name="connsiteX79" fmla="*/ 1808083 w 2565728"/>
              <a:gd name="connsiteY79" fmla="*/ 1423851 h 2638697"/>
              <a:gd name="connsiteX80" fmla="*/ 1742768 w 2565728"/>
              <a:gd name="connsiteY80" fmla="*/ 1371600 h 2638697"/>
              <a:gd name="connsiteX81" fmla="*/ 1729705 w 2565728"/>
              <a:gd name="connsiteY81" fmla="*/ 1214846 h 2638697"/>
              <a:gd name="connsiteX82" fmla="*/ 1664391 w 2565728"/>
              <a:gd name="connsiteY82" fmla="*/ 1227908 h 2638697"/>
              <a:gd name="connsiteX83" fmla="*/ 1651328 w 2565728"/>
              <a:gd name="connsiteY83" fmla="*/ 1319348 h 2638697"/>
              <a:gd name="connsiteX84" fmla="*/ 1625203 w 2565728"/>
              <a:gd name="connsiteY84" fmla="*/ 1175657 h 2638697"/>
              <a:gd name="connsiteX85" fmla="*/ 1612140 w 2565728"/>
              <a:gd name="connsiteY85" fmla="*/ 1136468 h 2638697"/>
              <a:gd name="connsiteX86" fmla="*/ 1533763 w 2565728"/>
              <a:gd name="connsiteY86" fmla="*/ 1084217 h 2638697"/>
              <a:gd name="connsiteX87" fmla="*/ 1481511 w 2565728"/>
              <a:gd name="connsiteY87" fmla="*/ 966651 h 2638697"/>
              <a:gd name="connsiteX88" fmla="*/ 1403134 w 2565728"/>
              <a:gd name="connsiteY88" fmla="*/ 888274 h 2638697"/>
              <a:gd name="connsiteX89" fmla="*/ 1390071 w 2565728"/>
              <a:gd name="connsiteY89" fmla="*/ 744583 h 2638697"/>
              <a:gd name="connsiteX90" fmla="*/ 1377008 w 2565728"/>
              <a:gd name="connsiteY90" fmla="*/ 679268 h 2638697"/>
              <a:gd name="connsiteX91" fmla="*/ 1324757 w 2565728"/>
              <a:gd name="connsiteY91" fmla="*/ 600891 h 2638697"/>
              <a:gd name="connsiteX92" fmla="*/ 1233317 w 2565728"/>
              <a:gd name="connsiteY92" fmla="*/ 522514 h 2638697"/>
              <a:gd name="connsiteX93" fmla="*/ 1207191 w 2565728"/>
              <a:gd name="connsiteY93" fmla="*/ 483326 h 2638697"/>
              <a:gd name="connsiteX94" fmla="*/ 1115751 w 2565728"/>
              <a:gd name="connsiteY94" fmla="*/ 391886 h 2638697"/>
              <a:gd name="connsiteX95" fmla="*/ 1089625 w 2565728"/>
              <a:gd name="connsiteY95" fmla="*/ 352697 h 2638697"/>
              <a:gd name="connsiteX96" fmla="*/ 1050437 w 2565728"/>
              <a:gd name="connsiteY96" fmla="*/ 339634 h 2638697"/>
              <a:gd name="connsiteX97" fmla="*/ 1011248 w 2565728"/>
              <a:gd name="connsiteY97" fmla="*/ 313508 h 2638697"/>
              <a:gd name="connsiteX98" fmla="*/ 945934 w 2565728"/>
              <a:gd name="connsiteY98" fmla="*/ 248194 h 2638697"/>
              <a:gd name="connsiteX99" fmla="*/ 919808 w 2565728"/>
              <a:gd name="connsiteY99" fmla="*/ 209006 h 2638697"/>
              <a:gd name="connsiteX100" fmla="*/ 841431 w 2565728"/>
              <a:gd name="connsiteY100" fmla="*/ 182880 h 2638697"/>
              <a:gd name="connsiteX101" fmla="*/ 802243 w 2565728"/>
              <a:gd name="connsiteY101" fmla="*/ 169817 h 2638697"/>
              <a:gd name="connsiteX102" fmla="*/ 776117 w 2565728"/>
              <a:gd name="connsiteY102" fmla="*/ 130628 h 2638697"/>
              <a:gd name="connsiteX103" fmla="*/ 763054 w 2565728"/>
              <a:gd name="connsiteY103" fmla="*/ 91440 h 2638697"/>
              <a:gd name="connsiteX104" fmla="*/ 606300 w 2565728"/>
              <a:gd name="connsiteY104" fmla="*/ 13063 h 2638697"/>
              <a:gd name="connsiteX105" fmla="*/ 567111 w 2565728"/>
              <a:gd name="connsiteY105" fmla="*/ 0 h 2638697"/>
              <a:gd name="connsiteX106" fmla="*/ 501797 w 2565728"/>
              <a:gd name="connsiteY106"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63334 w 2565728"/>
              <a:gd name="connsiteY23" fmla="*/ 1429838 h 2638697"/>
              <a:gd name="connsiteX24" fmla="*/ 476760 w 2565728"/>
              <a:gd name="connsiteY24" fmla="*/ 1494427 h 2638697"/>
              <a:gd name="connsiteX25" fmla="*/ 455260 w 2565728"/>
              <a:gd name="connsiteY25" fmla="*/ 1563279 h 2638697"/>
              <a:gd name="connsiteX26" fmla="*/ 490548 w 2565728"/>
              <a:gd name="connsiteY26" fmla="*/ 1599293 h 2638697"/>
              <a:gd name="connsiteX27" fmla="*/ 469049 w 2565728"/>
              <a:gd name="connsiteY27" fmla="*/ 1684746 h 2638697"/>
              <a:gd name="connsiteX28" fmla="*/ 597138 w 2565728"/>
              <a:gd name="connsiteY28" fmla="*/ 1805849 h 2638697"/>
              <a:gd name="connsiteX29" fmla="*/ 646214 w 2565728"/>
              <a:gd name="connsiteY29" fmla="*/ 1896926 h 2638697"/>
              <a:gd name="connsiteX30" fmla="*/ 662815 w 2565728"/>
              <a:gd name="connsiteY30" fmla="*/ 1951990 h 2638697"/>
              <a:gd name="connsiteX31" fmla="*/ 744730 w 2565728"/>
              <a:gd name="connsiteY31" fmla="*/ 2073093 h 2638697"/>
              <a:gd name="connsiteX32" fmla="*/ 784281 w 2565728"/>
              <a:gd name="connsiteY32" fmla="*/ 2181134 h 2638697"/>
              <a:gd name="connsiteX33" fmla="*/ 806869 w 2565728"/>
              <a:gd name="connsiteY33" fmla="*/ 2226673 h 2638697"/>
              <a:gd name="connsiteX34" fmla="*/ 788182 w 2565728"/>
              <a:gd name="connsiteY34" fmla="*/ 2308588 h 2638697"/>
              <a:gd name="connsiteX35" fmla="*/ 842520 w 2565728"/>
              <a:gd name="connsiteY35" fmla="*/ 2428966 h 2638697"/>
              <a:gd name="connsiteX36" fmla="*/ 846058 w 2565728"/>
              <a:gd name="connsiteY36" fmla="*/ 250099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68448 w 2565728"/>
              <a:gd name="connsiteY41" fmla="*/ 2560320 h 2638697"/>
              <a:gd name="connsiteX42" fmla="*/ 1507637 w 2565728"/>
              <a:gd name="connsiteY42" fmla="*/ 2547257 h 2638697"/>
              <a:gd name="connsiteX43" fmla="*/ 1572951 w 2565728"/>
              <a:gd name="connsiteY43" fmla="*/ 2534194 h 2638697"/>
              <a:gd name="connsiteX44" fmla="*/ 1651328 w 2565728"/>
              <a:gd name="connsiteY44" fmla="*/ 2508068 h 2638697"/>
              <a:gd name="connsiteX45" fmla="*/ 1690517 w 2565728"/>
              <a:gd name="connsiteY45" fmla="*/ 2495006 h 2638697"/>
              <a:gd name="connsiteX46" fmla="*/ 1729705 w 2565728"/>
              <a:gd name="connsiteY46" fmla="*/ 2468880 h 2638697"/>
              <a:gd name="connsiteX47" fmla="*/ 1808083 w 2565728"/>
              <a:gd name="connsiteY47" fmla="*/ 2442754 h 2638697"/>
              <a:gd name="connsiteX48" fmla="*/ 1847271 w 2565728"/>
              <a:gd name="connsiteY48" fmla="*/ 2429691 h 2638697"/>
              <a:gd name="connsiteX49" fmla="*/ 1791210 w 2565728"/>
              <a:gd name="connsiteY49" fmla="*/ 2349953 h 2638697"/>
              <a:gd name="connsiteX50" fmla="*/ 1878023 w 2565728"/>
              <a:gd name="connsiteY50" fmla="*/ 2295616 h 2638697"/>
              <a:gd name="connsiteX51" fmla="*/ 1985338 w 2565728"/>
              <a:gd name="connsiteY51" fmla="*/ 2254613 h 2638697"/>
              <a:gd name="connsiteX52" fmla="*/ 2077776 w 2565728"/>
              <a:gd name="connsiteY52" fmla="*/ 2243999 h 2638697"/>
              <a:gd name="connsiteX53" fmla="*/ 2108528 w 2565728"/>
              <a:gd name="connsiteY53" fmla="*/ 2207623 h 2638697"/>
              <a:gd name="connsiteX54" fmla="*/ 2147717 w 2565728"/>
              <a:gd name="connsiteY54" fmla="*/ 2181497 h 2638697"/>
              <a:gd name="connsiteX55" fmla="*/ 2186905 w 2565728"/>
              <a:gd name="connsiteY55" fmla="*/ 2155371 h 2638697"/>
              <a:gd name="connsiteX56" fmla="*/ 2226094 w 2565728"/>
              <a:gd name="connsiteY56" fmla="*/ 2142308 h 2638697"/>
              <a:gd name="connsiteX57" fmla="*/ 2265283 w 2565728"/>
              <a:gd name="connsiteY57" fmla="*/ 2103120 h 2638697"/>
              <a:gd name="connsiteX58" fmla="*/ 2304471 w 2565728"/>
              <a:gd name="connsiteY58" fmla="*/ 2090057 h 2638697"/>
              <a:gd name="connsiteX59" fmla="*/ 2356723 w 2565728"/>
              <a:gd name="connsiteY59" fmla="*/ 2011680 h 2638697"/>
              <a:gd name="connsiteX60" fmla="*/ 2382848 w 2565728"/>
              <a:gd name="connsiteY60" fmla="*/ 1972491 h 2638697"/>
              <a:gd name="connsiteX61" fmla="*/ 2408974 w 2565728"/>
              <a:gd name="connsiteY61" fmla="*/ 1894114 h 2638697"/>
              <a:gd name="connsiteX62" fmla="*/ 2422037 w 2565728"/>
              <a:gd name="connsiteY62" fmla="*/ 1854926 h 2638697"/>
              <a:gd name="connsiteX63" fmla="*/ 2474288 w 2565728"/>
              <a:gd name="connsiteY63" fmla="*/ 1776548 h 2638697"/>
              <a:gd name="connsiteX64" fmla="*/ 2513477 w 2565728"/>
              <a:gd name="connsiteY64" fmla="*/ 1737360 h 2638697"/>
              <a:gd name="connsiteX65" fmla="*/ 2565728 w 2565728"/>
              <a:gd name="connsiteY65" fmla="*/ 1658983 h 2638697"/>
              <a:gd name="connsiteX66" fmla="*/ 2461225 w 2565728"/>
              <a:gd name="connsiteY66" fmla="*/ 1554480 h 2638697"/>
              <a:gd name="connsiteX67" fmla="*/ 2422037 w 2565728"/>
              <a:gd name="connsiteY67" fmla="*/ 1541417 h 2638697"/>
              <a:gd name="connsiteX68" fmla="*/ 2382848 w 2565728"/>
              <a:gd name="connsiteY68" fmla="*/ 1528354 h 2638697"/>
              <a:gd name="connsiteX69" fmla="*/ 2304471 w 2565728"/>
              <a:gd name="connsiteY69" fmla="*/ 1410788 h 2638697"/>
              <a:gd name="connsiteX70" fmla="*/ 2278345 w 2565728"/>
              <a:gd name="connsiteY70" fmla="*/ 1371600 h 2638697"/>
              <a:gd name="connsiteX71" fmla="*/ 2252220 w 2565728"/>
              <a:gd name="connsiteY71" fmla="*/ 1293223 h 2638697"/>
              <a:gd name="connsiteX72" fmla="*/ 2239157 w 2565728"/>
              <a:gd name="connsiteY72" fmla="*/ 1254034 h 2638697"/>
              <a:gd name="connsiteX73" fmla="*/ 2186905 w 2565728"/>
              <a:gd name="connsiteY73" fmla="*/ 1332411 h 2638697"/>
              <a:gd name="connsiteX74" fmla="*/ 2160780 w 2565728"/>
              <a:gd name="connsiteY74" fmla="*/ 1371600 h 2638697"/>
              <a:gd name="connsiteX75" fmla="*/ 2082403 w 2565728"/>
              <a:gd name="connsiteY75" fmla="*/ 1397726 h 2638697"/>
              <a:gd name="connsiteX76" fmla="*/ 2043214 w 2565728"/>
              <a:gd name="connsiteY76" fmla="*/ 1410788 h 2638697"/>
              <a:gd name="connsiteX77" fmla="*/ 1964837 w 2565728"/>
              <a:gd name="connsiteY77" fmla="*/ 1436914 h 2638697"/>
              <a:gd name="connsiteX78" fmla="*/ 1925648 w 2565728"/>
              <a:gd name="connsiteY78" fmla="*/ 1449977 h 2638697"/>
              <a:gd name="connsiteX79" fmla="*/ 1808083 w 2565728"/>
              <a:gd name="connsiteY79" fmla="*/ 1423851 h 2638697"/>
              <a:gd name="connsiteX80" fmla="*/ 1742768 w 2565728"/>
              <a:gd name="connsiteY80" fmla="*/ 1371600 h 2638697"/>
              <a:gd name="connsiteX81" fmla="*/ 1729705 w 2565728"/>
              <a:gd name="connsiteY81" fmla="*/ 1214846 h 2638697"/>
              <a:gd name="connsiteX82" fmla="*/ 1664391 w 2565728"/>
              <a:gd name="connsiteY82" fmla="*/ 1227908 h 2638697"/>
              <a:gd name="connsiteX83" fmla="*/ 1651328 w 2565728"/>
              <a:gd name="connsiteY83" fmla="*/ 1319348 h 2638697"/>
              <a:gd name="connsiteX84" fmla="*/ 1625203 w 2565728"/>
              <a:gd name="connsiteY84" fmla="*/ 1175657 h 2638697"/>
              <a:gd name="connsiteX85" fmla="*/ 1612140 w 2565728"/>
              <a:gd name="connsiteY85" fmla="*/ 1136468 h 2638697"/>
              <a:gd name="connsiteX86" fmla="*/ 1533763 w 2565728"/>
              <a:gd name="connsiteY86" fmla="*/ 1084217 h 2638697"/>
              <a:gd name="connsiteX87" fmla="*/ 1481511 w 2565728"/>
              <a:gd name="connsiteY87" fmla="*/ 966651 h 2638697"/>
              <a:gd name="connsiteX88" fmla="*/ 1403134 w 2565728"/>
              <a:gd name="connsiteY88" fmla="*/ 888274 h 2638697"/>
              <a:gd name="connsiteX89" fmla="*/ 1390071 w 2565728"/>
              <a:gd name="connsiteY89" fmla="*/ 744583 h 2638697"/>
              <a:gd name="connsiteX90" fmla="*/ 1377008 w 2565728"/>
              <a:gd name="connsiteY90" fmla="*/ 679268 h 2638697"/>
              <a:gd name="connsiteX91" fmla="*/ 1324757 w 2565728"/>
              <a:gd name="connsiteY91" fmla="*/ 600891 h 2638697"/>
              <a:gd name="connsiteX92" fmla="*/ 1233317 w 2565728"/>
              <a:gd name="connsiteY92" fmla="*/ 522514 h 2638697"/>
              <a:gd name="connsiteX93" fmla="*/ 1207191 w 2565728"/>
              <a:gd name="connsiteY93" fmla="*/ 483326 h 2638697"/>
              <a:gd name="connsiteX94" fmla="*/ 1115751 w 2565728"/>
              <a:gd name="connsiteY94" fmla="*/ 391886 h 2638697"/>
              <a:gd name="connsiteX95" fmla="*/ 1089625 w 2565728"/>
              <a:gd name="connsiteY95" fmla="*/ 352697 h 2638697"/>
              <a:gd name="connsiteX96" fmla="*/ 1050437 w 2565728"/>
              <a:gd name="connsiteY96" fmla="*/ 339634 h 2638697"/>
              <a:gd name="connsiteX97" fmla="*/ 1011248 w 2565728"/>
              <a:gd name="connsiteY97" fmla="*/ 313508 h 2638697"/>
              <a:gd name="connsiteX98" fmla="*/ 945934 w 2565728"/>
              <a:gd name="connsiteY98" fmla="*/ 248194 h 2638697"/>
              <a:gd name="connsiteX99" fmla="*/ 919808 w 2565728"/>
              <a:gd name="connsiteY99" fmla="*/ 209006 h 2638697"/>
              <a:gd name="connsiteX100" fmla="*/ 841431 w 2565728"/>
              <a:gd name="connsiteY100" fmla="*/ 182880 h 2638697"/>
              <a:gd name="connsiteX101" fmla="*/ 802243 w 2565728"/>
              <a:gd name="connsiteY101" fmla="*/ 169817 h 2638697"/>
              <a:gd name="connsiteX102" fmla="*/ 776117 w 2565728"/>
              <a:gd name="connsiteY102" fmla="*/ 130628 h 2638697"/>
              <a:gd name="connsiteX103" fmla="*/ 763054 w 2565728"/>
              <a:gd name="connsiteY103" fmla="*/ 91440 h 2638697"/>
              <a:gd name="connsiteX104" fmla="*/ 606300 w 2565728"/>
              <a:gd name="connsiteY104" fmla="*/ 13063 h 2638697"/>
              <a:gd name="connsiteX105" fmla="*/ 567111 w 2565728"/>
              <a:gd name="connsiteY105" fmla="*/ 0 h 2638697"/>
              <a:gd name="connsiteX106" fmla="*/ 501797 w 2565728"/>
              <a:gd name="connsiteY106"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63334 w 2565728"/>
              <a:gd name="connsiteY23" fmla="*/ 1429838 h 2638697"/>
              <a:gd name="connsiteX24" fmla="*/ 476760 w 2565728"/>
              <a:gd name="connsiteY24" fmla="*/ 1494427 h 2638697"/>
              <a:gd name="connsiteX25" fmla="*/ 455260 w 2565728"/>
              <a:gd name="connsiteY25" fmla="*/ 1563279 h 2638697"/>
              <a:gd name="connsiteX26" fmla="*/ 490548 w 2565728"/>
              <a:gd name="connsiteY26" fmla="*/ 1599293 h 2638697"/>
              <a:gd name="connsiteX27" fmla="*/ 469049 w 2565728"/>
              <a:gd name="connsiteY27" fmla="*/ 1684746 h 2638697"/>
              <a:gd name="connsiteX28" fmla="*/ 597138 w 2565728"/>
              <a:gd name="connsiteY28" fmla="*/ 1805849 h 2638697"/>
              <a:gd name="connsiteX29" fmla="*/ 646214 w 2565728"/>
              <a:gd name="connsiteY29" fmla="*/ 1896926 h 2638697"/>
              <a:gd name="connsiteX30" fmla="*/ 662815 w 2565728"/>
              <a:gd name="connsiteY30" fmla="*/ 1951990 h 2638697"/>
              <a:gd name="connsiteX31" fmla="*/ 744730 w 2565728"/>
              <a:gd name="connsiteY31" fmla="*/ 2073093 h 2638697"/>
              <a:gd name="connsiteX32" fmla="*/ 784281 w 2565728"/>
              <a:gd name="connsiteY32" fmla="*/ 2181134 h 2638697"/>
              <a:gd name="connsiteX33" fmla="*/ 806869 w 2565728"/>
              <a:gd name="connsiteY33" fmla="*/ 2226673 h 2638697"/>
              <a:gd name="connsiteX34" fmla="*/ 788182 w 2565728"/>
              <a:gd name="connsiteY34" fmla="*/ 2308588 h 2638697"/>
              <a:gd name="connsiteX35" fmla="*/ 842520 w 2565728"/>
              <a:gd name="connsiteY35" fmla="*/ 2428966 h 2638697"/>
              <a:gd name="connsiteX36" fmla="*/ 846058 w 2565728"/>
              <a:gd name="connsiteY36" fmla="*/ 250099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68448 w 2565728"/>
              <a:gd name="connsiteY41" fmla="*/ 2560320 h 2638697"/>
              <a:gd name="connsiteX42" fmla="*/ 1507637 w 2565728"/>
              <a:gd name="connsiteY42" fmla="*/ 2547257 h 2638697"/>
              <a:gd name="connsiteX43" fmla="*/ 1572951 w 2565728"/>
              <a:gd name="connsiteY43" fmla="*/ 2534194 h 2638697"/>
              <a:gd name="connsiteX44" fmla="*/ 1651328 w 2565728"/>
              <a:gd name="connsiteY44" fmla="*/ 2508068 h 2638697"/>
              <a:gd name="connsiteX45" fmla="*/ 1690517 w 2565728"/>
              <a:gd name="connsiteY45" fmla="*/ 2495006 h 2638697"/>
              <a:gd name="connsiteX46" fmla="*/ 1729705 w 2565728"/>
              <a:gd name="connsiteY46" fmla="*/ 2468880 h 2638697"/>
              <a:gd name="connsiteX47" fmla="*/ 1808083 w 2565728"/>
              <a:gd name="connsiteY47" fmla="*/ 2442754 h 2638697"/>
              <a:gd name="connsiteX48" fmla="*/ 1805996 w 2565728"/>
              <a:gd name="connsiteY48" fmla="*/ 2401116 h 2638697"/>
              <a:gd name="connsiteX49" fmla="*/ 1791210 w 2565728"/>
              <a:gd name="connsiteY49" fmla="*/ 2349953 h 2638697"/>
              <a:gd name="connsiteX50" fmla="*/ 1878023 w 2565728"/>
              <a:gd name="connsiteY50" fmla="*/ 2295616 h 2638697"/>
              <a:gd name="connsiteX51" fmla="*/ 1985338 w 2565728"/>
              <a:gd name="connsiteY51" fmla="*/ 2254613 h 2638697"/>
              <a:gd name="connsiteX52" fmla="*/ 2077776 w 2565728"/>
              <a:gd name="connsiteY52" fmla="*/ 2243999 h 2638697"/>
              <a:gd name="connsiteX53" fmla="*/ 2108528 w 2565728"/>
              <a:gd name="connsiteY53" fmla="*/ 2207623 h 2638697"/>
              <a:gd name="connsiteX54" fmla="*/ 2147717 w 2565728"/>
              <a:gd name="connsiteY54" fmla="*/ 2181497 h 2638697"/>
              <a:gd name="connsiteX55" fmla="*/ 2186905 w 2565728"/>
              <a:gd name="connsiteY55" fmla="*/ 2155371 h 2638697"/>
              <a:gd name="connsiteX56" fmla="*/ 2226094 w 2565728"/>
              <a:gd name="connsiteY56" fmla="*/ 2142308 h 2638697"/>
              <a:gd name="connsiteX57" fmla="*/ 2265283 w 2565728"/>
              <a:gd name="connsiteY57" fmla="*/ 2103120 h 2638697"/>
              <a:gd name="connsiteX58" fmla="*/ 2304471 w 2565728"/>
              <a:gd name="connsiteY58" fmla="*/ 2090057 h 2638697"/>
              <a:gd name="connsiteX59" fmla="*/ 2356723 w 2565728"/>
              <a:gd name="connsiteY59" fmla="*/ 2011680 h 2638697"/>
              <a:gd name="connsiteX60" fmla="*/ 2382848 w 2565728"/>
              <a:gd name="connsiteY60" fmla="*/ 1972491 h 2638697"/>
              <a:gd name="connsiteX61" fmla="*/ 2408974 w 2565728"/>
              <a:gd name="connsiteY61" fmla="*/ 1894114 h 2638697"/>
              <a:gd name="connsiteX62" fmla="*/ 2422037 w 2565728"/>
              <a:gd name="connsiteY62" fmla="*/ 1854926 h 2638697"/>
              <a:gd name="connsiteX63" fmla="*/ 2474288 w 2565728"/>
              <a:gd name="connsiteY63" fmla="*/ 1776548 h 2638697"/>
              <a:gd name="connsiteX64" fmla="*/ 2513477 w 2565728"/>
              <a:gd name="connsiteY64" fmla="*/ 1737360 h 2638697"/>
              <a:gd name="connsiteX65" fmla="*/ 2565728 w 2565728"/>
              <a:gd name="connsiteY65" fmla="*/ 1658983 h 2638697"/>
              <a:gd name="connsiteX66" fmla="*/ 2461225 w 2565728"/>
              <a:gd name="connsiteY66" fmla="*/ 1554480 h 2638697"/>
              <a:gd name="connsiteX67" fmla="*/ 2422037 w 2565728"/>
              <a:gd name="connsiteY67" fmla="*/ 1541417 h 2638697"/>
              <a:gd name="connsiteX68" fmla="*/ 2382848 w 2565728"/>
              <a:gd name="connsiteY68" fmla="*/ 1528354 h 2638697"/>
              <a:gd name="connsiteX69" fmla="*/ 2304471 w 2565728"/>
              <a:gd name="connsiteY69" fmla="*/ 1410788 h 2638697"/>
              <a:gd name="connsiteX70" fmla="*/ 2278345 w 2565728"/>
              <a:gd name="connsiteY70" fmla="*/ 1371600 h 2638697"/>
              <a:gd name="connsiteX71" fmla="*/ 2252220 w 2565728"/>
              <a:gd name="connsiteY71" fmla="*/ 1293223 h 2638697"/>
              <a:gd name="connsiteX72" fmla="*/ 2239157 w 2565728"/>
              <a:gd name="connsiteY72" fmla="*/ 1254034 h 2638697"/>
              <a:gd name="connsiteX73" fmla="*/ 2186905 w 2565728"/>
              <a:gd name="connsiteY73" fmla="*/ 1332411 h 2638697"/>
              <a:gd name="connsiteX74" fmla="*/ 2160780 w 2565728"/>
              <a:gd name="connsiteY74" fmla="*/ 1371600 h 2638697"/>
              <a:gd name="connsiteX75" fmla="*/ 2082403 w 2565728"/>
              <a:gd name="connsiteY75" fmla="*/ 1397726 h 2638697"/>
              <a:gd name="connsiteX76" fmla="*/ 2043214 w 2565728"/>
              <a:gd name="connsiteY76" fmla="*/ 1410788 h 2638697"/>
              <a:gd name="connsiteX77" fmla="*/ 1964837 w 2565728"/>
              <a:gd name="connsiteY77" fmla="*/ 1436914 h 2638697"/>
              <a:gd name="connsiteX78" fmla="*/ 1925648 w 2565728"/>
              <a:gd name="connsiteY78" fmla="*/ 1449977 h 2638697"/>
              <a:gd name="connsiteX79" fmla="*/ 1808083 w 2565728"/>
              <a:gd name="connsiteY79" fmla="*/ 1423851 h 2638697"/>
              <a:gd name="connsiteX80" fmla="*/ 1742768 w 2565728"/>
              <a:gd name="connsiteY80" fmla="*/ 1371600 h 2638697"/>
              <a:gd name="connsiteX81" fmla="*/ 1729705 w 2565728"/>
              <a:gd name="connsiteY81" fmla="*/ 1214846 h 2638697"/>
              <a:gd name="connsiteX82" fmla="*/ 1664391 w 2565728"/>
              <a:gd name="connsiteY82" fmla="*/ 1227908 h 2638697"/>
              <a:gd name="connsiteX83" fmla="*/ 1651328 w 2565728"/>
              <a:gd name="connsiteY83" fmla="*/ 1319348 h 2638697"/>
              <a:gd name="connsiteX84" fmla="*/ 1625203 w 2565728"/>
              <a:gd name="connsiteY84" fmla="*/ 1175657 h 2638697"/>
              <a:gd name="connsiteX85" fmla="*/ 1612140 w 2565728"/>
              <a:gd name="connsiteY85" fmla="*/ 1136468 h 2638697"/>
              <a:gd name="connsiteX86" fmla="*/ 1533763 w 2565728"/>
              <a:gd name="connsiteY86" fmla="*/ 1084217 h 2638697"/>
              <a:gd name="connsiteX87" fmla="*/ 1481511 w 2565728"/>
              <a:gd name="connsiteY87" fmla="*/ 966651 h 2638697"/>
              <a:gd name="connsiteX88" fmla="*/ 1403134 w 2565728"/>
              <a:gd name="connsiteY88" fmla="*/ 888274 h 2638697"/>
              <a:gd name="connsiteX89" fmla="*/ 1390071 w 2565728"/>
              <a:gd name="connsiteY89" fmla="*/ 744583 h 2638697"/>
              <a:gd name="connsiteX90" fmla="*/ 1377008 w 2565728"/>
              <a:gd name="connsiteY90" fmla="*/ 679268 h 2638697"/>
              <a:gd name="connsiteX91" fmla="*/ 1324757 w 2565728"/>
              <a:gd name="connsiteY91" fmla="*/ 600891 h 2638697"/>
              <a:gd name="connsiteX92" fmla="*/ 1233317 w 2565728"/>
              <a:gd name="connsiteY92" fmla="*/ 522514 h 2638697"/>
              <a:gd name="connsiteX93" fmla="*/ 1207191 w 2565728"/>
              <a:gd name="connsiteY93" fmla="*/ 483326 h 2638697"/>
              <a:gd name="connsiteX94" fmla="*/ 1115751 w 2565728"/>
              <a:gd name="connsiteY94" fmla="*/ 391886 h 2638697"/>
              <a:gd name="connsiteX95" fmla="*/ 1089625 w 2565728"/>
              <a:gd name="connsiteY95" fmla="*/ 352697 h 2638697"/>
              <a:gd name="connsiteX96" fmla="*/ 1050437 w 2565728"/>
              <a:gd name="connsiteY96" fmla="*/ 339634 h 2638697"/>
              <a:gd name="connsiteX97" fmla="*/ 1011248 w 2565728"/>
              <a:gd name="connsiteY97" fmla="*/ 313508 h 2638697"/>
              <a:gd name="connsiteX98" fmla="*/ 945934 w 2565728"/>
              <a:gd name="connsiteY98" fmla="*/ 248194 h 2638697"/>
              <a:gd name="connsiteX99" fmla="*/ 919808 w 2565728"/>
              <a:gd name="connsiteY99" fmla="*/ 209006 h 2638697"/>
              <a:gd name="connsiteX100" fmla="*/ 841431 w 2565728"/>
              <a:gd name="connsiteY100" fmla="*/ 182880 h 2638697"/>
              <a:gd name="connsiteX101" fmla="*/ 802243 w 2565728"/>
              <a:gd name="connsiteY101" fmla="*/ 169817 h 2638697"/>
              <a:gd name="connsiteX102" fmla="*/ 776117 w 2565728"/>
              <a:gd name="connsiteY102" fmla="*/ 130628 h 2638697"/>
              <a:gd name="connsiteX103" fmla="*/ 763054 w 2565728"/>
              <a:gd name="connsiteY103" fmla="*/ 91440 h 2638697"/>
              <a:gd name="connsiteX104" fmla="*/ 606300 w 2565728"/>
              <a:gd name="connsiteY104" fmla="*/ 13063 h 2638697"/>
              <a:gd name="connsiteX105" fmla="*/ 567111 w 2565728"/>
              <a:gd name="connsiteY105" fmla="*/ 0 h 2638697"/>
              <a:gd name="connsiteX106" fmla="*/ 501797 w 2565728"/>
              <a:gd name="connsiteY106"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63334 w 2565728"/>
              <a:gd name="connsiteY23" fmla="*/ 1429838 h 2638697"/>
              <a:gd name="connsiteX24" fmla="*/ 476760 w 2565728"/>
              <a:gd name="connsiteY24" fmla="*/ 1494427 h 2638697"/>
              <a:gd name="connsiteX25" fmla="*/ 455260 w 2565728"/>
              <a:gd name="connsiteY25" fmla="*/ 1563279 h 2638697"/>
              <a:gd name="connsiteX26" fmla="*/ 490548 w 2565728"/>
              <a:gd name="connsiteY26" fmla="*/ 1599293 h 2638697"/>
              <a:gd name="connsiteX27" fmla="*/ 469049 w 2565728"/>
              <a:gd name="connsiteY27" fmla="*/ 1684746 h 2638697"/>
              <a:gd name="connsiteX28" fmla="*/ 597138 w 2565728"/>
              <a:gd name="connsiteY28" fmla="*/ 1805849 h 2638697"/>
              <a:gd name="connsiteX29" fmla="*/ 646214 w 2565728"/>
              <a:gd name="connsiteY29" fmla="*/ 1896926 h 2638697"/>
              <a:gd name="connsiteX30" fmla="*/ 662815 w 2565728"/>
              <a:gd name="connsiteY30" fmla="*/ 1951990 h 2638697"/>
              <a:gd name="connsiteX31" fmla="*/ 744730 w 2565728"/>
              <a:gd name="connsiteY31" fmla="*/ 2073093 h 2638697"/>
              <a:gd name="connsiteX32" fmla="*/ 784281 w 2565728"/>
              <a:gd name="connsiteY32" fmla="*/ 2181134 h 2638697"/>
              <a:gd name="connsiteX33" fmla="*/ 806869 w 2565728"/>
              <a:gd name="connsiteY33" fmla="*/ 2226673 h 2638697"/>
              <a:gd name="connsiteX34" fmla="*/ 788182 w 2565728"/>
              <a:gd name="connsiteY34" fmla="*/ 2308588 h 2638697"/>
              <a:gd name="connsiteX35" fmla="*/ 842520 w 2565728"/>
              <a:gd name="connsiteY35" fmla="*/ 2428966 h 2638697"/>
              <a:gd name="connsiteX36" fmla="*/ 846058 w 2565728"/>
              <a:gd name="connsiteY36" fmla="*/ 250099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68448 w 2565728"/>
              <a:gd name="connsiteY41" fmla="*/ 2560320 h 2638697"/>
              <a:gd name="connsiteX42" fmla="*/ 1507637 w 2565728"/>
              <a:gd name="connsiteY42" fmla="*/ 2547257 h 2638697"/>
              <a:gd name="connsiteX43" fmla="*/ 1572951 w 2565728"/>
              <a:gd name="connsiteY43" fmla="*/ 2534194 h 2638697"/>
              <a:gd name="connsiteX44" fmla="*/ 1651328 w 2565728"/>
              <a:gd name="connsiteY44" fmla="*/ 2508068 h 2638697"/>
              <a:gd name="connsiteX45" fmla="*/ 1690517 w 2565728"/>
              <a:gd name="connsiteY45" fmla="*/ 2495006 h 2638697"/>
              <a:gd name="connsiteX46" fmla="*/ 1729705 w 2565728"/>
              <a:gd name="connsiteY46" fmla="*/ 2468880 h 2638697"/>
              <a:gd name="connsiteX47" fmla="*/ 1754108 w 2565728"/>
              <a:gd name="connsiteY47" fmla="*/ 2414179 h 2638697"/>
              <a:gd name="connsiteX48" fmla="*/ 1805996 w 2565728"/>
              <a:gd name="connsiteY48" fmla="*/ 2401116 h 2638697"/>
              <a:gd name="connsiteX49" fmla="*/ 1791210 w 2565728"/>
              <a:gd name="connsiteY49" fmla="*/ 2349953 h 2638697"/>
              <a:gd name="connsiteX50" fmla="*/ 1878023 w 2565728"/>
              <a:gd name="connsiteY50" fmla="*/ 2295616 h 2638697"/>
              <a:gd name="connsiteX51" fmla="*/ 1985338 w 2565728"/>
              <a:gd name="connsiteY51" fmla="*/ 2254613 h 2638697"/>
              <a:gd name="connsiteX52" fmla="*/ 2077776 w 2565728"/>
              <a:gd name="connsiteY52" fmla="*/ 2243999 h 2638697"/>
              <a:gd name="connsiteX53" fmla="*/ 2108528 w 2565728"/>
              <a:gd name="connsiteY53" fmla="*/ 2207623 h 2638697"/>
              <a:gd name="connsiteX54" fmla="*/ 2147717 w 2565728"/>
              <a:gd name="connsiteY54" fmla="*/ 2181497 h 2638697"/>
              <a:gd name="connsiteX55" fmla="*/ 2186905 w 2565728"/>
              <a:gd name="connsiteY55" fmla="*/ 2155371 h 2638697"/>
              <a:gd name="connsiteX56" fmla="*/ 2226094 w 2565728"/>
              <a:gd name="connsiteY56" fmla="*/ 2142308 h 2638697"/>
              <a:gd name="connsiteX57" fmla="*/ 2265283 w 2565728"/>
              <a:gd name="connsiteY57" fmla="*/ 2103120 h 2638697"/>
              <a:gd name="connsiteX58" fmla="*/ 2304471 w 2565728"/>
              <a:gd name="connsiteY58" fmla="*/ 2090057 h 2638697"/>
              <a:gd name="connsiteX59" fmla="*/ 2356723 w 2565728"/>
              <a:gd name="connsiteY59" fmla="*/ 2011680 h 2638697"/>
              <a:gd name="connsiteX60" fmla="*/ 2382848 w 2565728"/>
              <a:gd name="connsiteY60" fmla="*/ 1972491 h 2638697"/>
              <a:gd name="connsiteX61" fmla="*/ 2408974 w 2565728"/>
              <a:gd name="connsiteY61" fmla="*/ 1894114 h 2638697"/>
              <a:gd name="connsiteX62" fmla="*/ 2422037 w 2565728"/>
              <a:gd name="connsiteY62" fmla="*/ 1854926 h 2638697"/>
              <a:gd name="connsiteX63" fmla="*/ 2474288 w 2565728"/>
              <a:gd name="connsiteY63" fmla="*/ 1776548 h 2638697"/>
              <a:gd name="connsiteX64" fmla="*/ 2513477 w 2565728"/>
              <a:gd name="connsiteY64" fmla="*/ 1737360 h 2638697"/>
              <a:gd name="connsiteX65" fmla="*/ 2565728 w 2565728"/>
              <a:gd name="connsiteY65" fmla="*/ 1658983 h 2638697"/>
              <a:gd name="connsiteX66" fmla="*/ 2461225 w 2565728"/>
              <a:gd name="connsiteY66" fmla="*/ 1554480 h 2638697"/>
              <a:gd name="connsiteX67" fmla="*/ 2422037 w 2565728"/>
              <a:gd name="connsiteY67" fmla="*/ 1541417 h 2638697"/>
              <a:gd name="connsiteX68" fmla="*/ 2382848 w 2565728"/>
              <a:gd name="connsiteY68" fmla="*/ 1528354 h 2638697"/>
              <a:gd name="connsiteX69" fmla="*/ 2304471 w 2565728"/>
              <a:gd name="connsiteY69" fmla="*/ 1410788 h 2638697"/>
              <a:gd name="connsiteX70" fmla="*/ 2278345 w 2565728"/>
              <a:gd name="connsiteY70" fmla="*/ 1371600 h 2638697"/>
              <a:gd name="connsiteX71" fmla="*/ 2252220 w 2565728"/>
              <a:gd name="connsiteY71" fmla="*/ 1293223 h 2638697"/>
              <a:gd name="connsiteX72" fmla="*/ 2239157 w 2565728"/>
              <a:gd name="connsiteY72" fmla="*/ 1254034 h 2638697"/>
              <a:gd name="connsiteX73" fmla="*/ 2186905 w 2565728"/>
              <a:gd name="connsiteY73" fmla="*/ 1332411 h 2638697"/>
              <a:gd name="connsiteX74" fmla="*/ 2160780 w 2565728"/>
              <a:gd name="connsiteY74" fmla="*/ 1371600 h 2638697"/>
              <a:gd name="connsiteX75" fmla="*/ 2082403 w 2565728"/>
              <a:gd name="connsiteY75" fmla="*/ 1397726 h 2638697"/>
              <a:gd name="connsiteX76" fmla="*/ 2043214 w 2565728"/>
              <a:gd name="connsiteY76" fmla="*/ 1410788 h 2638697"/>
              <a:gd name="connsiteX77" fmla="*/ 1964837 w 2565728"/>
              <a:gd name="connsiteY77" fmla="*/ 1436914 h 2638697"/>
              <a:gd name="connsiteX78" fmla="*/ 1925648 w 2565728"/>
              <a:gd name="connsiteY78" fmla="*/ 1449977 h 2638697"/>
              <a:gd name="connsiteX79" fmla="*/ 1808083 w 2565728"/>
              <a:gd name="connsiteY79" fmla="*/ 1423851 h 2638697"/>
              <a:gd name="connsiteX80" fmla="*/ 1742768 w 2565728"/>
              <a:gd name="connsiteY80" fmla="*/ 1371600 h 2638697"/>
              <a:gd name="connsiteX81" fmla="*/ 1729705 w 2565728"/>
              <a:gd name="connsiteY81" fmla="*/ 1214846 h 2638697"/>
              <a:gd name="connsiteX82" fmla="*/ 1664391 w 2565728"/>
              <a:gd name="connsiteY82" fmla="*/ 1227908 h 2638697"/>
              <a:gd name="connsiteX83" fmla="*/ 1651328 w 2565728"/>
              <a:gd name="connsiteY83" fmla="*/ 1319348 h 2638697"/>
              <a:gd name="connsiteX84" fmla="*/ 1625203 w 2565728"/>
              <a:gd name="connsiteY84" fmla="*/ 1175657 h 2638697"/>
              <a:gd name="connsiteX85" fmla="*/ 1612140 w 2565728"/>
              <a:gd name="connsiteY85" fmla="*/ 1136468 h 2638697"/>
              <a:gd name="connsiteX86" fmla="*/ 1533763 w 2565728"/>
              <a:gd name="connsiteY86" fmla="*/ 1084217 h 2638697"/>
              <a:gd name="connsiteX87" fmla="*/ 1481511 w 2565728"/>
              <a:gd name="connsiteY87" fmla="*/ 966651 h 2638697"/>
              <a:gd name="connsiteX88" fmla="*/ 1403134 w 2565728"/>
              <a:gd name="connsiteY88" fmla="*/ 888274 h 2638697"/>
              <a:gd name="connsiteX89" fmla="*/ 1390071 w 2565728"/>
              <a:gd name="connsiteY89" fmla="*/ 744583 h 2638697"/>
              <a:gd name="connsiteX90" fmla="*/ 1377008 w 2565728"/>
              <a:gd name="connsiteY90" fmla="*/ 679268 h 2638697"/>
              <a:gd name="connsiteX91" fmla="*/ 1324757 w 2565728"/>
              <a:gd name="connsiteY91" fmla="*/ 600891 h 2638697"/>
              <a:gd name="connsiteX92" fmla="*/ 1233317 w 2565728"/>
              <a:gd name="connsiteY92" fmla="*/ 522514 h 2638697"/>
              <a:gd name="connsiteX93" fmla="*/ 1207191 w 2565728"/>
              <a:gd name="connsiteY93" fmla="*/ 483326 h 2638697"/>
              <a:gd name="connsiteX94" fmla="*/ 1115751 w 2565728"/>
              <a:gd name="connsiteY94" fmla="*/ 391886 h 2638697"/>
              <a:gd name="connsiteX95" fmla="*/ 1089625 w 2565728"/>
              <a:gd name="connsiteY95" fmla="*/ 352697 h 2638697"/>
              <a:gd name="connsiteX96" fmla="*/ 1050437 w 2565728"/>
              <a:gd name="connsiteY96" fmla="*/ 339634 h 2638697"/>
              <a:gd name="connsiteX97" fmla="*/ 1011248 w 2565728"/>
              <a:gd name="connsiteY97" fmla="*/ 313508 h 2638697"/>
              <a:gd name="connsiteX98" fmla="*/ 945934 w 2565728"/>
              <a:gd name="connsiteY98" fmla="*/ 248194 h 2638697"/>
              <a:gd name="connsiteX99" fmla="*/ 919808 w 2565728"/>
              <a:gd name="connsiteY99" fmla="*/ 209006 h 2638697"/>
              <a:gd name="connsiteX100" fmla="*/ 841431 w 2565728"/>
              <a:gd name="connsiteY100" fmla="*/ 182880 h 2638697"/>
              <a:gd name="connsiteX101" fmla="*/ 802243 w 2565728"/>
              <a:gd name="connsiteY101" fmla="*/ 169817 h 2638697"/>
              <a:gd name="connsiteX102" fmla="*/ 776117 w 2565728"/>
              <a:gd name="connsiteY102" fmla="*/ 130628 h 2638697"/>
              <a:gd name="connsiteX103" fmla="*/ 763054 w 2565728"/>
              <a:gd name="connsiteY103" fmla="*/ 91440 h 2638697"/>
              <a:gd name="connsiteX104" fmla="*/ 606300 w 2565728"/>
              <a:gd name="connsiteY104" fmla="*/ 13063 h 2638697"/>
              <a:gd name="connsiteX105" fmla="*/ 567111 w 2565728"/>
              <a:gd name="connsiteY105" fmla="*/ 0 h 2638697"/>
              <a:gd name="connsiteX106" fmla="*/ 501797 w 2565728"/>
              <a:gd name="connsiteY106"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63334 w 2565728"/>
              <a:gd name="connsiteY23" fmla="*/ 1429838 h 2638697"/>
              <a:gd name="connsiteX24" fmla="*/ 476760 w 2565728"/>
              <a:gd name="connsiteY24" fmla="*/ 1494427 h 2638697"/>
              <a:gd name="connsiteX25" fmla="*/ 455260 w 2565728"/>
              <a:gd name="connsiteY25" fmla="*/ 1563279 h 2638697"/>
              <a:gd name="connsiteX26" fmla="*/ 490548 w 2565728"/>
              <a:gd name="connsiteY26" fmla="*/ 1599293 h 2638697"/>
              <a:gd name="connsiteX27" fmla="*/ 469049 w 2565728"/>
              <a:gd name="connsiteY27" fmla="*/ 1684746 h 2638697"/>
              <a:gd name="connsiteX28" fmla="*/ 597138 w 2565728"/>
              <a:gd name="connsiteY28" fmla="*/ 1805849 h 2638697"/>
              <a:gd name="connsiteX29" fmla="*/ 646214 w 2565728"/>
              <a:gd name="connsiteY29" fmla="*/ 1896926 h 2638697"/>
              <a:gd name="connsiteX30" fmla="*/ 662815 w 2565728"/>
              <a:gd name="connsiteY30" fmla="*/ 1951990 h 2638697"/>
              <a:gd name="connsiteX31" fmla="*/ 744730 w 2565728"/>
              <a:gd name="connsiteY31" fmla="*/ 2073093 h 2638697"/>
              <a:gd name="connsiteX32" fmla="*/ 784281 w 2565728"/>
              <a:gd name="connsiteY32" fmla="*/ 2181134 h 2638697"/>
              <a:gd name="connsiteX33" fmla="*/ 806869 w 2565728"/>
              <a:gd name="connsiteY33" fmla="*/ 2226673 h 2638697"/>
              <a:gd name="connsiteX34" fmla="*/ 788182 w 2565728"/>
              <a:gd name="connsiteY34" fmla="*/ 2308588 h 2638697"/>
              <a:gd name="connsiteX35" fmla="*/ 842520 w 2565728"/>
              <a:gd name="connsiteY35" fmla="*/ 2428966 h 2638697"/>
              <a:gd name="connsiteX36" fmla="*/ 846058 w 2565728"/>
              <a:gd name="connsiteY36" fmla="*/ 250099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68448 w 2565728"/>
              <a:gd name="connsiteY41" fmla="*/ 2560320 h 2638697"/>
              <a:gd name="connsiteX42" fmla="*/ 1507637 w 2565728"/>
              <a:gd name="connsiteY42" fmla="*/ 2547257 h 2638697"/>
              <a:gd name="connsiteX43" fmla="*/ 1572951 w 2565728"/>
              <a:gd name="connsiteY43" fmla="*/ 2534194 h 2638697"/>
              <a:gd name="connsiteX44" fmla="*/ 1651328 w 2565728"/>
              <a:gd name="connsiteY44" fmla="*/ 2508068 h 2638697"/>
              <a:gd name="connsiteX45" fmla="*/ 1690517 w 2565728"/>
              <a:gd name="connsiteY45" fmla="*/ 2495006 h 2638697"/>
              <a:gd name="connsiteX46" fmla="*/ 1685255 w 2565728"/>
              <a:gd name="connsiteY46" fmla="*/ 2437130 h 2638697"/>
              <a:gd name="connsiteX47" fmla="*/ 1754108 w 2565728"/>
              <a:gd name="connsiteY47" fmla="*/ 2414179 h 2638697"/>
              <a:gd name="connsiteX48" fmla="*/ 1805996 w 2565728"/>
              <a:gd name="connsiteY48" fmla="*/ 2401116 h 2638697"/>
              <a:gd name="connsiteX49" fmla="*/ 1791210 w 2565728"/>
              <a:gd name="connsiteY49" fmla="*/ 2349953 h 2638697"/>
              <a:gd name="connsiteX50" fmla="*/ 1878023 w 2565728"/>
              <a:gd name="connsiteY50" fmla="*/ 2295616 h 2638697"/>
              <a:gd name="connsiteX51" fmla="*/ 1985338 w 2565728"/>
              <a:gd name="connsiteY51" fmla="*/ 2254613 h 2638697"/>
              <a:gd name="connsiteX52" fmla="*/ 2077776 w 2565728"/>
              <a:gd name="connsiteY52" fmla="*/ 2243999 h 2638697"/>
              <a:gd name="connsiteX53" fmla="*/ 2108528 w 2565728"/>
              <a:gd name="connsiteY53" fmla="*/ 2207623 h 2638697"/>
              <a:gd name="connsiteX54" fmla="*/ 2147717 w 2565728"/>
              <a:gd name="connsiteY54" fmla="*/ 2181497 h 2638697"/>
              <a:gd name="connsiteX55" fmla="*/ 2186905 w 2565728"/>
              <a:gd name="connsiteY55" fmla="*/ 2155371 h 2638697"/>
              <a:gd name="connsiteX56" fmla="*/ 2226094 w 2565728"/>
              <a:gd name="connsiteY56" fmla="*/ 2142308 h 2638697"/>
              <a:gd name="connsiteX57" fmla="*/ 2265283 w 2565728"/>
              <a:gd name="connsiteY57" fmla="*/ 2103120 h 2638697"/>
              <a:gd name="connsiteX58" fmla="*/ 2304471 w 2565728"/>
              <a:gd name="connsiteY58" fmla="*/ 2090057 h 2638697"/>
              <a:gd name="connsiteX59" fmla="*/ 2356723 w 2565728"/>
              <a:gd name="connsiteY59" fmla="*/ 2011680 h 2638697"/>
              <a:gd name="connsiteX60" fmla="*/ 2382848 w 2565728"/>
              <a:gd name="connsiteY60" fmla="*/ 1972491 h 2638697"/>
              <a:gd name="connsiteX61" fmla="*/ 2408974 w 2565728"/>
              <a:gd name="connsiteY61" fmla="*/ 1894114 h 2638697"/>
              <a:gd name="connsiteX62" fmla="*/ 2422037 w 2565728"/>
              <a:gd name="connsiteY62" fmla="*/ 1854926 h 2638697"/>
              <a:gd name="connsiteX63" fmla="*/ 2474288 w 2565728"/>
              <a:gd name="connsiteY63" fmla="*/ 1776548 h 2638697"/>
              <a:gd name="connsiteX64" fmla="*/ 2513477 w 2565728"/>
              <a:gd name="connsiteY64" fmla="*/ 1737360 h 2638697"/>
              <a:gd name="connsiteX65" fmla="*/ 2565728 w 2565728"/>
              <a:gd name="connsiteY65" fmla="*/ 1658983 h 2638697"/>
              <a:gd name="connsiteX66" fmla="*/ 2461225 w 2565728"/>
              <a:gd name="connsiteY66" fmla="*/ 1554480 h 2638697"/>
              <a:gd name="connsiteX67" fmla="*/ 2422037 w 2565728"/>
              <a:gd name="connsiteY67" fmla="*/ 1541417 h 2638697"/>
              <a:gd name="connsiteX68" fmla="*/ 2382848 w 2565728"/>
              <a:gd name="connsiteY68" fmla="*/ 1528354 h 2638697"/>
              <a:gd name="connsiteX69" fmla="*/ 2304471 w 2565728"/>
              <a:gd name="connsiteY69" fmla="*/ 1410788 h 2638697"/>
              <a:gd name="connsiteX70" fmla="*/ 2278345 w 2565728"/>
              <a:gd name="connsiteY70" fmla="*/ 1371600 h 2638697"/>
              <a:gd name="connsiteX71" fmla="*/ 2252220 w 2565728"/>
              <a:gd name="connsiteY71" fmla="*/ 1293223 h 2638697"/>
              <a:gd name="connsiteX72" fmla="*/ 2239157 w 2565728"/>
              <a:gd name="connsiteY72" fmla="*/ 1254034 h 2638697"/>
              <a:gd name="connsiteX73" fmla="*/ 2186905 w 2565728"/>
              <a:gd name="connsiteY73" fmla="*/ 1332411 h 2638697"/>
              <a:gd name="connsiteX74" fmla="*/ 2160780 w 2565728"/>
              <a:gd name="connsiteY74" fmla="*/ 1371600 h 2638697"/>
              <a:gd name="connsiteX75" fmla="*/ 2082403 w 2565728"/>
              <a:gd name="connsiteY75" fmla="*/ 1397726 h 2638697"/>
              <a:gd name="connsiteX76" fmla="*/ 2043214 w 2565728"/>
              <a:gd name="connsiteY76" fmla="*/ 1410788 h 2638697"/>
              <a:gd name="connsiteX77" fmla="*/ 1964837 w 2565728"/>
              <a:gd name="connsiteY77" fmla="*/ 1436914 h 2638697"/>
              <a:gd name="connsiteX78" fmla="*/ 1925648 w 2565728"/>
              <a:gd name="connsiteY78" fmla="*/ 1449977 h 2638697"/>
              <a:gd name="connsiteX79" fmla="*/ 1808083 w 2565728"/>
              <a:gd name="connsiteY79" fmla="*/ 1423851 h 2638697"/>
              <a:gd name="connsiteX80" fmla="*/ 1742768 w 2565728"/>
              <a:gd name="connsiteY80" fmla="*/ 1371600 h 2638697"/>
              <a:gd name="connsiteX81" fmla="*/ 1729705 w 2565728"/>
              <a:gd name="connsiteY81" fmla="*/ 1214846 h 2638697"/>
              <a:gd name="connsiteX82" fmla="*/ 1664391 w 2565728"/>
              <a:gd name="connsiteY82" fmla="*/ 1227908 h 2638697"/>
              <a:gd name="connsiteX83" fmla="*/ 1651328 w 2565728"/>
              <a:gd name="connsiteY83" fmla="*/ 1319348 h 2638697"/>
              <a:gd name="connsiteX84" fmla="*/ 1625203 w 2565728"/>
              <a:gd name="connsiteY84" fmla="*/ 1175657 h 2638697"/>
              <a:gd name="connsiteX85" fmla="*/ 1612140 w 2565728"/>
              <a:gd name="connsiteY85" fmla="*/ 1136468 h 2638697"/>
              <a:gd name="connsiteX86" fmla="*/ 1533763 w 2565728"/>
              <a:gd name="connsiteY86" fmla="*/ 1084217 h 2638697"/>
              <a:gd name="connsiteX87" fmla="*/ 1481511 w 2565728"/>
              <a:gd name="connsiteY87" fmla="*/ 966651 h 2638697"/>
              <a:gd name="connsiteX88" fmla="*/ 1403134 w 2565728"/>
              <a:gd name="connsiteY88" fmla="*/ 888274 h 2638697"/>
              <a:gd name="connsiteX89" fmla="*/ 1390071 w 2565728"/>
              <a:gd name="connsiteY89" fmla="*/ 744583 h 2638697"/>
              <a:gd name="connsiteX90" fmla="*/ 1377008 w 2565728"/>
              <a:gd name="connsiteY90" fmla="*/ 679268 h 2638697"/>
              <a:gd name="connsiteX91" fmla="*/ 1324757 w 2565728"/>
              <a:gd name="connsiteY91" fmla="*/ 600891 h 2638697"/>
              <a:gd name="connsiteX92" fmla="*/ 1233317 w 2565728"/>
              <a:gd name="connsiteY92" fmla="*/ 522514 h 2638697"/>
              <a:gd name="connsiteX93" fmla="*/ 1207191 w 2565728"/>
              <a:gd name="connsiteY93" fmla="*/ 483326 h 2638697"/>
              <a:gd name="connsiteX94" fmla="*/ 1115751 w 2565728"/>
              <a:gd name="connsiteY94" fmla="*/ 391886 h 2638697"/>
              <a:gd name="connsiteX95" fmla="*/ 1089625 w 2565728"/>
              <a:gd name="connsiteY95" fmla="*/ 352697 h 2638697"/>
              <a:gd name="connsiteX96" fmla="*/ 1050437 w 2565728"/>
              <a:gd name="connsiteY96" fmla="*/ 339634 h 2638697"/>
              <a:gd name="connsiteX97" fmla="*/ 1011248 w 2565728"/>
              <a:gd name="connsiteY97" fmla="*/ 313508 h 2638697"/>
              <a:gd name="connsiteX98" fmla="*/ 945934 w 2565728"/>
              <a:gd name="connsiteY98" fmla="*/ 248194 h 2638697"/>
              <a:gd name="connsiteX99" fmla="*/ 919808 w 2565728"/>
              <a:gd name="connsiteY99" fmla="*/ 209006 h 2638697"/>
              <a:gd name="connsiteX100" fmla="*/ 841431 w 2565728"/>
              <a:gd name="connsiteY100" fmla="*/ 182880 h 2638697"/>
              <a:gd name="connsiteX101" fmla="*/ 802243 w 2565728"/>
              <a:gd name="connsiteY101" fmla="*/ 169817 h 2638697"/>
              <a:gd name="connsiteX102" fmla="*/ 776117 w 2565728"/>
              <a:gd name="connsiteY102" fmla="*/ 130628 h 2638697"/>
              <a:gd name="connsiteX103" fmla="*/ 763054 w 2565728"/>
              <a:gd name="connsiteY103" fmla="*/ 91440 h 2638697"/>
              <a:gd name="connsiteX104" fmla="*/ 606300 w 2565728"/>
              <a:gd name="connsiteY104" fmla="*/ 13063 h 2638697"/>
              <a:gd name="connsiteX105" fmla="*/ 567111 w 2565728"/>
              <a:gd name="connsiteY105" fmla="*/ 0 h 2638697"/>
              <a:gd name="connsiteX106" fmla="*/ 501797 w 2565728"/>
              <a:gd name="connsiteY106"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63334 w 2565728"/>
              <a:gd name="connsiteY23" fmla="*/ 1429838 h 2638697"/>
              <a:gd name="connsiteX24" fmla="*/ 476760 w 2565728"/>
              <a:gd name="connsiteY24" fmla="*/ 1494427 h 2638697"/>
              <a:gd name="connsiteX25" fmla="*/ 455260 w 2565728"/>
              <a:gd name="connsiteY25" fmla="*/ 1563279 h 2638697"/>
              <a:gd name="connsiteX26" fmla="*/ 490548 w 2565728"/>
              <a:gd name="connsiteY26" fmla="*/ 1599293 h 2638697"/>
              <a:gd name="connsiteX27" fmla="*/ 469049 w 2565728"/>
              <a:gd name="connsiteY27" fmla="*/ 1684746 h 2638697"/>
              <a:gd name="connsiteX28" fmla="*/ 597138 w 2565728"/>
              <a:gd name="connsiteY28" fmla="*/ 1805849 h 2638697"/>
              <a:gd name="connsiteX29" fmla="*/ 646214 w 2565728"/>
              <a:gd name="connsiteY29" fmla="*/ 1896926 h 2638697"/>
              <a:gd name="connsiteX30" fmla="*/ 662815 w 2565728"/>
              <a:gd name="connsiteY30" fmla="*/ 1951990 h 2638697"/>
              <a:gd name="connsiteX31" fmla="*/ 744730 w 2565728"/>
              <a:gd name="connsiteY31" fmla="*/ 2073093 h 2638697"/>
              <a:gd name="connsiteX32" fmla="*/ 784281 w 2565728"/>
              <a:gd name="connsiteY32" fmla="*/ 2181134 h 2638697"/>
              <a:gd name="connsiteX33" fmla="*/ 806869 w 2565728"/>
              <a:gd name="connsiteY33" fmla="*/ 2226673 h 2638697"/>
              <a:gd name="connsiteX34" fmla="*/ 788182 w 2565728"/>
              <a:gd name="connsiteY34" fmla="*/ 2308588 h 2638697"/>
              <a:gd name="connsiteX35" fmla="*/ 842520 w 2565728"/>
              <a:gd name="connsiteY35" fmla="*/ 2428966 h 2638697"/>
              <a:gd name="connsiteX36" fmla="*/ 846058 w 2565728"/>
              <a:gd name="connsiteY36" fmla="*/ 250099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68448 w 2565728"/>
              <a:gd name="connsiteY41" fmla="*/ 2560320 h 2638697"/>
              <a:gd name="connsiteX42" fmla="*/ 1507637 w 2565728"/>
              <a:gd name="connsiteY42" fmla="*/ 2547257 h 2638697"/>
              <a:gd name="connsiteX43" fmla="*/ 1572951 w 2565728"/>
              <a:gd name="connsiteY43" fmla="*/ 2534194 h 2638697"/>
              <a:gd name="connsiteX44" fmla="*/ 1651328 w 2565728"/>
              <a:gd name="connsiteY44" fmla="*/ 2508068 h 2638697"/>
              <a:gd name="connsiteX45" fmla="*/ 1633367 w 2565728"/>
              <a:gd name="connsiteY45" fmla="*/ 2447381 h 2638697"/>
              <a:gd name="connsiteX46" fmla="*/ 1685255 w 2565728"/>
              <a:gd name="connsiteY46" fmla="*/ 2437130 h 2638697"/>
              <a:gd name="connsiteX47" fmla="*/ 1754108 w 2565728"/>
              <a:gd name="connsiteY47" fmla="*/ 2414179 h 2638697"/>
              <a:gd name="connsiteX48" fmla="*/ 1805996 w 2565728"/>
              <a:gd name="connsiteY48" fmla="*/ 2401116 h 2638697"/>
              <a:gd name="connsiteX49" fmla="*/ 1791210 w 2565728"/>
              <a:gd name="connsiteY49" fmla="*/ 2349953 h 2638697"/>
              <a:gd name="connsiteX50" fmla="*/ 1878023 w 2565728"/>
              <a:gd name="connsiteY50" fmla="*/ 2295616 h 2638697"/>
              <a:gd name="connsiteX51" fmla="*/ 1985338 w 2565728"/>
              <a:gd name="connsiteY51" fmla="*/ 2254613 h 2638697"/>
              <a:gd name="connsiteX52" fmla="*/ 2077776 w 2565728"/>
              <a:gd name="connsiteY52" fmla="*/ 2243999 h 2638697"/>
              <a:gd name="connsiteX53" fmla="*/ 2108528 w 2565728"/>
              <a:gd name="connsiteY53" fmla="*/ 2207623 h 2638697"/>
              <a:gd name="connsiteX54" fmla="*/ 2147717 w 2565728"/>
              <a:gd name="connsiteY54" fmla="*/ 2181497 h 2638697"/>
              <a:gd name="connsiteX55" fmla="*/ 2186905 w 2565728"/>
              <a:gd name="connsiteY55" fmla="*/ 2155371 h 2638697"/>
              <a:gd name="connsiteX56" fmla="*/ 2226094 w 2565728"/>
              <a:gd name="connsiteY56" fmla="*/ 2142308 h 2638697"/>
              <a:gd name="connsiteX57" fmla="*/ 2265283 w 2565728"/>
              <a:gd name="connsiteY57" fmla="*/ 2103120 h 2638697"/>
              <a:gd name="connsiteX58" fmla="*/ 2304471 w 2565728"/>
              <a:gd name="connsiteY58" fmla="*/ 2090057 h 2638697"/>
              <a:gd name="connsiteX59" fmla="*/ 2356723 w 2565728"/>
              <a:gd name="connsiteY59" fmla="*/ 2011680 h 2638697"/>
              <a:gd name="connsiteX60" fmla="*/ 2382848 w 2565728"/>
              <a:gd name="connsiteY60" fmla="*/ 1972491 h 2638697"/>
              <a:gd name="connsiteX61" fmla="*/ 2408974 w 2565728"/>
              <a:gd name="connsiteY61" fmla="*/ 1894114 h 2638697"/>
              <a:gd name="connsiteX62" fmla="*/ 2422037 w 2565728"/>
              <a:gd name="connsiteY62" fmla="*/ 1854926 h 2638697"/>
              <a:gd name="connsiteX63" fmla="*/ 2474288 w 2565728"/>
              <a:gd name="connsiteY63" fmla="*/ 1776548 h 2638697"/>
              <a:gd name="connsiteX64" fmla="*/ 2513477 w 2565728"/>
              <a:gd name="connsiteY64" fmla="*/ 1737360 h 2638697"/>
              <a:gd name="connsiteX65" fmla="*/ 2565728 w 2565728"/>
              <a:gd name="connsiteY65" fmla="*/ 1658983 h 2638697"/>
              <a:gd name="connsiteX66" fmla="*/ 2461225 w 2565728"/>
              <a:gd name="connsiteY66" fmla="*/ 1554480 h 2638697"/>
              <a:gd name="connsiteX67" fmla="*/ 2422037 w 2565728"/>
              <a:gd name="connsiteY67" fmla="*/ 1541417 h 2638697"/>
              <a:gd name="connsiteX68" fmla="*/ 2382848 w 2565728"/>
              <a:gd name="connsiteY68" fmla="*/ 1528354 h 2638697"/>
              <a:gd name="connsiteX69" fmla="*/ 2304471 w 2565728"/>
              <a:gd name="connsiteY69" fmla="*/ 1410788 h 2638697"/>
              <a:gd name="connsiteX70" fmla="*/ 2278345 w 2565728"/>
              <a:gd name="connsiteY70" fmla="*/ 1371600 h 2638697"/>
              <a:gd name="connsiteX71" fmla="*/ 2252220 w 2565728"/>
              <a:gd name="connsiteY71" fmla="*/ 1293223 h 2638697"/>
              <a:gd name="connsiteX72" fmla="*/ 2239157 w 2565728"/>
              <a:gd name="connsiteY72" fmla="*/ 1254034 h 2638697"/>
              <a:gd name="connsiteX73" fmla="*/ 2186905 w 2565728"/>
              <a:gd name="connsiteY73" fmla="*/ 1332411 h 2638697"/>
              <a:gd name="connsiteX74" fmla="*/ 2160780 w 2565728"/>
              <a:gd name="connsiteY74" fmla="*/ 1371600 h 2638697"/>
              <a:gd name="connsiteX75" fmla="*/ 2082403 w 2565728"/>
              <a:gd name="connsiteY75" fmla="*/ 1397726 h 2638697"/>
              <a:gd name="connsiteX76" fmla="*/ 2043214 w 2565728"/>
              <a:gd name="connsiteY76" fmla="*/ 1410788 h 2638697"/>
              <a:gd name="connsiteX77" fmla="*/ 1964837 w 2565728"/>
              <a:gd name="connsiteY77" fmla="*/ 1436914 h 2638697"/>
              <a:gd name="connsiteX78" fmla="*/ 1925648 w 2565728"/>
              <a:gd name="connsiteY78" fmla="*/ 1449977 h 2638697"/>
              <a:gd name="connsiteX79" fmla="*/ 1808083 w 2565728"/>
              <a:gd name="connsiteY79" fmla="*/ 1423851 h 2638697"/>
              <a:gd name="connsiteX80" fmla="*/ 1742768 w 2565728"/>
              <a:gd name="connsiteY80" fmla="*/ 1371600 h 2638697"/>
              <a:gd name="connsiteX81" fmla="*/ 1729705 w 2565728"/>
              <a:gd name="connsiteY81" fmla="*/ 1214846 h 2638697"/>
              <a:gd name="connsiteX82" fmla="*/ 1664391 w 2565728"/>
              <a:gd name="connsiteY82" fmla="*/ 1227908 h 2638697"/>
              <a:gd name="connsiteX83" fmla="*/ 1651328 w 2565728"/>
              <a:gd name="connsiteY83" fmla="*/ 1319348 h 2638697"/>
              <a:gd name="connsiteX84" fmla="*/ 1625203 w 2565728"/>
              <a:gd name="connsiteY84" fmla="*/ 1175657 h 2638697"/>
              <a:gd name="connsiteX85" fmla="*/ 1612140 w 2565728"/>
              <a:gd name="connsiteY85" fmla="*/ 1136468 h 2638697"/>
              <a:gd name="connsiteX86" fmla="*/ 1533763 w 2565728"/>
              <a:gd name="connsiteY86" fmla="*/ 1084217 h 2638697"/>
              <a:gd name="connsiteX87" fmla="*/ 1481511 w 2565728"/>
              <a:gd name="connsiteY87" fmla="*/ 966651 h 2638697"/>
              <a:gd name="connsiteX88" fmla="*/ 1403134 w 2565728"/>
              <a:gd name="connsiteY88" fmla="*/ 888274 h 2638697"/>
              <a:gd name="connsiteX89" fmla="*/ 1390071 w 2565728"/>
              <a:gd name="connsiteY89" fmla="*/ 744583 h 2638697"/>
              <a:gd name="connsiteX90" fmla="*/ 1377008 w 2565728"/>
              <a:gd name="connsiteY90" fmla="*/ 679268 h 2638697"/>
              <a:gd name="connsiteX91" fmla="*/ 1324757 w 2565728"/>
              <a:gd name="connsiteY91" fmla="*/ 600891 h 2638697"/>
              <a:gd name="connsiteX92" fmla="*/ 1233317 w 2565728"/>
              <a:gd name="connsiteY92" fmla="*/ 522514 h 2638697"/>
              <a:gd name="connsiteX93" fmla="*/ 1207191 w 2565728"/>
              <a:gd name="connsiteY93" fmla="*/ 483326 h 2638697"/>
              <a:gd name="connsiteX94" fmla="*/ 1115751 w 2565728"/>
              <a:gd name="connsiteY94" fmla="*/ 391886 h 2638697"/>
              <a:gd name="connsiteX95" fmla="*/ 1089625 w 2565728"/>
              <a:gd name="connsiteY95" fmla="*/ 352697 h 2638697"/>
              <a:gd name="connsiteX96" fmla="*/ 1050437 w 2565728"/>
              <a:gd name="connsiteY96" fmla="*/ 339634 h 2638697"/>
              <a:gd name="connsiteX97" fmla="*/ 1011248 w 2565728"/>
              <a:gd name="connsiteY97" fmla="*/ 313508 h 2638697"/>
              <a:gd name="connsiteX98" fmla="*/ 945934 w 2565728"/>
              <a:gd name="connsiteY98" fmla="*/ 248194 h 2638697"/>
              <a:gd name="connsiteX99" fmla="*/ 919808 w 2565728"/>
              <a:gd name="connsiteY99" fmla="*/ 209006 h 2638697"/>
              <a:gd name="connsiteX100" fmla="*/ 841431 w 2565728"/>
              <a:gd name="connsiteY100" fmla="*/ 182880 h 2638697"/>
              <a:gd name="connsiteX101" fmla="*/ 802243 w 2565728"/>
              <a:gd name="connsiteY101" fmla="*/ 169817 h 2638697"/>
              <a:gd name="connsiteX102" fmla="*/ 776117 w 2565728"/>
              <a:gd name="connsiteY102" fmla="*/ 130628 h 2638697"/>
              <a:gd name="connsiteX103" fmla="*/ 763054 w 2565728"/>
              <a:gd name="connsiteY103" fmla="*/ 91440 h 2638697"/>
              <a:gd name="connsiteX104" fmla="*/ 606300 w 2565728"/>
              <a:gd name="connsiteY104" fmla="*/ 13063 h 2638697"/>
              <a:gd name="connsiteX105" fmla="*/ 567111 w 2565728"/>
              <a:gd name="connsiteY105" fmla="*/ 0 h 2638697"/>
              <a:gd name="connsiteX106" fmla="*/ 501797 w 2565728"/>
              <a:gd name="connsiteY106"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63334 w 2565728"/>
              <a:gd name="connsiteY23" fmla="*/ 1429838 h 2638697"/>
              <a:gd name="connsiteX24" fmla="*/ 476760 w 2565728"/>
              <a:gd name="connsiteY24" fmla="*/ 1494427 h 2638697"/>
              <a:gd name="connsiteX25" fmla="*/ 455260 w 2565728"/>
              <a:gd name="connsiteY25" fmla="*/ 1563279 h 2638697"/>
              <a:gd name="connsiteX26" fmla="*/ 490548 w 2565728"/>
              <a:gd name="connsiteY26" fmla="*/ 1599293 h 2638697"/>
              <a:gd name="connsiteX27" fmla="*/ 469049 w 2565728"/>
              <a:gd name="connsiteY27" fmla="*/ 1684746 h 2638697"/>
              <a:gd name="connsiteX28" fmla="*/ 597138 w 2565728"/>
              <a:gd name="connsiteY28" fmla="*/ 1805849 h 2638697"/>
              <a:gd name="connsiteX29" fmla="*/ 646214 w 2565728"/>
              <a:gd name="connsiteY29" fmla="*/ 1896926 h 2638697"/>
              <a:gd name="connsiteX30" fmla="*/ 662815 w 2565728"/>
              <a:gd name="connsiteY30" fmla="*/ 1951990 h 2638697"/>
              <a:gd name="connsiteX31" fmla="*/ 744730 w 2565728"/>
              <a:gd name="connsiteY31" fmla="*/ 2073093 h 2638697"/>
              <a:gd name="connsiteX32" fmla="*/ 784281 w 2565728"/>
              <a:gd name="connsiteY32" fmla="*/ 2181134 h 2638697"/>
              <a:gd name="connsiteX33" fmla="*/ 806869 w 2565728"/>
              <a:gd name="connsiteY33" fmla="*/ 2226673 h 2638697"/>
              <a:gd name="connsiteX34" fmla="*/ 788182 w 2565728"/>
              <a:gd name="connsiteY34" fmla="*/ 2308588 h 2638697"/>
              <a:gd name="connsiteX35" fmla="*/ 842520 w 2565728"/>
              <a:gd name="connsiteY35" fmla="*/ 2428966 h 2638697"/>
              <a:gd name="connsiteX36" fmla="*/ 846058 w 2565728"/>
              <a:gd name="connsiteY36" fmla="*/ 250099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68448 w 2565728"/>
              <a:gd name="connsiteY41" fmla="*/ 2560320 h 2638697"/>
              <a:gd name="connsiteX42" fmla="*/ 1507637 w 2565728"/>
              <a:gd name="connsiteY42" fmla="*/ 2547257 h 2638697"/>
              <a:gd name="connsiteX43" fmla="*/ 1572951 w 2565728"/>
              <a:gd name="connsiteY43" fmla="*/ 2534194 h 2638697"/>
              <a:gd name="connsiteX44" fmla="*/ 1578303 w 2565728"/>
              <a:gd name="connsiteY44" fmla="*/ 2466793 h 2638697"/>
              <a:gd name="connsiteX45" fmla="*/ 1633367 w 2565728"/>
              <a:gd name="connsiteY45" fmla="*/ 2447381 h 2638697"/>
              <a:gd name="connsiteX46" fmla="*/ 1685255 w 2565728"/>
              <a:gd name="connsiteY46" fmla="*/ 2437130 h 2638697"/>
              <a:gd name="connsiteX47" fmla="*/ 1754108 w 2565728"/>
              <a:gd name="connsiteY47" fmla="*/ 2414179 h 2638697"/>
              <a:gd name="connsiteX48" fmla="*/ 1805996 w 2565728"/>
              <a:gd name="connsiteY48" fmla="*/ 2401116 h 2638697"/>
              <a:gd name="connsiteX49" fmla="*/ 1791210 w 2565728"/>
              <a:gd name="connsiteY49" fmla="*/ 2349953 h 2638697"/>
              <a:gd name="connsiteX50" fmla="*/ 1878023 w 2565728"/>
              <a:gd name="connsiteY50" fmla="*/ 2295616 h 2638697"/>
              <a:gd name="connsiteX51" fmla="*/ 1985338 w 2565728"/>
              <a:gd name="connsiteY51" fmla="*/ 2254613 h 2638697"/>
              <a:gd name="connsiteX52" fmla="*/ 2077776 w 2565728"/>
              <a:gd name="connsiteY52" fmla="*/ 2243999 h 2638697"/>
              <a:gd name="connsiteX53" fmla="*/ 2108528 w 2565728"/>
              <a:gd name="connsiteY53" fmla="*/ 2207623 h 2638697"/>
              <a:gd name="connsiteX54" fmla="*/ 2147717 w 2565728"/>
              <a:gd name="connsiteY54" fmla="*/ 2181497 h 2638697"/>
              <a:gd name="connsiteX55" fmla="*/ 2186905 w 2565728"/>
              <a:gd name="connsiteY55" fmla="*/ 2155371 h 2638697"/>
              <a:gd name="connsiteX56" fmla="*/ 2226094 w 2565728"/>
              <a:gd name="connsiteY56" fmla="*/ 2142308 h 2638697"/>
              <a:gd name="connsiteX57" fmla="*/ 2265283 w 2565728"/>
              <a:gd name="connsiteY57" fmla="*/ 2103120 h 2638697"/>
              <a:gd name="connsiteX58" fmla="*/ 2304471 w 2565728"/>
              <a:gd name="connsiteY58" fmla="*/ 2090057 h 2638697"/>
              <a:gd name="connsiteX59" fmla="*/ 2356723 w 2565728"/>
              <a:gd name="connsiteY59" fmla="*/ 2011680 h 2638697"/>
              <a:gd name="connsiteX60" fmla="*/ 2382848 w 2565728"/>
              <a:gd name="connsiteY60" fmla="*/ 1972491 h 2638697"/>
              <a:gd name="connsiteX61" fmla="*/ 2408974 w 2565728"/>
              <a:gd name="connsiteY61" fmla="*/ 1894114 h 2638697"/>
              <a:gd name="connsiteX62" fmla="*/ 2422037 w 2565728"/>
              <a:gd name="connsiteY62" fmla="*/ 1854926 h 2638697"/>
              <a:gd name="connsiteX63" fmla="*/ 2474288 w 2565728"/>
              <a:gd name="connsiteY63" fmla="*/ 1776548 h 2638697"/>
              <a:gd name="connsiteX64" fmla="*/ 2513477 w 2565728"/>
              <a:gd name="connsiteY64" fmla="*/ 1737360 h 2638697"/>
              <a:gd name="connsiteX65" fmla="*/ 2565728 w 2565728"/>
              <a:gd name="connsiteY65" fmla="*/ 1658983 h 2638697"/>
              <a:gd name="connsiteX66" fmla="*/ 2461225 w 2565728"/>
              <a:gd name="connsiteY66" fmla="*/ 1554480 h 2638697"/>
              <a:gd name="connsiteX67" fmla="*/ 2422037 w 2565728"/>
              <a:gd name="connsiteY67" fmla="*/ 1541417 h 2638697"/>
              <a:gd name="connsiteX68" fmla="*/ 2382848 w 2565728"/>
              <a:gd name="connsiteY68" fmla="*/ 1528354 h 2638697"/>
              <a:gd name="connsiteX69" fmla="*/ 2304471 w 2565728"/>
              <a:gd name="connsiteY69" fmla="*/ 1410788 h 2638697"/>
              <a:gd name="connsiteX70" fmla="*/ 2278345 w 2565728"/>
              <a:gd name="connsiteY70" fmla="*/ 1371600 h 2638697"/>
              <a:gd name="connsiteX71" fmla="*/ 2252220 w 2565728"/>
              <a:gd name="connsiteY71" fmla="*/ 1293223 h 2638697"/>
              <a:gd name="connsiteX72" fmla="*/ 2239157 w 2565728"/>
              <a:gd name="connsiteY72" fmla="*/ 1254034 h 2638697"/>
              <a:gd name="connsiteX73" fmla="*/ 2186905 w 2565728"/>
              <a:gd name="connsiteY73" fmla="*/ 1332411 h 2638697"/>
              <a:gd name="connsiteX74" fmla="*/ 2160780 w 2565728"/>
              <a:gd name="connsiteY74" fmla="*/ 1371600 h 2638697"/>
              <a:gd name="connsiteX75" fmla="*/ 2082403 w 2565728"/>
              <a:gd name="connsiteY75" fmla="*/ 1397726 h 2638697"/>
              <a:gd name="connsiteX76" fmla="*/ 2043214 w 2565728"/>
              <a:gd name="connsiteY76" fmla="*/ 1410788 h 2638697"/>
              <a:gd name="connsiteX77" fmla="*/ 1964837 w 2565728"/>
              <a:gd name="connsiteY77" fmla="*/ 1436914 h 2638697"/>
              <a:gd name="connsiteX78" fmla="*/ 1925648 w 2565728"/>
              <a:gd name="connsiteY78" fmla="*/ 1449977 h 2638697"/>
              <a:gd name="connsiteX79" fmla="*/ 1808083 w 2565728"/>
              <a:gd name="connsiteY79" fmla="*/ 1423851 h 2638697"/>
              <a:gd name="connsiteX80" fmla="*/ 1742768 w 2565728"/>
              <a:gd name="connsiteY80" fmla="*/ 1371600 h 2638697"/>
              <a:gd name="connsiteX81" fmla="*/ 1729705 w 2565728"/>
              <a:gd name="connsiteY81" fmla="*/ 1214846 h 2638697"/>
              <a:gd name="connsiteX82" fmla="*/ 1664391 w 2565728"/>
              <a:gd name="connsiteY82" fmla="*/ 1227908 h 2638697"/>
              <a:gd name="connsiteX83" fmla="*/ 1651328 w 2565728"/>
              <a:gd name="connsiteY83" fmla="*/ 1319348 h 2638697"/>
              <a:gd name="connsiteX84" fmla="*/ 1625203 w 2565728"/>
              <a:gd name="connsiteY84" fmla="*/ 1175657 h 2638697"/>
              <a:gd name="connsiteX85" fmla="*/ 1612140 w 2565728"/>
              <a:gd name="connsiteY85" fmla="*/ 1136468 h 2638697"/>
              <a:gd name="connsiteX86" fmla="*/ 1533763 w 2565728"/>
              <a:gd name="connsiteY86" fmla="*/ 1084217 h 2638697"/>
              <a:gd name="connsiteX87" fmla="*/ 1481511 w 2565728"/>
              <a:gd name="connsiteY87" fmla="*/ 966651 h 2638697"/>
              <a:gd name="connsiteX88" fmla="*/ 1403134 w 2565728"/>
              <a:gd name="connsiteY88" fmla="*/ 888274 h 2638697"/>
              <a:gd name="connsiteX89" fmla="*/ 1390071 w 2565728"/>
              <a:gd name="connsiteY89" fmla="*/ 744583 h 2638697"/>
              <a:gd name="connsiteX90" fmla="*/ 1377008 w 2565728"/>
              <a:gd name="connsiteY90" fmla="*/ 679268 h 2638697"/>
              <a:gd name="connsiteX91" fmla="*/ 1324757 w 2565728"/>
              <a:gd name="connsiteY91" fmla="*/ 600891 h 2638697"/>
              <a:gd name="connsiteX92" fmla="*/ 1233317 w 2565728"/>
              <a:gd name="connsiteY92" fmla="*/ 522514 h 2638697"/>
              <a:gd name="connsiteX93" fmla="*/ 1207191 w 2565728"/>
              <a:gd name="connsiteY93" fmla="*/ 483326 h 2638697"/>
              <a:gd name="connsiteX94" fmla="*/ 1115751 w 2565728"/>
              <a:gd name="connsiteY94" fmla="*/ 391886 h 2638697"/>
              <a:gd name="connsiteX95" fmla="*/ 1089625 w 2565728"/>
              <a:gd name="connsiteY95" fmla="*/ 352697 h 2638697"/>
              <a:gd name="connsiteX96" fmla="*/ 1050437 w 2565728"/>
              <a:gd name="connsiteY96" fmla="*/ 339634 h 2638697"/>
              <a:gd name="connsiteX97" fmla="*/ 1011248 w 2565728"/>
              <a:gd name="connsiteY97" fmla="*/ 313508 h 2638697"/>
              <a:gd name="connsiteX98" fmla="*/ 945934 w 2565728"/>
              <a:gd name="connsiteY98" fmla="*/ 248194 h 2638697"/>
              <a:gd name="connsiteX99" fmla="*/ 919808 w 2565728"/>
              <a:gd name="connsiteY99" fmla="*/ 209006 h 2638697"/>
              <a:gd name="connsiteX100" fmla="*/ 841431 w 2565728"/>
              <a:gd name="connsiteY100" fmla="*/ 182880 h 2638697"/>
              <a:gd name="connsiteX101" fmla="*/ 802243 w 2565728"/>
              <a:gd name="connsiteY101" fmla="*/ 169817 h 2638697"/>
              <a:gd name="connsiteX102" fmla="*/ 776117 w 2565728"/>
              <a:gd name="connsiteY102" fmla="*/ 130628 h 2638697"/>
              <a:gd name="connsiteX103" fmla="*/ 763054 w 2565728"/>
              <a:gd name="connsiteY103" fmla="*/ 91440 h 2638697"/>
              <a:gd name="connsiteX104" fmla="*/ 606300 w 2565728"/>
              <a:gd name="connsiteY104" fmla="*/ 13063 h 2638697"/>
              <a:gd name="connsiteX105" fmla="*/ 567111 w 2565728"/>
              <a:gd name="connsiteY105" fmla="*/ 0 h 2638697"/>
              <a:gd name="connsiteX106" fmla="*/ 501797 w 2565728"/>
              <a:gd name="connsiteY106"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63334 w 2565728"/>
              <a:gd name="connsiteY23" fmla="*/ 1429838 h 2638697"/>
              <a:gd name="connsiteX24" fmla="*/ 476760 w 2565728"/>
              <a:gd name="connsiteY24" fmla="*/ 1494427 h 2638697"/>
              <a:gd name="connsiteX25" fmla="*/ 455260 w 2565728"/>
              <a:gd name="connsiteY25" fmla="*/ 1563279 h 2638697"/>
              <a:gd name="connsiteX26" fmla="*/ 490548 w 2565728"/>
              <a:gd name="connsiteY26" fmla="*/ 1599293 h 2638697"/>
              <a:gd name="connsiteX27" fmla="*/ 469049 w 2565728"/>
              <a:gd name="connsiteY27" fmla="*/ 1684746 h 2638697"/>
              <a:gd name="connsiteX28" fmla="*/ 597138 w 2565728"/>
              <a:gd name="connsiteY28" fmla="*/ 1805849 h 2638697"/>
              <a:gd name="connsiteX29" fmla="*/ 646214 w 2565728"/>
              <a:gd name="connsiteY29" fmla="*/ 1896926 h 2638697"/>
              <a:gd name="connsiteX30" fmla="*/ 662815 w 2565728"/>
              <a:gd name="connsiteY30" fmla="*/ 1951990 h 2638697"/>
              <a:gd name="connsiteX31" fmla="*/ 744730 w 2565728"/>
              <a:gd name="connsiteY31" fmla="*/ 2073093 h 2638697"/>
              <a:gd name="connsiteX32" fmla="*/ 784281 w 2565728"/>
              <a:gd name="connsiteY32" fmla="*/ 2181134 h 2638697"/>
              <a:gd name="connsiteX33" fmla="*/ 806869 w 2565728"/>
              <a:gd name="connsiteY33" fmla="*/ 2226673 h 2638697"/>
              <a:gd name="connsiteX34" fmla="*/ 788182 w 2565728"/>
              <a:gd name="connsiteY34" fmla="*/ 2308588 h 2638697"/>
              <a:gd name="connsiteX35" fmla="*/ 842520 w 2565728"/>
              <a:gd name="connsiteY35" fmla="*/ 2428966 h 2638697"/>
              <a:gd name="connsiteX36" fmla="*/ 846058 w 2565728"/>
              <a:gd name="connsiteY36" fmla="*/ 250099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68448 w 2565728"/>
              <a:gd name="connsiteY41" fmla="*/ 2560320 h 2638697"/>
              <a:gd name="connsiteX42" fmla="*/ 1507637 w 2565728"/>
              <a:gd name="connsiteY42" fmla="*/ 2547257 h 2638697"/>
              <a:gd name="connsiteX43" fmla="*/ 1512626 w 2565728"/>
              <a:gd name="connsiteY43" fmla="*/ 2473869 h 2638697"/>
              <a:gd name="connsiteX44" fmla="*/ 1578303 w 2565728"/>
              <a:gd name="connsiteY44" fmla="*/ 2466793 h 2638697"/>
              <a:gd name="connsiteX45" fmla="*/ 1633367 w 2565728"/>
              <a:gd name="connsiteY45" fmla="*/ 2447381 h 2638697"/>
              <a:gd name="connsiteX46" fmla="*/ 1685255 w 2565728"/>
              <a:gd name="connsiteY46" fmla="*/ 2437130 h 2638697"/>
              <a:gd name="connsiteX47" fmla="*/ 1754108 w 2565728"/>
              <a:gd name="connsiteY47" fmla="*/ 2414179 h 2638697"/>
              <a:gd name="connsiteX48" fmla="*/ 1805996 w 2565728"/>
              <a:gd name="connsiteY48" fmla="*/ 2401116 h 2638697"/>
              <a:gd name="connsiteX49" fmla="*/ 1791210 w 2565728"/>
              <a:gd name="connsiteY49" fmla="*/ 2349953 h 2638697"/>
              <a:gd name="connsiteX50" fmla="*/ 1878023 w 2565728"/>
              <a:gd name="connsiteY50" fmla="*/ 2295616 h 2638697"/>
              <a:gd name="connsiteX51" fmla="*/ 1985338 w 2565728"/>
              <a:gd name="connsiteY51" fmla="*/ 2254613 h 2638697"/>
              <a:gd name="connsiteX52" fmla="*/ 2077776 w 2565728"/>
              <a:gd name="connsiteY52" fmla="*/ 2243999 h 2638697"/>
              <a:gd name="connsiteX53" fmla="*/ 2108528 w 2565728"/>
              <a:gd name="connsiteY53" fmla="*/ 2207623 h 2638697"/>
              <a:gd name="connsiteX54" fmla="*/ 2147717 w 2565728"/>
              <a:gd name="connsiteY54" fmla="*/ 2181497 h 2638697"/>
              <a:gd name="connsiteX55" fmla="*/ 2186905 w 2565728"/>
              <a:gd name="connsiteY55" fmla="*/ 2155371 h 2638697"/>
              <a:gd name="connsiteX56" fmla="*/ 2226094 w 2565728"/>
              <a:gd name="connsiteY56" fmla="*/ 2142308 h 2638697"/>
              <a:gd name="connsiteX57" fmla="*/ 2265283 w 2565728"/>
              <a:gd name="connsiteY57" fmla="*/ 2103120 h 2638697"/>
              <a:gd name="connsiteX58" fmla="*/ 2304471 w 2565728"/>
              <a:gd name="connsiteY58" fmla="*/ 2090057 h 2638697"/>
              <a:gd name="connsiteX59" fmla="*/ 2356723 w 2565728"/>
              <a:gd name="connsiteY59" fmla="*/ 2011680 h 2638697"/>
              <a:gd name="connsiteX60" fmla="*/ 2382848 w 2565728"/>
              <a:gd name="connsiteY60" fmla="*/ 1972491 h 2638697"/>
              <a:gd name="connsiteX61" fmla="*/ 2408974 w 2565728"/>
              <a:gd name="connsiteY61" fmla="*/ 1894114 h 2638697"/>
              <a:gd name="connsiteX62" fmla="*/ 2422037 w 2565728"/>
              <a:gd name="connsiteY62" fmla="*/ 1854926 h 2638697"/>
              <a:gd name="connsiteX63" fmla="*/ 2474288 w 2565728"/>
              <a:gd name="connsiteY63" fmla="*/ 1776548 h 2638697"/>
              <a:gd name="connsiteX64" fmla="*/ 2513477 w 2565728"/>
              <a:gd name="connsiteY64" fmla="*/ 1737360 h 2638697"/>
              <a:gd name="connsiteX65" fmla="*/ 2565728 w 2565728"/>
              <a:gd name="connsiteY65" fmla="*/ 1658983 h 2638697"/>
              <a:gd name="connsiteX66" fmla="*/ 2461225 w 2565728"/>
              <a:gd name="connsiteY66" fmla="*/ 1554480 h 2638697"/>
              <a:gd name="connsiteX67" fmla="*/ 2422037 w 2565728"/>
              <a:gd name="connsiteY67" fmla="*/ 1541417 h 2638697"/>
              <a:gd name="connsiteX68" fmla="*/ 2382848 w 2565728"/>
              <a:gd name="connsiteY68" fmla="*/ 1528354 h 2638697"/>
              <a:gd name="connsiteX69" fmla="*/ 2304471 w 2565728"/>
              <a:gd name="connsiteY69" fmla="*/ 1410788 h 2638697"/>
              <a:gd name="connsiteX70" fmla="*/ 2278345 w 2565728"/>
              <a:gd name="connsiteY70" fmla="*/ 1371600 h 2638697"/>
              <a:gd name="connsiteX71" fmla="*/ 2252220 w 2565728"/>
              <a:gd name="connsiteY71" fmla="*/ 1293223 h 2638697"/>
              <a:gd name="connsiteX72" fmla="*/ 2239157 w 2565728"/>
              <a:gd name="connsiteY72" fmla="*/ 1254034 h 2638697"/>
              <a:gd name="connsiteX73" fmla="*/ 2186905 w 2565728"/>
              <a:gd name="connsiteY73" fmla="*/ 1332411 h 2638697"/>
              <a:gd name="connsiteX74" fmla="*/ 2160780 w 2565728"/>
              <a:gd name="connsiteY74" fmla="*/ 1371600 h 2638697"/>
              <a:gd name="connsiteX75" fmla="*/ 2082403 w 2565728"/>
              <a:gd name="connsiteY75" fmla="*/ 1397726 h 2638697"/>
              <a:gd name="connsiteX76" fmla="*/ 2043214 w 2565728"/>
              <a:gd name="connsiteY76" fmla="*/ 1410788 h 2638697"/>
              <a:gd name="connsiteX77" fmla="*/ 1964837 w 2565728"/>
              <a:gd name="connsiteY77" fmla="*/ 1436914 h 2638697"/>
              <a:gd name="connsiteX78" fmla="*/ 1925648 w 2565728"/>
              <a:gd name="connsiteY78" fmla="*/ 1449977 h 2638697"/>
              <a:gd name="connsiteX79" fmla="*/ 1808083 w 2565728"/>
              <a:gd name="connsiteY79" fmla="*/ 1423851 h 2638697"/>
              <a:gd name="connsiteX80" fmla="*/ 1742768 w 2565728"/>
              <a:gd name="connsiteY80" fmla="*/ 1371600 h 2638697"/>
              <a:gd name="connsiteX81" fmla="*/ 1729705 w 2565728"/>
              <a:gd name="connsiteY81" fmla="*/ 1214846 h 2638697"/>
              <a:gd name="connsiteX82" fmla="*/ 1664391 w 2565728"/>
              <a:gd name="connsiteY82" fmla="*/ 1227908 h 2638697"/>
              <a:gd name="connsiteX83" fmla="*/ 1651328 w 2565728"/>
              <a:gd name="connsiteY83" fmla="*/ 1319348 h 2638697"/>
              <a:gd name="connsiteX84" fmla="*/ 1625203 w 2565728"/>
              <a:gd name="connsiteY84" fmla="*/ 1175657 h 2638697"/>
              <a:gd name="connsiteX85" fmla="*/ 1612140 w 2565728"/>
              <a:gd name="connsiteY85" fmla="*/ 1136468 h 2638697"/>
              <a:gd name="connsiteX86" fmla="*/ 1533763 w 2565728"/>
              <a:gd name="connsiteY86" fmla="*/ 1084217 h 2638697"/>
              <a:gd name="connsiteX87" fmla="*/ 1481511 w 2565728"/>
              <a:gd name="connsiteY87" fmla="*/ 966651 h 2638697"/>
              <a:gd name="connsiteX88" fmla="*/ 1403134 w 2565728"/>
              <a:gd name="connsiteY88" fmla="*/ 888274 h 2638697"/>
              <a:gd name="connsiteX89" fmla="*/ 1390071 w 2565728"/>
              <a:gd name="connsiteY89" fmla="*/ 744583 h 2638697"/>
              <a:gd name="connsiteX90" fmla="*/ 1377008 w 2565728"/>
              <a:gd name="connsiteY90" fmla="*/ 679268 h 2638697"/>
              <a:gd name="connsiteX91" fmla="*/ 1324757 w 2565728"/>
              <a:gd name="connsiteY91" fmla="*/ 600891 h 2638697"/>
              <a:gd name="connsiteX92" fmla="*/ 1233317 w 2565728"/>
              <a:gd name="connsiteY92" fmla="*/ 522514 h 2638697"/>
              <a:gd name="connsiteX93" fmla="*/ 1207191 w 2565728"/>
              <a:gd name="connsiteY93" fmla="*/ 483326 h 2638697"/>
              <a:gd name="connsiteX94" fmla="*/ 1115751 w 2565728"/>
              <a:gd name="connsiteY94" fmla="*/ 391886 h 2638697"/>
              <a:gd name="connsiteX95" fmla="*/ 1089625 w 2565728"/>
              <a:gd name="connsiteY95" fmla="*/ 352697 h 2638697"/>
              <a:gd name="connsiteX96" fmla="*/ 1050437 w 2565728"/>
              <a:gd name="connsiteY96" fmla="*/ 339634 h 2638697"/>
              <a:gd name="connsiteX97" fmla="*/ 1011248 w 2565728"/>
              <a:gd name="connsiteY97" fmla="*/ 313508 h 2638697"/>
              <a:gd name="connsiteX98" fmla="*/ 945934 w 2565728"/>
              <a:gd name="connsiteY98" fmla="*/ 248194 h 2638697"/>
              <a:gd name="connsiteX99" fmla="*/ 919808 w 2565728"/>
              <a:gd name="connsiteY99" fmla="*/ 209006 h 2638697"/>
              <a:gd name="connsiteX100" fmla="*/ 841431 w 2565728"/>
              <a:gd name="connsiteY100" fmla="*/ 182880 h 2638697"/>
              <a:gd name="connsiteX101" fmla="*/ 802243 w 2565728"/>
              <a:gd name="connsiteY101" fmla="*/ 169817 h 2638697"/>
              <a:gd name="connsiteX102" fmla="*/ 776117 w 2565728"/>
              <a:gd name="connsiteY102" fmla="*/ 130628 h 2638697"/>
              <a:gd name="connsiteX103" fmla="*/ 763054 w 2565728"/>
              <a:gd name="connsiteY103" fmla="*/ 91440 h 2638697"/>
              <a:gd name="connsiteX104" fmla="*/ 606300 w 2565728"/>
              <a:gd name="connsiteY104" fmla="*/ 13063 h 2638697"/>
              <a:gd name="connsiteX105" fmla="*/ 567111 w 2565728"/>
              <a:gd name="connsiteY105" fmla="*/ 0 h 2638697"/>
              <a:gd name="connsiteX106" fmla="*/ 501797 w 2565728"/>
              <a:gd name="connsiteY106"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63334 w 2565728"/>
              <a:gd name="connsiteY23" fmla="*/ 1429838 h 2638697"/>
              <a:gd name="connsiteX24" fmla="*/ 476760 w 2565728"/>
              <a:gd name="connsiteY24" fmla="*/ 1494427 h 2638697"/>
              <a:gd name="connsiteX25" fmla="*/ 455260 w 2565728"/>
              <a:gd name="connsiteY25" fmla="*/ 1563279 h 2638697"/>
              <a:gd name="connsiteX26" fmla="*/ 490548 w 2565728"/>
              <a:gd name="connsiteY26" fmla="*/ 1599293 h 2638697"/>
              <a:gd name="connsiteX27" fmla="*/ 469049 w 2565728"/>
              <a:gd name="connsiteY27" fmla="*/ 1684746 h 2638697"/>
              <a:gd name="connsiteX28" fmla="*/ 597138 w 2565728"/>
              <a:gd name="connsiteY28" fmla="*/ 1805849 h 2638697"/>
              <a:gd name="connsiteX29" fmla="*/ 646214 w 2565728"/>
              <a:gd name="connsiteY29" fmla="*/ 1896926 h 2638697"/>
              <a:gd name="connsiteX30" fmla="*/ 662815 w 2565728"/>
              <a:gd name="connsiteY30" fmla="*/ 1951990 h 2638697"/>
              <a:gd name="connsiteX31" fmla="*/ 744730 w 2565728"/>
              <a:gd name="connsiteY31" fmla="*/ 2073093 h 2638697"/>
              <a:gd name="connsiteX32" fmla="*/ 784281 w 2565728"/>
              <a:gd name="connsiteY32" fmla="*/ 2181134 h 2638697"/>
              <a:gd name="connsiteX33" fmla="*/ 806869 w 2565728"/>
              <a:gd name="connsiteY33" fmla="*/ 2226673 h 2638697"/>
              <a:gd name="connsiteX34" fmla="*/ 788182 w 2565728"/>
              <a:gd name="connsiteY34" fmla="*/ 2308588 h 2638697"/>
              <a:gd name="connsiteX35" fmla="*/ 842520 w 2565728"/>
              <a:gd name="connsiteY35" fmla="*/ 2428966 h 2638697"/>
              <a:gd name="connsiteX36" fmla="*/ 846058 w 2565728"/>
              <a:gd name="connsiteY36" fmla="*/ 250099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68448 w 2565728"/>
              <a:gd name="connsiteY41" fmla="*/ 2560320 h 2638697"/>
              <a:gd name="connsiteX42" fmla="*/ 1418737 w 2565728"/>
              <a:gd name="connsiteY42" fmla="*/ 2534557 h 2638697"/>
              <a:gd name="connsiteX43" fmla="*/ 1512626 w 2565728"/>
              <a:gd name="connsiteY43" fmla="*/ 2473869 h 2638697"/>
              <a:gd name="connsiteX44" fmla="*/ 1578303 w 2565728"/>
              <a:gd name="connsiteY44" fmla="*/ 2466793 h 2638697"/>
              <a:gd name="connsiteX45" fmla="*/ 1633367 w 2565728"/>
              <a:gd name="connsiteY45" fmla="*/ 2447381 h 2638697"/>
              <a:gd name="connsiteX46" fmla="*/ 1685255 w 2565728"/>
              <a:gd name="connsiteY46" fmla="*/ 2437130 h 2638697"/>
              <a:gd name="connsiteX47" fmla="*/ 1754108 w 2565728"/>
              <a:gd name="connsiteY47" fmla="*/ 2414179 h 2638697"/>
              <a:gd name="connsiteX48" fmla="*/ 1805996 w 2565728"/>
              <a:gd name="connsiteY48" fmla="*/ 2401116 h 2638697"/>
              <a:gd name="connsiteX49" fmla="*/ 1791210 w 2565728"/>
              <a:gd name="connsiteY49" fmla="*/ 2349953 h 2638697"/>
              <a:gd name="connsiteX50" fmla="*/ 1878023 w 2565728"/>
              <a:gd name="connsiteY50" fmla="*/ 2295616 h 2638697"/>
              <a:gd name="connsiteX51" fmla="*/ 1985338 w 2565728"/>
              <a:gd name="connsiteY51" fmla="*/ 2254613 h 2638697"/>
              <a:gd name="connsiteX52" fmla="*/ 2077776 w 2565728"/>
              <a:gd name="connsiteY52" fmla="*/ 2243999 h 2638697"/>
              <a:gd name="connsiteX53" fmla="*/ 2108528 w 2565728"/>
              <a:gd name="connsiteY53" fmla="*/ 2207623 h 2638697"/>
              <a:gd name="connsiteX54" fmla="*/ 2147717 w 2565728"/>
              <a:gd name="connsiteY54" fmla="*/ 2181497 h 2638697"/>
              <a:gd name="connsiteX55" fmla="*/ 2186905 w 2565728"/>
              <a:gd name="connsiteY55" fmla="*/ 2155371 h 2638697"/>
              <a:gd name="connsiteX56" fmla="*/ 2226094 w 2565728"/>
              <a:gd name="connsiteY56" fmla="*/ 2142308 h 2638697"/>
              <a:gd name="connsiteX57" fmla="*/ 2265283 w 2565728"/>
              <a:gd name="connsiteY57" fmla="*/ 2103120 h 2638697"/>
              <a:gd name="connsiteX58" fmla="*/ 2304471 w 2565728"/>
              <a:gd name="connsiteY58" fmla="*/ 2090057 h 2638697"/>
              <a:gd name="connsiteX59" fmla="*/ 2356723 w 2565728"/>
              <a:gd name="connsiteY59" fmla="*/ 2011680 h 2638697"/>
              <a:gd name="connsiteX60" fmla="*/ 2382848 w 2565728"/>
              <a:gd name="connsiteY60" fmla="*/ 1972491 h 2638697"/>
              <a:gd name="connsiteX61" fmla="*/ 2408974 w 2565728"/>
              <a:gd name="connsiteY61" fmla="*/ 1894114 h 2638697"/>
              <a:gd name="connsiteX62" fmla="*/ 2422037 w 2565728"/>
              <a:gd name="connsiteY62" fmla="*/ 1854926 h 2638697"/>
              <a:gd name="connsiteX63" fmla="*/ 2474288 w 2565728"/>
              <a:gd name="connsiteY63" fmla="*/ 1776548 h 2638697"/>
              <a:gd name="connsiteX64" fmla="*/ 2513477 w 2565728"/>
              <a:gd name="connsiteY64" fmla="*/ 1737360 h 2638697"/>
              <a:gd name="connsiteX65" fmla="*/ 2565728 w 2565728"/>
              <a:gd name="connsiteY65" fmla="*/ 1658983 h 2638697"/>
              <a:gd name="connsiteX66" fmla="*/ 2461225 w 2565728"/>
              <a:gd name="connsiteY66" fmla="*/ 1554480 h 2638697"/>
              <a:gd name="connsiteX67" fmla="*/ 2422037 w 2565728"/>
              <a:gd name="connsiteY67" fmla="*/ 1541417 h 2638697"/>
              <a:gd name="connsiteX68" fmla="*/ 2382848 w 2565728"/>
              <a:gd name="connsiteY68" fmla="*/ 1528354 h 2638697"/>
              <a:gd name="connsiteX69" fmla="*/ 2304471 w 2565728"/>
              <a:gd name="connsiteY69" fmla="*/ 1410788 h 2638697"/>
              <a:gd name="connsiteX70" fmla="*/ 2278345 w 2565728"/>
              <a:gd name="connsiteY70" fmla="*/ 1371600 h 2638697"/>
              <a:gd name="connsiteX71" fmla="*/ 2252220 w 2565728"/>
              <a:gd name="connsiteY71" fmla="*/ 1293223 h 2638697"/>
              <a:gd name="connsiteX72" fmla="*/ 2239157 w 2565728"/>
              <a:gd name="connsiteY72" fmla="*/ 1254034 h 2638697"/>
              <a:gd name="connsiteX73" fmla="*/ 2186905 w 2565728"/>
              <a:gd name="connsiteY73" fmla="*/ 1332411 h 2638697"/>
              <a:gd name="connsiteX74" fmla="*/ 2160780 w 2565728"/>
              <a:gd name="connsiteY74" fmla="*/ 1371600 h 2638697"/>
              <a:gd name="connsiteX75" fmla="*/ 2082403 w 2565728"/>
              <a:gd name="connsiteY75" fmla="*/ 1397726 h 2638697"/>
              <a:gd name="connsiteX76" fmla="*/ 2043214 w 2565728"/>
              <a:gd name="connsiteY76" fmla="*/ 1410788 h 2638697"/>
              <a:gd name="connsiteX77" fmla="*/ 1964837 w 2565728"/>
              <a:gd name="connsiteY77" fmla="*/ 1436914 h 2638697"/>
              <a:gd name="connsiteX78" fmla="*/ 1925648 w 2565728"/>
              <a:gd name="connsiteY78" fmla="*/ 1449977 h 2638697"/>
              <a:gd name="connsiteX79" fmla="*/ 1808083 w 2565728"/>
              <a:gd name="connsiteY79" fmla="*/ 1423851 h 2638697"/>
              <a:gd name="connsiteX80" fmla="*/ 1742768 w 2565728"/>
              <a:gd name="connsiteY80" fmla="*/ 1371600 h 2638697"/>
              <a:gd name="connsiteX81" fmla="*/ 1729705 w 2565728"/>
              <a:gd name="connsiteY81" fmla="*/ 1214846 h 2638697"/>
              <a:gd name="connsiteX82" fmla="*/ 1664391 w 2565728"/>
              <a:gd name="connsiteY82" fmla="*/ 1227908 h 2638697"/>
              <a:gd name="connsiteX83" fmla="*/ 1651328 w 2565728"/>
              <a:gd name="connsiteY83" fmla="*/ 1319348 h 2638697"/>
              <a:gd name="connsiteX84" fmla="*/ 1625203 w 2565728"/>
              <a:gd name="connsiteY84" fmla="*/ 1175657 h 2638697"/>
              <a:gd name="connsiteX85" fmla="*/ 1612140 w 2565728"/>
              <a:gd name="connsiteY85" fmla="*/ 1136468 h 2638697"/>
              <a:gd name="connsiteX86" fmla="*/ 1533763 w 2565728"/>
              <a:gd name="connsiteY86" fmla="*/ 1084217 h 2638697"/>
              <a:gd name="connsiteX87" fmla="*/ 1481511 w 2565728"/>
              <a:gd name="connsiteY87" fmla="*/ 966651 h 2638697"/>
              <a:gd name="connsiteX88" fmla="*/ 1403134 w 2565728"/>
              <a:gd name="connsiteY88" fmla="*/ 888274 h 2638697"/>
              <a:gd name="connsiteX89" fmla="*/ 1390071 w 2565728"/>
              <a:gd name="connsiteY89" fmla="*/ 744583 h 2638697"/>
              <a:gd name="connsiteX90" fmla="*/ 1377008 w 2565728"/>
              <a:gd name="connsiteY90" fmla="*/ 679268 h 2638697"/>
              <a:gd name="connsiteX91" fmla="*/ 1324757 w 2565728"/>
              <a:gd name="connsiteY91" fmla="*/ 600891 h 2638697"/>
              <a:gd name="connsiteX92" fmla="*/ 1233317 w 2565728"/>
              <a:gd name="connsiteY92" fmla="*/ 522514 h 2638697"/>
              <a:gd name="connsiteX93" fmla="*/ 1207191 w 2565728"/>
              <a:gd name="connsiteY93" fmla="*/ 483326 h 2638697"/>
              <a:gd name="connsiteX94" fmla="*/ 1115751 w 2565728"/>
              <a:gd name="connsiteY94" fmla="*/ 391886 h 2638697"/>
              <a:gd name="connsiteX95" fmla="*/ 1089625 w 2565728"/>
              <a:gd name="connsiteY95" fmla="*/ 352697 h 2638697"/>
              <a:gd name="connsiteX96" fmla="*/ 1050437 w 2565728"/>
              <a:gd name="connsiteY96" fmla="*/ 339634 h 2638697"/>
              <a:gd name="connsiteX97" fmla="*/ 1011248 w 2565728"/>
              <a:gd name="connsiteY97" fmla="*/ 313508 h 2638697"/>
              <a:gd name="connsiteX98" fmla="*/ 945934 w 2565728"/>
              <a:gd name="connsiteY98" fmla="*/ 248194 h 2638697"/>
              <a:gd name="connsiteX99" fmla="*/ 919808 w 2565728"/>
              <a:gd name="connsiteY99" fmla="*/ 209006 h 2638697"/>
              <a:gd name="connsiteX100" fmla="*/ 841431 w 2565728"/>
              <a:gd name="connsiteY100" fmla="*/ 182880 h 2638697"/>
              <a:gd name="connsiteX101" fmla="*/ 802243 w 2565728"/>
              <a:gd name="connsiteY101" fmla="*/ 169817 h 2638697"/>
              <a:gd name="connsiteX102" fmla="*/ 776117 w 2565728"/>
              <a:gd name="connsiteY102" fmla="*/ 130628 h 2638697"/>
              <a:gd name="connsiteX103" fmla="*/ 763054 w 2565728"/>
              <a:gd name="connsiteY103" fmla="*/ 91440 h 2638697"/>
              <a:gd name="connsiteX104" fmla="*/ 606300 w 2565728"/>
              <a:gd name="connsiteY104" fmla="*/ 13063 h 2638697"/>
              <a:gd name="connsiteX105" fmla="*/ 567111 w 2565728"/>
              <a:gd name="connsiteY105" fmla="*/ 0 h 2638697"/>
              <a:gd name="connsiteX106" fmla="*/ 501797 w 2565728"/>
              <a:gd name="connsiteY106"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63334 w 2565728"/>
              <a:gd name="connsiteY23" fmla="*/ 1429838 h 2638697"/>
              <a:gd name="connsiteX24" fmla="*/ 476760 w 2565728"/>
              <a:gd name="connsiteY24" fmla="*/ 1494427 h 2638697"/>
              <a:gd name="connsiteX25" fmla="*/ 455260 w 2565728"/>
              <a:gd name="connsiteY25" fmla="*/ 1563279 h 2638697"/>
              <a:gd name="connsiteX26" fmla="*/ 490548 w 2565728"/>
              <a:gd name="connsiteY26" fmla="*/ 1599293 h 2638697"/>
              <a:gd name="connsiteX27" fmla="*/ 469049 w 2565728"/>
              <a:gd name="connsiteY27" fmla="*/ 1684746 h 2638697"/>
              <a:gd name="connsiteX28" fmla="*/ 597138 w 2565728"/>
              <a:gd name="connsiteY28" fmla="*/ 1805849 h 2638697"/>
              <a:gd name="connsiteX29" fmla="*/ 646214 w 2565728"/>
              <a:gd name="connsiteY29" fmla="*/ 1896926 h 2638697"/>
              <a:gd name="connsiteX30" fmla="*/ 662815 w 2565728"/>
              <a:gd name="connsiteY30" fmla="*/ 1951990 h 2638697"/>
              <a:gd name="connsiteX31" fmla="*/ 744730 w 2565728"/>
              <a:gd name="connsiteY31" fmla="*/ 2073093 h 2638697"/>
              <a:gd name="connsiteX32" fmla="*/ 784281 w 2565728"/>
              <a:gd name="connsiteY32" fmla="*/ 2181134 h 2638697"/>
              <a:gd name="connsiteX33" fmla="*/ 806869 w 2565728"/>
              <a:gd name="connsiteY33" fmla="*/ 2226673 h 2638697"/>
              <a:gd name="connsiteX34" fmla="*/ 788182 w 2565728"/>
              <a:gd name="connsiteY34" fmla="*/ 2308588 h 2638697"/>
              <a:gd name="connsiteX35" fmla="*/ 842520 w 2565728"/>
              <a:gd name="connsiteY35" fmla="*/ 2428966 h 2638697"/>
              <a:gd name="connsiteX36" fmla="*/ 846058 w 2565728"/>
              <a:gd name="connsiteY36" fmla="*/ 250099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18737 w 2565728"/>
              <a:gd name="connsiteY41" fmla="*/ 2534557 h 2638697"/>
              <a:gd name="connsiteX42" fmla="*/ 1512626 w 2565728"/>
              <a:gd name="connsiteY42" fmla="*/ 2473869 h 2638697"/>
              <a:gd name="connsiteX43" fmla="*/ 1578303 w 2565728"/>
              <a:gd name="connsiteY43" fmla="*/ 2466793 h 2638697"/>
              <a:gd name="connsiteX44" fmla="*/ 1633367 w 2565728"/>
              <a:gd name="connsiteY44" fmla="*/ 2447381 h 2638697"/>
              <a:gd name="connsiteX45" fmla="*/ 1685255 w 2565728"/>
              <a:gd name="connsiteY45" fmla="*/ 2437130 h 2638697"/>
              <a:gd name="connsiteX46" fmla="*/ 1754108 w 2565728"/>
              <a:gd name="connsiteY46" fmla="*/ 2414179 h 2638697"/>
              <a:gd name="connsiteX47" fmla="*/ 1805996 w 2565728"/>
              <a:gd name="connsiteY47" fmla="*/ 2401116 h 2638697"/>
              <a:gd name="connsiteX48" fmla="*/ 1791210 w 2565728"/>
              <a:gd name="connsiteY48" fmla="*/ 2349953 h 2638697"/>
              <a:gd name="connsiteX49" fmla="*/ 1878023 w 2565728"/>
              <a:gd name="connsiteY49" fmla="*/ 2295616 h 2638697"/>
              <a:gd name="connsiteX50" fmla="*/ 1985338 w 2565728"/>
              <a:gd name="connsiteY50" fmla="*/ 2254613 h 2638697"/>
              <a:gd name="connsiteX51" fmla="*/ 2077776 w 2565728"/>
              <a:gd name="connsiteY51" fmla="*/ 2243999 h 2638697"/>
              <a:gd name="connsiteX52" fmla="*/ 2108528 w 2565728"/>
              <a:gd name="connsiteY52" fmla="*/ 2207623 h 2638697"/>
              <a:gd name="connsiteX53" fmla="*/ 2147717 w 2565728"/>
              <a:gd name="connsiteY53" fmla="*/ 2181497 h 2638697"/>
              <a:gd name="connsiteX54" fmla="*/ 2186905 w 2565728"/>
              <a:gd name="connsiteY54" fmla="*/ 2155371 h 2638697"/>
              <a:gd name="connsiteX55" fmla="*/ 2226094 w 2565728"/>
              <a:gd name="connsiteY55" fmla="*/ 2142308 h 2638697"/>
              <a:gd name="connsiteX56" fmla="*/ 2265283 w 2565728"/>
              <a:gd name="connsiteY56" fmla="*/ 2103120 h 2638697"/>
              <a:gd name="connsiteX57" fmla="*/ 2304471 w 2565728"/>
              <a:gd name="connsiteY57" fmla="*/ 2090057 h 2638697"/>
              <a:gd name="connsiteX58" fmla="*/ 2356723 w 2565728"/>
              <a:gd name="connsiteY58" fmla="*/ 2011680 h 2638697"/>
              <a:gd name="connsiteX59" fmla="*/ 2382848 w 2565728"/>
              <a:gd name="connsiteY59" fmla="*/ 1972491 h 2638697"/>
              <a:gd name="connsiteX60" fmla="*/ 2408974 w 2565728"/>
              <a:gd name="connsiteY60" fmla="*/ 1894114 h 2638697"/>
              <a:gd name="connsiteX61" fmla="*/ 2422037 w 2565728"/>
              <a:gd name="connsiteY61" fmla="*/ 1854926 h 2638697"/>
              <a:gd name="connsiteX62" fmla="*/ 2474288 w 2565728"/>
              <a:gd name="connsiteY62" fmla="*/ 1776548 h 2638697"/>
              <a:gd name="connsiteX63" fmla="*/ 2513477 w 2565728"/>
              <a:gd name="connsiteY63" fmla="*/ 1737360 h 2638697"/>
              <a:gd name="connsiteX64" fmla="*/ 2565728 w 2565728"/>
              <a:gd name="connsiteY64" fmla="*/ 1658983 h 2638697"/>
              <a:gd name="connsiteX65" fmla="*/ 2461225 w 2565728"/>
              <a:gd name="connsiteY65" fmla="*/ 1554480 h 2638697"/>
              <a:gd name="connsiteX66" fmla="*/ 2422037 w 2565728"/>
              <a:gd name="connsiteY66" fmla="*/ 1541417 h 2638697"/>
              <a:gd name="connsiteX67" fmla="*/ 2382848 w 2565728"/>
              <a:gd name="connsiteY67" fmla="*/ 1528354 h 2638697"/>
              <a:gd name="connsiteX68" fmla="*/ 2304471 w 2565728"/>
              <a:gd name="connsiteY68" fmla="*/ 1410788 h 2638697"/>
              <a:gd name="connsiteX69" fmla="*/ 2278345 w 2565728"/>
              <a:gd name="connsiteY69" fmla="*/ 1371600 h 2638697"/>
              <a:gd name="connsiteX70" fmla="*/ 2252220 w 2565728"/>
              <a:gd name="connsiteY70" fmla="*/ 1293223 h 2638697"/>
              <a:gd name="connsiteX71" fmla="*/ 2239157 w 2565728"/>
              <a:gd name="connsiteY71" fmla="*/ 1254034 h 2638697"/>
              <a:gd name="connsiteX72" fmla="*/ 2186905 w 2565728"/>
              <a:gd name="connsiteY72" fmla="*/ 1332411 h 2638697"/>
              <a:gd name="connsiteX73" fmla="*/ 2160780 w 2565728"/>
              <a:gd name="connsiteY73" fmla="*/ 1371600 h 2638697"/>
              <a:gd name="connsiteX74" fmla="*/ 2082403 w 2565728"/>
              <a:gd name="connsiteY74" fmla="*/ 1397726 h 2638697"/>
              <a:gd name="connsiteX75" fmla="*/ 2043214 w 2565728"/>
              <a:gd name="connsiteY75" fmla="*/ 1410788 h 2638697"/>
              <a:gd name="connsiteX76" fmla="*/ 1964837 w 2565728"/>
              <a:gd name="connsiteY76" fmla="*/ 1436914 h 2638697"/>
              <a:gd name="connsiteX77" fmla="*/ 1925648 w 2565728"/>
              <a:gd name="connsiteY77" fmla="*/ 1449977 h 2638697"/>
              <a:gd name="connsiteX78" fmla="*/ 1808083 w 2565728"/>
              <a:gd name="connsiteY78" fmla="*/ 1423851 h 2638697"/>
              <a:gd name="connsiteX79" fmla="*/ 1742768 w 2565728"/>
              <a:gd name="connsiteY79" fmla="*/ 1371600 h 2638697"/>
              <a:gd name="connsiteX80" fmla="*/ 1729705 w 2565728"/>
              <a:gd name="connsiteY80" fmla="*/ 1214846 h 2638697"/>
              <a:gd name="connsiteX81" fmla="*/ 1664391 w 2565728"/>
              <a:gd name="connsiteY81" fmla="*/ 1227908 h 2638697"/>
              <a:gd name="connsiteX82" fmla="*/ 1651328 w 2565728"/>
              <a:gd name="connsiteY82" fmla="*/ 1319348 h 2638697"/>
              <a:gd name="connsiteX83" fmla="*/ 1625203 w 2565728"/>
              <a:gd name="connsiteY83" fmla="*/ 1175657 h 2638697"/>
              <a:gd name="connsiteX84" fmla="*/ 1612140 w 2565728"/>
              <a:gd name="connsiteY84" fmla="*/ 1136468 h 2638697"/>
              <a:gd name="connsiteX85" fmla="*/ 1533763 w 2565728"/>
              <a:gd name="connsiteY85" fmla="*/ 1084217 h 2638697"/>
              <a:gd name="connsiteX86" fmla="*/ 1481511 w 2565728"/>
              <a:gd name="connsiteY86" fmla="*/ 966651 h 2638697"/>
              <a:gd name="connsiteX87" fmla="*/ 1403134 w 2565728"/>
              <a:gd name="connsiteY87" fmla="*/ 888274 h 2638697"/>
              <a:gd name="connsiteX88" fmla="*/ 1390071 w 2565728"/>
              <a:gd name="connsiteY88" fmla="*/ 744583 h 2638697"/>
              <a:gd name="connsiteX89" fmla="*/ 1377008 w 2565728"/>
              <a:gd name="connsiteY89" fmla="*/ 679268 h 2638697"/>
              <a:gd name="connsiteX90" fmla="*/ 1324757 w 2565728"/>
              <a:gd name="connsiteY90" fmla="*/ 600891 h 2638697"/>
              <a:gd name="connsiteX91" fmla="*/ 1233317 w 2565728"/>
              <a:gd name="connsiteY91" fmla="*/ 522514 h 2638697"/>
              <a:gd name="connsiteX92" fmla="*/ 1207191 w 2565728"/>
              <a:gd name="connsiteY92" fmla="*/ 483326 h 2638697"/>
              <a:gd name="connsiteX93" fmla="*/ 1115751 w 2565728"/>
              <a:gd name="connsiteY93" fmla="*/ 391886 h 2638697"/>
              <a:gd name="connsiteX94" fmla="*/ 1089625 w 2565728"/>
              <a:gd name="connsiteY94" fmla="*/ 352697 h 2638697"/>
              <a:gd name="connsiteX95" fmla="*/ 1050437 w 2565728"/>
              <a:gd name="connsiteY95" fmla="*/ 339634 h 2638697"/>
              <a:gd name="connsiteX96" fmla="*/ 1011248 w 2565728"/>
              <a:gd name="connsiteY96" fmla="*/ 313508 h 2638697"/>
              <a:gd name="connsiteX97" fmla="*/ 945934 w 2565728"/>
              <a:gd name="connsiteY97" fmla="*/ 248194 h 2638697"/>
              <a:gd name="connsiteX98" fmla="*/ 919808 w 2565728"/>
              <a:gd name="connsiteY98" fmla="*/ 209006 h 2638697"/>
              <a:gd name="connsiteX99" fmla="*/ 841431 w 2565728"/>
              <a:gd name="connsiteY99" fmla="*/ 182880 h 2638697"/>
              <a:gd name="connsiteX100" fmla="*/ 802243 w 2565728"/>
              <a:gd name="connsiteY100" fmla="*/ 169817 h 2638697"/>
              <a:gd name="connsiteX101" fmla="*/ 776117 w 2565728"/>
              <a:gd name="connsiteY101" fmla="*/ 130628 h 2638697"/>
              <a:gd name="connsiteX102" fmla="*/ 763054 w 2565728"/>
              <a:gd name="connsiteY102" fmla="*/ 91440 h 2638697"/>
              <a:gd name="connsiteX103" fmla="*/ 606300 w 2565728"/>
              <a:gd name="connsiteY103" fmla="*/ 13063 h 2638697"/>
              <a:gd name="connsiteX104" fmla="*/ 567111 w 2565728"/>
              <a:gd name="connsiteY104" fmla="*/ 0 h 2638697"/>
              <a:gd name="connsiteX105" fmla="*/ 501797 w 2565728"/>
              <a:gd name="connsiteY105"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63334 w 2565728"/>
              <a:gd name="connsiteY23" fmla="*/ 1429838 h 2638697"/>
              <a:gd name="connsiteX24" fmla="*/ 476760 w 2565728"/>
              <a:gd name="connsiteY24" fmla="*/ 1494427 h 2638697"/>
              <a:gd name="connsiteX25" fmla="*/ 455260 w 2565728"/>
              <a:gd name="connsiteY25" fmla="*/ 1563279 h 2638697"/>
              <a:gd name="connsiteX26" fmla="*/ 490548 w 2565728"/>
              <a:gd name="connsiteY26" fmla="*/ 1599293 h 2638697"/>
              <a:gd name="connsiteX27" fmla="*/ 469049 w 2565728"/>
              <a:gd name="connsiteY27" fmla="*/ 1684746 h 2638697"/>
              <a:gd name="connsiteX28" fmla="*/ 597138 w 2565728"/>
              <a:gd name="connsiteY28" fmla="*/ 1805849 h 2638697"/>
              <a:gd name="connsiteX29" fmla="*/ 646214 w 2565728"/>
              <a:gd name="connsiteY29" fmla="*/ 1896926 h 2638697"/>
              <a:gd name="connsiteX30" fmla="*/ 662815 w 2565728"/>
              <a:gd name="connsiteY30" fmla="*/ 1951990 h 2638697"/>
              <a:gd name="connsiteX31" fmla="*/ 744730 w 2565728"/>
              <a:gd name="connsiteY31" fmla="*/ 2073093 h 2638697"/>
              <a:gd name="connsiteX32" fmla="*/ 784281 w 2565728"/>
              <a:gd name="connsiteY32" fmla="*/ 2181134 h 2638697"/>
              <a:gd name="connsiteX33" fmla="*/ 806869 w 2565728"/>
              <a:gd name="connsiteY33" fmla="*/ 2226673 h 2638697"/>
              <a:gd name="connsiteX34" fmla="*/ 788182 w 2565728"/>
              <a:gd name="connsiteY34" fmla="*/ 2308588 h 2638697"/>
              <a:gd name="connsiteX35" fmla="*/ 842520 w 2565728"/>
              <a:gd name="connsiteY35" fmla="*/ 2428966 h 2638697"/>
              <a:gd name="connsiteX36" fmla="*/ 846058 w 2565728"/>
              <a:gd name="connsiteY36" fmla="*/ 250099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45621 w 2565728"/>
              <a:gd name="connsiteY40" fmla="*/ 2529296 h 2638697"/>
              <a:gd name="connsiteX41" fmla="*/ 1418737 w 2565728"/>
              <a:gd name="connsiteY41" fmla="*/ 2534557 h 2638697"/>
              <a:gd name="connsiteX42" fmla="*/ 1512626 w 2565728"/>
              <a:gd name="connsiteY42" fmla="*/ 2473869 h 2638697"/>
              <a:gd name="connsiteX43" fmla="*/ 1578303 w 2565728"/>
              <a:gd name="connsiteY43" fmla="*/ 2466793 h 2638697"/>
              <a:gd name="connsiteX44" fmla="*/ 1633367 w 2565728"/>
              <a:gd name="connsiteY44" fmla="*/ 2447381 h 2638697"/>
              <a:gd name="connsiteX45" fmla="*/ 1685255 w 2565728"/>
              <a:gd name="connsiteY45" fmla="*/ 2437130 h 2638697"/>
              <a:gd name="connsiteX46" fmla="*/ 1754108 w 2565728"/>
              <a:gd name="connsiteY46" fmla="*/ 2414179 h 2638697"/>
              <a:gd name="connsiteX47" fmla="*/ 1805996 w 2565728"/>
              <a:gd name="connsiteY47" fmla="*/ 2401116 h 2638697"/>
              <a:gd name="connsiteX48" fmla="*/ 1791210 w 2565728"/>
              <a:gd name="connsiteY48" fmla="*/ 2349953 h 2638697"/>
              <a:gd name="connsiteX49" fmla="*/ 1878023 w 2565728"/>
              <a:gd name="connsiteY49" fmla="*/ 2295616 h 2638697"/>
              <a:gd name="connsiteX50" fmla="*/ 1985338 w 2565728"/>
              <a:gd name="connsiteY50" fmla="*/ 2254613 h 2638697"/>
              <a:gd name="connsiteX51" fmla="*/ 2077776 w 2565728"/>
              <a:gd name="connsiteY51" fmla="*/ 2243999 h 2638697"/>
              <a:gd name="connsiteX52" fmla="*/ 2108528 w 2565728"/>
              <a:gd name="connsiteY52" fmla="*/ 2207623 h 2638697"/>
              <a:gd name="connsiteX53" fmla="*/ 2147717 w 2565728"/>
              <a:gd name="connsiteY53" fmla="*/ 2181497 h 2638697"/>
              <a:gd name="connsiteX54" fmla="*/ 2186905 w 2565728"/>
              <a:gd name="connsiteY54" fmla="*/ 2155371 h 2638697"/>
              <a:gd name="connsiteX55" fmla="*/ 2226094 w 2565728"/>
              <a:gd name="connsiteY55" fmla="*/ 2142308 h 2638697"/>
              <a:gd name="connsiteX56" fmla="*/ 2265283 w 2565728"/>
              <a:gd name="connsiteY56" fmla="*/ 2103120 h 2638697"/>
              <a:gd name="connsiteX57" fmla="*/ 2304471 w 2565728"/>
              <a:gd name="connsiteY57" fmla="*/ 2090057 h 2638697"/>
              <a:gd name="connsiteX58" fmla="*/ 2356723 w 2565728"/>
              <a:gd name="connsiteY58" fmla="*/ 2011680 h 2638697"/>
              <a:gd name="connsiteX59" fmla="*/ 2382848 w 2565728"/>
              <a:gd name="connsiteY59" fmla="*/ 1972491 h 2638697"/>
              <a:gd name="connsiteX60" fmla="*/ 2408974 w 2565728"/>
              <a:gd name="connsiteY60" fmla="*/ 1894114 h 2638697"/>
              <a:gd name="connsiteX61" fmla="*/ 2422037 w 2565728"/>
              <a:gd name="connsiteY61" fmla="*/ 1854926 h 2638697"/>
              <a:gd name="connsiteX62" fmla="*/ 2474288 w 2565728"/>
              <a:gd name="connsiteY62" fmla="*/ 1776548 h 2638697"/>
              <a:gd name="connsiteX63" fmla="*/ 2513477 w 2565728"/>
              <a:gd name="connsiteY63" fmla="*/ 1737360 h 2638697"/>
              <a:gd name="connsiteX64" fmla="*/ 2565728 w 2565728"/>
              <a:gd name="connsiteY64" fmla="*/ 1658983 h 2638697"/>
              <a:gd name="connsiteX65" fmla="*/ 2461225 w 2565728"/>
              <a:gd name="connsiteY65" fmla="*/ 1554480 h 2638697"/>
              <a:gd name="connsiteX66" fmla="*/ 2422037 w 2565728"/>
              <a:gd name="connsiteY66" fmla="*/ 1541417 h 2638697"/>
              <a:gd name="connsiteX67" fmla="*/ 2382848 w 2565728"/>
              <a:gd name="connsiteY67" fmla="*/ 1528354 h 2638697"/>
              <a:gd name="connsiteX68" fmla="*/ 2304471 w 2565728"/>
              <a:gd name="connsiteY68" fmla="*/ 1410788 h 2638697"/>
              <a:gd name="connsiteX69" fmla="*/ 2278345 w 2565728"/>
              <a:gd name="connsiteY69" fmla="*/ 1371600 h 2638697"/>
              <a:gd name="connsiteX70" fmla="*/ 2252220 w 2565728"/>
              <a:gd name="connsiteY70" fmla="*/ 1293223 h 2638697"/>
              <a:gd name="connsiteX71" fmla="*/ 2239157 w 2565728"/>
              <a:gd name="connsiteY71" fmla="*/ 1254034 h 2638697"/>
              <a:gd name="connsiteX72" fmla="*/ 2186905 w 2565728"/>
              <a:gd name="connsiteY72" fmla="*/ 1332411 h 2638697"/>
              <a:gd name="connsiteX73" fmla="*/ 2160780 w 2565728"/>
              <a:gd name="connsiteY73" fmla="*/ 1371600 h 2638697"/>
              <a:gd name="connsiteX74" fmla="*/ 2082403 w 2565728"/>
              <a:gd name="connsiteY74" fmla="*/ 1397726 h 2638697"/>
              <a:gd name="connsiteX75" fmla="*/ 2043214 w 2565728"/>
              <a:gd name="connsiteY75" fmla="*/ 1410788 h 2638697"/>
              <a:gd name="connsiteX76" fmla="*/ 1964837 w 2565728"/>
              <a:gd name="connsiteY76" fmla="*/ 1436914 h 2638697"/>
              <a:gd name="connsiteX77" fmla="*/ 1925648 w 2565728"/>
              <a:gd name="connsiteY77" fmla="*/ 1449977 h 2638697"/>
              <a:gd name="connsiteX78" fmla="*/ 1808083 w 2565728"/>
              <a:gd name="connsiteY78" fmla="*/ 1423851 h 2638697"/>
              <a:gd name="connsiteX79" fmla="*/ 1742768 w 2565728"/>
              <a:gd name="connsiteY79" fmla="*/ 1371600 h 2638697"/>
              <a:gd name="connsiteX80" fmla="*/ 1729705 w 2565728"/>
              <a:gd name="connsiteY80" fmla="*/ 1214846 h 2638697"/>
              <a:gd name="connsiteX81" fmla="*/ 1664391 w 2565728"/>
              <a:gd name="connsiteY81" fmla="*/ 1227908 h 2638697"/>
              <a:gd name="connsiteX82" fmla="*/ 1651328 w 2565728"/>
              <a:gd name="connsiteY82" fmla="*/ 1319348 h 2638697"/>
              <a:gd name="connsiteX83" fmla="*/ 1625203 w 2565728"/>
              <a:gd name="connsiteY83" fmla="*/ 1175657 h 2638697"/>
              <a:gd name="connsiteX84" fmla="*/ 1612140 w 2565728"/>
              <a:gd name="connsiteY84" fmla="*/ 1136468 h 2638697"/>
              <a:gd name="connsiteX85" fmla="*/ 1533763 w 2565728"/>
              <a:gd name="connsiteY85" fmla="*/ 1084217 h 2638697"/>
              <a:gd name="connsiteX86" fmla="*/ 1481511 w 2565728"/>
              <a:gd name="connsiteY86" fmla="*/ 966651 h 2638697"/>
              <a:gd name="connsiteX87" fmla="*/ 1403134 w 2565728"/>
              <a:gd name="connsiteY87" fmla="*/ 888274 h 2638697"/>
              <a:gd name="connsiteX88" fmla="*/ 1390071 w 2565728"/>
              <a:gd name="connsiteY88" fmla="*/ 744583 h 2638697"/>
              <a:gd name="connsiteX89" fmla="*/ 1377008 w 2565728"/>
              <a:gd name="connsiteY89" fmla="*/ 679268 h 2638697"/>
              <a:gd name="connsiteX90" fmla="*/ 1324757 w 2565728"/>
              <a:gd name="connsiteY90" fmla="*/ 600891 h 2638697"/>
              <a:gd name="connsiteX91" fmla="*/ 1233317 w 2565728"/>
              <a:gd name="connsiteY91" fmla="*/ 522514 h 2638697"/>
              <a:gd name="connsiteX92" fmla="*/ 1207191 w 2565728"/>
              <a:gd name="connsiteY92" fmla="*/ 483326 h 2638697"/>
              <a:gd name="connsiteX93" fmla="*/ 1115751 w 2565728"/>
              <a:gd name="connsiteY93" fmla="*/ 391886 h 2638697"/>
              <a:gd name="connsiteX94" fmla="*/ 1089625 w 2565728"/>
              <a:gd name="connsiteY94" fmla="*/ 352697 h 2638697"/>
              <a:gd name="connsiteX95" fmla="*/ 1050437 w 2565728"/>
              <a:gd name="connsiteY95" fmla="*/ 339634 h 2638697"/>
              <a:gd name="connsiteX96" fmla="*/ 1011248 w 2565728"/>
              <a:gd name="connsiteY96" fmla="*/ 313508 h 2638697"/>
              <a:gd name="connsiteX97" fmla="*/ 945934 w 2565728"/>
              <a:gd name="connsiteY97" fmla="*/ 248194 h 2638697"/>
              <a:gd name="connsiteX98" fmla="*/ 919808 w 2565728"/>
              <a:gd name="connsiteY98" fmla="*/ 209006 h 2638697"/>
              <a:gd name="connsiteX99" fmla="*/ 841431 w 2565728"/>
              <a:gd name="connsiteY99" fmla="*/ 182880 h 2638697"/>
              <a:gd name="connsiteX100" fmla="*/ 802243 w 2565728"/>
              <a:gd name="connsiteY100" fmla="*/ 169817 h 2638697"/>
              <a:gd name="connsiteX101" fmla="*/ 776117 w 2565728"/>
              <a:gd name="connsiteY101" fmla="*/ 130628 h 2638697"/>
              <a:gd name="connsiteX102" fmla="*/ 763054 w 2565728"/>
              <a:gd name="connsiteY102" fmla="*/ 91440 h 2638697"/>
              <a:gd name="connsiteX103" fmla="*/ 606300 w 2565728"/>
              <a:gd name="connsiteY103" fmla="*/ 13063 h 2638697"/>
              <a:gd name="connsiteX104" fmla="*/ 567111 w 2565728"/>
              <a:gd name="connsiteY104" fmla="*/ 0 h 2638697"/>
              <a:gd name="connsiteX105" fmla="*/ 501797 w 2565728"/>
              <a:gd name="connsiteY105"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63334 w 2565728"/>
              <a:gd name="connsiteY23" fmla="*/ 1429838 h 2638697"/>
              <a:gd name="connsiteX24" fmla="*/ 476760 w 2565728"/>
              <a:gd name="connsiteY24" fmla="*/ 1494427 h 2638697"/>
              <a:gd name="connsiteX25" fmla="*/ 455260 w 2565728"/>
              <a:gd name="connsiteY25" fmla="*/ 1563279 h 2638697"/>
              <a:gd name="connsiteX26" fmla="*/ 490548 w 2565728"/>
              <a:gd name="connsiteY26" fmla="*/ 1599293 h 2638697"/>
              <a:gd name="connsiteX27" fmla="*/ 469049 w 2565728"/>
              <a:gd name="connsiteY27" fmla="*/ 1684746 h 2638697"/>
              <a:gd name="connsiteX28" fmla="*/ 597138 w 2565728"/>
              <a:gd name="connsiteY28" fmla="*/ 1805849 h 2638697"/>
              <a:gd name="connsiteX29" fmla="*/ 646214 w 2565728"/>
              <a:gd name="connsiteY29" fmla="*/ 1896926 h 2638697"/>
              <a:gd name="connsiteX30" fmla="*/ 662815 w 2565728"/>
              <a:gd name="connsiteY30" fmla="*/ 1951990 h 2638697"/>
              <a:gd name="connsiteX31" fmla="*/ 744730 w 2565728"/>
              <a:gd name="connsiteY31" fmla="*/ 2073093 h 2638697"/>
              <a:gd name="connsiteX32" fmla="*/ 784281 w 2565728"/>
              <a:gd name="connsiteY32" fmla="*/ 2181134 h 2638697"/>
              <a:gd name="connsiteX33" fmla="*/ 806869 w 2565728"/>
              <a:gd name="connsiteY33" fmla="*/ 2226673 h 2638697"/>
              <a:gd name="connsiteX34" fmla="*/ 788182 w 2565728"/>
              <a:gd name="connsiteY34" fmla="*/ 2308588 h 2638697"/>
              <a:gd name="connsiteX35" fmla="*/ 842520 w 2565728"/>
              <a:gd name="connsiteY35" fmla="*/ 2428966 h 2638697"/>
              <a:gd name="connsiteX36" fmla="*/ 846058 w 2565728"/>
              <a:gd name="connsiteY36" fmla="*/ 2500993 h 2638697"/>
              <a:gd name="connsiteX37" fmla="*/ 919808 w 2565728"/>
              <a:gd name="connsiteY37" fmla="*/ 2638697 h 2638697"/>
              <a:gd name="connsiteX38" fmla="*/ 1111850 w 2565728"/>
              <a:gd name="connsiteY38" fmla="*/ 2593884 h 2638697"/>
              <a:gd name="connsiteX39" fmla="*/ 1246380 w 2565728"/>
              <a:gd name="connsiteY39" fmla="*/ 2599508 h 2638697"/>
              <a:gd name="connsiteX40" fmla="*/ 1345621 w 2565728"/>
              <a:gd name="connsiteY40" fmla="*/ 2529296 h 2638697"/>
              <a:gd name="connsiteX41" fmla="*/ 1418737 w 2565728"/>
              <a:gd name="connsiteY41" fmla="*/ 2534557 h 2638697"/>
              <a:gd name="connsiteX42" fmla="*/ 1512626 w 2565728"/>
              <a:gd name="connsiteY42" fmla="*/ 2473869 h 2638697"/>
              <a:gd name="connsiteX43" fmla="*/ 1578303 w 2565728"/>
              <a:gd name="connsiteY43" fmla="*/ 2466793 h 2638697"/>
              <a:gd name="connsiteX44" fmla="*/ 1633367 w 2565728"/>
              <a:gd name="connsiteY44" fmla="*/ 2447381 h 2638697"/>
              <a:gd name="connsiteX45" fmla="*/ 1685255 w 2565728"/>
              <a:gd name="connsiteY45" fmla="*/ 2437130 h 2638697"/>
              <a:gd name="connsiteX46" fmla="*/ 1754108 w 2565728"/>
              <a:gd name="connsiteY46" fmla="*/ 2414179 h 2638697"/>
              <a:gd name="connsiteX47" fmla="*/ 1805996 w 2565728"/>
              <a:gd name="connsiteY47" fmla="*/ 2401116 h 2638697"/>
              <a:gd name="connsiteX48" fmla="*/ 1791210 w 2565728"/>
              <a:gd name="connsiteY48" fmla="*/ 2349953 h 2638697"/>
              <a:gd name="connsiteX49" fmla="*/ 1878023 w 2565728"/>
              <a:gd name="connsiteY49" fmla="*/ 2295616 h 2638697"/>
              <a:gd name="connsiteX50" fmla="*/ 1985338 w 2565728"/>
              <a:gd name="connsiteY50" fmla="*/ 2254613 h 2638697"/>
              <a:gd name="connsiteX51" fmla="*/ 2077776 w 2565728"/>
              <a:gd name="connsiteY51" fmla="*/ 2243999 h 2638697"/>
              <a:gd name="connsiteX52" fmla="*/ 2108528 w 2565728"/>
              <a:gd name="connsiteY52" fmla="*/ 2207623 h 2638697"/>
              <a:gd name="connsiteX53" fmla="*/ 2147717 w 2565728"/>
              <a:gd name="connsiteY53" fmla="*/ 2181497 h 2638697"/>
              <a:gd name="connsiteX54" fmla="*/ 2186905 w 2565728"/>
              <a:gd name="connsiteY54" fmla="*/ 2155371 h 2638697"/>
              <a:gd name="connsiteX55" fmla="*/ 2226094 w 2565728"/>
              <a:gd name="connsiteY55" fmla="*/ 2142308 h 2638697"/>
              <a:gd name="connsiteX56" fmla="*/ 2265283 w 2565728"/>
              <a:gd name="connsiteY56" fmla="*/ 2103120 h 2638697"/>
              <a:gd name="connsiteX57" fmla="*/ 2304471 w 2565728"/>
              <a:gd name="connsiteY57" fmla="*/ 2090057 h 2638697"/>
              <a:gd name="connsiteX58" fmla="*/ 2356723 w 2565728"/>
              <a:gd name="connsiteY58" fmla="*/ 2011680 h 2638697"/>
              <a:gd name="connsiteX59" fmla="*/ 2382848 w 2565728"/>
              <a:gd name="connsiteY59" fmla="*/ 1972491 h 2638697"/>
              <a:gd name="connsiteX60" fmla="*/ 2408974 w 2565728"/>
              <a:gd name="connsiteY60" fmla="*/ 1894114 h 2638697"/>
              <a:gd name="connsiteX61" fmla="*/ 2422037 w 2565728"/>
              <a:gd name="connsiteY61" fmla="*/ 1854926 h 2638697"/>
              <a:gd name="connsiteX62" fmla="*/ 2474288 w 2565728"/>
              <a:gd name="connsiteY62" fmla="*/ 1776548 h 2638697"/>
              <a:gd name="connsiteX63" fmla="*/ 2513477 w 2565728"/>
              <a:gd name="connsiteY63" fmla="*/ 1737360 h 2638697"/>
              <a:gd name="connsiteX64" fmla="*/ 2565728 w 2565728"/>
              <a:gd name="connsiteY64" fmla="*/ 1658983 h 2638697"/>
              <a:gd name="connsiteX65" fmla="*/ 2461225 w 2565728"/>
              <a:gd name="connsiteY65" fmla="*/ 1554480 h 2638697"/>
              <a:gd name="connsiteX66" fmla="*/ 2422037 w 2565728"/>
              <a:gd name="connsiteY66" fmla="*/ 1541417 h 2638697"/>
              <a:gd name="connsiteX67" fmla="*/ 2382848 w 2565728"/>
              <a:gd name="connsiteY67" fmla="*/ 1528354 h 2638697"/>
              <a:gd name="connsiteX68" fmla="*/ 2304471 w 2565728"/>
              <a:gd name="connsiteY68" fmla="*/ 1410788 h 2638697"/>
              <a:gd name="connsiteX69" fmla="*/ 2278345 w 2565728"/>
              <a:gd name="connsiteY69" fmla="*/ 1371600 h 2638697"/>
              <a:gd name="connsiteX70" fmla="*/ 2252220 w 2565728"/>
              <a:gd name="connsiteY70" fmla="*/ 1293223 h 2638697"/>
              <a:gd name="connsiteX71" fmla="*/ 2239157 w 2565728"/>
              <a:gd name="connsiteY71" fmla="*/ 1254034 h 2638697"/>
              <a:gd name="connsiteX72" fmla="*/ 2186905 w 2565728"/>
              <a:gd name="connsiteY72" fmla="*/ 1332411 h 2638697"/>
              <a:gd name="connsiteX73" fmla="*/ 2160780 w 2565728"/>
              <a:gd name="connsiteY73" fmla="*/ 1371600 h 2638697"/>
              <a:gd name="connsiteX74" fmla="*/ 2082403 w 2565728"/>
              <a:gd name="connsiteY74" fmla="*/ 1397726 h 2638697"/>
              <a:gd name="connsiteX75" fmla="*/ 2043214 w 2565728"/>
              <a:gd name="connsiteY75" fmla="*/ 1410788 h 2638697"/>
              <a:gd name="connsiteX76" fmla="*/ 1964837 w 2565728"/>
              <a:gd name="connsiteY76" fmla="*/ 1436914 h 2638697"/>
              <a:gd name="connsiteX77" fmla="*/ 1925648 w 2565728"/>
              <a:gd name="connsiteY77" fmla="*/ 1449977 h 2638697"/>
              <a:gd name="connsiteX78" fmla="*/ 1808083 w 2565728"/>
              <a:gd name="connsiteY78" fmla="*/ 1423851 h 2638697"/>
              <a:gd name="connsiteX79" fmla="*/ 1742768 w 2565728"/>
              <a:gd name="connsiteY79" fmla="*/ 1371600 h 2638697"/>
              <a:gd name="connsiteX80" fmla="*/ 1729705 w 2565728"/>
              <a:gd name="connsiteY80" fmla="*/ 1214846 h 2638697"/>
              <a:gd name="connsiteX81" fmla="*/ 1664391 w 2565728"/>
              <a:gd name="connsiteY81" fmla="*/ 1227908 h 2638697"/>
              <a:gd name="connsiteX82" fmla="*/ 1651328 w 2565728"/>
              <a:gd name="connsiteY82" fmla="*/ 1319348 h 2638697"/>
              <a:gd name="connsiteX83" fmla="*/ 1625203 w 2565728"/>
              <a:gd name="connsiteY83" fmla="*/ 1175657 h 2638697"/>
              <a:gd name="connsiteX84" fmla="*/ 1612140 w 2565728"/>
              <a:gd name="connsiteY84" fmla="*/ 1136468 h 2638697"/>
              <a:gd name="connsiteX85" fmla="*/ 1533763 w 2565728"/>
              <a:gd name="connsiteY85" fmla="*/ 1084217 h 2638697"/>
              <a:gd name="connsiteX86" fmla="*/ 1481511 w 2565728"/>
              <a:gd name="connsiteY86" fmla="*/ 966651 h 2638697"/>
              <a:gd name="connsiteX87" fmla="*/ 1403134 w 2565728"/>
              <a:gd name="connsiteY87" fmla="*/ 888274 h 2638697"/>
              <a:gd name="connsiteX88" fmla="*/ 1390071 w 2565728"/>
              <a:gd name="connsiteY88" fmla="*/ 744583 h 2638697"/>
              <a:gd name="connsiteX89" fmla="*/ 1377008 w 2565728"/>
              <a:gd name="connsiteY89" fmla="*/ 679268 h 2638697"/>
              <a:gd name="connsiteX90" fmla="*/ 1324757 w 2565728"/>
              <a:gd name="connsiteY90" fmla="*/ 600891 h 2638697"/>
              <a:gd name="connsiteX91" fmla="*/ 1233317 w 2565728"/>
              <a:gd name="connsiteY91" fmla="*/ 522514 h 2638697"/>
              <a:gd name="connsiteX92" fmla="*/ 1207191 w 2565728"/>
              <a:gd name="connsiteY92" fmla="*/ 483326 h 2638697"/>
              <a:gd name="connsiteX93" fmla="*/ 1115751 w 2565728"/>
              <a:gd name="connsiteY93" fmla="*/ 391886 h 2638697"/>
              <a:gd name="connsiteX94" fmla="*/ 1089625 w 2565728"/>
              <a:gd name="connsiteY94" fmla="*/ 352697 h 2638697"/>
              <a:gd name="connsiteX95" fmla="*/ 1050437 w 2565728"/>
              <a:gd name="connsiteY95" fmla="*/ 339634 h 2638697"/>
              <a:gd name="connsiteX96" fmla="*/ 1011248 w 2565728"/>
              <a:gd name="connsiteY96" fmla="*/ 313508 h 2638697"/>
              <a:gd name="connsiteX97" fmla="*/ 945934 w 2565728"/>
              <a:gd name="connsiteY97" fmla="*/ 248194 h 2638697"/>
              <a:gd name="connsiteX98" fmla="*/ 919808 w 2565728"/>
              <a:gd name="connsiteY98" fmla="*/ 209006 h 2638697"/>
              <a:gd name="connsiteX99" fmla="*/ 841431 w 2565728"/>
              <a:gd name="connsiteY99" fmla="*/ 182880 h 2638697"/>
              <a:gd name="connsiteX100" fmla="*/ 802243 w 2565728"/>
              <a:gd name="connsiteY100" fmla="*/ 169817 h 2638697"/>
              <a:gd name="connsiteX101" fmla="*/ 776117 w 2565728"/>
              <a:gd name="connsiteY101" fmla="*/ 130628 h 2638697"/>
              <a:gd name="connsiteX102" fmla="*/ 763054 w 2565728"/>
              <a:gd name="connsiteY102" fmla="*/ 91440 h 2638697"/>
              <a:gd name="connsiteX103" fmla="*/ 606300 w 2565728"/>
              <a:gd name="connsiteY103" fmla="*/ 13063 h 2638697"/>
              <a:gd name="connsiteX104" fmla="*/ 567111 w 2565728"/>
              <a:gd name="connsiteY104" fmla="*/ 0 h 2638697"/>
              <a:gd name="connsiteX105" fmla="*/ 501797 w 2565728"/>
              <a:gd name="connsiteY105"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63334 w 2565728"/>
              <a:gd name="connsiteY23" fmla="*/ 1429838 h 2638697"/>
              <a:gd name="connsiteX24" fmla="*/ 476760 w 2565728"/>
              <a:gd name="connsiteY24" fmla="*/ 1494427 h 2638697"/>
              <a:gd name="connsiteX25" fmla="*/ 455260 w 2565728"/>
              <a:gd name="connsiteY25" fmla="*/ 1563279 h 2638697"/>
              <a:gd name="connsiteX26" fmla="*/ 490548 w 2565728"/>
              <a:gd name="connsiteY26" fmla="*/ 1599293 h 2638697"/>
              <a:gd name="connsiteX27" fmla="*/ 469049 w 2565728"/>
              <a:gd name="connsiteY27" fmla="*/ 1684746 h 2638697"/>
              <a:gd name="connsiteX28" fmla="*/ 597138 w 2565728"/>
              <a:gd name="connsiteY28" fmla="*/ 1805849 h 2638697"/>
              <a:gd name="connsiteX29" fmla="*/ 646214 w 2565728"/>
              <a:gd name="connsiteY29" fmla="*/ 1896926 h 2638697"/>
              <a:gd name="connsiteX30" fmla="*/ 662815 w 2565728"/>
              <a:gd name="connsiteY30" fmla="*/ 1951990 h 2638697"/>
              <a:gd name="connsiteX31" fmla="*/ 744730 w 2565728"/>
              <a:gd name="connsiteY31" fmla="*/ 2073093 h 2638697"/>
              <a:gd name="connsiteX32" fmla="*/ 784281 w 2565728"/>
              <a:gd name="connsiteY32" fmla="*/ 2181134 h 2638697"/>
              <a:gd name="connsiteX33" fmla="*/ 806869 w 2565728"/>
              <a:gd name="connsiteY33" fmla="*/ 2226673 h 2638697"/>
              <a:gd name="connsiteX34" fmla="*/ 788182 w 2565728"/>
              <a:gd name="connsiteY34" fmla="*/ 2308588 h 2638697"/>
              <a:gd name="connsiteX35" fmla="*/ 842520 w 2565728"/>
              <a:gd name="connsiteY35" fmla="*/ 2428966 h 2638697"/>
              <a:gd name="connsiteX36" fmla="*/ 846058 w 2565728"/>
              <a:gd name="connsiteY36" fmla="*/ 2500993 h 2638697"/>
              <a:gd name="connsiteX37" fmla="*/ 919808 w 2565728"/>
              <a:gd name="connsiteY37" fmla="*/ 2638697 h 2638697"/>
              <a:gd name="connsiteX38" fmla="*/ 1111850 w 2565728"/>
              <a:gd name="connsiteY38" fmla="*/ 2593884 h 2638697"/>
              <a:gd name="connsiteX39" fmla="*/ 1246380 w 2565728"/>
              <a:gd name="connsiteY39" fmla="*/ 2599508 h 2638697"/>
              <a:gd name="connsiteX40" fmla="*/ 1345621 w 2565728"/>
              <a:gd name="connsiteY40" fmla="*/ 2529296 h 2638697"/>
              <a:gd name="connsiteX41" fmla="*/ 1418737 w 2565728"/>
              <a:gd name="connsiteY41" fmla="*/ 2534557 h 2638697"/>
              <a:gd name="connsiteX42" fmla="*/ 1512626 w 2565728"/>
              <a:gd name="connsiteY42" fmla="*/ 2473869 h 2638697"/>
              <a:gd name="connsiteX43" fmla="*/ 1578303 w 2565728"/>
              <a:gd name="connsiteY43" fmla="*/ 2466793 h 2638697"/>
              <a:gd name="connsiteX44" fmla="*/ 1633367 w 2565728"/>
              <a:gd name="connsiteY44" fmla="*/ 2447381 h 2638697"/>
              <a:gd name="connsiteX45" fmla="*/ 1685255 w 2565728"/>
              <a:gd name="connsiteY45" fmla="*/ 2437130 h 2638697"/>
              <a:gd name="connsiteX46" fmla="*/ 1754108 w 2565728"/>
              <a:gd name="connsiteY46" fmla="*/ 2414179 h 2638697"/>
              <a:gd name="connsiteX47" fmla="*/ 1805996 w 2565728"/>
              <a:gd name="connsiteY47" fmla="*/ 2401116 h 2638697"/>
              <a:gd name="connsiteX48" fmla="*/ 1791210 w 2565728"/>
              <a:gd name="connsiteY48" fmla="*/ 2349953 h 2638697"/>
              <a:gd name="connsiteX49" fmla="*/ 1878023 w 2565728"/>
              <a:gd name="connsiteY49" fmla="*/ 2295616 h 2638697"/>
              <a:gd name="connsiteX50" fmla="*/ 1985338 w 2565728"/>
              <a:gd name="connsiteY50" fmla="*/ 2254613 h 2638697"/>
              <a:gd name="connsiteX51" fmla="*/ 2077776 w 2565728"/>
              <a:gd name="connsiteY51" fmla="*/ 2243999 h 2638697"/>
              <a:gd name="connsiteX52" fmla="*/ 2108528 w 2565728"/>
              <a:gd name="connsiteY52" fmla="*/ 2207623 h 2638697"/>
              <a:gd name="connsiteX53" fmla="*/ 2147717 w 2565728"/>
              <a:gd name="connsiteY53" fmla="*/ 2181497 h 2638697"/>
              <a:gd name="connsiteX54" fmla="*/ 2186905 w 2565728"/>
              <a:gd name="connsiteY54" fmla="*/ 2155371 h 2638697"/>
              <a:gd name="connsiteX55" fmla="*/ 2226094 w 2565728"/>
              <a:gd name="connsiteY55" fmla="*/ 2142308 h 2638697"/>
              <a:gd name="connsiteX56" fmla="*/ 2265283 w 2565728"/>
              <a:gd name="connsiteY56" fmla="*/ 2103120 h 2638697"/>
              <a:gd name="connsiteX57" fmla="*/ 2304471 w 2565728"/>
              <a:gd name="connsiteY57" fmla="*/ 2090057 h 2638697"/>
              <a:gd name="connsiteX58" fmla="*/ 2356723 w 2565728"/>
              <a:gd name="connsiteY58" fmla="*/ 2011680 h 2638697"/>
              <a:gd name="connsiteX59" fmla="*/ 2395548 w 2565728"/>
              <a:gd name="connsiteY59" fmla="*/ 2023291 h 2638697"/>
              <a:gd name="connsiteX60" fmla="*/ 2408974 w 2565728"/>
              <a:gd name="connsiteY60" fmla="*/ 1894114 h 2638697"/>
              <a:gd name="connsiteX61" fmla="*/ 2422037 w 2565728"/>
              <a:gd name="connsiteY61" fmla="*/ 1854926 h 2638697"/>
              <a:gd name="connsiteX62" fmla="*/ 2474288 w 2565728"/>
              <a:gd name="connsiteY62" fmla="*/ 1776548 h 2638697"/>
              <a:gd name="connsiteX63" fmla="*/ 2513477 w 2565728"/>
              <a:gd name="connsiteY63" fmla="*/ 1737360 h 2638697"/>
              <a:gd name="connsiteX64" fmla="*/ 2565728 w 2565728"/>
              <a:gd name="connsiteY64" fmla="*/ 1658983 h 2638697"/>
              <a:gd name="connsiteX65" fmla="*/ 2461225 w 2565728"/>
              <a:gd name="connsiteY65" fmla="*/ 1554480 h 2638697"/>
              <a:gd name="connsiteX66" fmla="*/ 2422037 w 2565728"/>
              <a:gd name="connsiteY66" fmla="*/ 1541417 h 2638697"/>
              <a:gd name="connsiteX67" fmla="*/ 2382848 w 2565728"/>
              <a:gd name="connsiteY67" fmla="*/ 1528354 h 2638697"/>
              <a:gd name="connsiteX68" fmla="*/ 2304471 w 2565728"/>
              <a:gd name="connsiteY68" fmla="*/ 1410788 h 2638697"/>
              <a:gd name="connsiteX69" fmla="*/ 2278345 w 2565728"/>
              <a:gd name="connsiteY69" fmla="*/ 1371600 h 2638697"/>
              <a:gd name="connsiteX70" fmla="*/ 2252220 w 2565728"/>
              <a:gd name="connsiteY70" fmla="*/ 1293223 h 2638697"/>
              <a:gd name="connsiteX71" fmla="*/ 2239157 w 2565728"/>
              <a:gd name="connsiteY71" fmla="*/ 1254034 h 2638697"/>
              <a:gd name="connsiteX72" fmla="*/ 2186905 w 2565728"/>
              <a:gd name="connsiteY72" fmla="*/ 1332411 h 2638697"/>
              <a:gd name="connsiteX73" fmla="*/ 2160780 w 2565728"/>
              <a:gd name="connsiteY73" fmla="*/ 1371600 h 2638697"/>
              <a:gd name="connsiteX74" fmla="*/ 2082403 w 2565728"/>
              <a:gd name="connsiteY74" fmla="*/ 1397726 h 2638697"/>
              <a:gd name="connsiteX75" fmla="*/ 2043214 w 2565728"/>
              <a:gd name="connsiteY75" fmla="*/ 1410788 h 2638697"/>
              <a:gd name="connsiteX76" fmla="*/ 1964837 w 2565728"/>
              <a:gd name="connsiteY76" fmla="*/ 1436914 h 2638697"/>
              <a:gd name="connsiteX77" fmla="*/ 1925648 w 2565728"/>
              <a:gd name="connsiteY77" fmla="*/ 1449977 h 2638697"/>
              <a:gd name="connsiteX78" fmla="*/ 1808083 w 2565728"/>
              <a:gd name="connsiteY78" fmla="*/ 1423851 h 2638697"/>
              <a:gd name="connsiteX79" fmla="*/ 1742768 w 2565728"/>
              <a:gd name="connsiteY79" fmla="*/ 1371600 h 2638697"/>
              <a:gd name="connsiteX80" fmla="*/ 1729705 w 2565728"/>
              <a:gd name="connsiteY80" fmla="*/ 1214846 h 2638697"/>
              <a:gd name="connsiteX81" fmla="*/ 1664391 w 2565728"/>
              <a:gd name="connsiteY81" fmla="*/ 1227908 h 2638697"/>
              <a:gd name="connsiteX82" fmla="*/ 1651328 w 2565728"/>
              <a:gd name="connsiteY82" fmla="*/ 1319348 h 2638697"/>
              <a:gd name="connsiteX83" fmla="*/ 1625203 w 2565728"/>
              <a:gd name="connsiteY83" fmla="*/ 1175657 h 2638697"/>
              <a:gd name="connsiteX84" fmla="*/ 1612140 w 2565728"/>
              <a:gd name="connsiteY84" fmla="*/ 1136468 h 2638697"/>
              <a:gd name="connsiteX85" fmla="*/ 1533763 w 2565728"/>
              <a:gd name="connsiteY85" fmla="*/ 1084217 h 2638697"/>
              <a:gd name="connsiteX86" fmla="*/ 1481511 w 2565728"/>
              <a:gd name="connsiteY86" fmla="*/ 966651 h 2638697"/>
              <a:gd name="connsiteX87" fmla="*/ 1403134 w 2565728"/>
              <a:gd name="connsiteY87" fmla="*/ 888274 h 2638697"/>
              <a:gd name="connsiteX88" fmla="*/ 1390071 w 2565728"/>
              <a:gd name="connsiteY88" fmla="*/ 744583 h 2638697"/>
              <a:gd name="connsiteX89" fmla="*/ 1377008 w 2565728"/>
              <a:gd name="connsiteY89" fmla="*/ 679268 h 2638697"/>
              <a:gd name="connsiteX90" fmla="*/ 1324757 w 2565728"/>
              <a:gd name="connsiteY90" fmla="*/ 600891 h 2638697"/>
              <a:gd name="connsiteX91" fmla="*/ 1233317 w 2565728"/>
              <a:gd name="connsiteY91" fmla="*/ 522514 h 2638697"/>
              <a:gd name="connsiteX92" fmla="*/ 1207191 w 2565728"/>
              <a:gd name="connsiteY92" fmla="*/ 483326 h 2638697"/>
              <a:gd name="connsiteX93" fmla="*/ 1115751 w 2565728"/>
              <a:gd name="connsiteY93" fmla="*/ 391886 h 2638697"/>
              <a:gd name="connsiteX94" fmla="*/ 1089625 w 2565728"/>
              <a:gd name="connsiteY94" fmla="*/ 352697 h 2638697"/>
              <a:gd name="connsiteX95" fmla="*/ 1050437 w 2565728"/>
              <a:gd name="connsiteY95" fmla="*/ 339634 h 2638697"/>
              <a:gd name="connsiteX96" fmla="*/ 1011248 w 2565728"/>
              <a:gd name="connsiteY96" fmla="*/ 313508 h 2638697"/>
              <a:gd name="connsiteX97" fmla="*/ 945934 w 2565728"/>
              <a:gd name="connsiteY97" fmla="*/ 248194 h 2638697"/>
              <a:gd name="connsiteX98" fmla="*/ 919808 w 2565728"/>
              <a:gd name="connsiteY98" fmla="*/ 209006 h 2638697"/>
              <a:gd name="connsiteX99" fmla="*/ 841431 w 2565728"/>
              <a:gd name="connsiteY99" fmla="*/ 182880 h 2638697"/>
              <a:gd name="connsiteX100" fmla="*/ 802243 w 2565728"/>
              <a:gd name="connsiteY100" fmla="*/ 169817 h 2638697"/>
              <a:gd name="connsiteX101" fmla="*/ 776117 w 2565728"/>
              <a:gd name="connsiteY101" fmla="*/ 130628 h 2638697"/>
              <a:gd name="connsiteX102" fmla="*/ 763054 w 2565728"/>
              <a:gd name="connsiteY102" fmla="*/ 91440 h 2638697"/>
              <a:gd name="connsiteX103" fmla="*/ 606300 w 2565728"/>
              <a:gd name="connsiteY103" fmla="*/ 13063 h 2638697"/>
              <a:gd name="connsiteX104" fmla="*/ 567111 w 2565728"/>
              <a:gd name="connsiteY104" fmla="*/ 0 h 2638697"/>
              <a:gd name="connsiteX105" fmla="*/ 501797 w 2565728"/>
              <a:gd name="connsiteY105"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63334 w 2565728"/>
              <a:gd name="connsiteY23" fmla="*/ 1429838 h 2638697"/>
              <a:gd name="connsiteX24" fmla="*/ 476760 w 2565728"/>
              <a:gd name="connsiteY24" fmla="*/ 1494427 h 2638697"/>
              <a:gd name="connsiteX25" fmla="*/ 455260 w 2565728"/>
              <a:gd name="connsiteY25" fmla="*/ 1563279 h 2638697"/>
              <a:gd name="connsiteX26" fmla="*/ 490548 w 2565728"/>
              <a:gd name="connsiteY26" fmla="*/ 1599293 h 2638697"/>
              <a:gd name="connsiteX27" fmla="*/ 469049 w 2565728"/>
              <a:gd name="connsiteY27" fmla="*/ 1684746 h 2638697"/>
              <a:gd name="connsiteX28" fmla="*/ 597138 w 2565728"/>
              <a:gd name="connsiteY28" fmla="*/ 1805849 h 2638697"/>
              <a:gd name="connsiteX29" fmla="*/ 646214 w 2565728"/>
              <a:gd name="connsiteY29" fmla="*/ 1896926 h 2638697"/>
              <a:gd name="connsiteX30" fmla="*/ 662815 w 2565728"/>
              <a:gd name="connsiteY30" fmla="*/ 1951990 h 2638697"/>
              <a:gd name="connsiteX31" fmla="*/ 744730 w 2565728"/>
              <a:gd name="connsiteY31" fmla="*/ 2073093 h 2638697"/>
              <a:gd name="connsiteX32" fmla="*/ 784281 w 2565728"/>
              <a:gd name="connsiteY32" fmla="*/ 2181134 h 2638697"/>
              <a:gd name="connsiteX33" fmla="*/ 806869 w 2565728"/>
              <a:gd name="connsiteY33" fmla="*/ 2226673 h 2638697"/>
              <a:gd name="connsiteX34" fmla="*/ 788182 w 2565728"/>
              <a:gd name="connsiteY34" fmla="*/ 2308588 h 2638697"/>
              <a:gd name="connsiteX35" fmla="*/ 842520 w 2565728"/>
              <a:gd name="connsiteY35" fmla="*/ 2428966 h 2638697"/>
              <a:gd name="connsiteX36" fmla="*/ 846058 w 2565728"/>
              <a:gd name="connsiteY36" fmla="*/ 2500993 h 2638697"/>
              <a:gd name="connsiteX37" fmla="*/ 919808 w 2565728"/>
              <a:gd name="connsiteY37" fmla="*/ 2638697 h 2638697"/>
              <a:gd name="connsiteX38" fmla="*/ 1111850 w 2565728"/>
              <a:gd name="connsiteY38" fmla="*/ 2593884 h 2638697"/>
              <a:gd name="connsiteX39" fmla="*/ 1246380 w 2565728"/>
              <a:gd name="connsiteY39" fmla="*/ 2599508 h 2638697"/>
              <a:gd name="connsiteX40" fmla="*/ 1345621 w 2565728"/>
              <a:gd name="connsiteY40" fmla="*/ 2529296 h 2638697"/>
              <a:gd name="connsiteX41" fmla="*/ 1418737 w 2565728"/>
              <a:gd name="connsiteY41" fmla="*/ 2534557 h 2638697"/>
              <a:gd name="connsiteX42" fmla="*/ 1512626 w 2565728"/>
              <a:gd name="connsiteY42" fmla="*/ 2473869 h 2638697"/>
              <a:gd name="connsiteX43" fmla="*/ 1578303 w 2565728"/>
              <a:gd name="connsiteY43" fmla="*/ 2466793 h 2638697"/>
              <a:gd name="connsiteX44" fmla="*/ 1633367 w 2565728"/>
              <a:gd name="connsiteY44" fmla="*/ 2447381 h 2638697"/>
              <a:gd name="connsiteX45" fmla="*/ 1685255 w 2565728"/>
              <a:gd name="connsiteY45" fmla="*/ 2437130 h 2638697"/>
              <a:gd name="connsiteX46" fmla="*/ 1754108 w 2565728"/>
              <a:gd name="connsiteY46" fmla="*/ 2414179 h 2638697"/>
              <a:gd name="connsiteX47" fmla="*/ 1805996 w 2565728"/>
              <a:gd name="connsiteY47" fmla="*/ 2401116 h 2638697"/>
              <a:gd name="connsiteX48" fmla="*/ 1791210 w 2565728"/>
              <a:gd name="connsiteY48" fmla="*/ 2349953 h 2638697"/>
              <a:gd name="connsiteX49" fmla="*/ 1878023 w 2565728"/>
              <a:gd name="connsiteY49" fmla="*/ 2295616 h 2638697"/>
              <a:gd name="connsiteX50" fmla="*/ 1985338 w 2565728"/>
              <a:gd name="connsiteY50" fmla="*/ 2254613 h 2638697"/>
              <a:gd name="connsiteX51" fmla="*/ 2077776 w 2565728"/>
              <a:gd name="connsiteY51" fmla="*/ 2243999 h 2638697"/>
              <a:gd name="connsiteX52" fmla="*/ 2108528 w 2565728"/>
              <a:gd name="connsiteY52" fmla="*/ 2207623 h 2638697"/>
              <a:gd name="connsiteX53" fmla="*/ 2147717 w 2565728"/>
              <a:gd name="connsiteY53" fmla="*/ 2181497 h 2638697"/>
              <a:gd name="connsiteX54" fmla="*/ 2186905 w 2565728"/>
              <a:gd name="connsiteY54" fmla="*/ 2155371 h 2638697"/>
              <a:gd name="connsiteX55" fmla="*/ 2226094 w 2565728"/>
              <a:gd name="connsiteY55" fmla="*/ 2142308 h 2638697"/>
              <a:gd name="connsiteX56" fmla="*/ 2265283 w 2565728"/>
              <a:gd name="connsiteY56" fmla="*/ 2103120 h 2638697"/>
              <a:gd name="connsiteX57" fmla="*/ 2304471 w 2565728"/>
              <a:gd name="connsiteY57" fmla="*/ 2090057 h 2638697"/>
              <a:gd name="connsiteX58" fmla="*/ 2356723 w 2565728"/>
              <a:gd name="connsiteY58" fmla="*/ 2030730 h 2638697"/>
              <a:gd name="connsiteX59" fmla="*/ 2395548 w 2565728"/>
              <a:gd name="connsiteY59" fmla="*/ 2023291 h 2638697"/>
              <a:gd name="connsiteX60" fmla="*/ 2408974 w 2565728"/>
              <a:gd name="connsiteY60" fmla="*/ 1894114 h 2638697"/>
              <a:gd name="connsiteX61" fmla="*/ 2422037 w 2565728"/>
              <a:gd name="connsiteY61" fmla="*/ 1854926 h 2638697"/>
              <a:gd name="connsiteX62" fmla="*/ 2474288 w 2565728"/>
              <a:gd name="connsiteY62" fmla="*/ 1776548 h 2638697"/>
              <a:gd name="connsiteX63" fmla="*/ 2513477 w 2565728"/>
              <a:gd name="connsiteY63" fmla="*/ 1737360 h 2638697"/>
              <a:gd name="connsiteX64" fmla="*/ 2565728 w 2565728"/>
              <a:gd name="connsiteY64" fmla="*/ 1658983 h 2638697"/>
              <a:gd name="connsiteX65" fmla="*/ 2461225 w 2565728"/>
              <a:gd name="connsiteY65" fmla="*/ 1554480 h 2638697"/>
              <a:gd name="connsiteX66" fmla="*/ 2422037 w 2565728"/>
              <a:gd name="connsiteY66" fmla="*/ 1541417 h 2638697"/>
              <a:gd name="connsiteX67" fmla="*/ 2382848 w 2565728"/>
              <a:gd name="connsiteY67" fmla="*/ 1528354 h 2638697"/>
              <a:gd name="connsiteX68" fmla="*/ 2304471 w 2565728"/>
              <a:gd name="connsiteY68" fmla="*/ 1410788 h 2638697"/>
              <a:gd name="connsiteX69" fmla="*/ 2278345 w 2565728"/>
              <a:gd name="connsiteY69" fmla="*/ 1371600 h 2638697"/>
              <a:gd name="connsiteX70" fmla="*/ 2252220 w 2565728"/>
              <a:gd name="connsiteY70" fmla="*/ 1293223 h 2638697"/>
              <a:gd name="connsiteX71" fmla="*/ 2239157 w 2565728"/>
              <a:gd name="connsiteY71" fmla="*/ 1254034 h 2638697"/>
              <a:gd name="connsiteX72" fmla="*/ 2186905 w 2565728"/>
              <a:gd name="connsiteY72" fmla="*/ 1332411 h 2638697"/>
              <a:gd name="connsiteX73" fmla="*/ 2160780 w 2565728"/>
              <a:gd name="connsiteY73" fmla="*/ 1371600 h 2638697"/>
              <a:gd name="connsiteX74" fmla="*/ 2082403 w 2565728"/>
              <a:gd name="connsiteY74" fmla="*/ 1397726 h 2638697"/>
              <a:gd name="connsiteX75" fmla="*/ 2043214 w 2565728"/>
              <a:gd name="connsiteY75" fmla="*/ 1410788 h 2638697"/>
              <a:gd name="connsiteX76" fmla="*/ 1964837 w 2565728"/>
              <a:gd name="connsiteY76" fmla="*/ 1436914 h 2638697"/>
              <a:gd name="connsiteX77" fmla="*/ 1925648 w 2565728"/>
              <a:gd name="connsiteY77" fmla="*/ 1449977 h 2638697"/>
              <a:gd name="connsiteX78" fmla="*/ 1808083 w 2565728"/>
              <a:gd name="connsiteY78" fmla="*/ 1423851 h 2638697"/>
              <a:gd name="connsiteX79" fmla="*/ 1742768 w 2565728"/>
              <a:gd name="connsiteY79" fmla="*/ 1371600 h 2638697"/>
              <a:gd name="connsiteX80" fmla="*/ 1729705 w 2565728"/>
              <a:gd name="connsiteY80" fmla="*/ 1214846 h 2638697"/>
              <a:gd name="connsiteX81" fmla="*/ 1664391 w 2565728"/>
              <a:gd name="connsiteY81" fmla="*/ 1227908 h 2638697"/>
              <a:gd name="connsiteX82" fmla="*/ 1651328 w 2565728"/>
              <a:gd name="connsiteY82" fmla="*/ 1319348 h 2638697"/>
              <a:gd name="connsiteX83" fmla="*/ 1625203 w 2565728"/>
              <a:gd name="connsiteY83" fmla="*/ 1175657 h 2638697"/>
              <a:gd name="connsiteX84" fmla="*/ 1612140 w 2565728"/>
              <a:gd name="connsiteY84" fmla="*/ 1136468 h 2638697"/>
              <a:gd name="connsiteX85" fmla="*/ 1533763 w 2565728"/>
              <a:gd name="connsiteY85" fmla="*/ 1084217 h 2638697"/>
              <a:gd name="connsiteX86" fmla="*/ 1481511 w 2565728"/>
              <a:gd name="connsiteY86" fmla="*/ 966651 h 2638697"/>
              <a:gd name="connsiteX87" fmla="*/ 1403134 w 2565728"/>
              <a:gd name="connsiteY87" fmla="*/ 888274 h 2638697"/>
              <a:gd name="connsiteX88" fmla="*/ 1390071 w 2565728"/>
              <a:gd name="connsiteY88" fmla="*/ 744583 h 2638697"/>
              <a:gd name="connsiteX89" fmla="*/ 1377008 w 2565728"/>
              <a:gd name="connsiteY89" fmla="*/ 679268 h 2638697"/>
              <a:gd name="connsiteX90" fmla="*/ 1324757 w 2565728"/>
              <a:gd name="connsiteY90" fmla="*/ 600891 h 2638697"/>
              <a:gd name="connsiteX91" fmla="*/ 1233317 w 2565728"/>
              <a:gd name="connsiteY91" fmla="*/ 522514 h 2638697"/>
              <a:gd name="connsiteX92" fmla="*/ 1207191 w 2565728"/>
              <a:gd name="connsiteY92" fmla="*/ 483326 h 2638697"/>
              <a:gd name="connsiteX93" fmla="*/ 1115751 w 2565728"/>
              <a:gd name="connsiteY93" fmla="*/ 391886 h 2638697"/>
              <a:gd name="connsiteX94" fmla="*/ 1089625 w 2565728"/>
              <a:gd name="connsiteY94" fmla="*/ 352697 h 2638697"/>
              <a:gd name="connsiteX95" fmla="*/ 1050437 w 2565728"/>
              <a:gd name="connsiteY95" fmla="*/ 339634 h 2638697"/>
              <a:gd name="connsiteX96" fmla="*/ 1011248 w 2565728"/>
              <a:gd name="connsiteY96" fmla="*/ 313508 h 2638697"/>
              <a:gd name="connsiteX97" fmla="*/ 945934 w 2565728"/>
              <a:gd name="connsiteY97" fmla="*/ 248194 h 2638697"/>
              <a:gd name="connsiteX98" fmla="*/ 919808 w 2565728"/>
              <a:gd name="connsiteY98" fmla="*/ 209006 h 2638697"/>
              <a:gd name="connsiteX99" fmla="*/ 841431 w 2565728"/>
              <a:gd name="connsiteY99" fmla="*/ 182880 h 2638697"/>
              <a:gd name="connsiteX100" fmla="*/ 802243 w 2565728"/>
              <a:gd name="connsiteY100" fmla="*/ 169817 h 2638697"/>
              <a:gd name="connsiteX101" fmla="*/ 776117 w 2565728"/>
              <a:gd name="connsiteY101" fmla="*/ 130628 h 2638697"/>
              <a:gd name="connsiteX102" fmla="*/ 763054 w 2565728"/>
              <a:gd name="connsiteY102" fmla="*/ 91440 h 2638697"/>
              <a:gd name="connsiteX103" fmla="*/ 606300 w 2565728"/>
              <a:gd name="connsiteY103" fmla="*/ 13063 h 2638697"/>
              <a:gd name="connsiteX104" fmla="*/ 567111 w 2565728"/>
              <a:gd name="connsiteY104" fmla="*/ 0 h 2638697"/>
              <a:gd name="connsiteX105" fmla="*/ 501797 w 2565728"/>
              <a:gd name="connsiteY105"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63334 w 2565728"/>
              <a:gd name="connsiteY23" fmla="*/ 1429838 h 2638697"/>
              <a:gd name="connsiteX24" fmla="*/ 476760 w 2565728"/>
              <a:gd name="connsiteY24" fmla="*/ 1494427 h 2638697"/>
              <a:gd name="connsiteX25" fmla="*/ 455260 w 2565728"/>
              <a:gd name="connsiteY25" fmla="*/ 1563279 h 2638697"/>
              <a:gd name="connsiteX26" fmla="*/ 490548 w 2565728"/>
              <a:gd name="connsiteY26" fmla="*/ 1599293 h 2638697"/>
              <a:gd name="connsiteX27" fmla="*/ 469049 w 2565728"/>
              <a:gd name="connsiteY27" fmla="*/ 1684746 h 2638697"/>
              <a:gd name="connsiteX28" fmla="*/ 597138 w 2565728"/>
              <a:gd name="connsiteY28" fmla="*/ 1805849 h 2638697"/>
              <a:gd name="connsiteX29" fmla="*/ 646214 w 2565728"/>
              <a:gd name="connsiteY29" fmla="*/ 1896926 h 2638697"/>
              <a:gd name="connsiteX30" fmla="*/ 662815 w 2565728"/>
              <a:gd name="connsiteY30" fmla="*/ 1951990 h 2638697"/>
              <a:gd name="connsiteX31" fmla="*/ 744730 w 2565728"/>
              <a:gd name="connsiteY31" fmla="*/ 2073093 h 2638697"/>
              <a:gd name="connsiteX32" fmla="*/ 784281 w 2565728"/>
              <a:gd name="connsiteY32" fmla="*/ 2181134 h 2638697"/>
              <a:gd name="connsiteX33" fmla="*/ 806869 w 2565728"/>
              <a:gd name="connsiteY33" fmla="*/ 2226673 h 2638697"/>
              <a:gd name="connsiteX34" fmla="*/ 788182 w 2565728"/>
              <a:gd name="connsiteY34" fmla="*/ 2308588 h 2638697"/>
              <a:gd name="connsiteX35" fmla="*/ 842520 w 2565728"/>
              <a:gd name="connsiteY35" fmla="*/ 2428966 h 2638697"/>
              <a:gd name="connsiteX36" fmla="*/ 846058 w 2565728"/>
              <a:gd name="connsiteY36" fmla="*/ 2500993 h 2638697"/>
              <a:gd name="connsiteX37" fmla="*/ 919808 w 2565728"/>
              <a:gd name="connsiteY37" fmla="*/ 2638697 h 2638697"/>
              <a:gd name="connsiteX38" fmla="*/ 1111850 w 2565728"/>
              <a:gd name="connsiteY38" fmla="*/ 2593884 h 2638697"/>
              <a:gd name="connsiteX39" fmla="*/ 1246380 w 2565728"/>
              <a:gd name="connsiteY39" fmla="*/ 2599508 h 2638697"/>
              <a:gd name="connsiteX40" fmla="*/ 1345621 w 2565728"/>
              <a:gd name="connsiteY40" fmla="*/ 2529296 h 2638697"/>
              <a:gd name="connsiteX41" fmla="*/ 1418737 w 2565728"/>
              <a:gd name="connsiteY41" fmla="*/ 2534557 h 2638697"/>
              <a:gd name="connsiteX42" fmla="*/ 1512626 w 2565728"/>
              <a:gd name="connsiteY42" fmla="*/ 2473869 h 2638697"/>
              <a:gd name="connsiteX43" fmla="*/ 1578303 w 2565728"/>
              <a:gd name="connsiteY43" fmla="*/ 2466793 h 2638697"/>
              <a:gd name="connsiteX44" fmla="*/ 1633367 w 2565728"/>
              <a:gd name="connsiteY44" fmla="*/ 2447381 h 2638697"/>
              <a:gd name="connsiteX45" fmla="*/ 1685255 w 2565728"/>
              <a:gd name="connsiteY45" fmla="*/ 2437130 h 2638697"/>
              <a:gd name="connsiteX46" fmla="*/ 1754108 w 2565728"/>
              <a:gd name="connsiteY46" fmla="*/ 2414179 h 2638697"/>
              <a:gd name="connsiteX47" fmla="*/ 1805996 w 2565728"/>
              <a:gd name="connsiteY47" fmla="*/ 2401116 h 2638697"/>
              <a:gd name="connsiteX48" fmla="*/ 1791210 w 2565728"/>
              <a:gd name="connsiteY48" fmla="*/ 2349953 h 2638697"/>
              <a:gd name="connsiteX49" fmla="*/ 1878023 w 2565728"/>
              <a:gd name="connsiteY49" fmla="*/ 2295616 h 2638697"/>
              <a:gd name="connsiteX50" fmla="*/ 1985338 w 2565728"/>
              <a:gd name="connsiteY50" fmla="*/ 2254613 h 2638697"/>
              <a:gd name="connsiteX51" fmla="*/ 2077776 w 2565728"/>
              <a:gd name="connsiteY51" fmla="*/ 2243999 h 2638697"/>
              <a:gd name="connsiteX52" fmla="*/ 2108528 w 2565728"/>
              <a:gd name="connsiteY52" fmla="*/ 2207623 h 2638697"/>
              <a:gd name="connsiteX53" fmla="*/ 2147717 w 2565728"/>
              <a:gd name="connsiteY53" fmla="*/ 2181497 h 2638697"/>
              <a:gd name="connsiteX54" fmla="*/ 2186905 w 2565728"/>
              <a:gd name="connsiteY54" fmla="*/ 2155371 h 2638697"/>
              <a:gd name="connsiteX55" fmla="*/ 2226094 w 2565728"/>
              <a:gd name="connsiteY55" fmla="*/ 2142308 h 2638697"/>
              <a:gd name="connsiteX56" fmla="*/ 2265283 w 2565728"/>
              <a:gd name="connsiteY56" fmla="*/ 2103120 h 2638697"/>
              <a:gd name="connsiteX57" fmla="*/ 2304471 w 2565728"/>
              <a:gd name="connsiteY57" fmla="*/ 2090057 h 2638697"/>
              <a:gd name="connsiteX58" fmla="*/ 2356723 w 2565728"/>
              <a:gd name="connsiteY58" fmla="*/ 2030730 h 2638697"/>
              <a:gd name="connsiteX59" fmla="*/ 2395548 w 2565728"/>
              <a:gd name="connsiteY59" fmla="*/ 2023291 h 2638697"/>
              <a:gd name="connsiteX60" fmla="*/ 2408974 w 2565728"/>
              <a:gd name="connsiteY60" fmla="*/ 1894114 h 2638697"/>
              <a:gd name="connsiteX61" fmla="*/ 2422037 w 2565728"/>
              <a:gd name="connsiteY61" fmla="*/ 1854926 h 2638697"/>
              <a:gd name="connsiteX62" fmla="*/ 2483813 w 2565728"/>
              <a:gd name="connsiteY62" fmla="*/ 1865448 h 2638697"/>
              <a:gd name="connsiteX63" fmla="*/ 2513477 w 2565728"/>
              <a:gd name="connsiteY63" fmla="*/ 1737360 h 2638697"/>
              <a:gd name="connsiteX64" fmla="*/ 2565728 w 2565728"/>
              <a:gd name="connsiteY64" fmla="*/ 1658983 h 2638697"/>
              <a:gd name="connsiteX65" fmla="*/ 2461225 w 2565728"/>
              <a:gd name="connsiteY65" fmla="*/ 1554480 h 2638697"/>
              <a:gd name="connsiteX66" fmla="*/ 2422037 w 2565728"/>
              <a:gd name="connsiteY66" fmla="*/ 1541417 h 2638697"/>
              <a:gd name="connsiteX67" fmla="*/ 2382848 w 2565728"/>
              <a:gd name="connsiteY67" fmla="*/ 1528354 h 2638697"/>
              <a:gd name="connsiteX68" fmla="*/ 2304471 w 2565728"/>
              <a:gd name="connsiteY68" fmla="*/ 1410788 h 2638697"/>
              <a:gd name="connsiteX69" fmla="*/ 2278345 w 2565728"/>
              <a:gd name="connsiteY69" fmla="*/ 1371600 h 2638697"/>
              <a:gd name="connsiteX70" fmla="*/ 2252220 w 2565728"/>
              <a:gd name="connsiteY70" fmla="*/ 1293223 h 2638697"/>
              <a:gd name="connsiteX71" fmla="*/ 2239157 w 2565728"/>
              <a:gd name="connsiteY71" fmla="*/ 1254034 h 2638697"/>
              <a:gd name="connsiteX72" fmla="*/ 2186905 w 2565728"/>
              <a:gd name="connsiteY72" fmla="*/ 1332411 h 2638697"/>
              <a:gd name="connsiteX73" fmla="*/ 2160780 w 2565728"/>
              <a:gd name="connsiteY73" fmla="*/ 1371600 h 2638697"/>
              <a:gd name="connsiteX74" fmla="*/ 2082403 w 2565728"/>
              <a:gd name="connsiteY74" fmla="*/ 1397726 h 2638697"/>
              <a:gd name="connsiteX75" fmla="*/ 2043214 w 2565728"/>
              <a:gd name="connsiteY75" fmla="*/ 1410788 h 2638697"/>
              <a:gd name="connsiteX76" fmla="*/ 1964837 w 2565728"/>
              <a:gd name="connsiteY76" fmla="*/ 1436914 h 2638697"/>
              <a:gd name="connsiteX77" fmla="*/ 1925648 w 2565728"/>
              <a:gd name="connsiteY77" fmla="*/ 1449977 h 2638697"/>
              <a:gd name="connsiteX78" fmla="*/ 1808083 w 2565728"/>
              <a:gd name="connsiteY78" fmla="*/ 1423851 h 2638697"/>
              <a:gd name="connsiteX79" fmla="*/ 1742768 w 2565728"/>
              <a:gd name="connsiteY79" fmla="*/ 1371600 h 2638697"/>
              <a:gd name="connsiteX80" fmla="*/ 1729705 w 2565728"/>
              <a:gd name="connsiteY80" fmla="*/ 1214846 h 2638697"/>
              <a:gd name="connsiteX81" fmla="*/ 1664391 w 2565728"/>
              <a:gd name="connsiteY81" fmla="*/ 1227908 h 2638697"/>
              <a:gd name="connsiteX82" fmla="*/ 1651328 w 2565728"/>
              <a:gd name="connsiteY82" fmla="*/ 1319348 h 2638697"/>
              <a:gd name="connsiteX83" fmla="*/ 1625203 w 2565728"/>
              <a:gd name="connsiteY83" fmla="*/ 1175657 h 2638697"/>
              <a:gd name="connsiteX84" fmla="*/ 1612140 w 2565728"/>
              <a:gd name="connsiteY84" fmla="*/ 1136468 h 2638697"/>
              <a:gd name="connsiteX85" fmla="*/ 1533763 w 2565728"/>
              <a:gd name="connsiteY85" fmla="*/ 1084217 h 2638697"/>
              <a:gd name="connsiteX86" fmla="*/ 1481511 w 2565728"/>
              <a:gd name="connsiteY86" fmla="*/ 966651 h 2638697"/>
              <a:gd name="connsiteX87" fmla="*/ 1403134 w 2565728"/>
              <a:gd name="connsiteY87" fmla="*/ 888274 h 2638697"/>
              <a:gd name="connsiteX88" fmla="*/ 1390071 w 2565728"/>
              <a:gd name="connsiteY88" fmla="*/ 744583 h 2638697"/>
              <a:gd name="connsiteX89" fmla="*/ 1377008 w 2565728"/>
              <a:gd name="connsiteY89" fmla="*/ 679268 h 2638697"/>
              <a:gd name="connsiteX90" fmla="*/ 1324757 w 2565728"/>
              <a:gd name="connsiteY90" fmla="*/ 600891 h 2638697"/>
              <a:gd name="connsiteX91" fmla="*/ 1233317 w 2565728"/>
              <a:gd name="connsiteY91" fmla="*/ 522514 h 2638697"/>
              <a:gd name="connsiteX92" fmla="*/ 1207191 w 2565728"/>
              <a:gd name="connsiteY92" fmla="*/ 483326 h 2638697"/>
              <a:gd name="connsiteX93" fmla="*/ 1115751 w 2565728"/>
              <a:gd name="connsiteY93" fmla="*/ 391886 h 2638697"/>
              <a:gd name="connsiteX94" fmla="*/ 1089625 w 2565728"/>
              <a:gd name="connsiteY94" fmla="*/ 352697 h 2638697"/>
              <a:gd name="connsiteX95" fmla="*/ 1050437 w 2565728"/>
              <a:gd name="connsiteY95" fmla="*/ 339634 h 2638697"/>
              <a:gd name="connsiteX96" fmla="*/ 1011248 w 2565728"/>
              <a:gd name="connsiteY96" fmla="*/ 313508 h 2638697"/>
              <a:gd name="connsiteX97" fmla="*/ 945934 w 2565728"/>
              <a:gd name="connsiteY97" fmla="*/ 248194 h 2638697"/>
              <a:gd name="connsiteX98" fmla="*/ 919808 w 2565728"/>
              <a:gd name="connsiteY98" fmla="*/ 209006 h 2638697"/>
              <a:gd name="connsiteX99" fmla="*/ 841431 w 2565728"/>
              <a:gd name="connsiteY99" fmla="*/ 182880 h 2638697"/>
              <a:gd name="connsiteX100" fmla="*/ 802243 w 2565728"/>
              <a:gd name="connsiteY100" fmla="*/ 169817 h 2638697"/>
              <a:gd name="connsiteX101" fmla="*/ 776117 w 2565728"/>
              <a:gd name="connsiteY101" fmla="*/ 130628 h 2638697"/>
              <a:gd name="connsiteX102" fmla="*/ 763054 w 2565728"/>
              <a:gd name="connsiteY102" fmla="*/ 91440 h 2638697"/>
              <a:gd name="connsiteX103" fmla="*/ 606300 w 2565728"/>
              <a:gd name="connsiteY103" fmla="*/ 13063 h 2638697"/>
              <a:gd name="connsiteX104" fmla="*/ 567111 w 2565728"/>
              <a:gd name="connsiteY104" fmla="*/ 0 h 2638697"/>
              <a:gd name="connsiteX105" fmla="*/ 501797 w 2565728"/>
              <a:gd name="connsiteY105" fmla="*/ 0 h 2638697"/>
              <a:gd name="connsiteX0" fmla="*/ 501797 w 2573950"/>
              <a:gd name="connsiteY0" fmla="*/ 0 h 2638697"/>
              <a:gd name="connsiteX1" fmla="*/ 462608 w 2573950"/>
              <a:gd name="connsiteY1" fmla="*/ 13063 h 2638697"/>
              <a:gd name="connsiteX2" fmla="*/ 397294 w 2573950"/>
              <a:gd name="connsiteY2" fmla="*/ 104503 h 2638697"/>
              <a:gd name="connsiteX3" fmla="*/ 371168 w 2573950"/>
              <a:gd name="connsiteY3" fmla="*/ 182880 h 2638697"/>
              <a:gd name="connsiteX4" fmla="*/ 358105 w 2573950"/>
              <a:gd name="connsiteY4" fmla="*/ 222068 h 2638697"/>
              <a:gd name="connsiteX5" fmla="*/ 305854 w 2573950"/>
              <a:gd name="connsiteY5" fmla="*/ 300446 h 2638697"/>
              <a:gd name="connsiteX6" fmla="*/ 279728 w 2573950"/>
              <a:gd name="connsiteY6" fmla="*/ 378823 h 2638697"/>
              <a:gd name="connsiteX7" fmla="*/ 201351 w 2573950"/>
              <a:gd name="connsiteY7" fmla="*/ 431074 h 2638697"/>
              <a:gd name="connsiteX8" fmla="*/ 162163 w 2573950"/>
              <a:gd name="connsiteY8" fmla="*/ 457200 h 2638697"/>
              <a:gd name="connsiteX9" fmla="*/ 122974 w 2573950"/>
              <a:gd name="connsiteY9" fmla="*/ 470263 h 2638697"/>
              <a:gd name="connsiteX10" fmla="*/ 5408 w 2573950"/>
              <a:gd name="connsiteY10" fmla="*/ 470263 h 2638697"/>
              <a:gd name="connsiteX11" fmla="*/ 18471 w 2573950"/>
              <a:gd name="connsiteY11" fmla="*/ 600891 h 2638697"/>
              <a:gd name="connsiteX12" fmla="*/ 44597 w 2573950"/>
              <a:gd name="connsiteY12" fmla="*/ 679268 h 2638697"/>
              <a:gd name="connsiteX13" fmla="*/ 57660 w 2573950"/>
              <a:gd name="connsiteY13" fmla="*/ 718457 h 2638697"/>
              <a:gd name="connsiteX14" fmla="*/ 68712 w 2573950"/>
              <a:gd name="connsiteY14" fmla="*/ 776235 h 2638697"/>
              <a:gd name="connsiteX15" fmla="*/ 103924 w 2573950"/>
              <a:gd name="connsiteY15" fmla="*/ 837746 h 2638697"/>
              <a:gd name="connsiteX16" fmla="*/ 162163 w 2573950"/>
              <a:gd name="connsiteY16" fmla="*/ 796834 h 2638697"/>
              <a:gd name="connsiteX17" fmla="*/ 234915 w 2573950"/>
              <a:gd name="connsiteY17" fmla="*/ 864235 h 2638697"/>
              <a:gd name="connsiteX18" fmla="*/ 305854 w 2573950"/>
              <a:gd name="connsiteY18" fmla="*/ 1058091 h 2638697"/>
              <a:gd name="connsiteX19" fmla="*/ 331980 w 2573950"/>
              <a:gd name="connsiteY19" fmla="*/ 1097280 h 2638697"/>
              <a:gd name="connsiteX20" fmla="*/ 358105 w 2573950"/>
              <a:gd name="connsiteY20" fmla="*/ 1175657 h 2638697"/>
              <a:gd name="connsiteX21" fmla="*/ 352481 w 2573950"/>
              <a:gd name="connsiteY21" fmla="*/ 1246596 h 2638697"/>
              <a:gd name="connsiteX22" fmla="*/ 410357 w 2573950"/>
              <a:gd name="connsiteY22" fmla="*/ 1293223 h 2638697"/>
              <a:gd name="connsiteX23" fmla="*/ 463334 w 2573950"/>
              <a:gd name="connsiteY23" fmla="*/ 1429838 h 2638697"/>
              <a:gd name="connsiteX24" fmla="*/ 476760 w 2573950"/>
              <a:gd name="connsiteY24" fmla="*/ 1494427 h 2638697"/>
              <a:gd name="connsiteX25" fmla="*/ 455260 w 2573950"/>
              <a:gd name="connsiteY25" fmla="*/ 1563279 h 2638697"/>
              <a:gd name="connsiteX26" fmla="*/ 490548 w 2573950"/>
              <a:gd name="connsiteY26" fmla="*/ 1599293 h 2638697"/>
              <a:gd name="connsiteX27" fmla="*/ 469049 w 2573950"/>
              <a:gd name="connsiteY27" fmla="*/ 1684746 h 2638697"/>
              <a:gd name="connsiteX28" fmla="*/ 597138 w 2573950"/>
              <a:gd name="connsiteY28" fmla="*/ 1805849 h 2638697"/>
              <a:gd name="connsiteX29" fmla="*/ 646214 w 2573950"/>
              <a:gd name="connsiteY29" fmla="*/ 1896926 h 2638697"/>
              <a:gd name="connsiteX30" fmla="*/ 662815 w 2573950"/>
              <a:gd name="connsiteY30" fmla="*/ 1951990 h 2638697"/>
              <a:gd name="connsiteX31" fmla="*/ 744730 w 2573950"/>
              <a:gd name="connsiteY31" fmla="*/ 2073093 h 2638697"/>
              <a:gd name="connsiteX32" fmla="*/ 784281 w 2573950"/>
              <a:gd name="connsiteY32" fmla="*/ 2181134 h 2638697"/>
              <a:gd name="connsiteX33" fmla="*/ 806869 w 2573950"/>
              <a:gd name="connsiteY33" fmla="*/ 2226673 h 2638697"/>
              <a:gd name="connsiteX34" fmla="*/ 788182 w 2573950"/>
              <a:gd name="connsiteY34" fmla="*/ 2308588 h 2638697"/>
              <a:gd name="connsiteX35" fmla="*/ 842520 w 2573950"/>
              <a:gd name="connsiteY35" fmla="*/ 2428966 h 2638697"/>
              <a:gd name="connsiteX36" fmla="*/ 846058 w 2573950"/>
              <a:gd name="connsiteY36" fmla="*/ 2500993 h 2638697"/>
              <a:gd name="connsiteX37" fmla="*/ 919808 w 2573950"/>
              <a:gd name="connsiteY37" fmla="*/ 2638697 h 2638697"/>
              <a:gd name="connsiteX38" fmla="*/ 1111850 w 2573950"/>
              <a:gd name="connsiteY38" fmla="*/ 2593884 h 2638697"/>
              <a:gd name="connsiteX39" fmla="*/ 1246380 w 2573950"/>
              <a:gd name="connsiteY39" fmla="*/ 2599508 h 2638697"/>
              <a:gd name="connsiteX40" fmla="*/ 1345621 w 2573950"/>
              <a:gd name="connsiteY40" fmla="*/ 2529296 h 2638697"/>
              <a:gd name="connsiteX41" fmla="*/ 1418737 w 2573950"/>
              <a:gd name="connsiteY41" fmla="*/ 2534557 h 2638697"/>
              <a:gd name="connsiteX42" fmla="*/ 1512626 w 2573950"/>
              <a:gd name="connsiteY42" fmla="*/ 2473869 h 2638697"/>
              <a:gd name="connsiteX43" fmla="*/ 1578303 w 2573950"/>
              <a:gd name="connsiteY43" fmla="*/ 2466793 h 2638697"/>
              <a:gd name="connsiteX44" fmla="*/ 1633367 w 2573950"/>
              <a:gd name="connsiteY44" fmla="*/ 2447381 h 2638697"/>
              <a:gd name="connsiteX45" fmla="*/ 1685255 w 2573950"/>
              <a:gd name="connsiteY45" fmla="*/ 2437130 h 2638697"/>
              <a:gd name="connsiteX46" fmla="*/ 1754108 w 2573950"/>
              <a:gd name="connsiteY46" fmla="*/ 2414179 h 2638697"/>
              <a:gd name="connsiteX47" fmla="*/ 1805996 w 2573950"/>
              <a:gd name="connsiteY47" fmla="*/ 2401116 h 2638697"/>
              <a:gd name="connsiteX48" fmla="*/ 1791210 w 2573950"/>
              <a:gd name="connsiteY48" fmla="*/ 2349953 h 2638697"/>
              <a:gd name="connsiteX49" fmla="*/ 1878023 w 2573950"/>
              <a:gd name="connsiteY49" fmla="*/ 2295616 h 2638697"/>
              <a:gd name="connsiteX50" fmla="*/ 1985338 w 2573950"/>
              <a:gd name="connsiteY50" fmla="*/ 2254613 h 2638697"/>
              <a:gd name="connsiteX51" fmla="*/ 2077776 w 2573950"/>
              <a:gd name="connsiteY51" fmla="*/ 2243999 h 2638697"/>
              <a:gd name="connsiteX52" fmla="*/ 2108528 w 2573950"/>
              <a:gd name="connsiteY52" fmla="*/ 2207623 h 2638697"/>
              <a:gd name="connsiteX53" fmla="*/ 2147717 w 2573950"/>
              <a:gd name="connsiteY53" fmla="*/ 2181497 h 2638697"/>
              <a:gd name="connsiteX54" fmla="*/ 2186905 w 2573950"/>
              <a:gd name="connsiteY54" fmla="*/ 2155371 h 2638697"/>
              <a:gd name="connsiteX55" fmla="*/ 2226094 w 2573950"/>
              <a:gd name="connsiteY55" fmla="*/ 2142308 h 2638697"/>
              <a:gd name="connsiteX56" fmla="*/ 2265283 w 2573950"/>
              <a:gd name="connsiteY56" fmla="*/ 2103120 h 2638697"/>
              <a:gd name="connsiteX57" fmla="*/ 2304471 w 2573950"/>
              <a:gd name="connsiteY57" fmla="*/ 2090057 h 2638697"/>
              <a:gd name="connsiteX58" fmla="*/ 2356723 w 2573950"/>
              <a:gd name="connsiteY58" fmla="*/ 2030730 h 2638697"/>
              <a:gd name="connsiteX59" fmla="*/ 2395548 w 2573950"/>
              <a:gd name="connsiteY59" fmla="*/ 2023291 h 2638697"/>
              <a:gd name="connsiteX60" fmla="*/ 2408974 w 2573950"/>
              <a:gd name="connsiteY60" fmla="*/ 1894114 h 2638697"/>
              <a:gd name="connsiteX61" fmla="*/ 2422037 w 2573950"/>
              <a:gd name="connsiteY61" fmla="*/ 1854926 h 2638697"/>
              <a:gd name="connsiteX62" fmla="*/ 2483813 w 2573950"/>
              <a:gd name="connsiteY62" fmla="*/ 1865448 h 2638697"/>
              <a:gd name="connsiteX63" fmla="*/ 2557927 w 2573950"/>
              <a:gd name="connsiteY63" fmla="*/ 1746885 h 2638697"/>
              <a:gd name="connsiteX64" fmla="*/ 2565728 w 2573950"/>
              <a:gd name="connsiteY64" fmla="*/ 1658983 h 2638697"/>
              <a:gd name="connsiteX65" fmla="*/ 2461225 w 2573950"/>
              <a:gd name="connsiteY65" fmla="*/ 1554480 h 2638697"/>
              <a:gd name="connsiteX66" fmla="*/ 2422037 w 2573950"/>
              <a:gd name="connsiteY66" fmla="*/ 1541417 h 2638697"/>
              <a:gd name="connsiteX67" fmla="*/ 2382848 w 2573950"/>
              <a:gd name="connsiteY67" fmla="*/ 1528354 h 2638697"/>
              <a:gd name="connsiteX68" fmla="*/ 2304471 w 2573950"/>
              <a:gd name="connsiteY68" fmla="*/ 1410788 h 2638697"/>
              <a:gd name="connsiteX69" fmla="*/ 2278345 w 2573950"/>
              <a:gd name="connsiteY69" fmla="*/ 1371600 h 2638697"/>
              <a:gd name="connsiteX70" fmla="*/ 2252220 w 2573950"/>
              <a:gd name="connsiteY70" fmla="*/ 1293223 h 2638697"/>
              <a:gd name="connsiteX71" fmla="*/ 2239157 w 2573950"/>
              <a:gd name="connsiteY71" fmla="*/ 1254034 h 2638697"/>
              <a:gd name="connsiteX72" fmla="*/ 2186905 w 2573950"/>
              <a:gd name="connsiteY72" fmla="*/ 1332411 h 2638697"/>
              <a:gd name="connsiteX73" fmla="*/ 2160780 w 2573950"/>
              <a:gd name="connsiteY73" fmla="*/ 1371600 h 2638697"/>
              <a:gd name="connsiteX74" fmla="*/ 2082403 w 2573950"/>
              <a:gd name="connsiteY74" fmla="*/ 1397726 h 2638697"/>
              <a:gd name="connsiteX75" fmla="*/ 2043214 w 2573950"/>
              <a:gd name="connsiteY75" fmla="*/ 1410788 h 2638697"/>
              <a:gd name="connsiteX76" fmla="*/ 1964837 w 2573950"/>
              <a:gd name="connsiteY76" fmla="*/ 1436914 h 2638697"/>
              <a:gd name="connsiteX77" fmla="*/ 1925648 w 2573950"/>
              <a:gd name="connsiteY77" fmla="*/ 1449977 h 2638697"/>
              <a:gd name="connsiteX78" fmla="*/ 1808083 w 2573950"/>
              <a:gd name="connsiteY78" fmla="*/ 1423851 h 2638697"/>
              <a:gd name="connsiteX79" fmla="*/ 1742768 w 2573950"/>
              <a:gd name="connsiteY79" fmla="*/ 1371600 h 2638697"/>
              <a:gd name="connsiteX80" fmla="*/ 1729705 w 2573950"/>
              <a:gd name="connsiteY80" fmla="*/ 1214846 h 2638697"/>
              <a:gd name="connsiteX81" fmla="*/ 1664391 w 2573950"/>
              <a:gd name="connsiteY81" fmla="*/ 1227908 h 2638697"/>
              <a:gd name="connsiteX82" fmla="*/ 1651328 w 2573950"/>
              <a:gd name="connsiteY82" fmla="*/ 1319348 h 2638697"/>
              <a:gd name="connsiteX83" fmla="*/ 1625203 w 2573950"/>
              <a:gd name="connsiteY83" fmla="*/ 1175657 h 2638697"/>
              <a:gd name="connsiteX84" fmla="*/ 1612140 w 2573950"/>
              <a:gd name="connsiteY84" fmla="*/ 1136468 h 2638697"/>
              <a:gd name="connsiteX85" fmla="*/ 1533763 w 2573950"/>
              <a:gd name="connsiteY85" fmla="*/ 1084217 h 2638697"/>
              <a:gd name="connsiteX86" fmla="*/ 1481511 w 2573950"/>
              <a:gd name="connsiteY86" fmla="*/ 966651 h 2638697"/>
              <a:gd name="connsiteX87" fmla="*/ 1403134 w 2573950"/>
              <a:gd name="connsiteY87" fmla="*/ 888274 h 2638697"/>
              <a:gd name="connsiteX88" fmla="*/ 1390071 w 2573950"/>
              <a:gd name="connsiteY88" fmla="*/ 744583 h 2638697"/>
              <a:gd name="connsiteX89" fmla="*/ 1377008 w 2573950"/>
              <a:gd name="connsiteY89" fmla="*/ 679268 h 2638697"/>
              <a:gd name="connsiteX90" fmla="*/ 1324757 w 2573950"/>
              <a:gd name="connsiteY90" fmla="*/ 600891 h 2638697"/>
              <a:gd name="connsiteX91" fmla="*/ 1233317 w 2573950"/>
              <a:gd name="connsiteY91" fmla="*/ 522514 h 2638697"/>
              <a:gd name="connsiteX92" fmla="*/ 1207191 w 2573950"/>
              <a:gd name="connsiteY92" fmla="*/ 483326 h 2638697"/>
              <a:gd name="connsiteX93" fmla="*/ 1115751 w 2573950"/>
              <a:gd name="connsiteY93" fmla="*/ 391886 h 2638697"/>
              <a:gd name="connsiteX94" fmla="*/ 1089625 w 2573950"/>
              <a:gd name="connsiteY94" fmla="*/ 352697 h 2638697"/>
              <a:gd name="connsiteX95" fmla="*/ 1050437 w 2573950"/>
              <a:gd name="connsiteY95" fmla="*/ 339634 h 2638697"/>
              <a:gd name="connsiteX96" fmla="*/ 1011248 w 2573950"/>
              <a:gd name="connsiteY96" fmla="*/ 313508 h 2638697"/>
              <a:gd name="connsiteX97" fmla="*/ 945934 w 2573950"/>
              <a:gd name="connsiteY97" fmla="*/ 248194 h 2638697"/>
              <a:gd name="connsiteX98" fmla="*/ 919808 w 2573950"/>
              <a:gd name="connsiteY98" fmla="*/ 209006 h 2638697"/>
              <a:gd name="connsiteX99" fmla="*/ 841431 w 2573950"/>
              <a:gd name="connsiteY99" fmla="*/ 182880 h 2638697"/>
              <a:gd name="connsiteX100" fmla="*/ 802243 w 2573950"/>
              <a:gd name="connsiteY100" fmla="*/ 169817 h 2638697"/>
              <a:gd name="connsiteX101" fmla="*/ 776117 w 2573950"/>
              <a:gd name="connsiteY101" fmla="*/ 130628 h 2638697"/>
              <a:gd name="connsiteX102" fmla="*/ 763054 w 2573950"/>
              <a:gd name="connsiteY102" fmla="*/ 91440 h 2638697"/>
              <a:gd name="connsiteX103" fmla="*/ 606300 w 2573950"/>
              <a:gd name="connsiteY103" fmla="*/ 13063 h 2638697"/>
              <a:gd name="connsiteX104" fmla="*/ 567111 w 2573950"/>
              <a:gd name="connsiteY104" fmla="*/ 0 h 2638697"/>
              <a:gd name="connsiteX105" fmla="*/ 501797 w 2573950"/>
              <a:gd name="connsiteY105" fmla="*/ 0 h 2638697"/>
              <a:gd name="connsiteX0" fmla="*/ 501797 w 2619547"/>
              <a:gd name="connsiteY0" fmla="*/ 0 h 2638697"/>
              <a:gd name="connsiteX1" fmla="*/ 462608 w 2619547"/>
              <a:gd name="connsiteY1" fmla="*/ 13063 h 2638697"/>
              <a:gd name="connsiteX2" fmla="*/ 397294 w 2619547"/>
              <a:gd name="connsiteY2" fmla="*/ 104503 h 2638697"/>
              <a:gd name="connsiteX3" fmla="*/ 371168 w 2619547"/>
              <a:gd name="connsiteY3" fmla="*/ 182880 h 2638697"/>
              <a:gd name="connsiteX4" fmla="*/ 358105 w 2619547"/>
              <a:gd name="connsiteY4" fmla="*/ 222068 h 2638697"/>
              <a:gd name="connsiteX5" fmla="*/ 305854 w 2619547"/>
              <a:gd name="connsiteY5" fmla="*/ 300446 h 2638697"/>
              <a:gd name="connsiteX6" fmla="*/ 279728 w 2619547"/>
              <a:gd name="connsiteY6" fmla="*/ 378823 h 2638697"/>
              <a:gd name="connsiteX7" fmla="*/ 201351 w 2619547"/>
              <a:gd name="connsiteY7" fmla="*/ 431074 h 2638697"/>
              <a:gd name="connsiteX8" fmla="*/ 162163 w 2619547"/>
              <a:gd name="connsiteY8" fmla="*/ 457200 h 2638697"/>
              <a:gd name="connsiteX9" fmla="*/ 122974 w 2619547"/>
              <a:gd name="connsiteY9" fmla="*/ 470263 h 2638697"/>
              <a:gd name="connsiteX10" fmla="*/ 5408 w 2619547"/>
              <a:gd name="connsiteY10" fmla="*/ 470263 h 2638697"/>
              <a:gd name="connsiteX11" fmla="*/ 18471 w 2619547"/>
              <a:gd name="connsiteY11" fmla="*/ 600891 h 2638697"/>
              <a:gd name="connsiteX12" fmla="*/ 44597 w 2619547"/>
              <a:gd name="connsiteY12" fmla="*/ 679268 h 2638697"/>
              <a:gd name="connsiteX13" fmla="*/ 57660 w 2619547"/>
              <a:gd name="connsiteY13" fmla="*/ 718457 h 2638697"/>
              <a:gd name="connsiteX14" fmla="*/ 68712 w 2619547"/>
              <a:gd name="connsiteY14" fmla="*/ 776235 h 2638697"/>
              <a:gd name="connsiteX15" fmla="*/ 103924 w 2619547"/>
              <a:gd name="connsiteY15" fmla="*/ 837746 h 2638697"/>
              <a:gd name="connsiteX16" fmla="*/ 162163 w 2619547"/>
              <a:gd name="connsiteY16" fmla="*/ 796834 h 2638697"/>
              <a:gd name="connsiteX17" fmla="*/ 234915 w 2619547"/>
              <a:gd name="connsiteY17" fmla="*/ 864235 h 2638697"/>
              <a:gd name="connsiteX18" fmla="*/ 305854 w 2619547"/>
              <a:gd name="connsiteY18" fmla="*/ 1058091 h 2638697"/>
              <a:gd name="connsiteX19" fmla="*/ 331980 w 2619547"/>
              <a:gd name="connsiteY19" fmla="*/ 1097280 h 2638697"/>
              <a:gd name="connsiteX20" fmla="*/ 358105 w 2619547"/>
              <a:gd name="connsiteY20" fmla="*/ 1175657 h 2638697"/>
              <a:gd name="connsiteX21" fmla="*/ 352481 w 2619547"/>
              <a:gd name="connsiteY21" fmla="*/ 1246596 h 2638697"/>
              <a:gd name="connsiteX22" fmla="*/ 410357 w 2619547"/>
              <a:gd name="connsiteY22" fmla="*/ 1293223 h 2638697"/>
              <a:gd name="connsiteX23" fmla="*/ 463334 w 2619547"/>
              <a:gd name="connsiteY23" fmla="*/ 1429838 h 2638697"/>
              <a:gd name="connsiteX24" fmla="*/ 476760 w 2619547"/>
              <a:gd name="connsiteY24" fmla="*/ 1494427 h 2638697"/>
              <a:gd name="connsiteX25" fmla="*/ 455260 w 2619547"/>
              <a:gd name="connsiteY25" fmla="*/ 1563279 h 2638697"/>
              <a:gd name="connsiteX26" fmla="*/ 490548 w 2619547"/>
              <a:gd name="connsiteY26" fmla="*/ 1599293 h 2638697"/>
              <a:gd name="connsiteX27" fmla="*/ 469049 w 2619547"/>
              <a:gd name="connsiteY27" fmla="*/ 1684746 h 2638697"/>
              <a:gd name="connsiteX28" fmla="*/ 597138 w 2619547"/>
              <a:gd name="connsiteY28" fmla="*/ 1805849 h 2638697"/>
              <a:gd name="connsiteX29" fmla="*/ 646214 w 2619547"/>
              <a:gd name="connsiteY29" fmla="*/ 1896926 h 2638697"/>
              <a:gd name="connsiteX30" fmla="*/ 662815 w 2619547"/>
              <a:gd name="connsiteY30" fmla="*/ 1951990 h 2638697"/>
              <a:gd name="connsiteX31" fmla="*/ 744730 w 2619547"/>
              <a:gd name="connsiteY31" fmla="*/ 2073093 h 2638697"/>
              <a:gd name="connsiteX32" fmla="*/ 784281 w 2619547"/>
              <a:gd name="connsiteY32" fmla="*/ 2181134 h 2638697"/>
              <a:gd name="connsiteX33" fmla="*/ 806869 w 2619547"/>
              <a:gd name="connsiteY33" fmla="*/ 2226673 h 2638697"/>
              <a:gd name="connsiteX34" fmla="*/ 788182 w 2619547"/>
              <a:gd name="connsiteY34" fmla="*/ 2308588 h 2638697"/>
              <a:gd name="connsiteX35" fmla="*/ 842520 w 2619547"/>
              <a:gd name="connsiteY35" fmla="*/ 2428966 h 2638697"/>
              <a:gd name="connsiteX36" fmla="*/ 846058 w 2619547"/>
              <a:gd name="connsiteY36" fmla="*/ 2500993 h 2638697"/>
              <a:gd name="connsiteX37" fmla="*/ 919808 w 2619547"/>
              <a:gd name="connsiteY37" fmla="*/ 2638697 h 2638697"/>
              <a:gd name="connsiteX38" fmla="*/ 1111850 w 2619547"/>
              <a:gd name="connsiteY38" fmla="*/ 2593884 h 2638697"/>
              <a:gd name="connsiteX39" fmla="*/ 1246380 w 2619547"/>
              <a:gd name="connsiteY39" fmla="*/ 2599508 h 2638697"/>
              <a:gd name="connsiteX40" fmla="*/ 1345621 w 2619547"/>
              <a:gd name="connsiteY40" fmla="*/ 2529296 h 2638697"/>
              <a:gd name="connsiteX41" fmla="*/ 1418737 w 2619547"/>
              <a:gd name="connsiteY41" fmla="*/ 2534557 h 2638697"/>
              <a:gd name="connsiteX42" fmla="*/ 1512626 w 2619547"/>
              <a:gd name="connsiteY42" fmla="*/ 2473869 h 2638697"/>
              <a:gd name="connsiteX43" fmla="*/ 1578303 w 2619547"/>
              <a:gd name="connsiteY43" fmla="*/ 2466793 h 2638697"/>
              <a:gd name="connsiteX44" fmla="*/ 1633367 w 2619547"/>
              <a:gd name="connsiteY44" fmla="*/ 2447381 h 2638697"/>
              <a:gd name="connsiteX45" fmla="*/ 1685255 w 2619547"/>
              <a:gd name="connsiteY45" fmla="*/ 2437130 h 2638697"/>
              <a:gd name="connsiteX46" fmla="*/ 1754108 w 2619547"/>
              <a:gd name="connsiteY46" fmla="*/ 2414179 h 2638697"/>
              <a:gd name="connsiteX47" fmla="*/ 1805996 w 2619547"/>
              <a:gd name="connsiteY47" fmla="*/ 2401116 h 2638697"/>
              <a:gd name="connsiteX48" fmla="*/ 1791210 w 2619547"/>
              <a:gd name="connsiteY48" fmla="*/ 2349953 h 2638697"/>
              <a:gd name="connsiteX49" fmla="*/ 1878023 w 2619547"/>
              <a:gd name="connsiteY49" fmla="*/ 2295616 h 2638697"/>
              <a:gd name="connsiteX50" fmla="*/ 1985338 w 2619547"/>
              <a:gd name="connsiteY50" fmla="*/ 2254613 h 2638697"/>
              <a:gd name="connsiteX51" fmla="*/ 2077776 w 2619547"/>
              <a:gd name="connsiteY51" fmla="*/ 2243999 h 2638697"/>
              <a:gd name="connsiteX52" fmla="*/ 2108528 w 2619547"/>
              <a:gd name="connsiteY52" fmla="*/ 2207623 h 2638697"/>
              <a:gd name="connsiteX53" fmla="*/ 2147717 w 2619547"/>
              <a:gd name="connsiteY53" fmla="*/ 2181497 h 2638697"/>
              <a:gd name="connsiteX54" fmla="*/ 2186905 w 2619547"/>
              <a:gd name="connsiteY54" fmla="*/ 2155371 h 2638697"/>
              <a:gd name="connsiteX55" fmla="*/ 2226094 w 2619547"/>
              <a:gd name="connsiteY55" fmla="*/ 2142308 h 2638697"/>
              <a:gd name="connsiteX56" fmla="*/ 2265283 w 2619547"/>
              <a:gd name="connsiteY56" fmla="*/ 2103120 h 2638697"/>
              <a:gd name="connsiteX57" fmla="*/ 2304471 w 2619547"/>
              <a:gd name="connsiteY57" fmla="*/ 2090057 h 2638697"/>
              <a:gd name="connsiteX58" fmla="*/ 2356723 w 2619547"/>
              <a:gd name="connsiteY58" fmla="*/ 2030730 h 2638697"/>
              <a:gd name="connsiteX59" fmla="*/ 2395548 w 2619547"/>
              <a:gd name="connsiteY59" fmla="*/ 2023291 h 2638697"/>
              <a:gd name="connsiteX60" fmla="*/ 2408974 w 2619547"/>
              <a:gd name="connsiteY60" fmla="*/ 1894114 h 2638697"/>
              <a:gd name="connsiteX61" fmla="*/ 2422037 w 2619547"/>
              <a:gd name="connsiteY61" fmla="*/ 1854926 h 2638697"/>
              <a:gd name="connsiteX62" fmla="*/ 2483813 w 2619547"/>
              <a:gd name="connsiteY62" fmla="*/ 1865448 h 2638697"/>
              <a:gd name="connsiteX63" fmla="*/ 2557927 w 2619547"/>
              <a:gd name="connsiteY63" fmla="*/ 1746885 h 2638697"/>
              <a:gd name="connsiteX64" fmla="*/ 2616528 w 2619547"/>
              <a:gd name="connsiteY64" fmla="*/ 1668508 h 2638697"/>
              <a:gd name="connsiteX65" fmla="*/ 2461225 w 2619547"/>
              <a:gd name="connsiteY65" fmla="*/ 1554480 h 2638697"/>
              <a:gd name="connsiteX66" fmla="*/ 2422037 w 2619547"/>
              <a:gd name="connsiteY66" fmla="*/ 1541417 h 2638697"/>
              <a:gd name="connsiteX67" fmla="*/ 2382848 w 2619547"/>
              <a:gd name="connsiteY67" fmla="*/ 1528354 h 2638697"/>
              <a:gd name="connsiteX68" fmla="*/ 2304471 w 2619547"/>
              <a:gd name="connsiteY68" fmla="*/ 1410788 h 2638697"/>
              <a:gd name="connsiteX69" fmla="*/ 2278345 w 2619547"/>
              <a:gd name="connsiteY69" fmla="*/ 1371600 h 2638697"/>
              <a:gd name="connsiteX70" fmla="*/ 2252220 w 2619547"/>
              <a:gd name="connsiteY70" fmla="*/ 1293223 h 2638697"/>
              <a:gd name="connsiteX71" fmla="*/ 2239157 w 2619547"/>
              <a:gd name="connsiteY71" fmla="*/ 1254034 h 2638697"/>
              <a:gd name="connsiteX72" fmla="*/ 2186905 w 2619547"/>
              <a:gd name="connsiteY72" fmla="*/ 1332411 h 2638697"/>
              <a:gd name="connsiteX73" fmla="*/ 2160780 w 2619547"/>
              <a:gd name="connsiteY73" fmla="*/ 1371600 h 2638697"/>
              <a:gd name="connsiteX74" fmla="*/ 2082403 w 2619547"/>
              <a:gd name="connsiteY74" fmla="*/ 1397726 h 2638697"/>
              <a:gd name="connsiteX75" fmla="*/ 2043214 w 2619547"/>
              <a:gd name="connsiteY75" fmla="*/ 1410788 h 2638697"/>
              <a:gd name="connsiteX76" fmla="*/ 1964837 w 2619547"/>
              <a:gd name="connsiteY76" fmla="*/ 1436914 h 2638697"/>
              <a:gd name="connsiteX77" fmla="*/ 1925648 w 2619547"/>
              <a:gd name="connsiteY77" fmla="*/ 1449977 h 2638697"/>
              <a:gd name="connsiteX78" fmla="*/ 1808083 w 2619547"/>
              <a:gd name="connsiteY78" fmla="*/ 1423851 h 2638697"/>
              <a:gd name="connsiteX79" fmla="*/ 1742768 w 2619547"/>
              <a:gd name="connsiteY79" fmla="*/ 1371600 h 2638697"/>
              <a:gd name="connsiteX80" fmla="*/ 1729705 w 2619547"/>
              <a:gd name="connsiteY80" fmla="*/ 1214846 h 2638697"/>
              <a:gd name="connsiteX81" fmla="*/ 1664391 w 2619547"/>
              <a:gd name="connsiteY81" fmla="*/ 1227908 h 2638697"/>
              <a:gd name="connsiteX82" fmla="*/ 1651328 w 2619547"/>
              <a:gd name="connsiteY82" fmla="*/ 1319348 h 2638697"/>
              <a:gd name="connsiteX83" fmla="*/ 1625203 w 2619547"/>
              <a:gd name="connsiteY83" fmla="*/ 1175657 h 2638697"/>
              <a:gd name="connsiteX84" fmla="*/ 1612140 w 2619547"/>
              <a:gd name="connsiteY84" fmla="*/ 1136468 h 2638697"/>
              <a:gd name="connsiteX85" fmla="*/ 1533763 w 2619547"/>
              <a:gd name="connsiteY85" fmla="*/ 1084217 h 2638697"/>
              <a:gd name="connsiteX86" fmla="*/ 1481511 w 2619547"/>
              <a:gd name="connsiteY86" fmla="*/ 966651 h 2638697"/>
              <a:gd name="connsiteX87" fmla="*/ 1403134 w 2619547"/>
              <a:gd name="connsiteY87" fmla="*/ 888274 h 2638697"/>
              <a:gd name="connsiteX88" fmla="*/ 1390071 w 2619547"/>
              <a:gd name="connsiteY88" fmla="*/ 744583 h 2638697"/>
              <a:gd name="connsiteX89" fmla="*/ 1377008 w 2619547"/>
              <a:gd name="connsiteY89" fmla="*/ 679268 h 2638697"/>
              <a:gd name="connsiteX90" fmla="*/ 1324757 w 2619547"/>
              <a:gd name="connsiteY90" fmla="*/ 600891 h 2638697"/>
              <a:gd name="connsiteX91" fmla="*/ 1233317 w 2619547"/>
              <a:gd name="connsiteY91" fmla="*/ 522514 h 2638697"/>
              <a:gd name="connsiteX92" fmla="*/ 1207191 w 2619547"/>
              <a:gd name="connsiteY92" fmla="*/ 483326 h 2638697"/>
              <a:gd name="connsiteX93" fmla="*/ 1115751 w 2619547"/>
              <a:gd name="connsiteY93" fmla="*/ 391886 h 2638697"/>
              <a:gd name="connsiteX94" fmla="*/ 1089625 w 2619547"/>
              <a:gd name="connsiteY94" fmla="*/ 352697 h 2638697"/>
              <a:gd name="connsiteX95" fmla="*/ 1050437 w 2619547"/>
              <a:gd name="connsiteY95" fmla="*/ 339634 h 2638697"/>
              <a:gd name="connsiteX96" fmla="*/ 1011248 w 2619547"/>
              <a:gd name="connsiteY96" fmla="*/ 313508 h 2638697"/>
              <a:gd name="connsiteX97" fmla="*/ 945934 w 2619547"/>
              <a:gd name="connsiteY97" fmla="*/ 248194 h 2638697"/>
              <a:gd name="connsiteX98" fmla="*/ 919808 w 2619547"/>
              <a:gd name="connsiteY98" fmla="*/ 209006 h 2638697"/>
              <a:gd name="connsiteX99" fmla="*/ 841431 w 2619547"/>
              <a:gd name="connsiteY99" fmla="*/ 182880 h 2638697"/>
              <a:gd name="connsiteX100" fmla="*/ 802243 w 2619547"/>
              <a:gd name="connsiteY100" fmla="*/ 169817 h 2638697"/>
              <a:gd name="connsiteX101" fmla="*/ 776117 w 2619547"/>
              <a:gd name="connsiteY101" fmla="*/ 130628 h 2638697"/>
              <a:gd name="connsiteX102" fmla="*/ 763054 w 2619547"/>
              <a:gd name="connsiteY102" fmla="*/ 91440 h 2638697"/>
              <a:gd name="connsiteX103" fmla="*/ 606300 w 2619547"/>
              <a:gd name="connsiteY103" fmla="*/ 13063 h 2638697"/>
              <a:gd name="connsiteX104" fmla="*/ 567111 w 2619547"/>
              <a:gd name="connsiteY104" fmla="*/ 0 h 2638697"/>
              <a:gd name="connsiteX105" fmla="*/ 501797 w 2619547"/>
              <a:gd name="connsiteY105" fmla="*/ 0 h 2638697"/>
              <a:gd name="connsiteX0" fmla="*/ 501797 w 2622754"/>
              <a:gd name="connsiteY0" fmla="*/ 0 h 2638697"/>
              <a:gd name="connsiteX1" fmla="*/ 462608 w 2622754"/>
              <a:gd name="connsiteY1" fmla="*/ 13063 h 2638697"/>
              <a:gd name="connsiteX2" fmla="*/ 397294 w 2622754"/>
              <a:gd name="connsiteY2" fmla="*/ 104503 h 2638697"/>
              <a:gd name="connsiteX3" fmla="*/ 371168 w 2622754"/>
              <a:gd name="connsiteY3" fmla="*/ 182880 h 2638697"/>
              <a:gd name="connsiteX4" fmla="*/ 358105 w 2622754"/>
              <a:gd name="connsiteY4" fmla="*/ 222068 h 2638697"/>
              <a:gd name="connsiteX5" fmla="*/ 305854 w 2622754"/>
              <a:gd name="connsiteY5" fmla="*/ 300446 h 2638697"/>
              <a:gd name="connsiteX6" fmla="*/ 279728 w 2622754"/>
              <a:gd name="connsiteY6" fmla="*/ 378823 h 2638697"/>
              <a:gd name="connsiteX7" fmla="*/ 201351 w 2622754"/>
              <a:gd name="connsiteY7" fmla="*/ 431074 h 2638697"/>
              <a:gd name="connsiteX8" fmla="*/ 162163 w 2622754"/>
              <a:gd name="connsiteY8" fmla="*/ 457200 h 2638697"/>
              <a:gd name="connsiteX9" fmla="*/ 122974 w 2622754"/>
              <a:gd name="connsiteY9" fmla="*/ 470263 h 2638697"/>
              <a:gd name="connsiteX10" fmla="*/ 5408 w 2622754"/>
              <a:gd name="connsiteY10" fmla="*/ 470263 h 2638697"/>
              <a:gd name="connsiteX11" fmla="*/ 18471 w 2622754"/>
              <a:gd name="connsiteY11" fmla="*/ 600891 h 2638697"/>
              <a:gd name="connsiteX12" fmla="*/ 44597 w 2622754"/>
              <a:gd name="connsiteY12" fmla="*/ 679268 h 2638697"/>
              <a:gd name="connsiteX13" fmla="*/ 57660 w 2622754"/>
              <a:gd name="connsiteY13" fmla="*/ 718457 h 2638697"/>
              <a:gd name="connsiteX14" fmla="*/ 68712 w 2622754"/>
              <a:gd name="connsiteY14" fmla="*/ 776235 h 2638697"/>
              <a:gd name="connsiteX15" fmla="*/ 103924 w 2622754"/>
              <a:gd name="connsiteY15" fmla="*/ 837746 h 2638697"/>
              <a:gd name="connsiteX16" fmla="*/ 162163 w 2622754"/>
              <a:gd name="connsiteY16" fmla="*/ 796834 h 2638697"/>
              <a:gd name="connsiteX17" fmla="*/ 234915 w 2622754"/>
              <a:gd name="connsiteY17" fmla="*/ 864235 h 2638697"/>
              <a:gd name="connsiteX18" fmla="*/ 305854 w 2622754"/>
              <a:gd name="connsiteY18" fmla="*/ 1058091 h 2638697"/>
              <a:gd name="connsiteX19" fmla="*/ 331980 w 2622754"/>
              <a:gd name="connsiteY19" fmla="*/ 1097280 h 2638697"/>
              <a:gd name="connsiteX20" fmla="*/ 358105 w 2622754"/>
              <a:gd name="connsiteY20" fmla="*/ 1175657 h 2638697"/>
              <a:gd name="connsiteX21" fmla="*/ 352481 w 2622754"/>
              <a:gd name="connsiteY21" fmla="*/ 1246596 h 2638697"/>
              <a:gd name="connsiteX22" fmla="*/ 410357 w 2622754"/>
              <a:gd name="connsiteY22" fmla="*/ 1293223 h 2638697"/>
              <a:gd name="connsiteX23" fmla="*/ 463334 w 2622754"/>
              <a:gd name="connsiteY23" fmla="*/ 1429838 h 2638697"/>
              <a:gd name="connsiteX24" fmla="*/ 476760 w 2622754"/>
              <a:gd name="connsiteY24" fmla="*/ 1494427 h 2638697"/>
              <a:gd name="connsiteX25" fmla="*/ 455260 w 2622754"/>
              <a:gd name="connsiteY25" fmla="*/ 1563279 h 2638697"/>
              <a:gd name="connsiteX26" fmla="*/ 490548 w 2622754"/>
              <a:gd name="connsiteY26" fmla="*/ 1599293 h 2638697"/>
              <a:gd name="connsiteX27" fmla="*/ 469049 w 2622754"/>
              <a:gd name="connsiteY27" fmla="*/ 1684746 h 2638697"/>
              <a:gd name="connsiteX28" fmla="*/ 597138 w 2622754"/>
              <a:gd name="connsiteY28" fmla="*/ 1805849 h 2638697"/>
              <a:gd name="connsiteX29" fmla="*/ 646214 w 2622754"/>
              <a:gd name="connsiteY29" fmla="*/ 1896926 h 2638697"/>
              <a:gd name="connsiteX30" fmla="*/ 662815 w 2622754"/>
              <a:gd name="connsiteY30" fmla="*/ 1951990 h 2638697"/>
              <a:gd name="connsiteX31" fmla="*/ 744730 w 2622754"/>
              <a:gd name="connsiteY31" fmla="*/ 2073093 h 2638697"/>
              <a:gd name="connsiteX32" fmla="*/ 784281 w 2622754"/>
              <a:gd name="connsiteY32" fmla="*/ 2181134 h 2638697"/>
              <a:gd name="connsiteX33" fmla="*/ 806869 w 2622754"/>
              <a:gd name="connsiteY33" fmla="*/ 2226673 h 2638697"/>
              <a:gd name="connsiteX34" fmla="*/ 788182 w 2622754"/>
              <a:gd name="connsiteY34" fmla="*/ 2308588 h 2638697"/>
              <a:gd name="connsiteX35" fmla="*/ 842520 w 2622754"/>
              <a:gd name="connsiteY35" fmla="*/ 2428966 h 2638697"/>
              <a:gd name="connsiteX36" fmla="*/ 846058 w 2622754"/>
              <a:gd name="connsiteY36" fmla="*/ 2500993 h 2638697"/>
              <a:gd name="connsiteX37" fmla="*/ 919808 w 2622754"/>
              <a:gd name="connsiteY37" fmla="*/ 2638697 h 2638697"/>
              <a:gd name="connsiteX38" fmla="*/ 1111850 w 2622754"/>
              <a:gd name="connsiteY38" fmla="*/ 2593884 h 2638697"/>
              <a:gd name="connsiteX39" fmla="*/ 1246380 w 2622754"/>
              <a:gd name="connsiteY39" fmla="*/ 2599508 h 2638697"/>
              <a:gd name="connsiteX40" fmla="*/ 1345621 w 2622754"/>
              <a:gd name="connsiteY40" fmla="*/ 2529296 h 2638697"/>
              <a:gd name="connsiteX41" fmla="*/ 1418737 w 2622754"/>
              <a:gd name="connsiteY41" fmla="*/ 2534557 h 2638697"/>
              <a:gd name="connsiteX42" fmla="*/ 1512626 w 2622754"/>
              <a:gd name="connsiteY42" fmla="*/ 2473869 h 2638697"/>
              <a:gd name="connsiteX43" fmla="*/ 1578303 w 2622754"/>
              <a:gd name="connsiteY43" fmla="*/ 2466793 h 2638697"/>
              <a:gd name="connsiteX44" fmla="*/ 1633367 w 2622754"/>
              <a:gd name="connsiteY44" fmla="*/ 2447381 h 2638697"/>
              <a:gd name="connsiteX45" fmla="*/ 1685255 w 2622754"/>
              <a:gd name="connsiteY45" fmla="*/ 2437130 h 2638697"/>
              <a:gd name="connsiteX46" fmla="*/ 1754108 w 2622754"/>
              <a:gd name="connsiteY46" fmla="*/ 2414179 h 2638697"/>
              <a:gd name="connsiteX47" fmla="*/ 1805996 w 2622754"/>
              <a:gd name="connsiteY47" fmla="*/ 2401116 h 2638697"/>
              <a:gd name="connsiteX48" fmla="*/ 1791210 w 2622754"/>
              <a:gd name="connsiteY48" fmla="*/ 2349953 h 2638697"/>
              <a:gd name="connsiteX49" fmla="*/ 1878023 w 2622754"/>
              <a:gd name="connsiteY49" fmla="*/ 2295616 h 2638697"/>
              <a:gd name="connsiteX50" fmla="*/ 1985338 w 2622754"/>
              <a:gd name="connsiteY50" fmla="*/ 2254613 h 2638697"/>
              <a:gd name="connsiteX51" fmla="*/ 2077776 w 2622754"/>
              <a:gd name="connsiteY51" fmla="*/ 2243999 h 2638697"/>
              <a:gd name="connsiteX52" fmla="*/ 2108528 w 2622754"/>
              <a:gd name="connsiteY52" fmla="*/ 2207623 h 2638697"/>
              <a:gd name="connsiteX53" fmla="*/ 2147717 w 2622754"/>
              <a:gd name="connsiteY53" fmla="*/ 2181497 h 2638697"/>
              <a:gd name="connsiteX54" fmla="*/ 2186905 w 2622754"/>
              <a:gd name="connsiteY54" fmla="*/ 2155371 h 2638697"/>
              <a:gd name="connsiteX55" fmla="*/ 2226094 w 2622754"/>
              <a:gd name="connsiteY55" fmla="*/ 2142308 h 2638697"/>
              <a:gd name="connsiteX56" fmla="*/ 2265283 w 2622754"/>
              <a:gd name="connsiteY56" fmla="*/ 2103120 h 2638697"/>
              <a:gd name="connsiteX57" fmla="*/ 2304471 w 2622754"/>
              <a:gd name="connsiteY57" fmla="*/ 2090057 h 2638697"/>
              <a:gd name="connsiteX58" fmla="*/ 2356723 w 2622754"/>
              <a:gd name="connsiteY58" fmla="*/ 2030730 h 2638697"/>
              <a:gd name="connsiteX59" fmla="*/ 2395548 w 2622754"/>
              <a:gd name="connsiteY59" fmla="*/ 2023291 h 2638697"/>
              <a:gd name="connsiteX60" fmla="*/ 2408974 w 2622754"/>
              <a:gd name="connsiteY60" fmla="*/ 1894114 h 2638697"/>
              <a:gd name="connsiteX61" fmla="*/ 2422037 w 2622754"/>
              <a:gd name="connsiteY61" fmla="*/ 1854926 h 2638697"/>
              <a:gd name="connsiteX62" fmla="*/ 2483813 w 2622754"/>
              <a:gd name="connsiteY62" fmla="*/ 1865448 h 2638697"/>
              <a:gd name="connsiteX63" fmla="*/ 2557927 w 2622754"/>
              <a:gd name="connsiteY63" fmla="*/ 1746885 h 2638697"/>
              <a:gd name="connsiteX64" fmla="*/ 2616528 w 2622754"/>
              <a:gd name="connsiteY64" fmla="*/ 1668508 h 2638697"/>
              <a:gd name="connsiteX65" fmla="*/ 2550125 w 2622754"/>
              <a:gd name="connsiteY65" fmla="*/ 1608455 h 2638697"/>
              <a:gd name="connsiteX66" fmla="*/ 2422037 w 2622754"/>
              <a:gd name="connsiteY66" fmla="*/ 1541417 h 2638697"/>
              <a:gd name="connsiteX67" fmla="*/ 2382848 w 2622754"/>
              <a:gd name="connsiteY67" fmla="*/ 1528354 h 2638697"/>
              <a:gd name="connsiteX68" fmla="*/ 2304471 w 2622754"/>
              <a:gd name="connsiteY68" fmla="*/ 1410788 h 2638697"/>
              <a:gd name="connsiteX69" fmla="*/ 2278345 w 2622754"/>
              <a:gd name="connsiteY69" fmla="*/ 1371600 h 2638697"/>
              <a:gd name="connsiteX70" fmla="*/ 2252220 w 2622754"/>
              <a:gd name="connsiteY70" fmla="*/ 1293223 h 2638697"/>
              <a:gd name="connsiteX71" fmla="*/ 2239157 w 2622754"/>
              <a:gd name="connsiteY71" fmla="*/ 1254034 h 2638697"/>
              <a:gd name="connsiteX72" fmla="*/ 2186905 w 2622754"/>
              <a:gd name="connsiteY72" fmla="*/ 1332411 h 2638697"/>
              <a:gd name="connsiteX73" fmla="*/ 2160780 w 2622754"/>
              <a:gd name="connsiteY73" fmla="*/ 1371600 h 2638697"/>
              <a:gd name="connsiteX74" fmla="*/ 2082403 w 2622754"/>
              <a:gd name="connsiteY74" fmla="*/ 1397726 h 2638697"/>
              <a:gd name="connsiteX75" fmla="*/ 2043214 w 2622754"/>
              <a:gd name="connsiteY75" fmla="*/ 1410788 h 2638697"/>
              <a:gd name="connsiteX76" fmla="*/ 1964837 w 2622754"/>
              <a:gd name="connsiteY76" fmla="*/ 1436914 h 2638697"/>
              <a:gd name="connsiteX77" fmla="*/ 1925648 w 2622754"/>
              <a:gd name="connsiteY77" fmla="*/ 1449977 h 2638697"/>
              <a:gd name="connsiteX78" fmla="*/ 1808083 w 2622754"/>
              <a:gd name="connsiteY78" fmla="*/ 1423851 h 2638697"/>
              <a:gd name="connsiteX79" fmla="*/ 1742768 w 2622754"/>
              <a:gd name="connsiteY79" fmla="*/ 1371600 h 2638697"/>
              <a:gd name="connsiteX80" fmla="*/ 1729705 w 2622754"/>
              <a:gd name="connsiteY80" fmla="*/ 1214846 h 2638697"/>
              <a:gd name="connsiteX81" fmla="*/ 1664391 w 2622754"/>
              <a:gd name="connsiteY81" fmla="*/ 1227908 h 2638697"/>
              <a:gd name="connsiteX82" fmla="*/ 1651328 w 2622754"/>
              <a:gd name="connsiteY82" fmla="*/ 1319348 h 2638697"/>
              <a:gd name="connsiteX83" fmla="*/ 1625203 w 2622754"/>
              <a:gd name="connsiteY83" fmla="*/ 1175657 h 2638697"/>
              <a:gd name="connsiteX84" fmla="*/ 1612140 w 2622754"/>
              <a:gd name="connsiteY84" fmla="*/ 1136468 h 2638697"/>
              <a:gd name="connsiteX85" fmla="*/ 1533763 w 2622754"/>
              <a:gd name="connsiteY85" fmla="*/ 1084217 h 2638697"/>
              <a:gd name="connsiteX86" fmla="*/ 1481511 w 2622754"/>
              <a:gd name="connsiteY86" fmla="*/ 966651 h 2638697"/>
              <a:gd name="connsiteX87" fmla="*/ 1403134 w 2622754"/>
              <a:gd name="connsiteY87" fmla="*/ 888274 h 2638697"/>
              <a:gd name="connsiteX88" fmla="*/ 1390071 w 2622754"/>
              <a:gd name="connsiteY88" fmla="*/ 744583 h 2638697"/>
              <a:gd name="connsiteX89" fmla="*/ 1377008 w 2622754"/>
              <a:gd name="connsiteY89" fmla="*/ 679268 h 2638697"/>
              <a:gd name="connsiteX90" fmla="*/ 1324757 w 2622754"/>
              <a:gd name="connsiteY90" fmla="*/ 600891 h 2638697"/>
              <a:gd name="connsiteX91" fmla="*/ 1233317 w 2622754"/>
              <a:gd name="connsiteY91" fmla="*/ 522514 h 2638697"/>
              <a:gd name="connsiteX92" fmla="*/ 1207191 w 2622754"/>
              <a:gd name="connsiteY92" fmla="*/ 483326 h 2638697"/>
              <a:gd name="connsiteX93" fmla="*/ 1115751 w 2622754"/>
              <a:gd name="connsiteY93" fmla="*/ 391886 h 2638697"/>
              <a:gd name="connsiteX94" fmla="*/ 1089625 w 2622754"/>
              <a:gd name="connsiteY94" fmla="*/ 352697 h 2638697"/>
              <a:gd name="connsiteX95" fmla="*/ 1050437 w 2622754"/>
              <a:gd name="connsiteY95" fmla="*/ 339634 h 2638697"/>
              <a:gd name="connsiteX96" fmla="*/ 1011248 w 2622754"/>
              <a:gd name="connsiteY96" fmla="*/ 313508 h 2638697"/>
              <a:gd name="connsiteX97" fmla="*/ 945934 w 2622754"/>
              <a:gd name="connsiteY97" fmla="*/ 248194 h 2638697"/>
              <a:gd name="connsiteX98" fmla="*/ 919808 w 2622754"/>
              <a:gd name="connsiteY98" fmla="*/ 209006 h 2638697"/>
              <a:gd name="connsiteX99" fmla="*/ 841431 w 2622754"/>
              <a:gd name="connsiteY99" fmla="*/ 182880 h 2638697"/>
              <a:gd name="connsiteX100" fmla="*/ 802243 w 2622754"/>
              <a:gd name="connsiteY100" fmla="*/ 169817 h 2638697"/>
              <a:gd name="connsiteX101" fmla="*/ 776117 w 2622754"/>
              <a:gd name="connsiteY101" fmla="*/ 130628 h 2638697"/>
              <a:gd name="connsiteX102" fmla="*/ 763054 w 2622754"/>
              <a:gd name="connsiteY102" fmla="*/ 91440 h 2638697"/>
              <a:gd name="connsiteX103" fmla="*/ 606300 w 2622754"/>
              <a:gd name="connsiteY103" fmla="*/ 13063 h 2638697"/>
              <a:gd name="connsiteX104" fmla="*/ 567111 w 2622754"/>
              <a:gd name="connsiteY104" fmla="*/ 0 h 2638697"/>
              <a:gd name="connsiteX105" fmla="*/ 501797 w 2622754"/>
              <a:gd name="connsiteY105" fmla="*/ 0 h 2638697"/>
              <a:gd name="connsiteX0" fmla="*/ 501797 w 2622754"/>
              <a:gd name="connsiteY0" fmla="*/ 0 h 2638697"/>
              <a:gd name="connsiteX1" fmla="*/ 462608 w 2622754"/>
              <a:gd name="connsiteY1" fmla="*/ 13063 h 2638697"/>
              <a:gd name="connsiteX2" fmla="*/ 397294 w 2622754"/>
              <a:gd name="connsiteY2" fmla="*/ 104503 h 2638697"/>
              <a:gd name="connsiteX3" fmla="*/ 371168 w 2622754"/>
              <a:gd name="connsiteY3" fmla="*/ 182880 h 2638697"/>
              <a:gd name="connsiteX4" fmla="*/ 358105 w 2622754"/>
              <a:gd name="connsiteY4" fmla="*/ 222068 h 2638697"/>
              <a:gd name="connsiteX5" fmla="*/ 305854 w 2622754"/>
              <a:gd name="connsiteY5" fmla="*/ 300446 h 2638697"/>
              <a:gd name="connsiteX6" fmla="*/ 279728 w 2622754"/>
              <a:gd name="connsiteY6" fmla="*/ 378823 h 2638697"/>
              <a:gd name="connsiteX7" fmla="*/ 201351 w 2622754"/>
              <a:gd name="connsiteY7" fmla="*/ 431074 h 2638697"/>
              <a:gd name="connsiteX8" fmla="*/ 162163 w 2622754"/>
              <a:gd name="connsiteY8" fmla="*/ 457200 h 2638697"/>
              <a:gd name="connsiteX9" fmla="*/ 122974 w 2622754"/>
              <a:gd name="connsiteY9" fmla="*/ 470263 h 2638697"/>
              <a:gd name="connsiteX10" fmla="*/ 5408 w 2622754"/>
              <a:gd name="connsiteY10" fmla="*/ 470263 h 2638697"/>
              <a:gd name="connsiteX11" fmla="*/ 18471 w 2622754"/>
              <a:gd name="connsiteY11" fmla="*/ 600891 h 2638697"/>
              <a:gd name="connsiteX12" fmla="*/ 44597 w 2622754"/>
              <a:gd name="connsiteY12" fmla="*/ 679268 h 2638697"/>
              <a:gd name="connsiteX13" fmla="*/ 57660 w 2622754"/>
              <a:gd name="connsiteY13" fmla="*/ 718457 h 2638697"/>
              <a:gd name="connsiteX14" fmla="*/ 68712 w 2622754"/>
              <a:gd name="connsiteY14" fmla="*/ 776235 h 2638697"/>
              <a:gd name="connsiteX15" fmla="*/ 103924 w 2622754"/>
              <a:gd name="connsiteY15" fmla="*/ 837746 h 2638697"/>
              <a:gd name="connsiteX16" fmla="*/ 162163 w 2622754"/>
              <a:gd name="connsiteY16" fmla="*/ 796834 h 2638697"/>
              <a:gd name="connsiteX17" fmla="*/ 234915 w 2622754"/>
              <a:gd name="connsiteY17" fmla="*/ 864235 h 2638697"/>
              <a:gd name="connsiteX18" fmla="*/ 305854 w 2622754"/>
              <a:gd name="connsiteY18" fmla="*/ 1058091 h 2638697"/>
              <a:gd name="connsiteX19" fmla="*/ 331980 w 2622754"/>
              <a:gd name="connsiteY19" fmla="*/ 1097280 h 2638697"/>
              <a:gd name="connsiteX20" fmla="*/ 358105 w 2622754"/>
              <a:gd name="connsiteY20" fmla="*/ 1175657 h 2638697"/>
              <a:gd name="connsiteX21" fmla="*/ 352481 w 2622754"/>
              <a:gd name="connsiteY21" fmla="*/ 1246596 h 2638697"/>
              <a:gd name="connsiteX22" fmla="*/ 410357 w 2622754"/>
              <a:gd name="connsiteY22" fmla="*/ 1293223 h 2638697"/>
              <a:gd name="connsiteX23" fmla="*/ 463334 w 2622754"/>
              <a:gd name="connsiteY23" fmla="*/ 1429838 h 2638697"/>
              <a:gd name="connsiteX24" fmla="*/ 476760 w 2622754"/>
              <a:gd name="connsiteY24" fmla="*/ 1494427 h 2638697"/>
              <a:gd name="connsiteX25" fmla="*/ 455260 w 2622754"/>
              <a:gd name="connsiteY25" fmla="*/ 1563279 h 2638697"/>
              <a:gd name="connsiteX26" fmla="*/ 490548 w 2622754"/>
              <a:gd name="connsiteY26" fmla="*/ 1599293 h 2638697"/>
              <a:gd name="connsiteX27" fmla="*/ 469049 w 2622754"/>
              <a:gd name="connsiteY27" fmla="*/ 1684746 h 2638697"/>
              <a:gd name="connsiteX28" fmla="*/ 597138 w 2622754"/>
              <a:gd name="connsiteY28" fmla="*/ 1805849 h 2638697"/>
              <a:gd name="connsiteX29" fmla="*/ 646214 w 2622754"/>
              <a:gd name="connsiteY29" fmla="*/ 1896926 h 2638697"/>
              <a:gd name="connsiteX30" fmla="*/ 662815 w 2622754"/>
              <a:gd name="connsiteY30" fmla="*/ 1951990 h 2638697"/>
              <a:gd name="connsiteX31" fmla="*/ 744730 w 2622754"/>
              <a:gd name="connsiteY31" fmla="*/ 2073093 h 2638697"/>
              <a:gd name="connsiteX32" fmla="*/ 784281 w 2622754"/>
              <a:gd name="connsiteY32" fmla="*/ 2181134 h 2638697"/>
              <a:gd name="connsiteX33" fmla="*/ 806869 w 2622754"/>
              <a:gd name="connsiteY33" fmla="*/ 2226673 h 2638697"/>
              <a:gd name="connsiteX34" fmla="*/ 788182 w 2622754"/>
              <a:gd name="connsiteY34" fmla="*/ 2308588 h 2638697"/>
              <a:gd name="connsiteX35" fmla="*/ 842520 w 2622754"/>
              <a:gd name="connsiteY35" fmla="*/ 2428966 h 2638697"/>
              <a:gd name="connsiteX36" fmla="*/ 846058 w 2622754"/>
              <a:gd name="connsiteY36" fmla="*/ 2500993 h 2638697"/>
              <a:gd name="connsiteX37" fmla="*/ 919808 w 2622754"/>
              <a:gd name="connsiteY37" fmla="*/ 2638697 h 2638697"/>
              <a:gd name="connsiteX38" fmla="*/ 1111850 w 2622754"/>
              <a:gd name="connsiteY38" fmla="*/ 2593884 h 2638697"/>
              <a:gd name="connsiteX39" fmla="*/ 1246380 w 2622754"/>
              <a:gd name="connsiteY39" fmla="*/ 2599508 h 2638697"/>
              <a:gd name="connsiteX40" fmla="*/ 1345621 w 2622754"/>
              <a:gd name="connsiteY40" fmla="*/ 2529296 h 2638697"/>
              <a:gd name="connsiteX41" fmla="*/ 1418737 w 2622754"/>
              <a:gd name="connsiteY41" fmla="*/ 2534557 h 2638697"/>
              <a:gd name="connsiteX42" fmla="*/ 1512626 w 2622754"/>
              <a:gd name="connsiteY42" fmla="*/ 2473869 h 2638697"/>
              <a:gd name="connsiteX43" fmla="*/ 1578303 w 2622754"/>
              <a:gd name="connsiteY43" fmla="*/ 2466793 h 2638697"/>
              <a:gd name="connsiteX44" fmla="*/ 1633367 w 2622754"/>
              <a:gd name="connsiteY44" fmla="*/ 2447381 h 2638697"/>
              <a:gd name="connsiteX45" fmla="*/ 1685255 w 2622754"/>
              <a:gd name="connsiteY45" fmla="*/ 2437130 h 2638697"/>
              <a:gd name="connsiteX46" fmla="*/ 1754108 w 2622754"/>
              <a:gd name="connsiteY46" fmla="*/ 2414179 h 2638697"/>
              <a:gd name="connsiteX47" fmla="*/ 1805996 w 2622754"/>
              <a:gd name="connsiteY47" fmla="*/ 2401116 h 2638697"/>
              <a:gd name="connsiteX48" fmla="*/ 1791210 w 2622754"/>
              <a:gd name="connsiteY48" fmla="*/ 2349953 h 2638697"/>
              <a:gd name="connsiteX49" fmla="*/ 1878023 w 2622754"/>
              <a:gd name="connsiteY49" fmla="*/ 2295616 h 2638697"/>
              <a:gd name="connsiteX50" fmla="*/ 1985338 w 2622754"/>
              <a:gd name="connsiteY50" fmla="*/ 2254613 h 2638697"/>
              <a:gd name="connsiteX51" fmla="*/ 2077776 w 2622754"/>
              <a:gd name="connsiteY51" fmla="*/ 2243999 h 2638697"/>
              <a:gd name="connsiteX52" fmla="*/ 2108528 w 2622754"/>
              <a:gd name="connsiteY52" fmla="*/ 2207623 h 2638697"/>
              <a:gd name="connsiteX53" fmla="*/ 2147717 w 2622754"/>
              <a:gd name="connsiteY53" fmla="*/ 2181497 h 2638697"/>
              <a:gd name="connsiteX54" fmla="*/ 2186905 w 2622754"/>
              <a:gd name="connsiteY54" fmla="*/ 2155371 h 2638697"/>
              <a:gd name="connsiteX55" fmla="*/ 2226094 w 2622754"/>
              <a:gd name="connsiteY55" fmla="*/ 2142308 h 2638697"/>
              <a:gd name="connsiteX56" fmla="*/ 2265283 w 2622754"/>
              <a:gd name="connsiteY56" fmla="*/ 2103120 h 2638697"/>
              <a:gd name="connsiteX57" fmla="*/ 2304471 w 2622754"/>
              <a:gd name="connsiteY57" fmla="*/ 2090057 h 2638697"/>
              <a:gd name="connsiteX58" fmla="*/ 2356723 w 2622754"/>
              <a:gd name="connsiteY58" fmla="*/ 2030730 h 2638697"/>
              <a:gd name="connsiteX59" fmla="*/ 2395548 w 2622754"/>
              <a:gd name="connsiteY59" fmla="*/ 2023291 h 2638697"/>
              <a:gd name="connsiteX60" fmla="*/ 2408974 w 2622754"/>
              <a:gd name="connsiteY60" fmla="*/ 1894114 h 2638697"/>
              <a:gd name="connsiteX61" fmla="*/ 2422037 w 2622754"/>
              <a:gd name="connsiteY61" fmla="*/ 1854926 h 2638697"/>
              <a:gd name="connsiteX62" fmla="*/ 2483813 w 2622754"/>
              <a:gd name="connsiteY62" fmla="*/ 1865448 h 2638697"/>
              <a:gd name="connsiteX63" fmla="*/ 2557927 w 2622754"/>
              <a:gd name="connsiteY63" fmla="*/ 1746885 h 2638697"/>
              <a:gd name="connsiteX64" fmla="*/ 2616528 w 2622754"/>
              <a:gd name="connsiteY64" fmla="*/ 1668508 h 2638697"/>
              <a:gd name="connsiteX65" fmla="*/ 2550125 w 2622754"/>
              <a:gd name="connsiteY65" fmla="*/ 1608455 h 2638697"/>
              <a:gd name="connsiteX66" fmla="*/ 2495062 w 2622754"/>
              <a:gd name="connsiteY66" fmla="*/ 1522367 h 2638697"/>
              <a:gd name="connsiteX67" fmla="*/ 2382848 w 2622754"/>
              <a:gd name="connsiteY67" fmla="*/ 1528354 h 2638697"/>
              <a:gd name="connsiteX68" fmla="*/ 2304471 w 2622754"/>
              <a:gd name="connsiteY68" fmla="*/ 1410788 h 2638697"/>
              <a:gd name="connsiteX69" fmla="*/ 2278345 w 2622754"/>
              <a:gd name="connsiteY69" fmla="*/ 1371600 h 2638697"/>
              <a:gd name="connsiteX70" fmla="*/ 2252220 w 2622754"/>
              <a:gd name="connsiteY70" fmla="*/ 1293223 h 2638697"/>
              <a:gd name="connsiteX71" fmla="*/ 2239157 w 2622754"/>
              <a:gd name="connsiteY71" fmla="*/ 1254034 h 2638697"/>
              <a:gd name="connsiteX72" fmla="*/ 2186905 w 2622754"/>
              <a:gd name="connsiteY72" fmla="*/ 1332411 h 2638697"/>
              <a:gd name="connsiteX73" fmla="*/ 2160780 w 2622754"/>
              <a:gd name="connsiteY73" fmla="*/ 1371600 h 2638697"/>
              <a:gd name="connsiteX74" fmla="*/ 2082403 w 2622754"/>
              <a:gd name="connsiteY74" fmla="*/ 1397726 h 2638697"/>
              <a:gd name="connsiteX75" fmla="*/ 2043214 w 2622754"/>
              <a:gd name="connsiteY75" fmla="*/ 1410788 h 2638697"/>
              <a:gd name="connsiteX76" fmla="*/ 1964837 w 2622754"/>
              <a:gd name="connsiteY76" fmla="*/ 1436914 h 2638697"/>
              <a:gd name="connsiteX77" fmla="*/ 1925648 w 2622754"/>
              <a:gd name="connsiteY77" fmla="*/ 1449977 h 2638697"/>
              <a:gd name="connsiteX78" fmla="*/ 1808083 w 2622754"/>
              <a:gd name="connsiteY78" fmla="*/ 1423851 h 2638697"/>
              <a:gd name="connsiteX79" fmla="*/ 1742768 w 2622754"/>
              <a:gd name="connsiteY79" fmla="*/ 1371600 h 2638697"/>
              <a:gd name="connsiteX80" fmla="*/ 1729705 w 2622754"/>
              <a:gd name="connsiteY80" fmla="*/ 1214846 h 2638697"/>
              <a:gd name="connsiteX81" fmla="*/ 1664391 w 2622754"/>
              <a:gd name="connsiteY81" fmla="*/ 1227908 h 2638697"/>
              <a:gd name="connsiteX82" fmla="*/ 1651328 w 2622754"/>
              <a:gd name="connsiteY82" fmla="*/ 1319348 h 2638697"/>
              <a:gd name="connsiteX83" fmla="*/ 1625203 w 2622754"/>
              <a:gd name="connsiteY83" fmla="*/ 1175657 h 2638697"/>
              <a:gd name="connsiteX84" fmla="*/ 1612140 w 2622754"/>
              <a:gd name="connsiteY84" fmla="*/ 1136468 h 2638697"/>
              <a:gd name="connsiteX85" fmla="*/ 1533763 w 2622754"/>
              <a:gd name="connsiteY85" fmla="*/ 1084217 h 2638697"/>
              <a:gd name="connsiteX86" fmla="*/ 1481511 w 2622754"/>
              <a:gd name="connsiteY86" fmla="*/ 966651 h 2638697"/>
              <a:gd name="connsiteX87" fmla="*/ 1403134 w 2622754"/>
              <a:gd name="connsiteY87" fmla="*/ 888274 h 2638697"/>
              <a:gd name="connsiteX88" fmla="*/ 1390071 w 2622754"/>
              <a:gd name="connsiteY88" fmla="*/ 744583 h 2638697"/>
              <a:gd name="connsiteX89" fmla="*/ 1377008 w 2622754"/>
              <a:gd name="connsiteY89" fmla="*/ 679268 h 2638697"/>
              <a:gd name="connsiteX90" fmla="*/ 1324757 w 2622754"/>
              <a:gd name="connsiteY90" fmla="*/ 600891 h 2638697"/>
              <a:gd name="connsiteX91" fmla="*/ 1233317 w 2622754"/>
              <a:gd name="connsiteY91" fmla="*/ 522514 h 2638697"/>
              <a:gd name="connsiteX92" fmla="*/ 1207191 w 2622754"/>
              <a:gd name="connsiteY92" fmla="*/ 483326 h 2638697"/>
              <a:gd name="connsiteX93" fmla="*/ 1115751 w 2622754"/>
              <a:gd name="connsiteY93" fmla="*/ 391886 h 2638697"/>
              <a:gd name="connsiteX94" fmla="*/ 1089625 w 2622754"/>
              <a:gd name="connsiteY94" fmla="*/ 352697 h 2638697"/>
              <a:gd name="connsiteX95" fmla="*/ 1050437 w 2622754"/>
              <a:gd name="connsiteY95" fmla="*/ 339634 h 2638697"/>
              <a:gd name="connsiteX96" fmla="*/ 1011248 w 2622754"/>
              <a:gd name="connsiteY96" fmla="*/ 313508 h 2638697"/>
              <a:gd name="connsiteX97" fmla="*/ 945934 w 2622754"/>
              <a:gd name="connsiteY97" fmla="*/ 248194 h 2638697"/>
              <a:gd name="connsiteX98" fmla="*/ 919808 w 2622754"/>
              <a:gd name="connsiteY98" fmla="*/ 209006 h 2638697"/>
              <a:gd name="connsiteX99" fmla="*/ 841431 w 2622754"/>
              <a:gd name="connsiteY99" fmla="*/ 182880 h 2638697"/>
              <a:gd name="connsiteX100" fmla="*/ 802243 w 2622754"/>
              <a:gd name="connsiteY100" fmla="*/ 169817 h 2638697"/>
              <a:gd name="connsiteX101" fmla="*/ 776117 w 2622754"/>
              <a:gd name="connsiteY101" fmla="*/ 130628 h 2638697"/>
              <a:gd name="connsiteX102" fmla="*/ 763054 w 2622754"/>
              <a:gd name="connsiteY102" fmla="*/ 91440 h 2638697"/>
              <a:gd name="connsiteX103" fmla="*/ 606300 w 2622754"/>
              <a:gd name="connsiteY103" fmla="*/ 13063 h 2638697"/>
              <a:gd name="connsiteX104" fmla="*/ 567111 w 2622754"/>
              <a:gd name="connsiteY104" fmla="*/ 0 h 2638697"/>
              <a:gd name="connsiteX105" fmla="*/ 501797 w 2622754"/>
              <a:gd name="connsiteY105" fmla="*/ 0 h 2638697"/>
              <a:gd name="connsiteX0" fmla="*/ 501797 w 2622754"/>
              <a:gd name="connsiteY0" fmla="*/ 0 h 2638697"/>
              <a:gd name="connsiteX1" fmla="*/ 462608 w 2622754"/>
              <a:gd name="connsiteY1" fmla="*/ 13063 h 2638697"/>
              <a:gd name="connsiteX2" fmla="*/ 397294 w 2622754"/>
              <a:gd name="connsiteY2" fmla="*/ 104503 h 2638697"/>
              <a:gd name="connsiteX3" fmla="*/ 371168 w 2622754"/>
              <a:gd name="connsiteY3" fmla="*/ 182880 h 2638697"/>
              <a:gd name="connsiteX4" fmla="*/ 358105 w 2622754"/>
              <a:gd name="connsiteY4" fmla="*/ 222068 h 2638697"/>
              <a:gd name="connsiteX5" fmla="*/ 305854 w 2622754"/>
              <a:gd name="connsiteY5" fmla="*/ 300446 h 2638697"/>
              <a:gd name="connsiteX6" fmla="*/ 279728 w 2622754"/>
              <a:gd name="connsiteY6" fmla="*/ 378823 h 2638697"/>
              <a:gd name="connsiteX7" fmla="*/ 201351 w 2622754"/>
              <a:gd name="connsiteY7" fmla="*/ 431074 h 2638697"/>
              <a:gd name="connsiteX8" fmla="*/ 162163 w 2622754"/>
              <a:gd name="connsiteY8" fmla="*/ 457200 h 2638697"/>
              <a:gd name="connsiteX9" fmla="*/ 122974 w 2622754"/>
              <a:gd name="connsiteY9" fmla="*/ 470263 h 2638697"/>
              <a:gd name="connsiteX10" fmla="*/ 5408 w 2622754"/>
              <a:gd name="connsiteY10" fmla="*/ 470263 h 2638697"/>
              <a:gd name="connsiteX11" fmla="*/ 18471 w 2622754"/>
              <a:gd name="connsiteY11" fmla="*/ 600891 h 2638697"/>
              <a:gd name="connsiteX12" fmla="*/ 44597 w 2622754"/>
              <a:gd name="connsiteY12" fmla="*/ 679268 h 2638697"/>
              <a:gd name="connsiteX13" fmla="*/ 57660 w 2622754"/>
              <a:gd name="connsiteY13" fmla="*/ 718457 h 2638697"/>
              <a:gd name="connsiteX14" fmla="*/ 68712 w 2622754"/>
              <a:gd name="connsiteY14" fmla="*/ 776235 h 2638697"/>
              <a:gd name="connsiteX15" fmla="*/ 103924 w 2622754"/>
              <a:gd name="connsiteY15" fmla="*/ 837746 h 2638697"/>
              <a:gd name="connsiteX16" fmla="*/ 162163 w 2622754"/>
              <a:gd name="connsiteY16" fmla="*/ 796834 h 2638697"/>
              <a:gd name="connsiteX17" fmla="*/ 234915 w 2622754"/>
              <a:gd name="connsiteY17" fmla="*/ 864235 h 2638697"/>
              <a:gd name="connsiteX18" fmla="*/ 305854 w 2622754"/>
              <a:gd name="connsiteY18" fmla="*/ 1058091 h 2638697"/>
              <a:gd name="connsiteX19" fmla="*/ 331980 w 2622754"/>
              <a:gd name="connsiteY19" fmla="*/ 1097280 h 2638697"/>
              <a:gd name="connsiteX20" fmla="*/ 358105 w 2622754"/>
              <a:gd name="connsiteY20" fmla="*/ 1175657 h 2638697"/>
              <a:gd name="connsiteX21" fmla="*/ 352481 w 2622754"/>
              <a:gd name="connsiteY21" fmla="*/ 1246596 h 2638697"/>
              <a:gd name="connsiteX22" fmla="*/ 410357 w 2622754"/>
              <a:gd name="connsiteY22" fmla="*/ 1293223 h 2638697"/>
              <a:gd name="connsiteX23" fmla="*/ 463334 w 2622754"/>
              <a:gd name="connsiteY23" fmla="*/ 1429838 h 2638697"/>
              <a:gd name="connsiteX24" fmla="*/ 476760 w 2622754"/>
              <a:gd name="connsiteY24" fmla="*/ 1494427 h 2638697"/>
              <a:gd name="connsiteX25" fmla="*/ 455260 w 2622754"/>
              <a:gd name="connsiteY25" fmla="*/ 1563279 h 2638697"/>
              <a:gd name="connsiteX26" fmla="*/ 490548 w 2622754"/>
              <a:gd name="connsiteY26" fmla="*/ 1599293 h 2638697"/>
              <a:gd name="connsiteX27" fmla="*/ 469049 w 2622754"/>
              <a:gd name="connsiteY27" fmla="*/ 1684746 h 2638697"/>
              <a:gd name="connsiteX28" fmla="*/ 597138 w 2622754"/>
              <a:gd name="connsiteY28" fmla="*/ 1805849 h 2638697"/>
              <a:gd name="connsiteX29" fmla="*/ 646214 w 2622754"/>
              <a:gd name="connsiteY29" fmla="*/ 1896926 h 2638697"/>
              <a:gd name="connsiteX30" fmla="*/ 662815 w 2622754"/>
              <a:gd name="connsiteY30" fmla="*/ 1951990 h 2638697"/>
              <a:gd name="connsiteX31" fmla="*/ 744730 w 2622754"/>
              <a:gd name="connsiteY31" fmla="*/ 2073093 h 2638697"/>
              <a:gd name="connsiteX32" fmla="*/ 784281 w 2622754"/>
              <a:gd name="connsiteY32" fmla="*/ 2181134 h 2638697"/>
              <a:gd name="connsiteX33" fmla="*/ 806869 w 2622754"/>
              <a:gd name="connsiteY33" fmla="*/ 2226673 h 2638697"/>
              <a:gd name="connsiteX34" fmla="*/ 788182 w 2622754"/>
              <a:gd name="connsiteY34" fmla="*/ 2308588 h 2638697"/>
              <a:gd name="connsiteX35" fmla="*/ 842520 w 2622754"/>
              <a:gd name="connsiteY35" fmla="*/ 2428966 h 2638697"/>
              <a:gd name="connsiteX36" fmla="*/ 846058 w 2622754"/>
              <a:gd name="connsiteY36" fmla="*/ 2500993 h 2638697"/>
              <a:gd name="connsiteX37" fmla="*/ 919808 w 2622754"/>
              <a:gd name="connsiteY37" fmla="*/ 2638697 h 2638697"/>
              <a:gd name="connsiteX38" fmla="*/ 1111850 w 2622754"/>
              <a:gd name="connsiteY38" fmla="*/ 2593884 h 2638697"/>
              <a:gd name="connsiteX39" fmla="*/ 1246380 w 2622754"/>
              <a:gd name="connsiteY39" fmla="*/ 2599508 h 2638697"/>
              <a:gd name="connsiteX40" fmla="*/ 1345621 w 2622754"/>
              <a:gd name="connsiteY40" fmla="*/ 2529296 h 2638697"/>
              <a:gd name="connsiteX41" fmla="*/ 1418737 w 2622754"/>
              <a:gd name="connsiteY41" fmla="*/ 2534557 h 2638697"/>
              <a:gd name="connsiteX42" fmla="*/ 1512626 w 2622754"/>
              <a:gd name="connsiteY42" fmla="*/ 2473869 h 2638697"/>
              <a:gd name="connsiteX43" fmla="*/ 1578303 w 2622754"/>
              <a:gd name="connsiteY43" fmla="*/ 2466793 h 2638697"/>
              <a:gd name="connsiteX44" fmla="*/ 1633367 w 2622754"/>
              <a:gd name="connsiteY44" fmla="*/ 2447381 h 2638697"/>
              <a:gd name="connsiteX45" fmla="*/ 1685255 w 2622754"/>
              <a:gd name="connsiteY45" fmla="*/ 2437130 h 2638697"/>
              <a:gd name="connsiteX46" fmla="*/ 1754108 w 2622754"/>
              <a:gd name="connsiteY46" fmla="*/ 2414179 h 2638697"/>
              <a:gd name="connsiteX47" fmla="*/ 1805996 w 2622754"/>
              <a:gd name="connsiteY47" fmla="*/ 2401116 h 2638697"/>
              <a:gd name="connsiteX48" fmla="*/ 1791210 w 2622754"/>
              <a:gd name="connsiteY48" fmla="*/ 2349953 h 2638697"/>
              <a:gd name="connsiteX49" fmla="*/ 1878023 w 2622754"/>
              <a:gd name="connsiteY49" fmla="*/ 2295616 h 2638697"/>
              <a:gd name="connsiteX50" fmla="*/ 1985338 w 2622754"/>
              <a:gd name="connsiteY50" fmla="*/ 2254613 h 2638697"/>
              <a:gd name="connsiteX51" fmla="*/ 2077776 w 2622754"/>
              <a:gd name="connsiteY51" fmla="*/ 2243999 h 2638697"/>
              <a:gd name="connsiteX52" fmla="*/ 2108528 w 2622754"/>
              <a:gd name="connsiteY52" fmla="*/ 2207623 h 2638697"/>
              <a:gd name="connsiteX53" fmla="*/ 2147717 w 2622754"/>
              <a:gd name="connsiteY53" fmla="*/ 2181497 h 2638697"/>
              <a:gd name="connsiteX54" fmla="*/ 2186905 w 2622754"/>
              <a:gd name="connsiteY54" fmla="*/ 2155371 h 2638697"/>
              <a:gd name="connsiteX55" fmla="*/ 2226094 w 2622754"/>
              <a:gd name="connsiteY55" fmla="*/ 2142308 h 2638697"/>
              <a:gd name="connsiteX56" fmla="*/ 2265283 w 2622754"/>
              <a:gd name="connsiteY56" fmla="*/ 2103120 h 2638697"/>
              <a:gd name="connsiteX57" fmla="*/ 2304471 w 2622754"/>
              <a:gd name="connsiteY57" fmla="*/ 2090057 h 2638697"/>
              <a:gd name="connsiteX58" fmla="*/ 2356723 w 2622754"/>
              <a:gd name="connsiteY58" fmla="*/ 2030730 h 2638697"/>
              <a:gd name="connsiteX59" fmla="*/ 2395548 w 2622754"/>
              <a:gd name="connsiteY59" fmla="*/ 2023291 h 2638697"/>
              <a:gd name="connsiteX60" fmla="*/ 2408974 w 2622754"/>
              <a:gd name="connsiteY60" fmla="*/ 1894114 h 2638697"/>
              <a:gd name="connsiteX61" fmla="*/ 2422037 w 2622754"/>
              <a:gd name="connsiteY61" fmla="*/ 1854926 h 2638697"/>
              <a:gd name="connsiteX62" fmla="*/ 2483813 w 2622754"/>
              <a:gd name="connsiteY62" fmla="*/ 1865448 h 2638697"/>
              <a:gd name="connsiteX63" fmla="*/ 2557927 w 2622754"/>
              <a:gd name="connsiteY63" fmla="*/ 1746885 h 2638697"/>
              <a:gd name="connsiteX64" fmla="*/ 2616528 w 2622754"/>
              <a:gd name="connsiteY64" fmla="*/ 1668508 h 2638697"/>
              <a:gd name="connsiteX65" fmla="*/ 2550125 w 2622754"/>
              <a:gd name="connsiteY65" fmla="*/ 1608455 h 2638697"/>
              <a:gd name="connsiteX66" fmla="*/ 2495062 w 2622754"/>
              <a:gd name="connsiteY66" fmla="*/ 1522367 h 2638697"/>
              <a:gd name="connsiteX67" fmla="*/ 2382848 w 2622754"/>
              <a:gd name="connsiteY67" fmla="*/ 1528354 h 2638697"/>
              <a:gd name="connsiteX68" fmla="*/ 2304471 w 2622754"/>
              <a:gd name="connsiteY68" fmla="*/ 1410788 h 2638697"/>
              <a:gd name="connsiteX69" fmla="*/ 2278345 w 2622754"/>
              <a:gd name="connsiteY69" fmla="*/ 1371600 h 2638697"/>
              <a:gd name="connsiteX70" fmla="*/ 2252220 w 2622754"/>
              <a:gd name="connsiteY70" fmla="*/ 1293223 h 2638697"/>
              <a:gd name="connsiteX71" fmla="*/ 2239157 w 2622754"/>
              <a:gd name="connsiteY71" fmla="*/ 1254034 h 2638697"/>
              <a:gd name="connsiteX72" fmla="*/ 2158330 w 2622754"/>
              <a:gd name="connsiteY72" fmla="*/ 1310186 h 2638697"/>
              <a:gd name="connsiteX73" fmla="*/ 2160780 w 2622754"/>
              <a:gd name="connsiteY73" fmla="*/ 1371600 h 2638697"/>
              <a:gd name="connsiteX74" fmla="*/ 2082403 w 2622754"/>
              <a:gd name="connsiteY74" fmla="*/ 1397726 h 2638697"/>
              <a:gd name="connsiteX75" fmla="*/ 2043214 w 2622754"/>
              <a:gd name="connsiteY75" fmla="*/ 1410788 h 2638697"/>
              <a:gd name="connsiteX76" fmla="*/ 1964837 w 2622754"/>
              <a:gd name="connsiteY76" fmla="*/ 1436914 h 2638697"/>
              <a:gd name="connsiteX77" fmla="*/ 1925648 w 2622754"/>
              <a:gd name="connsiteY77" fmla="*/ 1449977 h 2638697"/>
              <a:gd name="connsiteX78" fmla="*/ 1808083 w 2622754"/>
              <a:gd name="connsiteY78" fmla="*/ 1423851 h 2638697"/>
              <a:gd name="connsiteX79" fmla="*/ 1742768 w 2622754"/>
              <a:gd name="connsiteY79" fmla="*/ 1371600 h 2638697"/>
              <a:gd name="connsiteX80" fmla="*/ 1729705 w 2622754"/>
              <a:gd name="connsiteY80" fmla="*/ 1214846 h 2638697"/>
              <a:gd name="connsiteX81" fmla="*/ 1664391 w 2622754"/>
              <a:gd name="connsiteY81" fmla="*/ 1227908 h 2638697"/>
              <a:gd name="connsiteX82" fmla="*/ 1651328 w 2622754"/>
              <a:gd name="connsiteY82" fmla="*/ 1319348 h 2638697"/>
              <a:gd name="connsiteX83" fmla="*/ 1625203 w 2622754"/>
              <a:gd name="connsiteY83" fmla="*/ 1175657 h 2638697"/>
              <a:gd name="connsiteX84" fmla="*/ 1612140 w 2622754"/>
              <a:gd name="connsiteY84" fmla="*/ 1136468 h 2638697"/>
              <a:gd name="connsiteX85" fmla="*/ 1533763 w 2622754"/>
              <a:gd name="connsiteY85" fmla="*/ 1084217 h 2638697"/>
              <a:gd name="connsiteX86" fmla="*/ 1481511 w 2622754"/>
              <a:gd name="connsiteY86" fmla="*/ 966651 h 2638697"/>
              <a:gd name="connsiteX87" fmla="*/ 1403134 w 2622754"/>
              <a:gd name="connsiteY87" fmla="*/ 888274 h 2638697"/>
              <a:gd name="connsiteX88" fmla="*/ 1390071 w 2622754"/>
              <a:gd name="connsiteY88" fmla="*/ 744583 h 2638697"/>
              <a:gd name="connsiteX89" fmla="*/ 1377008 w 2622754"/>
              <a:gd name="connsiteY89" fmla="*/ 679268 h 2638697"/>
              <a:gd name="connsiteX90" fmla="*/ 1324757 w 2622754"/>
              <a:gd name="connsiteY90" fmla="*/ 600891 h 2638697"/>
              <a:gd name="connsiteX91" fmla="*/ 1233317 w 2622754"/>
              <a:gd name="connsiteY91" fmla="*/ 522514 h 2638697"/>
              <a:gd name="connsiteX92" fmla="*/ 1207191 w 2622754"/>
              <a:gd name="connsiteY92" fmla="*/ 483326 h 2638697"/>
              <a:gd name="connsiteX93" fmla="*/ 1115751 w 2622754"/>
              <a:gd name="connsiteY93" fmla="*/ 391886 h 2638697"/>
              <a:gd name="connsiteX94" fmla="*/ 1089625 w 2622754"/>
              <a:gd name="connsiteY94" fmla="*/ 352697 h 2638697"/>
              <a:gd name="connsiteX95" fmla="*/ 1050437 w 2622754"/>
              <a:gd name="connsiteY95" fmla="*/ 339634 h 2638697"/>
              <a:gd name="connsiteX96" fmla="*/ 1011248 w 2622754"/>
              <a:gd name="connsiteY96" fmla="*/ 313508 h 2638697"/>
              <a:gd name="connsiteX97" fmla="*/ 945934 w 2622754"/>
              <a:gd name="connsiteY97" fmla="*/ 248194 h 2638697"/>
              <a:gd name="connsiteX98" fmla="*/ 919808 w 2622754"/>
              <a:gd name="connsiteY98" fmla="*/ 209006 h 2638697"/>
              <a:gd name="connsiteX99" fmla="*/ 841431 w 2622754"/>
              <a:gd name="connsiteY99" fmla="*/ 182880 h 2638697"/>
              <a:gd name="connsiteX100" fmla="*/ 802243 w 2622754"/>
              <a:gd name="connsiteY100" fmla="*/ 169817 h 2638697"/>
              <a:gd name="connsiteX101" fmla="*/ 776117 w 2622754"/>
              <a:gd name="connsiteY101" fmla="*/ 130628 h 2638697"/>
              <a:gd name="connsiteX102" fmla="*/ 763054 w 2622754"/>
              <a:gd name="connsiteY102" fmla="*/ 91440 h 2638697"/>
              <a:gd name="connsiteX103" fmla="*/ 606300 w 2622754"/>
              <a:gd name="connsiteY103" fmla="*/ 13063 h 2638697"/>
              <a:gd name="connsiteX104" fmla="*/ 567111 w 2622754"/>
              <a:gd name="connsiteY104" fmla="*/ 0 h 2638697"/>
              <a:gd name="connsiteX105" fmla="*/ 501797 w 2622754"/>
              <a:gd name="connsiteY105" fmla="*/ 0 h 2638697"/>
              <a:gd name="connsiteX0" fmla="*/ 501797 w 2622754"/>
              <a:gd name="connsiteY0" fmla="*/ 0 h 2638697"/>
              <a:gd name="connsiteX1" fmla="*/ 462608 w 2622754"/>
              <a:gd name="connsiteY1" fmla="*/ 13063 h 2638697"/>
              <a:gd name="connsiteX2" fmla="*/ 397294 w 2622754"/>
              <a:gd name="connsiteY2" fmla="*/ 104503 h 2638697"/>
              <a:gd name="connsiteX3" fmla="*/ 371168 w 2622754"/>
              <a:gd name="connsiteY3" fmla="*/ 182880 h 2638697"/>
              <a:gd name="connsiteX4" fmla="*/ 358105 w 2622754"/>
              <a:gd name="connsiteY4" fmla="*/ 222068 h 2638697"/>
              <a:gd name="connsiteX5" fmla="*/ 305854 w 2622754"/>
              <a:gd name="connsiteY5" fmla="*/ 300446 h 2638697"/>
              <a:gd name="connsiteX6" fmla="*/ 279728 w 2622754"/>
              <a:gd name="connsiteY6" fmla="*/ 378823 h 2638697"/>
              <a:gd name="connsiteX7" fmla="*/ 201351 w 2622754"/>
              <a:gd name="connsiteY7" fmla="*/ 431074 h 2638697"/>
              <a:gd name="connsiteX8" fmla="*/ 162163 w 2622754"/>
              <a:gd name="connsiteY8" fmla="*/ 457200 h 2638697"/>
              <a:gd name="connsiteX9" fmla="*/ 122974 w 2622754"/>
              <a:gd name="connsiteY9" fmla="*/ 470263 h 2638697"/>
              <a:gd name="connsiteX10" fmla="*/ 5408 w 2622754"/>
              <a:gd name="connsiteY10" fmla="*/ 470263 h 2638697"/>
              <a:gd name="connsiteX11" fmla="*/ 18471 w 2622754"/>
              <a:gd name="connsiteY11" fmla="*/ 600891 h 2638697"/>
              <a:gd name="connsiteX12" fmla="*/ 44597 w 2622754"/>
              <a:gd name="connsiteY12" fmla="*/ 679268 h 2638697"/>
              <a:gd name="connsiteX13" fmla="*/ 57660 w 2622754"/>
              <a:gd name="connsiteY13" fmla="*/ 718457 h 2638697"/>
              <a:gd name="connsiteX14" fmla="*/ 68712 w 2622754"/>
              <a:gd name="connsiteY14" fmla="*/ 776235 h 2638697"/>
              <a:gd name="connsiteX15" fmla="*/ 103924 w 2622754"/>
              <a:gd name="connsiteY15" fmla="*/ 837746 h 2638697"/>
              <a:gd name="connsiteX16" fmla="*/ 162163 w 2622754"/>
              <a:gd name="connsiteY16" fmla="*/ 796834 h 2638697"/>
              <a:gd name="connsiteX17" fmla="*/ 234915 w 2622754"/>
              <a:gd name="connsiteY17" fmla="*/ 864235 h 2638697"/>
              <a:gd name="connsiteX18" fmla="*/ 305854 w 2622754"/>
              <a:gd name="connsiteY18" fmla="*/ 1058091 h 2638697"/>
              <a:gd name="connsiteX19" fmla="*/ 331980 w 2622754"/>
              <a:gd name="connsiteY19" fmla="*/ 1097280 h 2638697"/>
              <a:gd name="connsiteX20" fmla="*/ 358105 w 2622754"/>
              <a:gd name="connsiteY20" fmla="*/ 1175657 h 2638697"/>
              <a:gd name="connsiteX21" fmla="*/ 352481 w 2622754"/>
              <a:gd name="connsiteY21" fmla="*/ 1246596 h 2638697"/>
              <a:gd name="connsiteX22" fmla="*/ 410357 w 2622754"/>
              <a:gd name="connsiteY22" fmla="*/ 1293223 h 2638697"/>
              <a:gd name="connsiteX23" fmla="*/ 463334 w 2622754"/>
              <a:gd name="connsiteY23" fmla="*/ 1429838 h 2638697"/>
              <a:gd name="connsiteX24" fmla="*/ 476760 w 2622754"/>
              <a:gd name="connsiteY24" fmla="*/ 1494427 h 2638697"/>
              <a:gd name="connsiteX25" fmla="*/ 455260 w 2622754"/>
              <a:gd name="connsiteY25" fmla="*/ 1563279 h 2638697"/>
              <a:gd name="connsiteX26" fmla="*/ 490548 w 2622754"/>
              <a:gd name="connsiteY26" fmla="*/ 1599293 h 2638697"/>
              <a:gd name="connsiteX27" fmla="*/ 469049 w 2622754"/>
              <a:gd name="connsiteY27" fmla="*/ 1684746 h 2638697"/>
              <a:gd name="connsiteX28" fmla="*/ 597138 w 2622754"/>
              <a:gd name="connsiteY28" fmla="*/ 1805849 h 2638697"/>
              <a:gd name="connsiteX29" fmla="*/ 646214 w 2622754"/>
              <a:gd name="connsiteY29" fmla="*/ 1896926 h 2638697"/>
              <a:gd name="connsiteX30" fmla="*/ 662815 w 2622754"/>
              <a:gd name="connsiteY30" fmla="*/ 1951990 h 2638697"/>
              <a:gd name="connsiteX31" fmla="*/ 744730 w 2622754"/>
              <a:gd name="connsiteY31" fmla="*/ 2073093 h 2638697"/>
              <a:gd name="connsiteX32" fmla="*/ 784281 w 2622754"/>
              <a:gd name="connsiteY32" fmla="*/ 2181134 h 2638697"/>
              <a:gd name="connsiteX33" fmla="*/ 806869 w 2622754"/>
              <a:gd name="connsiteY33" fmla="*/ 2226673 h 2638697"/>
              <a:gd name="connsiteX34" fmla="*/ 788182 w 2622754"/>
              <a:gd name="connsiteY34" fmla="*/ 2308588 h 2638697"/>
              <a:gd name="connsiteX35" fmla="*/ 842520 w 2622754"/>
              <a:gd name="connsiteY35" fmla="*/ 2428966 h 2638697"/>
              <a:gd name="connsiteX36" fmla="*/ 846058 w 2622754"/>
              <a:gd name="connsiteY36" fmla="*/ 2500993 h 2638697"/>
              <a:gd name="connsiteX37" fmla="*/ 919808 w 2622754"/>
              <a:gd name="connsiteY37" fmla="*/ 2638697 h 2638697"/>
              <a:gd name="connsiteX38" fmla="*/ 1111850 w 2622754"/>
              <a:gd name="connsiteY38" fmla="*/ 2593884 h 2638697"/>
              <a:gd name="connsiteX39" fmla="*/ 1246380 w 2622754"/>
              <a:gd name="connsiteY39" fmla="*/ 2599508 h 2638697"/>
              <a:gd name="connsiteX40" fmla="*/ 1345621 w 2622754"/>
              <a:gd name="connsiteY40" fmla="*/ 2529296 h 2638697"/>
              <a:gd name="connsiteX41" fmla="*/ 1418737 w 2622754"/>
              <a:gd name="connsiteY41" fmla="*/ 2534557 h 2638697"/>
              <a:gd name="connsiteX42" fmla="*/ 1512626 w 2622754"/>
              <a:gd name="connsiteY42" fmla="*/ 2473869 h 2638697"/>
              <a:gd name="connsiteX43" fmla="*/ 1578303 w 2622754"/>
              <a:gd name="connsiteY43" fmla="*/ 2466793 h 2638697"/>
              <a:gd name="connsiteX44" fmla="*/ 1633367 w 2622754"/>
              <a:gd name="connsiteY44" fmla="*/ 2447381 h 2638697"/>
              <a:gd name="connsiteX45" fmla="*/ 1685255 w 2622754"/>
              <a:gd name="connsiteY45" fmla="*/ 2437130 h 2638697"/>
              <a:gd name="connsiteX46" fmla="*/ 1754108 w 2622754"/>
              <a:gd name="connsiteY46" fmla="*/ 2414179 h 2638697"/>
              <a:gd name="connsiteX47" fmla="*/ 1805996 w 2622754"/>
              <a:gd name="connsiteY47" fmla="*/ 2401116 h 2638697"/>
              <a:gd name="connsiteX48" fmla="*/ 1791210 w 2622754"/>
              <a:gd name="connsiteY48" fmla="*/ 2349953 h 2638697"/>
              <a:gd name="connsiteX49" fmla="*/ 1878023 w 2622754"/>
              <a:gd name="connsiteY49" fmla="*/ 2295616 h 2638697"/>
              <a:gd name="connsiteX50" fmla="*/ 1985338 w 2622754"/>
              <a:gd name="connsiteY50" fmla="*/ 2254613 h 2638697"/>
              <a:gd name="connsiteX51" fmla="*/ 2077776 w 2622754"/>
              <a:gd name="connsiteY51" fmla="*/ 2243999 h 2638697"/>
              <a:gd name="connsiteX52" fmla="*/ 2108528 w 2622754"/>
              <a:gd name="connsiteY52" fmla="*/ 2207623 h 2638697"/>
              <a:gd name="connsiteX53" fmla="*/ 2147717 w 2622754"/>
              <a:gd name="connsiteY53" fmla="*/ 2181497 h 2638697"/>
              <a:gd name="connsiteX54" fmla="*/ 2186905 w 2622754"/>
              <a:gd name="connsiteY54" fmla="*/ 2155371 h 2638697"/>
              <a:gd name="connsiteX55" fmla="*/ 2226094 w 2622754"/>
              <a:gd name="connsiteY55" fmla="*/ 2142308 h 2638697"/>
              <a:gd name="connsiteX56" fmla="*/ 2265283 w 2622754"/>
              <a:gd name="connsiteY56" fmla="*/ 2103120 h 2638697"/>
              <a:gd name="connsiteX57" fmla="*/ 2304471 w 2622754"/>
              <a:gd name="connsiteY57" fmla="*/ 2090057 h 2638697"/>
              <a:gd name="connsiteX58" fmla="*/ 2356723 w 2622754"/>
              <a:gd name="connsiteY58" fmla="*/ 2030730 h 2638697"/>
              <a:gd name="connsiteX59" fmla="*/ 2395548 w 2622754"/>
              <a:gd name="connsiteY59" fmla="*/ 2023291 h 2638697"/>
              <a:gd name="connsiteX60" fmla="*/ 2408974 w 2622754"/>
              <a:gd name="connsiteY60" fmla="*/ 1894114 h 2638697"/>
              <a:gd name="connsiteX61" fmla="*/ 2422037 w 2622754"/>
              <a:gd name="connsiteY61" fmla="*/ 1854926 h 2638697"/>
              <a:gd name="connsiteX62" fmla="*/ 2483813 w 2622754"/>
              <a:gd name="connsiteY62" fmla="*/ 1865448 h 2638697"/>
              <a:gd name="connsiteX63" fmla="*/ 2557927 w 2622754"/>
              <a:gd name="connsiteY63" fmla="*/ 1746885 h 2638697"/>
              <a:gd name="connsiteX64" fmla="*/ 2616528 w 2622754"/>
              <a:gd name="connsiteY64" fmla="*/ 1668508 h 2638697"/>
              <a:gd name="connsiteX65" fmla="*/ 2550125 w 2622754"/>
              <a:gd name="connsiteY65" fmla="*/ 1608455 h 2638697"/>
              <a:gd name="connsiteX66" fmla="*/ 2495062 w 2622754"/>
              <a:gd name="connsiteY66" fmla="*/ 1522367 h 2638697"/>
              <a:gd name="connsiteX67" fmla="*/ 2382848 w 2622754"/>
              <a:gd name="connsiteY67" fmla="*/ 1528354 h 2638697"/>
              <a:gd name="connsiteX68" fmla="*/ 2304471 w 2622754"/>
              <a:gd name="connsiteY68" fmla="*/ 1410788 h 2638697"/>
              <a:gd name="connsiteX69" fmla="*/ 2278345 w 2622754"/>
              <a:gd name="connsiteY69" fmla="*/ 1371600 h 2638697"/>
              <a:gd name="connsiteX70" fmla="*/ 2252220 w 2622754"/>
              <a:gd name="connsiteY70" fmla="*/ 1293223 h 2638697"/>
              <a:gd name="connsiteX71" fmla="*/ 2239157 w 2622754"/>
              <a:gd name="connsiteY71" fmla="*/ 1254034 h 2638697"/>
              <a:gd name="connsiteX72" fmla="*/ 2158330 w 2622754"/>
              <a:gd name="connsiteY72" fmla="*/ 1310186 h 2638697"/>
              <a:gd name="connsiteX73" fmla="*/ 2119505 w 2622754"/>
              <a:gd name="connsiteY73" fmla="*/ 1349375 h 2638697"/>
              <a:gd name="connsiteX74" fmla="*/ 2082403 w 2622754"/>
              <a:gd name="connsiteY74" fmla="*/ 1397726 h 2638697"/>
              <a:gd name="connsiteX75" fmla="*/ 2043214 w 2622754"/>
              <a:gd name="connsiteY75" fmla="*/ 1410788 h 2638697"/>
              <a:gd name="connsiteX76" fmla="*/ 1964837 w 2622754"/>
              <a:gd name="connsiteY76" fmla="*/ 1436914 h 2638697"/>
              <a:gd name="connsiteX77" fmla="*/ 1925648 w 2622754"/>
              <a:gd name="connsiteY77" fmla="*/ 1449977 h 2638697"/>
              <a:gd name="connsiteX78" fmla="*/ 1808083 w 2622754"/>
              <a:gd name="connsiteY78" fmla="*/ 1423851 h 2638697"/>
              <a:gd name="connsiteX79" fmla="*/ 1742768 w 2622754"/>
              <a:gd name="connsiteY79" fmla="*/ 1371600 h 2638697"/>
              <a:gd name="connsiteX80" fmla="*/ 1729705 w 2622754"/>
              <a:gd name="connsiteY80" fmla="*/ 1214846 h 2638697"/>
              <a:gd name="connsiteX81" fmla="*/ 1664391 w 2622754"/>
              <a:gd name="connsiteY81" fmla="*/ 1227908 h 2638697"/>
              <a:gd name="connsiteX82" fmla="*/ 1651328 w 2622754"/>
              <a:gd name="connsiteY82" fmla="*/ 1319348 h 2638697"/>
              <a:gd name="connsiteX83" fmla="*/ 1625203 w 2622754"/>
              <a:gd name="connsiteY83" fmla="*/ 1175657 h 2638697"/>
              <a:gd name="connsiteX84" fmla="*/ 1612140 w 2622754"/>
              <a:gd name="connsiteY84" fmla="*/ 1136468 h 2638697"/>
              <a:gd name="connsiteX85" fmla="*/ 1533763 w 2622754"/>
              <a:gd name="connsiteY85" fmla="*/ 1084217 h 2638697"/>
              <a:gd name="connsiteX86" fmla="*/ 1481511 w 2622754"/>
              <a:gd name="connsiteY86" fmla="*/ 966651 h 2638697"/>
              <a:gd name="connsiteX87" fmla="*/ 1403134 w 2622754"/>
              <a:gd name="connsiteY87" fmla="*/ 888274 h 2638697"/>
              <a:gd name="connsiteX88" fmla="*/ 1390071 w 2622754"/>
              <a:gd name="connsiteY88" fmla="*/ 744583 h 2638697"/>
              <a:gd name="connsiteX89" fmla="*/ 1377008 w 2622754"/>
              <a:gd name="connsiteY89" fmla="*/ 679268 h 2638697"/>
              <a:gd name="connsiteX90" fmla="*/ 1324757 w 2622754"/>
              <a:gd name="connsiteY90" fmla="*/ 600891 h 2638697"/>
              <a:gd name="connsiteX91" fmla="*/ 1233317 w 2622754"/>
              <a:gd name="connsiteY91" fmla="*/ 522514 h 2638697"/>
              <a:gd name="connsiteX92" fmla="*/ 1207191 w 2622754"/>
              <a:gd name="connsiteY92" fmla="*/ 483326 h 2638697"/>
              <a:gd name="connsiteX93" fmla="*/ 1115751 w 2622754"/>
              <a:gd name="connsiteY93" fmla="*/ 391886 h 2638697"/>
              <a:gd name="connsiteX94" fmla="*/ 1089625 w 2622754"/>
              <a:gd name="connsiteY94" fmla="*/ 352697 h 2638697"/>
              <a:gd name="connsiteX95" fmla="*/ 1050437 w 2622754"/>
              <a:gd name="connsiteY95" fmla="*/ 339634 h 2638697"/>
              <a:gd name="connsiteX96" fmla="*/ 1011248 w 2622754"/>
              <a:gd name="connsiteY96" fmla="*/ 313508 h 2638697"/>
              <a:gd name="connsiteX97" fmla="*/ 945934 w 2622754"/>
              <a:gd name="connsiteY97" fmla="*/ 248194 h 2638697"/>
              <a:gd name="connsiteX98" fmla="*/ 919808 w 2622754"/>
              <a:gd name="connsiteY98" fmla="*/ 209006 h 2638697"/>
              <a:gd name="connsiteX99" fmla="*/ 841431 w 2622754"/>
              <a:gd name="connsiteY99" fmla="*/ 182880 h 2638697"/>
              <a:gd name="connsiteX100" fmla="*/ 802243 w 2622754"/>
              <a:gd name="connsiteY100" fmla="*/ 169817 h 2638697"/>
              <a:gd name="connsiteX101" fmla="*/ 776117 w 2622754"/>
              <a:gd name="connsiteY101" fmla="*/ 130628 h 2638697"/>
              <a:gd name="connsiteX102" fmla="*/ 763054 w 2622754"/>
              <a:gd name="connsiteY102" fmla="*/ 91440 h 2638697"/>
              <a:gd name="connsiteX103" fmla="*/ 606300 w 2622754"/>
              <a:gd name="connsiteY103" fmla="*/ 13063 h 2638697"/>
              <a:gd name="connsiteX104" fmla="*/ 567111 w 2622754"/>
              <a:gd name="connsiteY104" fmla="*/ 0 h 2638697"/>
              <a:gd name="connsiteX105" fmla="*/ 501797 w 2622754"/>
              <a:gd name="connsiteY105" fmla="*/ 0 h 2638697"/>
              <a:gd name="connsiteX0" fmla="*/ 501797 w 2622754"/>
              <a:gd name="connsiteY0" fmla="*/ 0 h 2638697"/>
              <a:gd name="connsiteX1" fmla="*/ 462608 w 2622754"/>
              <a:gd name="connsiteY1" fmla="*/ 13063 h 2638697"/>
              <a:gd name="connsiteX2" fmla="*/ 397294 w 2622754"/>
              <a:gd name="connsiteY2" fmla="*/ 104503 h 2638697"/>
              <a:gd name="connsiteX3" fmla="*/ 371168 w 2622754"/>
              <a:gd name="connsiteY3" fmla="*/ 182880 h 2638697"/>
              <a:gd name="connsiteX4" fmla="*/ 358105 w 2622754"/>
              <a:gd name="connsiteY4" fmla="*/ 222068 h 2638697"/>
              <a:gd name="connsiteX5" fmla="*/ 305854 w 2622754"/>
              <a:gd name="connsiteY5" fmla="*/ 300446 h 2638697"/>
              <a:gd name="connsiteX6" fmla="*/ 279728 w 2622754"/>
              <a:gd name="connsiteY6" fmla="*/ 378823 h 2638697"/>
              <a:gd name="connsiteX7" fmla="*/ 201351 w 2622754"/>
              <a:gd name="connsiteY7" fmla="*/ 431074 h 2638697"/>
              <a:gd name="connsiteX8" fmla="*/ 162163 w 2622754"/>
              <a:gd name="connsiteY8" fmla="*/ 457200 h 2638697"/>
              <a:gd name="connsiteX9" fmla="*/ 122974 w 2622754"/>
              <a:gd name="connsiteY9" fmla="*/ 470263 h 2638697"/>
              <a:gd name="connsiteX10" fmla="*/ 5408 w 2622754"/>
              <a:gd name="connsiteY10" fmla="*/ 470263 h 2638697"/>
              <a:gd name="connsiteX11" fmla="*/ 18471 w 2622754"/>
              <a:gd name="connsiteY11" fmla="*/ 600891 h 2638697"/>
              <a:gd name="connsiteX12" fmla="*/ 44597 w 2622754"/>
              <a:gd name="connsiteY12" fmla="*/ 679268 h 2638697"/>
              <a:gd name="connsiteX13" fmla="*/ 57660 w 2622754"/>
              <a:gd name="connsiteY13" fmla="*/ 718457 h 2638697"/>
              <a:gd name="connsiteX14" fmla="*/ 68712 w 2622754"/>
              <a:gd name="connsiteY14" fmla="*/ 776235 h 2638697"/>
              <a:gd name="connsiteX15" fmla="*/ 103924 w 2622754"/>
              <a:gd name="connsiteY15" fmla="*/ 837746 h 2638697"/>
              <a:gd name="connsiteX16" fmla="*/ 162163 w 2622754"/>
              <a:gd name="connsiteY16" fmla="*/ 796834 h 2638697"/>
              <a:gd name="connsiteX17" fmla="*/ 234915 w 2622754"/>
              <a:gd name="connsiteY17" fmla="*/ 864235 h 2638697"/>
              <a:gd name="connsiteX18" fmla="*/ 305854 w 2622754"/>
              <a:gd name="connsiteY18" fmla="*/ 1058091 h 2638697"/>
              <a:gd name="connsiteX19" fmla="*/ 331980 w 2622754"/>
              <a:gd name="connsiteY19" fmla="*/ 1097280 h 2638697"/>
              <a:gd name="connsiteX20" fmla="*/ 358105 w 2622754"/>
              <a:gd name="connsiteY20" fmla="*/ 1175657 h 2638697"/>
              <a:gd name="connsiteX21" fmla="*/ 352481 w 2622754"/>
              <a:gd name="connsiteY21" fmla="*/ 1246596 h 2638697"/>
              <a:gd name="connsiteX22" fmla="*/ 410357 w 2622754"/>
              <a:gd name="connsiteY22" fmla="*/ 1293223 h 2638697"/>
              <a:gd name="connsiteX23" fmla="*/ 463334 w 2622754"/>
              <a:gd name="connsiteY23" fmla="*/ 1429838 h 2638697"/>
              <a:gd name="connsiteX24" fmla="*/ 476760 w 2622754"/>
              <a:gd name="connsiteY24" fmla="*/ 1494427 h 2638697"/>
              <a:gd name="connsiteX25" fmla="*/ 455260 w 2622754"/>
              <a:gd name="connsiteY25" fmla="*/ 1563279 h 2638697"/>
              <a:gd name="connsiteX26" fmla="*/ 490548 w 2622754"/>
              <a:gd name="connsiteY26" fmla="*/ 1599293 h 2638697"/>
              <a:gd name="connsiteX27" fmla="*/ 469049 w 2622754"/>
              <a:gd name="connsiteY27" fmla="*/ 1684746 h 2638697"/>
              <a:gd name="connsiteX28" fmla="*/ 597138 w 2622754"/>
              <a:gd name="connsiteY28" fmla="*/ 1805849 h 2638697"/>
              <a:gd name="connsiteX29" fmla="*/ 646214 w 2622754"/>
              <a:gd name="connsiteY29" fmla="*/ 1896926 h 2638697"/>
              <a:gd name="connsiteX30" fmla="*/ 662815 w 2622754"/>
              <a:gd name="connsiteY30" fmla="*/ 1951990 h 2638697"/>
              <a:gd name="connsiteX31" fmla="*/ 744730 w 2622754"/>
              <a:gd name="connsiteY31" fmla="*/ 2073093 h 2638697"/>
              <a:gd name="connsiteX32" fmla="*/ 784281 w 2622754"/>
              <a:gd name="connsiteY32" fmla="*/ 2181134 h 2638697"/>
              <a:gd name="connsiteX33" fmla="*/ 806869 w 2622754"/>
              <a:gd name="connsiteY33" fmla="*/ 2226673 h 2638697"/>
              <a:gd name="connsiteX34" fmla="*/ 788182 w 2622754"/>
              <a:gd name="connsiteY34" fmla="*/ 2308588 h 2638697"/>
              <a:gd name="connsiteX35" fmla="*/ 842520 w 2622754"/>
              <a:gd name="connsiteY35" fmla="*/ 2428966 h 2638697"/>
              <a:gd name="connsiteX36" fmla="*/ 846058 w 2622754"/>
              <a:gd name="connsiteY36" fmla="*/ 2500993 h 2638697"/>
              <a:gd name="connsiteX37" fmla="*/ 919808 w 2622754"/>
              <a:gd name="connsiteY37" fmla="*/ 2638697 h 2638697"/>
              <a:gd name="connsiteX38" fmla="*/ 1111850 w 2622754"/>
              <a:gd name="connsiteY38" fmla="*/ 2593884 h 2638697"/>
              <a:gd name="connsiteX39" fmla="*/ 1246380 w 2622754"/>
              <a:gd name="connsiteY39" fmla="*/ 2599508 h 2638697"/>
              <a:gd name="connsiteX40" fmla="*/ 1345621 w 2622754"/>
              <a:gd name="connsiteY40" fmla="*/ 2529296 h 2638697"/>
              <a:gd name="connsiteX41" fmla="*/ 1418737 w 2622754"/>
              <a:gd name="connsiteY41" fmla="*/ 2534557 h 2638697"/>
              <a:gd name="connsiteX42" fmla="*/ 1512626 w 2622754"/>
              <a:gd name="connsiteY42" fmla="*/ 2473869 h 2638697"/>
              <a:gd name="connsiteX43" fmla="*/ 1578303 w 2622754"/>
              <a:gd name="connsiteY43" fmla="*/ 2466793 h 2638697"/>
              <a:gd name="connsiteX44" fmla="*/ 1633367 w 2622754"/>
              <a:gd name="connsiteY44" fmla="*/ 2447381 h 2638697"/>
              <a:gd name="connsiteX45" fmla="*/ 1685255 w 2622754"/>
              <a:gd name="connsiteY45" fmla="*/ 2437130 h 2638697"/>
              <a:gd name="connsiteX46" fmla="*/ 1754108 w 2622754"/>
              <a:gd name="connsiteY46" fmla="*/ 2414179 h 2638697"/>
              <a:gd name="connsiteX47" fmla="*/ 1805996 w 2622754"/>
              <a:gd name="connsiteY47" fmla="*/ 2401116 h 2638697"/>
              <a:gd name="connsiteX48" fmla="*/ 1791210 w 2622754"/>
              <a:gd name="connsiteY48" fmla="*/ 2349953 h 2638697"/>
              <a:gd name="connsiteX49" fmla="*/ 1878023 w 2622754"/>
              <a:gd name="connsiteY49" fmla="*/ 2295616 h 2638697"/>
              <a:gd name="connsiteX50" fmla="*/ 1985338 w 2622754"/>
              <a:gd name="connsiteY50" fmla="*/ 2254613 h 2638697"/>
              <a:gd name="connsiteX51" fmla="*/ 2077776 w 2622754"/>
              <a:gd name="connsiteY51" fmla="*/ 2243999 h 2638697"/>
              <a:gd name="connsiteX52" fmla="*/ 2108528 w 2622754"/>
              <a:gd name="connsiteY52" fmla="*/ 2207623 h 2638697"/>
              <a:gd name="connsiteX53" fmla="*/ 2147717 w 2622754"/>
              <a:gd name="connsiteY53" fmla="*/ 2181497 h 2638697"/>
              <a:gd name="connsiteX54" fmla="*/ 2186905 w 2622754"/>
              <a:gd name="connsiteY54" fmla="*/ 2155371 h 2638697"/>
              <a:gd name="connsiteX55" fmla="*/ 2226094 w 2622754"/>
              <a:gd name="connsiteY55" fmla="*/ 2142308 h 2638697"/>
              <a:gd name="connsiteX56" fmla="*/ 2265283 w 2622754"/>
              <a:gd name="connsiteY56" fmla="*/ 2103120 h 2638697"/>
              <a:gd name="connsiteX57" fmla="*/ 2304471 w 2622754"/>
              <a:gd name="connsiteY57" fmla="*/ 2090057 h 2638697"/>
              <a:gd name="connsiteX58" fmla="*/ 2356723 w 2622754"/>
              <a:gd name="connsiteY58" fmla="*/ 2030730 h 2638697"/>
              <a:gd name="connsiteX59" fmla="*/ 2395548 w 2622754"/>
              <a:gd name="connsiteY59" fmla="*/ 2023291 h 2638697"/>
              <a:gd name="connsiteX60" fmla="*/ 2408974 w 2622754"/>
              <a:gd name="connsiteY60" fmla="*/ 1894114 h 2638697"/>
              <a:gd name="connsiteX61" fmla="*/ 2422037 w 2622754"/>
              <a:gd name="connsiteY61" fmla="*/ 1854926 h 2638697"/>
              <a:gd name="connsiteX62" fmla="*/ 2483813 w 2622754"/>
              <a:gd name="connsiteY62" fmla="*/ 1865448 h 2638697"/>
              <a:gd name="connsiteX63" fmla="*/ 2557927 w 2622754"/>
              <a:gd name="connsiteY63" fmla="*/ 1746885 h 2638697"/>
              <a:gd name="connsiteX64" fmla="*/ 2616528 w 2622754"/>
              <a:gd name="connsiteY64" fmla="*/ 1668508 h 2638697"/>
              <a:gd name="connsiteX65" fmla="*/ 2550125 w 2622754"/>
              <a:gd name="connsiteY65" fmla="*/ 1608455 h 2638697"/>
              <a:gd name="connsiteX66" fmla="*/ 2495062 w 2622754"/>
              <a:gd name="connsiteY66" fmla="*/ 1522367 h 2638697"/>
              <a:gd name="connsiteX67" fmla="*/ 2382848 w 2622754"/>
              <a:gd name="connsiteY67" fmla="*/ 1528354 h 2638697"/>
              <a:gd name="connsiteX68" fmla="*/ 2304471 w 2622754"/>
              <a:gd name="connsiteY68" fmla="*/ 1410788 h 2638697"/>
              <a:gd name="connsiteX69" fmla="*/ 2278345 w 2622754"/>
              <a:gd name="connsiteY69" fmla="*/ 1371600 h 2638697"/>
              <a:gd name="connsiteX70" fmla="*/ 2252220 w 2622754"/>
              <a:gd name="connsiteY70" fmla="*/ 1293223 h 2638697"/>
              <a:gd name="connsiteX71" fmla="*/ 2239157 w 2622754"/>
              <a:gd name="connsiteY71" fmla="*/ 1254034 h 2638697"/>
              <a:gd name="connsiteX72" fmla="*/ 2158330 w 2622754"/>
              <a:gd name="connsiteY72" fmla="*/ 1310186 h 2638697"/>
              <a:gd name="connsiteX73" fmla="*/ 2119505 w 2622754"/>
              <a:gd name="connsiteY73" fmla="*/ 1349375 h 2638697"/>
              <a:gd name="connsiteX74" fmla="*/ 2082403 w 2622754"/>
              <a:gd name="connsiteY74" fmla="*/ 1397726 h 2638697"/>
              <a:gd name="connsiteX75" fmla="*/ 2043214 w 2622754"/>
              <a:gd name="connsiteY75" fmla="*/ 1410788 h 2638697"/>
              <a:gd name="connsiteX76" fmla="*/ 1964837 w 2622754"/>
              <a:gd name="connsiteY76" fmla="*/ 1436914 h 2638697"/>
              <a:gd name="connsiteX77" fmla="*/ 1925648 w 2622754"/>
              <a:gd name="connsiteY77" fmla="*/ 1449977 h 2638697"/>
              <a:gd name="connsiteX78" fmla="*/ 1795383 w 2622754"/>
              <a:gd name="connsiteY78" fmla="*/ 1465126 h 2638697"/>
              <a:gd name="connsiteX79" fmla="*/ 1742768 w 2622754"/>
              <a:gd name="connsiteY79" fmla="*/ 1371600 h 2638697"/>
              <a:gd name="connsiteX80" fmla="*/ 1729705 w 2622754"/>
              <a:gd name="connsiteY80" fmla="*/ 1214846 h 2638697"/>
              <a:gd name="connsiteX81" fmla="*/ 1664391 w 2622754"/>
              <a:gd name="connsiteY81" fmla="*/ 1227908 h 2638697"/>
              <a:gd name="connsiteX82" fmla="*/ 1651328 w 2622754"/>
              <a:gd name="connsiteY82" fmla="*/ 1319348 h 2638697"/>
              <a:gd name="connsiteX83" fmla="*/ 1625203 w 2622754"/>
              <a:gd name="connsiteY83" fmla="*/ 1175657 h 2638697"/>
              <a:gd name="connsiteX84" fmla="*/ 1612140 w 2622754"/>
              <a:gd name="connsiteY84" fmla="*/ 1136468 h 2638697"/>
              <a:gd name="connsiteX85" fmla="*/ 1533763 w 2622754"/>
              <a:gd name="connsiteY85" fmla="*/ 1084217 h 2638697"/>
              <a:gd name="connsiteX86" fmla="*/ 1481511 w 2622754"/>
              <a:gd name="connsiteY86" fmla="*/ 966651 h 2638697"/>
              <a:gd name="connsiteX87" fmla="*/ 1403134 w 2622754"/>
              <a:gd name="connsiteY87" fmla="*/ 888274 h 2638697"/>
              <a:gd name="connsiteX88" fmla="*/ 1390071 w 2622754"/>
              <a:gd name="connsiteY88" fmla="*/ 744583 h 2638697"/>
              <a:gd name="connsiteX89" fmla="*/ 1377008 w 2622754"/>
              <a:gd name="connsiteY89" fmla="*/ 679268 h 2638697"/>
              <a:gd name="connsiteX90" fmla="*/ 1324757 w 2622754"/>
              <a:gd name="connsiteY90" fmla="*/ 600891 h 2638697"/>
              <a:gd name="connsiteX91" fmla="*/ 1233317 w 2622754"/>
              <a:gd name="connsiteY91" fmla="*/ 522514 h 2638697"/>
              <a:gd name="connsiteX92" fmla="*/ 1207191 w 2622754"/>
              <a:gd name="connsiteY92" fmla="*/ 483326 h 2638697"/>
              <a:gd name="connsiteX93" fmla="*/ 1115751 w 2622754"/>
              <a:gd name="connsiteY93" fmla="*/ 391886 h 2638697"/>
              <a:gd name="connsiteX94" fmla="*/ 1089625 w 2622754"/>
              <a:gd name="connsiteY94" fmla="*/ 352697 h 2638697"/>
              <a:gd name="connsiteX95" fmla="*/ 1050437 w 2622754"/>
              <a:gd name="connsiteY95" fmla="*/ 339634 h 2638697"/>
              <a:gd name="connsiteX96" fmla="*/ 1011248 w 2622754"/>
              <a:gd name="connsiteY96" fmla="*/ 313508 h 2638697"/>
              <a:gd name="connsiteX97" fmla="*/ 945934 w 2622754"/>
              <a:gd name="connsiteY97" fmla="*/ 248194 h 2638697"/>
              <a:gd name="connsiteX98" fmla="*/ 919808 w 2622754"/>
              <a:gd name="connsiteY98" fmla="*/ 209006 h 2638697"/>
              <a:gd name="connsiteX99" fmla="*/ 841431 w 2622754"/>
              <a:gd name="connsiteY99" fmla="*/ 182880 h 2638697"/>
              <a:gd name="connsiteX100" fmla="*/ 802243 w 2622754"/>
              <a:gd name="connsiteY100" fmla="*/ 169817 h 2638697"/>
              <a:gd name="connsiteX101" fmla="*/ 776117 w 2622754"/>
              <a:gd name="connsiteY101" fmla="*/ 130628 h 2638697"/>
              <a:gd name="connsiteX102" fmla="*/ 763054 w 2622754"/>
              <a:gd name="connsiteY102" fmla="*/ 91440 h 2638697"/>
              <a:gd name="connsiteX103" fmla="*/ 606300 w 2622754"/>
              <a:gd name="connsiteY103" fmla="*/ 13063 h 2638697"/>
              <a:gd name="connsiteX104" fmla="*/ 567111 w 2622754"/>
              <a:gd name="connsiteY104" fmla="*/ 0 h 2638697"/>
              <a:gd name="connsiteX105" fmla="*/ 501797 w 2622754"/>
              <a:gd name="connsiteY105" fmla="*/ 0 h 2638697"/>
              <a:gd name="connsiteX0" fmla="*/ 501797 w 2622754"/>
              <a:gd name="connsiteY0" fmla="*/ 0 h 2638697"/>
              <a:gd name="connsiteX1" fmla="*/ 462608 w 2622754"/>
              <a:gd name="connsiteY1" fmla="*/ 13063 h 2638697"/>
              <a:gd name="connsiteX2" fmla="*/ 397294 w 2622754"/>
              <a:gd name="connsiteY2" fmla="*/ 104503 h 2638697"/>
              <a:gd name="connsiteX3" fmla="*/ 371168 w 2622754"/>
              <a:gd name="connsiteY3" fmla="*/ 182880 h 2638697"/>
              <a:gd name="connsiteX4" fmla="*/ 358105 w 2622754"/>
              <a:gd name="connsiteY4" fmla="*/ 222068 h 2638697"/>
              <a:gd name="connsiteX5" fmla="*/ 305854 w 2622754"/>
              <a:gd name="connsiteY5" fmla="*/ 300446 h 2638697"/>
              <a:gd name="connsiteX6" fmla="*/ 279728 w 2622754"/>
              <a:gd name="connsiteY6" fmla="*/ 378823 h 2638697"/>
              <a:gd name="connsiteX7" fmla="*/ 201351 w 2622754"/>
              <a:gd name="connsiteY7" fmla="*/ 431074 h 2638697"/>
              <a:gd name="connsiteX8" fmla="*/ 162163 w 2622754"/>
              <a:gd name="connsiteY8" fmla="*/ 457200 h 2638697"/>
              <a:gd name="connsiteX9" fmla="*/ 122974 w 2622754"/>
              <a:gd name="connsiteY9" fmla="*/ 470263 h 2638697"/>
              <a:gd name="connsiteX10" fmla="*/ 5408 w 2622754"/>
              <a:gd name="connsiteY10" fmla="*/ 470263 h 2638697"/>
              <a:gd name="connsiteX11" fmla="*/ 18471 w 2622754"/>
              <a:gd name="connsiteY11" fmla="*/ 600891 h 2638697"/>
              <a:gd name="connsiteX12" fmla="*/ 44597 w 2622754"/>
              <a:gd name="connsiteY12" fmla="*/ 679268 h 2638697"/>
              <a:gd name="connsiteX13" fmla="*/ 57660 w 2622754"/>
              <a:gd name="connsiteY13" fmla="*/ 718457 h 2638697"/>
              <a:gd name="connsiteX14" fmla="*/ 68712 w 2622754"/>
              <a:gd name="connsiteY14" fmla="*/ 776235 h 2638697"/>
              <a:gd name="connsiteX15" fmla="*/ 103924 w 2622754"/>
              <a:gd name="connsiteY15" fmla="*/ 837746 h 2638697"/>
              <a:gd name="connsiteX16" fmla="*/ 162163 w 2622754"/>
              <a:gd name="connsiteY16" fmla="*/ 796834 h 2638697"/>
              <a:gd name="connsiteX17" fmla="*/ 234915 w 2622754"/>
              <a:gd name="connsiteY17" fmla="*/ 864235 h 2638697"/>
              <a:gd name="connsiteX18" fmla="*/ 305854 w 2622754"/>
              <a:gd name="connsiteY18" fmla="*/ 1058091 h 2638697"/>
              <a:gd name="connsiteX19" fmla="*/ 331980 w 2622754"/>
              <a:gd name="connsiteY19" fmla="*/ 1097280 h 2638697"/>
              <a:gd name="connsiteX20" fmla="*/ 358105 w 2622754"/>
              <a:gd name="connsiteY20" fmla="*/ 1175657 h 2638697"/>
              <a:gd name="connsiteX21" fmla="*/ 352481 w 2622754"/>
              <a:gd name="connsiteY21" fmla="*/ 1246596 h 2638697"/>
              <a:gd name="connsiteX22" fmla="*/ 410357 w 2622754"/>
              <a:gd name="connsiteY22" fmla="*/ 1293223 h 2638697"/>
              <a:gd name="connsiteX23" fmla="*/ 463334 w 2622754"/>
              <a:gd name="connsiteY23" fmla="*/ 1429838 h 2638697"/>
              <a:gd name="connsiteX24" fmla="*/ 476760 w 2622754"/>
              <a:gd name="connsiteY24" fmla="*/ 1494427 h 2638697"/>
              <a:gd name="connsiteX25" fmla="*/ 455260 w 2622754"/>
              <a:gd name="connsiteY25" fmla="*/ 1563279 h 2638697"/>
              <a:gd name="connsiteX26" fmla="*/ 490548 w 2622754"/>
              <a:gd name="connsiteY26" fmla="*/ 1599293 h 2638697"/>
              <a:gd name="connsiteX27" fmla="*/ 469049 w 2622754"/>
              <a:gd name="connsiteY27" fmla="*/ 1684746 h 2638697"/>
              <a:gd name="connsiteX28" fmla="*/ 597138 w 2622754"/>
              <a:gd name="connsiteY28" fmla="*/ 1805849 h 2638697"/>
              <a:gd name="connsiteX29" fmla="*/ 646214 w 2622754"/>
              <a:gd name="connsiteY29" fmla="*/ 1896926 h 2638697"/>
              <a:gd name="connsiteX30" fmla="*/ 662815 w 2622754"/>
              <a:gd name="connsiteY30" fmla="*/ 1951990 h 2638697"/>
              <a:gd name="connsiteX31" fmla="*/ 744730 w 2622754"/>
              <a:gd name="connsiteY31" fmla="*/ 2073093 h 2638697"/>
              <a:gd name="connsiteX32" fmla="*/ 784281 w 2622754"/>
              <a:gd name="connsiteY32" fmla="*/ 2181134 h 2638697"/>
              <a:gd name="connsiteX33" fmla="*/ 806869 w 2622754"/>
              <a:gd name="connsiteY33" fmla="*/ 2226673 h 2638697"/>
              <a:gd name="connsiteX34" fmla="*/ 788182 w 2622754"/>
              <a:gd name="connsiteY34" fmla="*/ 2308588 h 2638697"/>
              <a:gd name="connsiteX35" fmla="*/ 842520 w 2622754"/>
              <a:gd name="connsiteY35" fmla="*/ 2428966 h 2638697"/>
              <a:gd name="connsiteX36" fmla="*/ 846058 w 2622754"/>
              <a:gd name="connsiteY36" fmla="*/ 2500993 h 2638697"/>
              <a:gd name="connsiteX37" fmla="*/ 919808 w 2622754"/>
              <a:gd name="connsiteY37" fmla="*/ 2638697 h 2638697"/>
              <a:gd name="connsiteX38" fmla="*/ 1111850 w 2622754"/>
              <a:gd name="connsiteY38" fmla="*/ 2593884 h 2638697"/>
              <a:gd name="connsiteX39" fmla="*/ 1246380 w 2622754"/>
              <a:gd name="connsiteY39" fmla="*/ 2599508 h 2638697"/>
              <a:gd name="connsiteX40" fmla="*/ 1345621 w 2622754"/>
              <a:gd name="connsiteY40" fmla="*/ 2529296 h 2638697"/>
              <a:gd name="connsiteX41" fmla="*/ 1418737 w 2622754"/>
              <a:gd name="connsiteY41" fmla="*/ 2534557 h 2638697"/>
              <a:gd name="connsiteX42" fmla="*/ 1512626 w 2622754"/>
              <a:gd name="connsiteY42" fmla="*/ 2473869 h 2638697"/>
              <a:gd name="connsiteX43" fmla="*/ 1578303 w 2622754"/>
              <a:gd name="connsiteY43" fmla="*/ 2466793 h 2638697"/>
              <a:gd name="connsiteX44" fmla="*/ 1633367 w 2622754"/>
              <a:gd name="connsiteY44" fmla="*/ 2447381 h 2638697"/>
              <a:gd name="connsiteX45" fmla="*/ 1685255 w 2622754"/>
              <a:gd name="connsiteY45" fmla="*/ 2437130 h 2638697"/>
              <a:gd name="connsiteX46" fmla="*/ 1754108 w 2622754"/>
              <a:gd name="connsiteY46" fmla="*/ 2414179 h 2638697"/>
              <a:gd name="connsiteX47" fmla="*/ 1805996 w 2622754"/>
              <a:gd name="connsiteY47" fmla="*/ 2401116 h 2638697"/>
              <a:gd name="connsiteX48" fmla="*/ 1791210 w 2622754"/>
              <a:gd name="connsiteY48" fmla="*/ 2349953 h 2638697"/>
              <a:gd name="connsiteX49" fmla="*/ 1878023 w 2622754"/>
              <a:gd name="connsiteY49" fmla="*/ 2295616 h 2638697"/>
              <a:gd name="connsiteX50" fmla="*/ 1985338 w 2622754"/>
              <a:gd name="connsiteY50" fmla="*/ 2254613 h 2638697"/>
              <a:gd name="connsiteX51" fmla="*/ 2077776 w 2622754"/>
              <a:gd name="connsiteY51" fmla="*/ 2243999 h 2638697"/>
              <a:gd name="connsiteX52" fmla="*/ 2108528 w 2622754"/>
              <a:gd name="connsiteY52" fmla="*/ 2207623 h 2638697"/>
              <a:gd name="connsiteX53" fmla="*/ 2147717 w 2622754"/>
              <a:gd name="connsiteY53" fmla="*/ 2181497 h 2638697"/>
              <a:gd name="connsiteX54" fmla="*/ 2186905 w 2622754"/>
              <a:gd name="connsiteY54" fmla="*/ 2155371 h 2638697"/>
              <a:gd name="connsiteX55" fmla="*/ 2226094 w 2622754"/>
              <a:gd name="connsiteY55" fmla="*/ 2142308 h 2638697"/>
              <a:gd name="connsiteX56" fmla="*/ 2265283 w 2622754"/>
              <a:gd name="connsiteY56" fmla="*/ 2103120 h 2638697"/>
              <a:gd name="connsiteX57" fmla="*/ 2304471 w 2622754"/>
              <a:gd name="connsiteY57" fmla="*/ 2090057 h 2638697"/>
              <a:gd name="connsiteX58" fmla="*/ 2356723 w 2622754"/>
              <a:gd name="connsiteY58" fmla="*/ 2030730 h 2638697"/>
              <a:gd name="connsiteX59" fmla="*/ 2395548 w 2622754"/>
              <a:gd name="connsiteY59" fmla="*/ 2023291 h 2638697"/>
              <a:gd name="connsiteX60" fmla="*/ 2408974 w 2622754"/>
              <a:gd name="connsiteY60" fmla="*/ 1894114 h 2638697"/>
              <a:gd name="connsiteX61" fmla="*/ 2422037 w 2622754"/>
              <a:gd name="connsiteY61" fmla="*/ 1854926 h 2638697"/>
              <a:gd name="connsiteX62" fmla="*/ 2483813 w 2622754"/>
              <a:gd name="connsiteY62" fmla="*/ 1865448 h 2638697"/>
              <a:gd name="connsiteX63" fmla="*/ 2557927 w 2622754"/>
              <a:gd name="connsiteY63" fmla="*/ 1746885 h 2638697"/>
              <a:gd name="connsiteX64" fmla="*/ 2616528 w 2622754"/>
              <a:gd name="connsiteY64" fmla="*/ 1668508 h 2638697"/>
              <a:gd name="connsiteX65" fmla="*/ 2550125 w 2622754"/>
              <a:gd name="connsiteY65" fmla="*/ 1608455 h 2638697"/>
              <a:gd name="connsiteX66" fmla="*/ 2495062 w 2622754"/>
              <a:gd name="connsiteY66" fmla="*/ 1522367 h 2638697"/>
              <a:gd name="connsiteX67" fmla="*/ 2382848 w 2622754"/>
              <a:gd name="connsiteY67" fmla="*/ 1528354 h 2638697"/>
              <a:gd name="connsiteX68" fmla="*/ 2304471 w 2622754"/>
              <a:gd name="connsiteY68" fmla="*/ 1410788 h 2638697"/>
              <a:gd name="connsiteX69" fmla="*/ 2278345 w 2622754"/>
              <a:gd name="connsiteY69" fmla="*/ 1371600 h 2638697"/>
              <a:gd name="connsiteX70" fmla="*/ 2252220 w 2622754"/>
              <a:gd name="connsiteY70" fmla="*/ 1293223 h 2638697"/>
              <a:gd name="connsiteX71" fmla="*/ 2239157 w 2622754"/>
              <a:gd name="connsiteY71" fmla="*/ 1254034 h 2638697"/>
              <a:gd name="connsiteX72" fmla="*/ 2158330 w 2622754"/>
              <a:gd name="connsiteY72" fmla="*/ 1310186 h 2638697"/>
              <a:gd name="connsiteX73" fmla="*/ 2119505 w 2622754"/>
              <a:gd name="connsiteY73" fmla="*/ 1349375 h 2638697"/>
              <a:gd name="connsiteX74" fmla="*/ 2082403 w 2622754"/>
              <a:gd name="connsiteY74" fmla="*/ 1397726 h 2638697"/>
              <a:gd name="connsiteX75" fmla="*/ 2043214 w 2622754"/>
              <a:gd name="connsiteY75" fmla="*/ 1410788 h 2638697"/>
              <a:gd name="connsiteX76" fmla="*/ 1964837 w 2622754"/>
              <a:gd name="connsiteY76" fmla="*/ 1436914 h 2638697"/>
              <a:gd name="connsiteX77" fmla="*/ 1925648 w 2622754"/>
              <a:gd name="connsiteY77" fmla="*/ 1449977 h 2638697"/>
              <a:gd name="connsiteX78" fmla="*/ 1795383 w 2622754"/>
              <a:gd name="connsiteY78" fmla="*/ 1465126 h 2638697"/>
              <a:gd name="connsiteX79" fmla="*/ 1739593 w 2622754"/>
              <a:gd name="connsiteY79" fmla="*/ 1422400 h 2638697"/>
              <a:gd name="connsiteX80" fmla="*/ 1729705 w 2622754"/>
              <a:gd name="connsiteY80" fmla="*/ 1214846 h 2638697"/>
              <a:gd name="connsiteX81" fmla="*/ 1664391 w 2622754"/>
              <a:gd name="connsiteY81" fmla="*/ 1227908 h 2638697"/>
              <a:gd name="connsiteX82" fmla="*/ 1651328 w 2622754"/>
              <a:gd name="connsiteY82" fmla="*/ 1319348 h 2638697"/>
              <a:gd name="connsiteX83" fmla="*/ 1625203 w 2622754"/>
              <a:gd name="connsiteY83" fmla="*/ 1175657 h 2638697"/>
              <a:gd name="connsiteX84" fmla="*/ 1612140 w 2622754"/>
              <a:gd name="connsiteY84" fmla="*/ 1136468 h 2638697"/>
              <a:gd name="connsiteX85" fmla="*/ 1533763 w 2622754"/>
              <a:gd name="connsiteY85" fmla="*/ 1084217 h 2638697"/>
              <a:gd name="connsiteX86" fmla="*/ 1481511 w 2622754"/>
              <a:gd name="connsiteY86" fmla="*/ 966651 h 2638697"/>
              <a:gd name="connsiteX87" fmla="*/ 1403134 w 2622754"/>
              <a:gd name="connsiteY87" fmla="*/ 888274 h 2638697"/>
              <a:gd name="connsiteX88" fmla="*/ 1390071 w 2622754"/>
              <a:gd name="connsiteY88" fmla="*/ 744583 h 2638697"/>
              <a:gd name="connsiteX89" fmla="*/ 1377008 w 2622754"/>
              <a:gd name="connsiteY89" fmla="*/ 679268 h 2638697"/>
              <a:gd name="connsiteX90" fmla="*/ 1324757 w 2622754"/>
              <a:gd name="connsiteY90" fmla="*/ 600891 h 2638697"/>
              <a:gd name="connsiteX91" fmla="*/ 1233317 w 2622754"/>
              <a:gd name="connsiteY91" fmla="*/ 522514 h 2638697"/>
              <a:gd name="connsiteX92" fmla="*/ 1207191 w 2622754"/>
              <a:gd name="connsiteY92" fmla="*/ 483326 h 2638697"/>
              <a:gd name="connsiteX93" fmla="*/ 1115751 w 2622754"/>
              <a:gd name="connsiteY93" fmla="*/ 391886 h 2638697"/>
              <a:gd name="connsiteX94" fmla="*/ 1089625 w 2622754"/>
              <a:gd name="connsiteY94" fmla="*/ 352697 h 2638697"/>
              <a:gd name="connsiteX95" fmla="*/ 1050437 w 2622754"/>
              <a:gd name="connsiteY95" fmla="*/ 339634 h 2638697"/>
              <a:gd name="connsiteX96" fmla="*/ 1011248 w 2622754"/>
              <a:gd name="connsiteY96" fmla="*/ 313508 h 2638697"/>
              <a:gd name="connsiteX97" fmla="*/ 945934 w 2622754"/>
              <a:gd name="connsiteY97" fmla="*/ 248194 h 2638697"/>
              <a:gd name="connsiteX98" fmla="*/ 919808 w 2622754"/>
              <a:gd name="connsiteY98" fmla="*/ 209006 h 2638697"/>
              <a:gd name="connsiteX99" fmla="*/ 841431 w 2622754"/>
              <a:gd name="connsiteY99" fmla="*/ 182880 h 2638697"/>
              <a:gd name="connsiteX100" fmla="*/ 802243 w 2622754"/>
              <a:gd name="connsiteY100" fmla="*/ 169817 h 2638697"/>
              <a:gd name="connsiteX101" fmla="*/ 776117 w 2622754"/>
              <a:gd name="connsiteY101" fmla="*/ 130628 h 2638697"/>
              <a:gd name="connsiteX102" fmla="*/ 763054 w 2622754"/>
              <a:gd name="connsiteY102" fmla="*/ 91440 h 2638697"/>
              <a:gd name="connsiteX103" fmla="*/ 606300 w 2622754"/>
              <a:gd name="connsiteY103" fmla="*/ 13063 h 2638697"/>
              <a:gd name="connsiteX104" fmla="*/ 567111 w 2622754"/>
              <a:gd name="connsiteY104" fmla="*/ 0 h 2638697"/>
              <a:gd name="connsiteX105" fmla="*/ 501797 w 2622754"/>
              <a:gd name="connsiteY105" fmla="*/ 0 h 2638697"/>
              <a:gd name="connsiteX0" fmla="*/ 501797 w 2622754"/>
              <a:gd name="connsiteY0" fmla="*/ 0 h 2638697"/>
              <a:gd name="connsiteX1" fmla="*/ 462608 w 2622754"/>
              <a:gd name="connsiteY1" fmla="*/ 13063 h 2638697"/>
              <a:gd name="connsiteX2" fmla="*/ 397294 w 2622754"/>
              <a:gd name="connsiteY2" fmla="*/ 104503 h 2638697"/>
              <a:gd name="connsiteX3" fmla="*/ 371168 w 2622754"/>
              <a:gd name="connsiteY3" fmla="*/ 182880 h 2638697"/>
              <a:gd name="connsiteX4" fmla="*/ 358105 w 2622754"/>
              <a:gd name="connsiteY4" fmla="*/ 222068 h 2638697"/>
              <a:gd name="connsiteX5" fmla="*/ 305854 w 2622754"/>
              <a:gd name="connsiteY5" fmla="*/ 300446 h 2638697"/>
              <a:gd name="connsiteX6" fmla="*/ 279728 w 2622754"/>
              <a:gd name="connsiteY6" fmla="*/ 378823 h 2638697"/>
              <a:gd name="connsiteX7" fmla="*/ 201351 w 2622754"/>
              <a:gd name="connsiteY7" fmla="*/ 431074 h 2638697"/>
              <a:gd name="connsiteX8" fmla="*/ 162163 w 2622754"/>
              <a:gd name="connsiteY8" fmla="*/ 457200 h 2638697"/>
              <a:gd name="connsiteX9" fmla="*/ 122974 w 2622754"/>
              <a:gd name="connsiteY9" fmla="*/ 470263 h 2638697"/>
              <a:gd name="connsiteX10" fmla="*/ 5408 w 2622754"/>
              <a:gd name="connsiteY10" fmla="*/ 470263 h 2638697"/>
              <a:gd name="connsiteX11" fmla="*/ 18471 w 2622754"/>
              <a:gd name="connsiteY11" fmla="*/ 600891 h 2638697"/>
              <a:gd name="connsiteX12" fmla="*/ 44597 w 2622754"/>
              <a:gd name="connsiteY12" fmla="*/ 679268 h 2638697"/>
              <a:gd name="connsiteX13" fmla="*/ 57660 w 2622754"/>
              <a:gd name="connsiteY13" fmla="*/ 718457 h 2638697"/>
              <a:gd name="connsiteX14" fmla="*/ 68712 w 2622754"/>
              <a:gd name="connsiteY14" fmla="*/ 776235 h 2638697"/>
              <a:gd name="connsiteX15" fmla="*/ 103924 w 2622754"/>
              <a:gd name="connsiteY15" fmla="*/ 837746 h 2638697"/>
              <a:gd name="connsiteX16" fmla="*/ 162163 w 2622754"/>
              <a:gd name="connsiteY16" fmla="*/ 796834 h 2638697"/>
              <a:gd name="connsiteX17" fmla="*/ 234915 w 2622754"/>
              <a:gd name="connsiteY17" fmla="*/ 864235 h 2638697"/>
              <a:gd name="connsiteX18" fmla="*/ 305854 w 2622754"/>
              <a:gd name="connsiteY18" fmla="*/ 1058091 h 2638697"/>
              <a:gd name="connsiteX19" fmla="*/ 331980 w 2622754"/>
              <a:gd name="connsiteY19" fmla="*/ 1097280 h 2638697"/>
              <a:gd name="connsiteX20" fmla="*/ 358105 w 2622754"/>
              <a:gd name="connsiteY20" fmla="*/ 1175657 h 2638697"/>
              <a:gd name="connsiteX21" fmla="*/ 352481 w 2622754"/>
              <a:gd name="connsiteY21" fmla="*/ 1246596 h 2638697"/>
              <a:gd name="connsiteX22" fmla="*/ 410357 w 2622754"/>
              <a:gd name="connsiteY22" fmla="*/ 1293223 h 2638697"/>
              <a:gd name="connsiteX23" fmla="*/ 463334 w 2622754"/>
              <a:gd name="connsiteY23" fmla="*/ 1429838 h 2638697"/>
              <a:gd name="connsiteX24" fmla="*/ 476760 w 2622754"/>
              <a:gd name="connsiteY24" fmla="*/ 1494427 h 2638697"/>
              <a:gd name="connsiteX25" fmla="*/ 455260 w 2622754"/>
              <a:gd name="connsiteY25" fmla="*/ 1563279 h 2638697"/>
              <a:gd name="connsiteX26" fmla="*/ 490548 w 2622754"/>
              <a:gd name="connsiteY26" fmla="*/ 1599293 h 2638697"/>
              <a:gd name="connsiteX27" fmla="*/ 469049 w 2622754"/>
              <a:gd name="connsiteY27" fmla="*/ 1684746 h 2638697"/>
              <a:gd name="connsiteX28" fmla="*/ 597138 w 2622754"/>
              <a:gd name="connsiteY28" fmla="*/ 1805849 h 2638697"/>
              <a:gd name="connsiteX29" fmla="*/ 646214 w 2622754"/>
              <a:gd name="connsiteY29" fmla="*/ 1896926 h 2638697"/>
              <a:gd name="connsiteX30" fmla="*/ 662815 w 2622754"/>
              <a:gd name="connsiteY30" fmla="*/ 1951990 h 2638697"/>
              <a:gd name="connsiteX31" fmla="*/ 744730 w 2622754"/>
              <a:gd name="connsiteY31" fmla="*/ 2073093 h 2638697"/>
              <a:gd name="connsiteX32" fmla="*/ 784281 w 2622754"/>
              <a:gd name="connsiteY32" fmla="*/ 2181134 h 2638697"/>
              <a:gd name="connsiteX33" fmla="*/ 806869 w 2622754"/>
              <a:gd name="connsiteY33" fmla="*/ 2226673 h 2638697"/>
              <a:gd name="connsiteX34" fmla="*/ 788182 w 2622754"/>
              <a:gd name="connsiteY34" fmla="*/ 2308588 h 2638697"/>
              <a:gd name="connsiteX35" fmla="*/ 842520 w 2622754"/>
              <a:gd name="connsiteY35" fmla="*/ 2428966 h 2638697"/>
              <a:gd name="connsiteX36" fmla="*/ 846058 w 2622754"/>
              <a:gd name="connsiteY36" fmla="*/ 2500993 h 2638697"/>
              <a:gd name="connsiteX37" fmla="*/ 919808 w 2622754"/>
              <a:gd name="connsiteY37" fmla="*/ 2638697 h 2638697"/>
              <a:gd name="connsiteX38" fmla="*/ 1111850 w 2622754"/>
              <a:gd name="connsiteY38" fmla="*/ 2593884 h 2638697"/>
              <a:gd name="connsiteX39" fmla="*/ 1246380 w 2622754"/>
              <a:gd name="connsiteY39" fmla="*/ 2599508 h 2638697"/>
              <a:gd name="connsiteX40" fmla="*/ 1345621 w 2622754"/>
              <a:gd name="connsiteY40" fmla="*/ 2529296 h 2638697"/>
              <a:gd name="connsiteX41" fmla="*/ 1418737 w 2622754"/>
              <a:gd name="connsiteY41" fmla="*/ 2534557 h 2638697"/>
              <a:gd name="connsiteX42" fmla="*/ 1512626 w 2622754"/>
              <a:gd name="connsiteY42" fmla="*/ 2473869 h 2638697"/>
              <a:gd name="connsiteX43" fmla="*/ 1578303 w 2622754"/>
              <a:gd name="connsiteY43" fmla="*/ 2466793 h 2638697"/>
              <a:gd name="connsiteX44" fmla="*/ 1633367 w 2622754"/>
              <a:gd name="connsiteY44" fmla="*/ 2447381 h 2638697"/>
              <a:gd name="connsiteX45" fmla="*/ 1685255 w 2622754"/>
              <a:gd name="connsiteY45" fmla="*/ 2437130 h 2638697"/>
              <a:gd name="connsiteX46" fmla="*/ 1754108 w 2622754"/>
              <a:gd name="connsiteY46" fmla="*/ 2414179 h 2638697"/>
              <a:gd name="connsiteX47" fmla="*/ 1805996 w 2622754"/>
              <a:gd name="connsiteY47" fmla="*/ 2401116 h 2638697"/>
              <a:gd name="connsiteX48" fmla="*/ 1791210 w 2622754"/>
              <a:gd name="connsiteY48" fmla="*/ 2349953 h 2638697"/>
              <a:gd name="connsiteX49" fmla="*/ 1878023 w 2622754"/>
              <a:gd name="connsiteY49" fmla="*/ 2295616 h 2638697"/>
              <a:gd name="connsiteX50" fmla="*/ 1985338 w 2622754"/>
              <a:gd name="connsiteY50" fmla="*/ 2254613 h 2638697"/>
              <a:gd name="connsiteX51" fmla="*/ 2077776 w 2622754"/>
              <a:gd name="connsiteY51" fmla="*/ 2243999 h 2638697"/>
              <a:gd name="connsiteX52" fmla="*/ 2108528 w 2622754"/>
              <a:gd name="connsiteY52" fmla="*/ 2207623 h 2638697"/>
              <a:gd name="connsiteX53" fmla="*/ 2147717 w 2622754"/>
              <a:gd name="connsiteY53" fmla="*/ 2181497 h 2638697"/>
              <a:gd name="connsiteX54" fmla="*/ 2186905 w 2622754"/>
              <a:gd name="connsiteY54" fmla="*/ 2155371 h 2638697"/>
              <a:gd name="connsiteX55" fmla="*/ 2226094 w 2622754"/>
              <a:gd name="connsiteY55" fmla="*/ 2142308 h 2638697"/>
              <a:gd name="connsiteX56" fmla="*/ 2265283 w 2622754"/>
              <a:gd name="connsiteY56" fmla="*/ 2103120 h 2638697"/>
              <a:gd name="connsiteX57" fmla="*/ 2304471 w 2622754"/>
              <a:gd name="connsiteY57" fmla="*/ 2090057 h 2638697"/>
              <a:gd name="connsiteX58" fmla="*/ 2356723 w 2622754"/>
              <a:gd name="connsiteY58" fmla="*/ 2030730 h 2638697"/>
              <a:gd name="connsiteX59" fmla="*/ 2395548 w 2622754"/>
              <a:gd name="connsiteY59" fmla="*/ 2023291 h 2638697"/>
              <a:gd name="connsiteX60" fmla="*/ 2408974 w 2622754"/>
              <a:gd name="connsiteY60" fmla="*/ 1894114 h 2638697"/>
              <a:gd name="connsiteX61" fmla="*/ 2422037 w 2622754"/>
              <a:gd name="connsiteY61" fmla="*/ 1854926 h 2638697"/>
              <a:gd name="connsiteX62" fmla="*/ 2483813 w 2622754"/>
              <a:gd name="connsiteY62" fmla="*/ 1865448 h 2638697"/>
              <a:gd name="connsiteX63" fmla="*/ 2557927 w 2622754"/>
              <a:gd name="connsiteY63" fmla="*/ 1746885 h 2638697"/>
              <a:gd name="connsiteX64" fmla="*/ 2616528 w 2622754"/>
              <a:gd name="connsiteY64" fmla="*/ 1668508 h 2638697"/>
              <a:gd name="connsiteX65" fmla="*/ 2550125 w 2622754"/>
              <a:gd name="connsiteY65" fmla="*/ 1608455 h 2638697"/>
              <a:gd name="connsiteX66" fmla="*/ 2495062 w 2622754"/>
              <a:gd name="connsiteY66" fmla="*/ 1522367 h 2638697"/>
              <a:gd name="connsiteX67" fmla="*/ 2382848 w 2622754"/>
              <a:gd name="connsiteY67" fmla="*/ 1528354 h 2638697"/>
              <a:gd name="connsiteX68" fmla="*/ 2304471 w 2622754"/>
              <a:gd name="connsiteY68" fmla="*/ 1410788 h 2638697"/>
              <a:gd name="connsiteX69" fmla="*/ 2278345 w 2622754"/>
              <a:gd name="connsiteY69" fmla="*/ 1371600 h 2638697"/>
              <a:gd name="connsiteX70" fmla="*/ 2252220 w 2622754"/>
              <a:gd name="connsiteY70" fmla="*/ 1293223 h 2638697"/>
              <a:gd name="connsiteX71" fmla="*/ 2239157 w 2622754"/>
              <a:gd name="connsiteY71" fmla="*/ 1254034 h 2638697"/>
              <a:gd name="connsiteX72" fmla="*/ 2158330 w 2622754"/>
              <a:gd name="connsiteY72" fmla="*/ 1310186 h 2638697"/>
              <a:gd name="connsiteX73" fmla="*/ 2119505 w 2622754"/>
              <a:gd name="connsiteY73" fmla="*/ 1349375 h 2638697"/>
              <a:gd name="connsiteX74" fmla="*/ 2082403 w 2622754"/>
              <a:gd name="connsiteY74" fmla="*/ 1397726 h 2638697"/>
              <a:gd name="connsiteX75" fmla="*/ 2043214 w 2622754"/>
              <a:gd name="connsiteY75" fmla="*/ 1410788 h 2638697"/>
              <a:gd name="connsiteX76" fmla="*/ 1964837 w 2622754"/>
              <a:gd name="connsiteY76" fmla="*/ 1436914 h 2638697"/>
              <a:gd name="connsiteX77" fmla="*/ 1925648 w 2622754"/>
              <a:gd name="connsiteY77" fmla="*/ 1449977 h 2638697"/>
              <a:gd name="connsiteX78" fmla="*/ 1795383 w 2622754"/>
              <a:gd name="connsiteY78" fmla="*/ 1465126 h 2638697"/>
              <a:gd name="connsiteX79" fmla="*/ 1739593 w 2622754"/>
              <a:gd name="connsiteY79" fmla="*/ 1422400 h 2638697"/>
              <a:gd name="connsiteX80" fmla="*/ 1758280 w 2622754"/>
              <a:gd name="connsiteY80" fmla="*/ 1256121 h 2638697"/>
              <a:gd name="connsiteX81" fmla="*/ 1664391 w 2622754"/>
              <a:gd name="connsiteY81" fmla="*/ 1227908 h 2638697"/>
              <a:gd name="connsiteX82" fmla="*/ 1651328 w 2622754"/>
              <a:gd name="connsiteY82" fmla="*/ 1319348 h 2638697"/>
              <a:gd name="connsiteX83" fmla="*/ 1625203 w 2622754"/>
              <a:gd name="connsiteY83" fmla="*/ 1175657 h 2638697"/>
              <a:gd name="connsiteX84" fmla="*/ 1612140 w 2622754"/>
              <a:gd name="connsiteY84" fmla="*/ 1136468 h 2638697"/>
              <a:gd name="connsiteX85" fmla="*/ 1533763 w 2622754"/>
              <a:gd name="connsiteY85" fmla="*/ 1084217 h 2638697"/>
              <a:gd name="connsiteX86" fmla="*/ 1481511 w 2622754"/>
              <a:gd name="connsiteY86" fmla="*/ 966651 h 2638697"/>
              <a:gd name="connsiteX87" fmla="*/ 1403134 w 2622754"/>
              <a:gd name="connsiteY87" fmla="*/ 888274 h 2638697"/>
              <a:gd name="connsiteX88" fmla="*/ 1390071 w 2622754"/>
              <a:gd name="connsiteY88" fmla="*/ 744583 h 2638697"/>
              <a:gd name="connsiteX89" fmla="*/ 1377008 w 2622754"/>
              <a:gd name="connsiteY89" fmla="*/ 679268 h 2638697"/>
              <a:gd name="connsiteX90" fmla="*/ 1324757 w 2622754"/>
              <a:gd name="connsiteY90" fmla="*/ 600891 h 2638697"/>
              <a:gd name="connsiteX91" fmla="*/ 1233317 w 2622754"/>
              <a:gd name="connsiteY91" fmla="*/ 522514 h 2638697"/>
              <a:gd name="connsiteX92" fmla="*/ 1207191 w 2622754"/>
              <a:gd name="connsiteY92" fmla="*/ 483326 h 2638697"/>
              <a:gd name="connsiteX93" fmla="*/ 1115751 w 2622754"/>
              <a:gd name="connsiteY93" fmla="*/ 391886 h 2638697"/>
              <a:gd name="connsiteX94" fmla="*/ 1089625 w 2622754"/>
              <a:gd name="connsiteY94" fmla="*/ 352697 h 2638697"/>
              <a:gd name="connsiteX95" fmla="*/ 1050437 w 2622754"/>
              <a:gd name="connsiteY95" fmla="*/ 339634 h 2638697"/>
              <a:gd name="connsiteX96" fmla="*/ 1011248 w 2622754"/>
              <a:gd name="connsiteY96" fmla="*/ 313508 h 2638697"/>
              <a:gd name="connsiteX97" fmla="*/ 945934 w 2622754"/>
              <a:gd name="connsiteY97" fmla="*/ 248194 h 2638697"/>
              <a:gd name="connsiteX98" fmla="*/ 919808 w 2622754"/>
              <a:gd name="connsiteY98" fmla="*/ 209006 h 2638697"/>
              <a:gd name="connsiteX99" fmla="*/ 841431 w 2622754"/>
              <a:gd name="connsiteY99" fmla="*/ 182880 h 2638697"/>
              <a:gd name="connsiteX100" fmla="*/ 802243 w 2622754"/>
              <a:gd name="connsiteY100" fmla="*/ 169817 h 2638697"/>
              <a:gd name="connsiteX101" fmla="*/ 776117 w 2622754"/>
              <a:gd name="connsiteY101" fmla="*/ 130628 h 2638697"/>
              <a:gd name="connsiteX102" fmla="*/ 763054 w 2622754"/>
              <a:gd name="connsiteY102" fmla="*/ 91440 h 2638697"/>
              <a:gd name="connsiteX103" fmla="*/ 606300 w 2622754"/>
              <a:gd name="connsiteY103" fmla="*/ 13063 h 2638697"/>
              <a:gd name="connsiteX104" fmla="*/ 567111 w 2622754"/>
              <a:gd name="connsiteY104" fmla="*/ 0 h 2638697"/>
              <a:gd name="connsiteX105" fmla="*/ 501797 w 2622754"/>
              <a:gd name="connsiteY105" fmla="*/ 0 h 2638697"/>
              <a:gd name="connsiteX0" fmla="*/ 501797 w 2622754"/>
              <a:gd name="connsiteY0" fmla="*/ 0 h 2638697"/>
              <a:gd name="connsiteX1" fmla="*/ 462608 w 2622754"/>
              <a:gd name="connsiteY1" fmla="*/ 13063 h 2638697"/>
              <a:gd name="connsiteX2" fmla="*/ 397294 w 2622754"/>
              <a:gd name="connsiteY2" fmla="*/ 104503 h 2638697"/>
              <a:gd name="connsiteX3" fmla="*/ 371168 w 2622754"/>
              <a:gd name="connsiteY3" fmla="*/ 182880 h 2638697"/>
              <a:gd name="connsiteX4" fmla="*/ 358105 w 2622754"/>
              <a:gd name="connsiteY4" fmla="*/ 222068 h 2638697"/>
              <a:gd name="connsiteX5" fmla="*/ 305854 w 2622754"/>
              <a:gd name="connsiteY5" fmla="*/ 300446 h 2638697"/>
              <a:gd name="connsiteX6" fmla="*/ 279728 w 2622754"/>
              <a:gd name="connsiteY6" fmla="*/ 378823 h 2638697"/>
              <a:gd name="connsiteX7" fmla="*/ 201351 w 2622754"/>
              <a:gd name="connsiteY7" fmla="*/ 431074 h 2638697"/>
              <a:gd name="connsiteX8" fmla="*/ 162163 w 2622754"/>
              <a:gd name="connsiteY8" fmla="*/ 457200 h 2638697"/>
              <a:gd name="connsiteX9" fmla="*/ 122974 w 2622754"/>
              <a:gd name="connsiteY9" fmla="*/ 470263 h 2638697"/>
              <a:gd name="connsiteX10" fmla="*/ 5408 w 2622754"/>
              <a:gd name="connsiteY10" fmla="*/ 470263 h 2638697"/>
              <a:gd name="connsiteX11" fmla="*/ 18471 w 2622754"/>
              <a:gd name="connsiteY11" fmla="*/ 600891 h 2638697"/>
              <a:gd name="connsiteX12" fmla="*/ 44597 w 2622754"/>
              <a:gd name="connsiteY12" fmla="*/ 679268 h 2638697"/>
              <a:gd name="connsiteX13" fmla="*/ 57660 w 2622754"/>
              <a:gd name="connsiteY13" fmla="*/ 718457 h 2638697"/>
              <a:gd name="connsiteX14" fmla="*/ 68712 w 2622754"/>
              <a:gd name="connsiteY14" fmla="*/ 776235 h 2638697"/>
              <a:gd name="connsiteX15" fmla="*/ 103924 w 2622754"/>
              <a:gd name="connsiteY15" fmla="*/ 837746 h 2638697"/>
              <a:gd name="connsiteX16" fmla="*/ 162163 w 2622754"/>
              <a:gd name="connsiteY16" fmla="*/ 796834 h 2638697"/>
              <a:gd name="connsiteX17" fmla="*/ 234915 w 2622754"/>
              <a:gd name="connsiteY17" fmla="*/ 864235 h 2638697"/>
              <a:gd name="connsiteX18" fmla="*/ 305854 w 2622754"/>
              <a:gd name="connsiteY18" fmla="*/ 1058091 h 2638697"/>
              <a:gd name="connsiteX19" fmla="*/ 331980 w 2622754"/>
              <a:gd name="connsiteY19" fmla="*/ 1097280 h 2638697"/>
              <a:gd name="connsiteX20" fmla="*/ 358105 w 2622754"/>
              <a:gd name="connsiteY20" fmla="*/ 1175657 h 2638697"/>
              <a:gd name="connsiteX21" fmla="*/ 352481 w 2622754"/>
              <a:gd name="connsiteY21" fmla="*/ 1246596 h 2638697"/>
              <a:gd name="connsiteX22" fmla="*/ 410357 w 2622754"/>
              <a:gd name="connsiteY22" fmla="*/ 1293223 h 2638697"/>
              <a:gd name="connsiteX23" fmla="*/ 463334 w 2622754"/>
              <a:gd name="connsiteY23" fmla="*/ 1429838 h 2638697"/>
              <a:gd name="connsiteX24" fmla="*/ 476760 w 2622754"/>
              <a:gd name="connsiteY24" fmla="*/ 1494427 h 2638697"/>
              <a:gd name="connsiteX25" fmla="*/ 455260 w 2622754"/>
              <a:gd name="connsiteY25" fmla="*/ 1563279 h 2638697"/>
              <a:gd name="connsiteX26" fmla="*/ 490548 w 2622754"/>
              <a:gd name="connsiteY26" fmla="*/ 1599293 h 2638697"/>
              <a:gd name="connsiteX27" fmla="*/ 469049 w 2622754"/>
              <a:gd name="connsiteY27" fmla="*/ 1684746 h 2638697"/>
              <a:gd name="connsiteX28" fmla="*/ 597138 w 2622754"/>
              <a:gd name="connsiteY28" fmla="*/ 1805849 h 2638697"/>
              <a:gd name="connsiteX29" fmla="*/ 646214 w 2622754"/>
              <a:gd name="connsiteY29" fmla="*/ 1896926 h 2638697"/>
              <a:gd name="connsiteX30" fmla="*/ 662815 w 2622754"/>
              <a:gd name="connsiteY30" fmla="*/ 1951990 h 2638697"/>
              <a:gd name="connsiteX31" fmla="*/ 744730 w 2622754"/>
              <a:gd name="connsiteY31" fmla="*/ 2073093 h 2638697"/>
              <a:gd name="connsiteX32" fmla="*/ 784281 w 2622754"/>
              <a:gd name="connsiteY32" fmla="*/ 2181134 h 2638697"/>
              <a:gd name="connsiteX33" fmla="*/ 806869 w 2622754"/>
              <a:gd name="connsiteY33" fmla="*/ 2226673 h 2638697"/>
              <a:gd name="connsiteX34" fmla="*/ 788182 w 2622754"/>
              <a:gd name="connsiteY34" fmla="*/ 2308588 h 2638697"/>
              <a:gd name="connsiteX35" fmla="*/ 842520 w 2622754"/>
              <a:gd name="connsiteY35" fmla="*/ 2428966 h 2638697"/>
              <a:gd name="connsiteX36" fmla="*/ 846058 w 2622754"/>
              <a:gd name="connsiteY36" fmla="*/ 2500993 h 2638697"/>
              <a:gd name="connsiteX37" fmla="*/ 919808 w 2622754"/>
              <a:gd name="connsiteY37" fmla="*/ 2638697 h 2638697"/>
              <a:gd name="connsiteX38" fmla="*/ 1111850 w 2622754"/>
              <a:gd name="connsiteY38" fmla="*/ 2593884 h 2638697"/>
              <a:gd name="connsiteX39" fmla="*/ 1246380 w 2622754"/>
              <a:gd name="connsiteY39" fmla="*/ 2599508 h 2638697"/>
              <a:gd name="connsiteX40" fmla="*/ 1345621 w 2622754"/>
              <a:gd name="connsiteY40" fmla="*/ 2529296 h 2638697"/>
              <a:gd name="connsiteX41" fmla="*/ 1418737 w 2622754"/>
              <a:gd name="connsiteY41" fmla="*/ 2534557 h 2638697"/>
              <a:gd name="connsiteX42" fmla="*/ 1512626 w 2622754"/>
              <a:gd name="connsiteY42" fmla="*/ 2473869 h 2638697"/>
              <a:gd name="connsiteX43" fmla="*/ 1578303 w 2622754"/>
              <a:gd name="connsiteY43" fmla="*/ 2466793 h 2638697"/>
              <a:gd name="connsiteX44" fmla="*/ 1633367 w 2622754"/>
              <a:gd name="connsiteY44" fmla="*/ 2447381 h 2638697"/>
              <a:gd name="connsiteX45" fmla="*/ 1685255 w 2622754"/>
              <a:gd name="connsiteY45" fmla="*/ 2437130 h 2638697"/>
              <a:gd name="connsiteX46" fmla="*/ 1754108 w 2622754"/>
              <a:gd name="connsiteY46" fmla="*/ 2414179 h 2638697"/>
              <a:gd name="connsiteX47" fmla="*/ 1805996 w 2622754"/>
              <a:gd name="connsiteY47" fmla="*/ 2401116 h 2638697"/>
              <a:gd name="connsiteX48" fmla="*/ 1791210 w 2622754"/>
              <a:gd name="connsiteY48" fmla="*/ 2349953 h 2638697"/>
              <a:gd name="connsiteX49" fmla="*/ 1878023 w 2622754"/>
              <a:gd name="connsiteY49" fmla="*/ 2295616 h 2638697"/>
              <a:gd name="connsiteX50" fmla="*/ 1985338 w 2622754"/>
              <a:gd name="connsiteY50" fmla="*/ 2254613 h 2638697"/>
              <a:gd name="connsiteX51" fmla="*/ 2077776 w 2622754"/>
              <a:gd name="connsiteY51" fmla="*/ 2243999 h 2638697"/>
              <a:gd name="connsiteX52" fmla="*/ 2108528 w 2622754"/>
              <a:gd name="connsiteY52" fmla="*/ 2207623 h 2638697"/>
              <a:gd name="connsiteX53" fmla="*/ 2147717 w 2622754"/>
              <a:gd name="connsiteY53" fmla="*/ 2181497 h 2638697"/>
              <a:gd name="connsiteX54" fmla="*/ 2186905 w 2622754"/>
              <a:gd name="connsiteY54" fmla="*/ 2155371 h 2638697"/>
              <a:gd name="connsiteX55" fmla="*/ 2226094 w 2622754"/>
              <a:gd name="connsiteY55" fmla="*/ 2142308 h 2638697"/>
              <a:gd name="connsiteX56" fmla="*/ 2265283 w 2622754"/>
              <a:gd name="connsiteY56" fmla="*/ 2103120 h 2638697"/>
              <a:gd name="connsiteX57" fmla="*/ 2304471 w 2622754"/>
              <a:gd name="connsiteY57" fmla="*/ 2090057 h 2638697"/>
              <a:gd name="connsiteX58" fmla="*/ 2356723 w 2622754"/>
              <a:gd name="connsiteY58" fmla="*/ 2030730 h 2638697"/>
              <a:gd name="connsiteX59" fmla="*/ 2395548 w 2622754"/>
              <a:gd name="connsiteY59" fmla="*/ 2023291 h 2638697"/>
              <a:gd name="connsiteX60" fmla="*/ 2408974 w 2622754"/>
              <a:gd name="connsiteY60" fmla="*/ 1894114 h 2638697"/>
              <a:gd name="connsiteX61" fmla="*/ 2422037 w 2622754"/>
              <a:gd name="connsiteY61" fmla="*/ 1854926 h 2638697"/>
              <a:gd name="connsiteX62" fmla="*/ 2483813 w 2622754"/>
              <a:gd name="connsiteY62" fmla="*/ 1865448 h 2638697"/>
              <a:gd name="connsiteX63" fmla="*/ 2557927 w 2622754"/>
              <a:gd name="connsiteY63" fmla="*/ 1746885 h 2638697"/>
              <a:gd name="connsiteX64" fmla="*/ 2616528 w 2622754"/>
              <a:gd name="connsiteY64" fmla="*/ 1668508 h 2638697"/>
              <a:gd name="connsiteX65" fmla="*/ 2550125 w 2622754"/>
              <a:gd name="connsiteY65" fmla="*/ 1608455 h 2638697"/>
              <a:gd name="connsiteX66" fmla="*/ 2495062 w 2622754"/>
              <a:gd name="connsiteY66" fmla="*/ 1522367 h 2638697"/>
              <a:gd name="connsiteX67" fmla="*/ 2382848 w 2622754"/>
              <a:gd name="connsiteY67" fmla="*/ 1528354 h 2638697"/>
              <a:gd name="connsiteX68" fmla="*/ 2304471 w 2622754"/>
              <a:gd name="connsiteY68" fmla="*/ 1410788 h 2638697"/>
              <a:gd name="connsiteX69" fmla="*/ 2278345 w 2622754"/>
              <a:gd name="connsiteY69" fmla="*/ 1371600 h 2638697"/>
              <a:gd name="connsiteX70" fmla="*/ 2252220 w 2622754"/>
              <a:gd name="connsiteY70" fmla="*/ 1293223 h 2638697"/>
              <a:gd name="connsiteX71" fmla="*/ 2239157 w 2622754"/>
              <a:gd name="connsiteY71" fmla="*/ 1254034 h 2638697"/>
              <a:gd name="connsiteX72" fmla="*/ 2158330 w 2622754"/>
              <a:gd name="connsiteY72" fmla="*/ 1310186 h 2638697"/>
              <a:gd name="connsiteX73" fmla="*/ 2119505 w 2622754"/>
              <a:gd name="connsiteY73" fmla="*/ 1349375 h 2638697"/>
              <a:gd name="connsiteX74" fmla="*/ 2082403 w 2622754"/>
              <a:gd name="connsiteY74" fmla="*/ 1397726 h 2638697"/>
              <a:gd name="connsiteX75" fmla="*/ 2043214 w 2622754"/>
              <a:gd name="connsiteY75" fmla="*/ 1410788 h 2638697"/>
              <a:gd name="connsiteX76" fmla="*/ 1964837 w 2622754"/>
              <a:gd name="connsiteY76" fmla="*/ 1436914 h 2638697"/>
              <a:gd name="connsiteX77" fmla="*/ 1925648 w 2622754"/>
              <a:gd name="connsiteY77" fmla="*/ 1449977 h 2638697"/>
              <a:gd name="connsiteX78" fmla="*/ 1795383 w 2622754"/>
              <a:gd name="connsiteY78" fmla="*/ 1465126 h 2638697"/>
              <a:gd name="connsiteX79" fmla="*/ 1739593 w 2622754"/>
              <a:gd name="connsiteY79" fmla="*/ 1422400 h 2638697"/>
              <a:gd name="connsiteX80" fmla="*/ 1758280 w 2622754"/>
              <a:gd name="connsiteY80" fmla="*/ 1256121 h 2638697"/>
              <a:gd name="connsiteX81" fmla="*/ 1692966 w 2622754"/>
              <a:gd name="connsiteY81" fmla="*/ 1243783 h 2638697"/>
              <a:gd name="connsiteX82" fmla="*/ 1651328 w 2622754"/>
              <a:gd name="connsiteY82" fmla="*/ 1319348 h 2638697"/>
              <a:gd name="connsiteX83" fmla="*/ 1625203 w 2622754"/>
              <a:gd name="connsiteY83" fmla="*/ 1175657 h 2638697"/>
              <a:gd name="connsiteX84" fmla="*/ 1612140 w 2622754"/>
              <a:gd name="connsiteY84" fmla="*/ 1136468 h 2638697"/>
              <a:gd name="connsiteX85" fmla="*/ 1533763 w 2622754"/>
              <a:gd name="connsiteY85" fmla="*/ 1084217 h 2638697"/>
              <a:gd name="connsiteX86" fmla="*/ 1481511 w 2622754"/>
              <a:gd name="connsiteY86" fmla="*/ 966651 h 2638697"/>
              <a:gd name="connsiteX87" fmla="*/ 1403134 w 2622754"/>
              <a:gd name="connsiteY87" fmla="*/ 888274 h 2638697"/>
              <a:gd name="connsiteX88" fmla="*/ 1390071 w 2622754"/>
              <a:gd name="connsiteY88" fmla="*/ 744583 h 2638697"/>
              <a:gd name="connsiteX89" fmla="*/ 1377008 w 2622754"/>
              <a:gd name="connsiteY89" fmla="*/ 679268 h 2638697"/>
              <a:gd name="connsiteX90" fmla="*/ 1324757 w 2622754"/>
              <a:gd name="connsiteY90" fmla="*/ 600891 h 2638697"/>
              <a:gd name="connsiteX91" fmla="*/ 1233317 w 2622754"/>
              <a:gd name="connsiteY91" fmla="*/ 522514 h 2638697"/>
              <a:gd name="connsiteX92" fmla="*/ 1207191 w 2622754"/>
              <a:gd name="connsiteY92" fmla="*/ 483326 h 2638697"/>
              <a:gd name="connsiteX93" fmla="*/ 1115751 w 2622754"/>
              <a:gd name="connsiteY93" fmla="*/ 391886 h 2638697"/>
              <a:gd name="connsiteX94" fmla="*/ 1089625 w 2622754"/>
              <a:gd name="connsiteY94" fmla="*/ 352697 h 2638697"/>
              <a:gd name="connsiteX95" fmla="*/ 1050437 w 2622754"/>
              <a:gd name="connsiteY95" fmla="*/ 339634 h 2638697"/>
              <a:gd name="connsiteX96" fmla="*/ 1011248 w 2622754"/>
              <a:gd name="connsiteY96" fmla="*/ 313508 h 2638697"/>
              <a:gd name="connsiteX97" fmla="*/ 945934 w 2622754"/>
              <a:gd name="connsiteY97" fmla="*/ 248194 h 2638697"/>
              <a:gd name="connsiteX98" fmla="*/ 919808 w 2622754"/>
              <a:gd name="connsiteY98" fmla="*/ 209006 h 2638697"/>
              <a:gd name="connsiteX99" fmla="*/ 841431 w 2622754"/>
              <a:gd name="connsiteY99" fmla="*/ 182880 h 2638697"/>
              <a:gd name="connsiteX100" fmla="*/ 802243 w 2622754"/>
              <a:gd name="connsiteY100" fmla="*/ 169817 h 2638697"/>
              <a:gd name="connsiteX101" fmla="*/ 776117 w 2622754"/>
              <a:gd name="connsiteY101" fmla="*/ 130628 h 2638697"/>
              <a:gd name="connsiteX102" fmla="*/ 763054 w 2622754"/>
              <a:gd name="connsiteY102" fmla="*/ 91440 h 2638697"/>
              <a:gd name="connsiteX103" fmla="*/ 606300 w 2622754"/>
              <a:gd name="connsiteY103" fmla="*/ 13063 h 2638697"/>
              <a:gd name="connsiteX104" fmla="*/ 567111 w 2622754"/>
              <a:gd name="connsiteY104" fmla="*/ 0 h 2638697"/>
              <a:gd name="connsiteX105" fmla="*/ 501797 w 2622754"/>
              <a:gd name="connsiteY105" fmla="*/ 0 h 2638697"/>
              <a:gd name="connsiteX0" fmla="*/ 501797 w 2622754"/>
              <a:gd name="connsiteY0" fmla="*/ 0 h 2638697"/>
              <a:gd name="connsiteX1" fmla="*/ 462608 w 2622754"/>
              <a:gd name="connsiteY1" fmla="*/ 13063 h 2638697"/>
              <a:gd name="connsiteX2" fmla="*/ 397294 w 2622754"/>
              <a:gd name="connsiteY2" fmla="*/ 104503 h 2638697"/>
              <a:gd name="connsiteX3" fmla="*/ 371168 w 2622754"/>
              <a:gd name="connsiteY3" fmla="*/ 182880 h 2638697"/>
              <a:gd name="connsiteX4" fmla="*/ 358105 w 2622754"/>
              <a:gd name="connsiteY4" fmla="*/ 222068 h 2638697"/>
              <a:gd name="connsiteX5" fmla="*/ 305854 w 2622754"/>
              <a:gd name="connsiteY5" fmla="*/ 300446 h 2638697"/>
              <a:gd name="connsiteX6" fmla="*/ 279728 w 2622754"/>
              <a:gd name="connsiteY6" fmla="*/ 378823 h 2638697"/>
              <a:gd name="connsiteX7" fmla="*/ 201351 w 2622754"/>
              <a:gd name="connsiteY7" fmla="*/ 431074 h 2638697"/>
              <a:gd name="connsiteX8" fmla="*/ 162163 w 2622754"/>
              <a:gd name="connsiteY8" fmla="*/ 457200 h 2638697"/>
              <a:gd name="connsiteX9" fmla="*/ 122974 w 2622754"/>
              <a:gd name="connsiteY9" fmla="*/ 470263 h 2638697"/>
              <a:gd name="connsiteX10" fmla="*/ 5408 w 2622754"/>
              <a:gd name="connsiteY10" fmla="*/ 470263 h 2638697"/>
              <a:gd name="connsiteX11" fmla="*/ 18471 w 2622754"/>
              <a:gd name="connsiteY11" fmla="*/ 600891 h 2638697"/>
              <a:gd name="connsiteX12" fmla="*/ 44597 w 2622754"/>
              <a:gd name="connsiteY12" fmla="*/ 679268 h 2638697"/>
              <a:gd name="connsiteX13" fmla="*/ 57660 w 2622754"/>
              <a:gd name="connsiteY13" fmla="*/ 718457 h 2638697"/>
              <a:gd name="connsiteX14" fmla="*/ 68712 w 2622754"/>
              <a:gd name="connsiteY14" fmla="*/ 776235 h 2638697"/>
              <a:gd name="connsiteX15" fmla="*/ 103924 w 2622754"/>
              <a:gd name="connsiteY15" fmla="*/ 837746 h 2638697"/>
              <a:gd name="connsiteX16" fmla="*/ 162163 w 2622754"/>
              <a:gd name="connsiteY16" fmla="*/ 796834 h 2638697"/>
              <a:gd name="connsiteX17" fmla="*/ 234915 w 2622754"/>
              <a:gd name="connsiteY17" fmla="*/ 864235 h 2638697"/>
              <a:gd name="connsiteX18" fmla="*/ 305854 w 2622754"/>
              <a:gd name="connsiteY18" fmla="*/ 1058091 h 2638697"/>
              <a:gd name="connsiteX19" fmla="*/ 331980 w 2622754"/>
              <a:gd name="connsiteY19" fmla="*/ 1097280 h 2638697"/>
              <a:gd name="connsiteX20" fmla="*/ 358105 w 2622754"/>
              <a:gd name="connsiteY20" fmla="*/ 1175657 h 2638697"/>
              <a:gd name="connsiteX21" fmla="*/ 352481 w 2622754"/>
              <a:gd name="connsiteY21" fmla="*/ 1246596 h 2638697"/>
              <a:gd name="connsiteX22" fmla="*/ 410357 w 2622754"/>
              <a:gd name="connsiteY22" fmla="*/ 1293223 h 2638697"/>
              <a:gd name="connsiteX23" fmla="*/ 463334 w 2622754"/>
              <a:gd name="connsiteY23" fmla="*/ 1429838 h 2638697"/>
              <a:gd name="connsiteX24" fmla="*/ 476760 w 2622754"/>
              <a:gd name="connsiteY24" fmla="*/ 1494427 h 2638697"/>
              <a:gd name="connsiteX25" fmla="*/ 455260 w 2622754"/>
              <a:gd name="connsiteY25" fmla="*/ 1563279 h 2638697"/>
              <a:gd name="connsiteX26" fmla="*/ 490548 w 2622754"/>
              <a:gd name="connsiteY26" fmla="*/ 1599293 h 2638697"/>
              <a:gd name="connsiteX27" fmla="*/ 469049 w 2622754"/>
              <a:gd name="connsiteY27" fmla="*/ 1684746 h 2638697"/>
              <a:gd name="connsiteX28" fmla="*/ 597138 w 2622754"/>
              <a:gd name="connsiteY28" fmla="*/ 1805849 h 2638697"/>
              <a:gd name="connsiteX29" fmla="*/ 646214 w 2622754"/>
              <a:gd name="connsiteY29" fmla="*/ 1896926 h 2638697"/>
              <a:gd name="connsiteX30" fmla="*/ 662815 w 2622754"/>
              <a:gd name="connsiteY30" fmla="*/ 1951990 h 2638697"/>
              <a:gd name="connsiteX31" fmla="*/ 744730 w 2622754"/>
              <a:gd name="connsiteY31" fmla="*/ 2073093 h 2638697"/>
              <a:gd name="connsiteX32" fmla="*/ 784281 w 2622754"/>
              <a:gd name="connsiteY32" fmla="*/ 2181134 h 2638697"/>
              <a:gd name="connsiteX33" fmla="*/ 806869 w 2622754"/>
              <a:gd name="connsiteY33" fmla="*/ 2226673 h 2638697"/>
              <a:gd name="connsiteX34" fmla="*/ 788182 w 2622754"/>
              <a:gd name="connsiteY34" fmla="*/ 2308588 h 2638697"/>
              <a:gd name="connsiteX35" fmla="*/ 842520 w 2622754"/>
              <a:gd name="connsiteY35" fmla="*/ 2428966 h 2638697"/>
              <a:gd name="connsiteX36" fmla="*/ 846058 w 2622754"/>
              <a:gd name="connsiteY36" fmla="*/ 2500993 h 2638697"/>
              <a:gd name="connsiteX37" fmla="*/ 919808 w 2622754"/>
              <a:gd name="connsiteY37" fmla="*/ 2638697 h 2638697"/>
              <a:gd name="connsiteX38" fmla="*/ 1111850 w 2622754"/>
              <a:gd name="connsiteY38" fmla="*/ 2593884 h 2638697"/>
              <a:gd name="connsiteX39" fmla="*/ 1246380 w 2622754"/>
              <a:gd name="connsiteY39" fmla="*/ 2599508 h 2638697"/>
              <a:gd name="connsiteX40" fmla="*/ 1345621 w 2622754"/>
              <a:gd name="connsiteY40" fmla="*/ 2529296 h 2638697"/>
              <a:gd name="connsiteX41" fmla="*/ 1418737 w 2622754"/>
              <a:gd name="connsiteY41" fmla="*/ 2534557 h 2638697"/>
              <a:gd name="connsiteX42" fmla="*/ 1512626 w 2622754"/>
              <a:gd name="connsiteY42" fmla="*/ 2473869 h 2638697"/>
              <a:gd name="connsiteX43" fmla="*/ 1578303 w 2622754"/>
              <a:gd name="connsiteY43" fmla="*/ 2466793 h 2638697"/>
              <a:gd name="connsiteX44" fmla="*/ 1633367 w 2622754"/>
              <a:gd name="connsiteY44" fmla="*/ 2447381 h 2638697"/>
              <a:gd name="connsiteX45" fmla="*/ 1685255 w 2622754"/>
              <a:gd name="connsiteY45" fmla="*/ 2437130 h 2638697"/>
              <a:gd name="connsiteX46" fmla="*/ 1754108 w 2622754"/>
              <a:gd name="connsiteY46" fmla="*/ 2414179 h 2638697"/>
              <a:gd name="connsiteX47" fmla="*/ 1805996 w 2622754"/>
              <a:gd name="connsiteY47" fmla="*/ 2401116 h 2638697"/>
              <a:gd name="connsiteX48" fmla="*/ 1791210 w 2622754"/>
              <a:gd name="connsiteY48" fmla="*/ 2349953 h 2638697"/>
              <a:gd name="connsiteX49" fmla="*/ 1878023 w 2622754"/>
              <a:gd name="connsiteY49" fmla="*/ 2295616 h 2638697"/>
              <a:gd name="connsiteX50" fmla="*/ 1985338 w 2622754"/>
              <a:gd name="connsiteY50" fmla="*/ 2254613 h 2638697"/>
              <a:gd name="connsiteX51" fmla="*/ 2077776 w 2622754"/>
              <a:gd name="connsiteY51" fmla="*/ 2243999 h 2638697"/>
              <a:gd name="connsiteX52" fmla="*/ 2108528 w 2622754"/>
              <a:gd name="connsiteY52" fmla="*/ 2207623 h 2638697"/>
              <a:gd name="connsiteX53" fmla="*/ 2147717 w 2622754"/>
              <a:gd name="connsiteY53" fmla="*/ 2181497 h 2638697"/>
              <a:gd name="connsiteX54" fmla="*/ 2186905 w 2622754"/>
              <a:gd name="connsiteY54" fmla="*/ 2155371 h 2638697"/>
              <a:gd name="connsiteX55" fmla="*/ 2226094 w 2622754"/>
              <a:gd name="connsiteY55" fmla="*/ 2142308 h 2638697"/>
              <a:gd name="connsiteX56" fmla="*/ 2265283 w 2622754"/>
              <a:gd name="connsiteY56" fmla="*/ 2103120 h 2638697"/>
              <a:gd name="connsiteX57" fmla="*/ 2304471 w 2622754"/>
              <a:gd name="connsiteY57" fmla="*/ 2090057 h 2638697"/>
              <a:gd name="connsiteX58" fmla="*/ 2356723 w 2622754"/>
              <a:gd name="connsiteY58" fmla="*/ 2030730 h 2638697"/>
              <a:gd name="connsiteX59" fmla="*/ 2395548 w 2622754"/>
              <a:gd name="connsiteY59" fmla="*/ 2023291 h 2638697"/>
              <a:gd name="connsiteX60" fmla="*/ 2408974 w 2622754"/>
              <a:gd name="connsiteY60" fmla="*/ 1894114 h 2638697"/>
              <a:gd name="connsiteX61" fmla="*/ 2422037 w 2622754"/>
              <a:gd name="connsiteY61" fmla="*/ 1854926 h 2638697"/>
              <a:gd name="connsiteX62" fmla="*/ 2483813 w 2622754"/>
              <a:gd name="connsiteY62" fmla="*/ 1865448 h 2638697"/>
              <a:gd name="connsiteX63" fmla="*/ 2557927 w 2622754"/>
              <a:gd name="connsiteY63" fmla="*/ 1746885 h 2638697"/>
              <a:gd name="connsiteX64" fmla="*/ 2616528 w 2622754"/>
              <a:gd name="connsiteY64" fmla="*/ 1668508 h 2638697"/>
              <a:gd name="connsiteX65" fmla="*/ 2550125 w 2622754"/>
              <a:gd name="connsiteY65" fmla="*/ 1608455 h 2638697"/>
              <a:gd name="connsiteX66" fmla="*/ 2495062 w 2622754"/>
              <a:gd name="connsiteY66" fmla="*/ 1522367 h 2638697"/>
              <a:gd name="connsiteX67" fmla="*/ 2382848 w 2622754"/>
              <a:gd name="connsiteY67" fmla="*/ 1528354 h 2638697"/>
              <a:gd name="connsiteX68" fmla="*/ 2304471 w 2622754"/>
              <a:gd name="connsiteY68" fmla="*/ 1410788 h 2638697"/>
              <a:gd name="connsiteX69" fmla="*/ 2278345 w 2622754"/>
              <a:gd name="connsiteY69" fmla="*/ 1371600 h 2638697"/>
              <a:gd name="connsiteX70" fmla="*/ 2252220 w 2622754"/>
              <a:gd name="connsiteY70" fmla="*/ 1293223 h 2638697"/>
              <a:gd name="connsiteX71" fmla="*/ 2239157 w 2622754"/>
              <a:gd name="connsiteY71" fmla="*/ 1254034 h 2638697"/>
              <a:gd name="connsiteX72" fmla="*/ 2158330 w 2622754"/>
              <a:gd name="connsiteY72" fmla="*/ 1310186 h 2638697"/>
              <a:gd name="connsiteX73" fmla="*/ 2119505 w 2622754"/>
              <a:gd name="connsiteY73" fmla="*/ 1349375 h 2638697"/>
              <a:gd name="connsiteX74" fmla="*/ 2082403 w 2622754"/>
              <a:gd name="connsiteY74" fmla="*/ 1397726 h 2638697"/>
              <a:gd name="connsiteX75" fmla="*/ 2043214 w 2622754"/>
              <a:gd name="connsiteY75" fmla="*/ 1410788 h 2638697"/>
              <a:gd name="connsiteX76" fmla="*/ 1964837 w 2622754"/>
              <a:gd name="connsiteY76" fmla="*/ 1436914 h 2638697"/>
              <a:gd name="connsiteX77" fmla="*/ 1925648 w 2622754"/>
              <a:gd name="connsiteY77" fmla="*/ 1449977 h 2638697"/>
              <a:gd name="connsiteX78" fmla="*/ 1795383 w 2622754"/>
              <a:gd name="connsiteY78" fmla="*/ 1465126 h 2638697"/>
              <a:gd name="connsiteX79" fmla="*/ 1739593 w 2622754"/>
              <a:gd name="connsiteY79" fmla="*/ 1422400 h 2638697"/>
              <a:gd name="connsiteX80" fmla="*/ 1758280 w 2622754"/>
              <a:gd name="connsiteY80" fmla="*/ 1256121 h 2638697"/>
              <a:gd name="connsiteX81" fmla="*/ 1692966 w 2622754"/>
              <a:gd name="connsiteY81" fmla="*/ 1243783 h 2638697"/>
              <a:gd name="connsiteX82" fmla="*/ 1667203 w 2622754"/>
              <a:gd name="connsiteY82" fmla="*/ 1354273 h 2638697"/>
              <a:gd name="connsiteX83" fmla="*/ 1625203 w 2622754"/>
              <a:gd name="connsiteY83" fmla="*/ 1175657 h 2638697"/>
              <a:gd name="connsiteX84" fmla="*/ 1612140 w 2622754"/>
              <a:gd name="connsiteY84" fmla="*/ 1136468 h 2638697"/>
              <a:gd name="connsiteX85" fmla="*/ 1533763 w 2622754"/>
              <a:gd name="connsiteY85" fmla="*/ 1084217 h 2638697"/>
              <a:gd name="connsiteX86" fmla="*/ 1481511 w 2622754"/>
              <a:gd name="connsiteY86" fmla="*/ 966651 h 2638697"/>
              <a:gd name="connsiteX87" fmla="*/ 1403134 w 2622754"/>
              <a:gd name="connsiteY87" fmla="*/ 888274 h 2638697"/>
              <a:gd name="connsiteX88" fmla="*/ 1390071 w 2622754"/>
              <a:gd name="connsiteY88" fmla="*/ 744583 h 2638697"/>
              <a:gd name="connsiteX89" fmla="*/ 1377008 w 2622754"/>
              <a:gd name="connsiteY89" fmla="*/ 679268 h 2638697"/>
              <a:gd name="connsiteX90" fmla="*/ 1324757 w 2622754"/>
              <a:gd name="connsiteY90" fmla="*/ 600891 h 2638697"/>
              <a:gd name="connsiteX91" fmla="*/ 1233317 w 2622754"/>
              <a:gd name="connsiteY91" fmla="*/ 522514 h 2638697"/>
              <a:gd name="connsiteX92" fmla="*/ 1207191 w 2622754"/>
              <a:gd name="connsiteY92" fmla="*/ 483326 h 2638697"/>
              <a:gd name="connsiteX93" fmla="*/ 1115751 w 2622754"/>
              <a:gd name="connsiteY93" fmla="*/ 391886 h 2638697"/>
              <a:gd name="connsiteX94" fmla="*/ 1089625 w 2622754"/>
              <a:gd name="connsiteY94" fmla="*/ 352697 h 2638697"/>
              <a:gd name="connsiteX95" fmla="*/ 1050437 w 2622754"/>
              <a:gd name="connsiteY95" fmla="*/ 339634 h 2638697"/>
              <a:gd name="connsiteX96" fmla="*/ 1011248 w 2622754"/>
              <a:gd name="connsiteY96" fmla="*/ 313508 h 2638697"/>
              <a:gd name="connsiteX97" fmla="*/ 945934 w 2622754"/>
              <a:gd name="connsiteY97" fmla="*/ 248194 h 2638697"/>
              <a:gd name="connsiteX98" fmla="*/ 919808 w 2622754"/>
              <a:gd name="connsiteY98" fmla="*/ 209006 h 2638697"/>
              <a:gd name="connsiteX99" fmla="*/ 841431 w 2622754"/>
              <a:gd name="connsiteY99" fmla="*/ 182880 h 2638697"/>
              <a:gd name="connsiteX100" fmla="*/ 802243 w 2622754"/>
              <a:gd name="connsiteY100" fmla="*/ 169817 h 2638697"/>
              <a:gd name="connsiteX101" fmla="*/ 776117 w 2622754"/>
              <a:gd name="connsiteY101" fmla="*/ 130628 h 2638697"/>
              <a:gd name="connsiteX102" fmla="*/ 763054 w 2622754"/>
              <a:gd name="connsiteY102" fmla="*/ 91440 h 2638697"/>
              <a:gd name="connsiteX103" fmla="*/ 606300 w 2622754"/>
              <a:gd name="connsiteY103" fmla="*/ 13063 h 2638697"/>
              <a:gd name="connsiteX104" fmla="*/ 567111 w 2622754"/>
              <a:gd name="connsiteY104" fmla="*/ 0 h 2638697"/>
              <a:gd name="connsiteX105" fmla="*/ 501797 w 2622754"/>
              <a:gd name="connsiteY105" fmla="*/ 0 h 2638697"/>
              <a:gd name="connsiteX0" fmla="*/ 501797 w 2622754"/>
              <a:gd name="connsiteY0" fmla="*/ 0 h 2638697"/>
              <a:gd name="connsiteX1" fmla="*/ 462608 w 2622754"/>
              <a:gd name="connsiteY1" fmla="*/ 13063 h 2638697"/>
              <a:gd name="connsiteX2" fmla="*/ 397294 w 2622754"/>
              <a:gd name="connsiteY2" fmla="*/ 104503 h 2638697"/>
              <a:gd name="connsiteX3" fmla="*/ 371168 w 2622754"/>
              <a:gd name="connsiteY3" fmla="*/ 182880 h 2638697"/>
              <a:gd name="connsiteX4" fmla="*/ 358105 w 2622754"/>
              <a:gd name="connsiteY4" fmla="*/ 222068 h 2638697"/>
              <a:gd name="connsiteX5" fmla="*/ 305854 w 2622754"/>
              <a:gd name="connsiteY5" fmla="*/ 300446 h 2638697"/>
              <a:gd name="connsiteX6" fmla="*/ 279728 w 2622754"/>
              <a:gd name="connsiteY6" fmla="*/ 378823 h 2638697"/>
              <a:gd name="connsiteX7" fmla="*/ 201351 w 2622754"/>
              <a:gd name="connsiteY7" fmla="*/ 431074 h 2638697"/>
              <a:gd name="connsiteX8" fmla="*/ 162163 w 2622754"/>
              <a:gd name="connsiteY8" fmla="*/ 457200 h 2638697"/>
              <a:gd name="connsiteX9" fmla="*/ 122974 w 2622754"/>
              <a:gd name="connsiteY9" fmla="*/ 470263 h 2638697"/>
              <a:gd name="connsiteX10" fmla="*/ 5408 w 2622754"/>
              <a:gd name="connsiteY10" fmla="*/ 470263 h 2638697"/>
              <a:gd name="connsiteX11" fmla="*/ 18471 w 2622754"/>
              <a:gd name="connsiteY11" fmla="*/ 600891 h 2638697"/>
              <a:gd name="connsiteX12" fmla="*/ 44597 w 2622754"/>
              <a:gd name="connsiteY12" fmla="*/ 679268 h 2638697"/>
              <a:gd name="connsiteX13" fmla="*/ 57660 w 2622754"/>
              <a:gd name="connsiteY13" fmla="*/ 718457 h 2638697"/>
              <a:gd name="connsiteX14" fmla="*/ 68712 w 2622754"/>
              <a:gd name="connsiteY14" fmla="*/ 776235 h 2638697"/>
              <a:gd name="connsiteX15" fmla="*/ 103924 w 2622754"/>
              <a:gd name="connsiteY15" fmla="*/ 837746 h 2638697"/>
              <a:gd name="connsiteX16" fmla="*/ 162163 w 2622754"/>
              <a:gd name="connsiteY16" fmla="*/ 796834 h 2638697"/>
              <a:gd name="connsiteX17" fmla="*/ 234915 w 2622754"/>
              <a:gd name="connsiteY17" fmla="*/ 864235 h 2638697"/>
              <a:gd name="connsiteX18" fmla="*/ 305854 w 2622754"/>
              <a:gd name="connsiteY18" fmla="*/ 1058091 h 2638697"/>
              <a:gd name="connsiteX19" fmla="*/ 331980 w 2622754"/>
              <a:gd name="connsiteY19" fmla="*/ 1097280 h 2638697"/>
              <a:gd name="connsiteX20" fmla="*/ 358105 w 2622754"/>
              <a:gd name="connsiteY20" fmla="*/ 1175657 h 2638697"/>
              <a:gd name="connsiteX21" fmla="*/ 352481 w 2622754"/>
              <a:gd name="connsiteY21" fmla="*/ 1246596 h 2638697"/>
              <a:gd name="connsiteX22" fmla="*/ 410357 w 2622754"/>
              <a:gd name="connsiteY22" fmla="*/ 1293223 h 2638697"/>
              <a:gd name="connsiteX23" fmla="*/ 463334 w 2622754"/>
              <a:gd name="connsiteY23" fmla="*/ 1429838 h 2638697"/>
              <a:gd name="connsiteX24" fmla="*/ 476760 w 2622754"/>
              <a:gd name="connsiteY24" fmla="*/ 1494427 h 2638697"/>
              <a:gd name="connsiteX25" fmla="*/ 455260 w 2622754"/>
              <a:gd name="connsiteY25" fmla="*/ 1563279 h 2638697"/>
              <a:gd name="connsiteX26" fmla="*/ 490548 w 2622754"/>
              <a:gd name="connsiteY26" fmla="*/ 1599293 h 2638697"/>
              <a:gd name="connsiteX27" fmla="*/ 469049 w 2622754"/>
              <a:gd name="connsiteY27" fmla="*/ 1684746 h 2638697"/>
              <a:gd name="connsiteX28" fmla="*/ 597138 w 2622754"/>
              <a:gd name="connsiteY28" fmla="*/ 1805849 h 2638697"/>
              <a:gd name="connsiteX29" fmla="*/ 646214 w 2622754"/>
              <a:gd name="connsiteY29" fmla="*/ 1896926 h 2638697"/>
              <a:gd name="connsiteX30" fmla="*/ 662815 w 2622754"/>
              <a:gd name="connsiteY30" fmla="*/ 1951990 h 2638697"/>
              <a:gd name="connsiteX31" fmla="*/ 744730 w 2622754"/>
              <a:gd name="connsiteY31" fmla="*/ 2073093 h 2638697"/>
              <a:gd name="connsiteX32" fmla="*/ 784281 w 2622754"/>
              <a:gd name="connsiteY32" fmla="*/ 2181134 h 2638697"/>
              <a:gd name="connsiteX33" fmla="*/ 806869 w 2622754"/>
              <a:gd name="connsiteY33" fmla="*/ 2226673 h 2638697"/>
              <a:gd name="connsiteX34" fmla="*/ 788182 w 2622754"/>
              <a:gd name="connsiteY34" fmla="*/ 2308588 h 2638697"/>
              <a:gd name="connsiteX35" fmla="*/ 842520 w 2622754"/>
              <a:gd name="connsiteY35" fmla="*/ 2428966 h 2638697"/>
              <a:gd name="connsiteX36" fmla="*/ 846058 w 2622754"/>
              <a:gd name="connsiteY36" fmla="*/ 2500993 h 2638697"/>
              <a:gd name="connsiteX37" fmla="*/ 919808 w 2622754"/>
              <a:gd name="connsiteY37" fmla="*/ 2638697 h 2638697"/>
              <a:gd name="connsiteX38" fmla="*/ 1111850 w 2622754"/>
              <a:gd name="connsiteY38" fmla="*/ 2593884 h 2638697"/>
              <a:gd name="connsiteX39" fmla="*/ 1246380 w 2622754"/>
              <a:gd name="connsiteY39" fmla="*/ 2599508 h 2638697"/>
              <a:gd name="connsiteX40" fmla="*/ 1345621 w 2622754"/>
              <a:gd name="connsiteY40" fmla="*/ 2529296 h 2638697"/>
              <a:gd name="connsiteX41" fmla="*/ 1418737 w 2622754"/>
              <a:gd name="connsiteY41" fmla="*/ 2534557 h 2638697"/>
              <a:gd name="connsiteX42" fmla="*/ 1512626 w 2622754"/>
              <a:gd name="connsiteY42" fmla="*/ 2473869 h 2638697"/>
              <a:gd name="connsiteX43" fmla="*/ 1578303 w 2622754"/>
              <a:gd name="connsiteY43" fmla="*/ 2466793 h 2638697"/>
              <a:gd name="connsiteX44" fmla="*/ 1633367 w 2622754"/>
              <a:gd name="connsiteY44" fmla="*/ 2447381 h 2638697"/>
              <a:gd name="connsiteX45" fmla="*/ 1685255 w 2622754"/>
              <a:gd name="connsiteY45" fmla="*/ 2437130 h 2638697"/>
              <a:gd name="connsiteX46" fmla="*/ 1754108 w 2622754"/>
              <a:gd name="connsiteY46" fmla="*/ 2414179 h 2638697"/>
              <a:gd name="connsiteX47" fmla="*/ 1805996 w 2622754"/>
              <a:gd name="connsiteY47" fmla="*/ 2401116 h 2638697"/>
              <a:gd name="connsiteX48" fmla="*/ 1791210 w 2622754"/>
              <a:gd name="connsiteY48" fmla="*/ 2349953 h 2638697"/>
              <a:gd name="connsiteX49" fmla="*/ 1878023 w 2622754"/>
              <a:gd name="connsiteY49" fmla="*/ 2295616 h 2638697"/>
              <a:gd name="connsiteX50" fmla="*/ 1985338 w 2622754"/>
              <a:gd name="connsiteY50" fmla="*/ 2254613 h 2638697"/>
              <a:gd name="connsiteX51" fmla="*/ 2077776 w 2622754"/>
              <a:gd name="connsiteY51" fmla="*/ 2243999 h 2638697"/>
              <a:gd name="connsiteX52" fmla="*/ 2108528 w 2622754"/>
              <a:gd name="connsiteY52" fmla="*/ 2207623 h 2638697"/>
              <a:gd name="connsiteX53" fmla="*/ 2147717 w 2622754"/>
              <a:gd name="connsiteY53" fmla="*/ 2181497 h 2638697"/>
              <a:gd name="connsiteX54" fmla="*/ 2186905 w 2622754"/>
              <a:gd name="connsiteY54" fmla="*/ 2155371 h 2638697"/>
              <a:gd name="connsiteX55" fmla="*/ 2226094 w 2622754"/>
              <a:gd name="connsiteY55" fmla="*/ 2142308 h 2638697"/>
              <a:gd name="connsiteX56" fmla="*/ 2265283 w 2622754"/>
              <a:gd name="connsiteY56" fmla="*/ 2103120 h 2638697"/>
              <a:gd name="connsiteX57" fmla="*/ 2304471 w 2622754"/>
              <a:gd name="connsiteY57" fmla="*/ 2090057 h 2638697"/>
              <a:gd name="connsiteX58" fmla="*/ 2356723 w 2622754"/>
              <a:gd name="connsiteY58" fmla="*/ 2030730 h 2638697"/>
              <a:gd name="connsiteX59" fmla="*/ 2395548 w 2622754"/>
              <a:gd name="connsiteY59" fmla="*/ 2023291 h 2638697"/>
              <a:gd name="connsiteX60" fmla="*/ 2408974 w 2622754"/>
              <a:gd name="connsiteY60" fmla="*/ 1894114 h 2638697"/>
              <a:gd name="connsiteX61" fmla="*/ 2422037 w 2622754"/>
              <a:gd name="connsiteY61" fmla="*/ 1854926 h 2638697"/>
              <a:gd name="connsiteX62" fmla="*/ 2483813 w 2622754"/>
              <a:gd name="connsiteY62" fmla="*/ 1865448 h 2638697"/>
              <a:gd name="connsiteX63" fmla="*/ 2557927 w 2622754"/>
              <a:gd name="connsiteY63" fmla="*/ 1746885 h 2638697"/>
              <a:gd name="connsiteX64" fmla="*/ 2616528 w 2622754"/>
              <a:gd name="connsiteY64" fmla="*/ 1668508 h 2638697"/>
              <a:gd name="connsiteX65" fmla="*/ 2550125 w 2622754"/>
              <a:gd name="connsiteY65" fmla="*/ 1608455 h 2638697"/>
              <a:gd name="connsiteX66" fmla="*/ 2495062 w 2622754"/>
              <a:gd name="connsiteY66" fmla="*/ 1522367 h 2638697"/>
              <a:gd name="connsiteX67" fmla="*/ 2382848 w 2622754"/>
              <a:gd name="connsiteY67" fmla="*/ 1528354 h 2638697"/>
              <a:gd name="connsiteX68" fmla="*/ 2304471 w 2622754"/>
              <a:gd name="connsiteY68" fmla="*/ 1410788 h 2638697"/>
              <a:gd name="connsiteX69" fmla="*/ 2278345 w 2622754"/>
              <a:gd name="connsiteY69" fmla="*/ 1371600 h 2638697"/>
              <a:gd name="connsiteX70" fmla="*/ 2252220 w 2622754"/>
              <a:gd name="connsiteY70" fmla="*/ 1293223 h 2638697"/>
              <a:gd name="connsiteX71" fmla="*/ 2239157 w 2622754"/>
              <a:gd name="connsiteY71" fmla="*/ 1254034 h 2638697"/>
              <a:gd name="connsiteX72" fmla="*/ 2158330 w 2622754"/>
              <a:gd name="connsiteY72" fmla="*/ 1310186 h 2638697"/>
              <a:gd name="connsiteX73" fmla="*/ 2119505 w 2622754"/>
              <a:gd name="connsiteY73" fmla="*/ 1349375 h 2638697"/>
              <a:gd name="connsiteX74" fmla="*/ 2082403 w 2622754"/>
              <a:gd name="connsiteY74" fmla="*/ 1397726 h 2638697"/>
              <a:gd name="connsiteX75" fmla="*/ 2043214 w 2622754"/>
              <a:gd name="connsiteY75" fmla="*/ 1410788 h 2638697"/>
              <a:gd name="connsiteX76" fmla="*/ 1964837 w 2622754"/>
              <a:gd name="connsiteY76" fmla="*/ 1436914 h 2638697"/>
              <a:gd name="connsiteX77" fmla="*/ 1925648 w 2622754"/>
              <a:gd name="connsiteY77" fmla="*/ 1449977 h 2638697"/>
              <a:gd name="connsiteX78" fmla="*/ 1795383 w 2622754"/>
              <a:gd name="connsiteY78" fmla="*/ 1465126 h 2638697"/>
              <a:gd name="connsiteX79" fmla="*/ 1739593 w 2622754"/>
              <a:gd name="connsiteY79" fmla="*/ 1422400 h 2638697"/>
              <a:gd name="connsiteX80" fmla="*/ 1758280 w 2622754"/>
              <a:gd name="connsiteY80" fmla="*/ 1256121 h 2638697"/>
              <a:gd name="connsiteX81" fmla="*/ 1692966 w 2622754"/>
              <a:gd name="connsiteY81" fmla="*/ 1243783 h 2638697"/>
              <a:gd name="connsiteX82" fmla="*/ 1667203 w 2622754"/>
              <a:gd name="connsiteY82" fmla="*/ 1354273 h 2638697"/>
              <a:gd name="connsiteX83" fmla="*/ 1625203 w 2622754"/>
              <a:gd name="connsiteY83" fmla="*/ 1175657 h 2638697"/>
              <a:gd name="connsiteX84" fmla="*/ 1612140 w 2622754"/>
              <a:gd name="connsiteY84" fmla="*/ 1136468 h 2638697"/>
              <a:gd name="connsiteX85" fmla="*/ 1533763 w 2622754"/>
              <a:gd name="connsiteY85" fmla="*/ 1084217 h 2638697"/>
              <a:gd name="connsiteX86" fmla="*/ 1481511 w 2622754"/>
              <a:gd name="connsiteY86" fmla="*/ 966651 h 2638697"/>
              <a:gd name="connsiteX87" fmla="*/ 1428534 w 2622754"/>
              <a:gd name="connsiteY87" fmla="*/ 869224 h 2638697"/>
              <a:gd name="connsiteX88" fmla="*/ 1390071 w 2622754"/>
              <a:gd name="connsiteY88" fmla="*/ 744583 h 2638697"/>
              <a:gd name="connsiteX89" fmla="*/ 1377008 w 2622754"/>
              <a:gd name="connsiteY89" fmla="*/ 679268 h 2638697"/>
              <a:gd name="connsiteX90" fmla="*/ 1324757 w 2622754"/>
              <a:gd name="connsiteY90" fmla="*/ 600891 h 2638697"/>
              <a:gd name="connsiteX91" fmla="*/ 1233317 w 2622754"/>
              <a:gd name="connsiteY91" fmla="*/ 522514 h 2638697"/>
              <a:gd name="connsiteX92" fmla="*/ 1207191 w 2622754"/>
              <a:gd name="connsiteY92" fmla="*/ 483326 h 2638697"/>
              <a:gd name="connsiteX93" fmla="*/ 1115751 w 2622754"/>
              <a:gd name="connsiteY93" fmla="*/ 391886 h 2638697"/>
              <a:gd name="connsiteX94" fmla="*/ 1089625 w 2622754"/>
              <a:gd name="connsiteY94" fmla="*/ 352697 h 2638697"/>
              <a:gd name="connsiteX95" fmla="*/ 1050437 w 2622754"/>
              <a:gd name="connsiteY95" fmla="*/ 339634 h 2638697"/>
              <a:gd name="connsiteX96" fmla="*/ 1011248 w 2622754"/>
              <a:gd name="connsiteY96" fmla="*/ 313508 h 2638697"/>
              <a:gd name="connsiteX97" fmla="*/ 945934 w 2622754"/>
              <a:gd name="connsiteY97" fmla="*/ 248194 h 2638697"/>
              <a:gd name="connsiteX98" fmla="*/ 919808 w 2622754"/>
              <a:gd name="connsiteY98" fmla="*/ 209006 h 2638697"/>
              <a:gd name="connsiteX99" fmla="*/ 841431 w 2622754"/>
              <a:gd name="connsiteY99" fmla="*/ 182880 h 2638697"/>
              <a:gd name="connsiteX100" fmla="*/ 802243 w 2622754"/>
              <a:gd name="connsiteY100" fmla="*/ 169817 h 2638697"/>
              <a:gd name="connsiteX101" fmla="*/ 776117 w 2622754"/>
              <a:gd name="connsiteY101" fmla="*/ 130628 h 2638697"/>
              <a:gd name="connsiteX102" fmla="*/ 763054 w 2622754"/>
              <a:gd name="connsiteY102" fmla="*/ 91440 h 2638697"/>
              <a:gd name="connsiteX103" fmla="*/ 606300 w 2622754"/>
              <a:gd name="connsiteY103" fmla="*/ 13063 h 2638697"/>
              <a:gd name="connsiteX104" fmla="*/ 567111 w 2622754"/>
              <a:gd name="connsiteY104" fmla="*/ 0 h 2638697"/>
              <a:gd name="connsiteX105" fmla="*/ 501797 w 2622754"/>
              <a:gd name="connsiteY105" fmla="*/ 0 h 2638697"/>
              <a:gd name="connsiteX0" fmla="*/ 501797 w 2622754"/>
              <a:gd name="connsiteY0" fmla="*/ 0 h 2638697"/>
              <a:gd name="connsiteX1" fmla="*/ 462608 w 2622754"/>
              <a:gd name="connsiteY1" fmla="*/ 13063 h 2638697"/>
              <a:gd name="connsiteX2" fmla="*/ 397294 w 2622754"/>
              <a:gd name="connsiteY2" fmla="*/ 104503 h 2638697"/>
              <a:gd name="connsiteX3" fmla="*/ 371168 w 2622754"/>
              <a:gd name="connsiteY3" fmla="*/ 182880 h 2638697"/>
              <a:gd name="connsiteX4" fmla="*/ 358105 w 2622754"/>
              <a:gd name="connsiteY4" fmla="*/ 222068 h 2638697"/>
              <a:gd name="connsiteX5" fmla="*/ 305854 w 2622754"/>
              <a:gd name="connsiteY5" fmla="*/ 300446 h 2638697"/>
              <a:gd name="connsiteX6" fmla="*/ 279728 w 2622754"/>
              <a:gd name="connsiteY6" fmla="*/ 378823 h 2638697"/>
              <a:gd name="connsiteX7" fmla="*/ 201351 w 2622754"/>
              <a:gd name="connsiteY7" fmla="*/ 431074 h 2638697"/>
              <a:gd name="connsiteX8" fmla="*/ 162163 w 2622754"/>
              <a:gd name="connsiteY8" fmla="*/ 457200 h 2638697"/>
              <a:gd name="connsiteX9" fmla="*/ 122974 w 2622754"/>
              <a:gd name="connsiteY9" fmla="*/ 470263 h 2638697"/>
              <a:gd name="connsiteX10" fmla="*/ 5408 w 2622754"/>
              <a:gd name="connsiteY10" fmla="*/ 470263 h 2638697"/>
              <a:gd name="connsiteX11" fmla="*/ 18471 w 2622754"/>
              <a:gd name="connsiteY11" fmla="*/ 600891 h 2638697"/>
              <a:gd name="connsiteX12" fmla="*/ 44597 w 2622754"/>
              <a:gd name="connsiteY12" fmla="*/ 679268 h 2638697"/>
              <a:gd name="connsiteX13" fmla="*/ 57660 w 2622754"/>
              <a:gd name="connsiteY13" fmla="*/ 718457 h 2638697"/>
              <a:gd name="connsiteX14" fmla="*/ 68712 w 2622754"/>
              <a:gd name="connsiteY14" fmla="*/ 776235 h 2638697"/>
              <a:gd name="connsiteX15" fmla="*/ 103924 w 2622754"/>
              <a:gd name="connsiteY15" fmla="*/ 837746 h 2638697"/>
              <a:gd name="connsiteX16" fmla="*/ 162163 w 2622754"/>
              <a:gd name="connsiteY16" fmla="*/ 796834 h 2638697"/>
              <a:gd name="connsiteX17" fmla="*/ 234915 w 2622754"/>
              <a:gd name="connsiteY17" fmla="*/ 864235 h 2638697"/>
              <a:gd name="connsiteX18" fmla="*/ 305854 w 2622754"/>
              <a:gd name="connsiteY18" fmla="*/ 1058091 h 2638697"/>
              <a:gd name="connsiteX19" fmla="*/ 331980 w 2622754"/>
              <a:gd name="connsiteY19" fmla="*/ 1097280 h 2638697"/>
              <a:gd name="connsiteX20" fmla="*/ 358105 w 2622754"/>
              <a:gd name="connsiteY20" fmla="*/ 1175657 h 2638697"/>
              <a:gd name="connsiteX21" fmla="*/ 352481 w 2622754"/>
              <a:gd name="connsiteY21" fmla="*/ 1246596 h 2638697"/>
              <a:gd name="connsiteX22" fmla="*/ 410357 w 2622754"/>
              <a:gd name="connsiteY22" fmla="*/ 1293223 h 2638697"/>
              <a:gd name="connsiteX23" fmla="*/ 463334 w 2622754"/>
              <a:gd name="connsiteY23" fmla="*/ 1429838 h 2638697"/>
              <a:gd name="connsiteX24" fmla="*/ 476760 w 2622754"/>
              <a:gd name="connsiteY24" fmla="*/ 1494427 h 2638697"/>
              <a:gd name="connsiteX25" fmla="*/ 455260 w 2622754"/>
              <a:gd name="connsiteY25" fmla="*/ 1563279 h 2638697"/>
              <a:gd name="connsiteX26" fmla="*/ 490548 w 2622754"/>
              <a:gd name="connsiteY26" fmla="*/ 1599293 h 2638697"/>
              <a:gd name="connsiteX27" fmla="*/ 469049 w 2622754"/>
              <a:gd name="connsiteY27" fmla="*/ 1684746 h 2638697"/>
              <a:gd name="connsiteX28" fmla="*/ 597138 w 2622754"/>
              <a:gd name="connsiteY28" fmla="*/ 1805849 h 2638697"/>
              <a:gd name="connsiteX29" fmla="*/ 646214 w 2622754"/>
              <a:gd name="connsiteY29" fmla="*/ 1896926 h 2638697"/>
              <a:gd name="connsiteX30" fmla="*/ 662815 w 2622754"/>
              <a:gd name="connsiteY30" fmla="*/ 1951990 h 2638697"/>
              <a:gd name="connsiteX31" fmla="*/ 744730 w 2622754"/>
              <a:gd name="connsiteY31" fmla="*/ 2073093 h 2638697"/>
              <a:gd name="connsiteX32" fmla="*/ 784281 w 2622754"/>
              <a:gd name="connsiteY32" fmla="*/ 2181134 h 2638697"/>
              <a:gd name="connsiteX33" fmla="*/ 806869 w 2622754"/>
              <a:gd name="connsiteY33" fmla="*/ 2226673 h 2638697"/>
              <a:gd name="connsiteX34" fmla="*/ 788182 w 2622754"/>
              <a:gd name="connsiteY34" fmla="*/ 2308588 h 2638697"/>
              <a:gd name="connsiteX35" fmla="*/ 842520 w 2622754"/>
              <a:gd name="connsiteY35" fmla="*/ 2428966 h 2638697"/>
              <a:gd name="connsiteX36" fmla="*/ 846058 w 2622754"/>
              <a:gd name="connsiteY36" fmla="*/ 2500993 h 2638697"/>
              <a:gd name="connsiteX37" fmla="*/ 919808 w 2622754"/>
              <a:gd name="connsiteY37" fmla="*/ 2638697 h 2638697"/>
              <a:gd name="connsiteX38" fmla="*/ 1111850 w 2622754"/>
              <a:gd name="connsiteY38" fmla="*/ 2593884 h 2638697"/>
              <a:gd name="connsiteX39" fmla="*/ 1246380 w 2622754"/>
              <a:gd name="connsiteY39" fmla="*/ 2599508 h 2638697"/>
              <a:gd name="connsiteX40" fmla="*/ 1345621 w 2622754"/>
              <a:gd name="connsiteY40" fmla="*/ 2529296 h 2638697"/>
              <a:gd name="connsiteX41" fmla="*/ 1418737 w 2622754"/>
              <a:gd name="connsiteY41" fmla="*/ 2534557 h 2638697"/>
              <a:gd name="connsiteX42" fmla="*/ 1512626 w 2622754"/>
              <a:gd name="connsiteY42" fmla="*/ 2473869 h 2638697"/>
              <a:gd name="connsiteX43" fmla="*/ 1578303 w 2622754"/>
              <a:gd name="connsiteY43" fmla="*/ 2466793 h 2638697"/>
              <a:gd name="connsiteX44" fmla="*/ 1633367 w 2622754"/>
              <a:gd name="connsiteY44" fmla="*/ 2447381 h 2638697"/>
              <a:gd name="connsiteX45" fmla="*/ 1685255 w 2622754"/>
              <a:gd name="connsiteY45" fmla="*/ 2437130 h 2638697"/>
              <a:gd name="connsiteX46" fmla="*/ 1754108 w 2622754"/>
              <a:gd name="connsiteY46" fmla="*/ 2414179 h 2638697"/>
              <a:gd name="connsiteX47" fmla="*/ 1805996 w 2622754"/>
              <a:gd name="connsiteY47" fmla="*/ 2401116 h 2638697"/>
              <a:gd name="connsiteX48" fmla="*/ 1791210 w 2622754"/>
              <a:gd name="connsiteY48" fmla="*/ 2349953 h 2638697"/>
              <a:gd name="connsiteX49" fmla="*/ 1878023 w 2622754"/>
              <a:gd name="connsiteY49" fmla="*/ 2295616 h 2638697"/>
              <a:gd name="connsiteX50" fmla="*/ 1985338 w 2622754"/>
              <a:gd name="connsiteY50" fmla="*/ 2254613 h 2638697"/>
              <a:gd name="connsiteX51" fmla="*/ 2077776 w 2622754"/>
              <a:gd name="connsiteY51" fmla="*/ 2243999 h 2638697"/>
              <a:gd name="connsiteX52" fmla="*/ 2108528 w 2622754"/>
              <a:gd name="connsiteY52" fmla="*/ 2207623 h 2638697"/>
              <a:gd name="connsiteX53" fmla="*/ 2147717 w 2622754"/>
              <a:gd name="connsiteY53" fmla="*/ 2181497 h 2638697"/>
              <a:gd name="connsiteX54" fmla="*/ 2186905 w 2622754"/>
              <a:gd name="connsiteY54" fmla="*/ 2155371 h 2638697"/>
              <a:gd name="connsiteX55" fmla="*/ 2226094 w 2622754"/>
              <a:gd name="connsiteY55" fmla="*/ 2142308 h 2638697"/>
              <a:gd name="connsiteX56" fmla="*/ 2265283 w 2622754"/>
              <a:gd name="connsiteY56" fmla="*/ 2103120 h 2638697"/>
              <a:gd name="connsiteX57" fmla="*/ 2304471 w 2622754"/>
              <a:gd name="connsiteY57" fmla="*/ 2090057 h 2638697"/>
              <a:gd name="connsiteX58" fmla="*/ 2356723 w 2622754"/>
              <a:gd name="connsiteY58" fmla="*/ 2030730 h 2638697"/>
              <a:gd name="connsiteX59" fmla="*/ 2395548 w 2622754"/>
              <a:gd name="connsiteY59" fmla="*/ 2023291 h 2638697"/>
              <a:gd name="connsiteX60" fmla="*/ 2408974 w 2622754"/>
              <a:gd name="connsiteY60" fmla="*/ 1894114 h 2638697"/>
              <a:gd name="connsiteX61" fmla="*/ 2422037 w 2622754"/>
              <a:gd name="connsiteY61" fmla="*/ 1854926 h 2638697"/>
              <a:gd name="connsiteX62" fmla="*/ 2483813 w 2622754"/>
              <a:gd name="connsiteY62" fmla="*/ 1865448 h 2638697"/>
              <a:gd name="connsiteX63" fmla="*/ 2557927 w 2622754"/>
              <a:gd name="connsiteY63" fmla="*/ 1746885 h 2638697"/>
              <a:gd name="connsiteX64" fmla="*/ 2616528 w 2622754"/>
              <a:gd name="connsiteY64" fmla="*/ 1668508 h 2638697"/>
              <a:gd name="connsiteX65" fmla="*/ 2550125 w 2622754"/>
              <a:gd name="connsiteY65" fmla="*/ 1608455 h 2638697"/>
              <a:gd name="connsiteX66" fmla="*/ 2495062 w 2622754"/>
              <a:gd name="connsiteY66" fmla="*/ 1522367 h 2638697"/>
              <a:gd name="connsiteX67" fmla="*/ 2382848 w 2622754"/>
              <a:gd name="connsiteY67" fmla="*/ 1528354 h 2638697"/>
              <a:gd name="connsiteX68" fmla="*/ 2304471 w 2622754"/>
              <a:gd name="connsiteY68" fmla="*/ 1410788 h 2638697"/>
              <a:gd name="connsiteX69" fmla="*/ 2278345 w 2622754"/>
              <a:gd name="connsiteY69" fmla="*/ 1371600 h 2638697"/>
              <a:gd name="connsiteX70" fmla="*/ 2252220 w 2622754"/>
              <a:gd name="connsiteY70" fmla="*/ 1293223 h 2638697"/>
              <a:gd name="connsiteX71" fmla="*/ 2239157 w 2622754"/>
              <a:gd name="connsiteY71" fmla="*/ 1254034 h 2638697"/>
              <a:gd name="connsiteX72" fmla="*/ 2158330 w 2622754"/>
              <a:gd name="connsiteY72" fmla="*/ 1310186 h 2638697"/>
              <a:gd name="connsiteX73" fmla="*/ 2119505 w 2622754"/>
              <a:gd name="connsiteY73" fmla="*/ 1349375 h 2638697"/>
              <a:gd name="connsiteX74" fmla="*/ 2082403 w 2622754"/>
              <a:gd name="connsiteY74" fmla="*/ 1397726 h 2638697"/>
              <a:gd name="connsiteX75" fmla="*/ 2043214 w 2622754"/>
              <a:gd name="connsiteY75" fmla="*/ 1410788 h 2638697"/>
              <a:gd name="connsiteX76" fmla="*/ 1964837 w 2622754"/>
              <a:gd name="connsiteY76" fmla="*/ 1436914 h 2638697"/>
              <a:gd name="connsiteX77" fmla="*/ 1925648 w 2622754"/>
              <a:gd name="connsiteY77" fmla="*/ 1449977 h 2638697"/>
              <a:gd name="connsiteX78" fmla="*/ 1795383 w 2622754"/>
              <a:gd name="connsiteY78" fmla="*/ 1465126 h 2638697"/>
              <a:gd name="connsiteX79" fmla="*/ 1739593 w 2622754"/>
              <a:gd name="connsiteY79" fmla="*/ 1422400 h 2638697"/>
              <a:gd name="connsiteX80" fmla="*/ 1758280 w 2622754"/>
              <a:gd name="connsiteY80" fmla="*/ 1256121 h 2638697"/>
              <a:gd name="connsiteX81" fmla="*/ 1692966 w 2622754"/>
              <a:gd name="connsiteY81" fmla="*/ 1243783 h 2638697"/>
              <a:gd name="connsiteX82" fmla="*/ 1667203 w 2622754"/>
              <a:gd name="connsiteY82" fmla="*/ 1354273 h 2638697"/>
              <a:gd name="connsiteX83" fmla="*/ 1625203 w 2622754"/>
              <a:gd name="connsiteY83" fmla="*/ 1175657 h 2638697"/>
              <a:gd name="connsiteX84" fmla="*/ 1612140 w 2622754"/>
              <a:gd name="connsiteY84" fmla="*/ 1136468 h 2638697"/>
              <a:gd name="connsiteX85" fmla="*/ 1533763 w 2622754"/>
              <a:gd name="connsiteY85" fmla="*/ 1084217 h 2638697"/>
              <a:gd name="connsiteX86" fmla="*/ 1481511 w 2622754"/>
              <a:gd name="connsiteY86" fmla="*/ 966651 h 2638697"/>
              <a:gd name="connsiteX87" fmla="*/ 1428534 w 2622754"/>
              <a:gd name="connsiteY87" fmla="*/ 869224 h 2638697"/>
              <a:gd name="connsiteX88" fmla="*/ 1386896 w 2622754"/>
              <a:gd name="connsiteY88" fmla="*/ 757283 h 2638697"/>
              <a:gd name="connsiteX89" fmla="*/ 1377008 w 2622754"/>
              <a:gd name="connsiteY89" fmla="*/ 679268 h 2638697"/>
              <a:gd name="connsiteX90" fmla="*/ 1324757 w 2622754"/>
              <a:gd name="connsiteY90" fmla="*/ 600891 h 2638697"/>
              <a:gd name="connsiteX91" fmla="*/ 1233317 w 2622754"/>
              <a:gd name="connsiteY91" fmla="*/ 522514 h 2638697"/>
              <a:gd name="connsiteX92" fmla="*/ 1207191 w 2622754"/>
              <a:gd name="connsiteY92" fmla="*/ 483326 h 2638697"/>
              <a:gd name="connsiteX93" fmla="*/ 1115751 w 2622754"/>
              <a:gd name="connsiteY93" fmla="*/ 391886 h 2638697"/>
              <a:gd name="connsiteX94" fmla="*/ 1089625 w 2622754"/>
              <a:gd name="connsiteY94" fmla="*/ 352697 h 2638697"/>
              <a:gd name="connsiteX95" fmla="*/ 1050437 w 2622754"/>
              <a:gd name="connsiteY95" fmla="*/ 339634 h 2638697"/>
              <a:gd name="connsiteX96" fmla="*/ 1011248 w 2622754"/>
              <a:gd name="connsiteY96" fmla="*/ 313508 h 2638697"/>
              <a:gd name="connsiteX97" fmla="*/ 945934 w 2622754"/>
              <a:gd name="connsiteY97" fmla="*/ 248194 h 2638697"/>
              <a:gd name="connsiteX98" fmla="*/ 919808 w 2622754"/>
              <a:gd name="connsiteY98" fmla="*/ 209006 h 2638697"/>
              <a:gd name="connsiteX99" fmla="*/ 841431 w 2622754"/>
              <a:gd name="connsiteY99" fmla="*/ 182880 h 2638697"/>
              <a:gd name="connsiteX100" fmla="*/ 802243 w 2622754"/>
              <a:gd name="connsiteY100" fmla="*/ 169817 h 2638697"/>
              <a:gd name="connsiteX101" fmla="*/ 776117 w 2622754"/>
              <a:gd name="connsiteY101" fmla="*/ 130628 h 2638697"/>
              <a:gd name="connsiteX102" fmla="*/ 763054 w 2622754"/>
              <a:gd name="connsiteY102" fmla="*/ 91440 h 2638697"/>
              <a:gd name="connsiteX103" fmla="*/ 606300 w 2622754"/>
              <a:gd name="connsiteY103" fmla="*/ 13063 h 2638697"/>
              <a:gd name="connsiteX104" fmla="*/ 567111 w 2622754"/>
              <a:gd name="connsiteY104" fmla="*/ 0 h 2638697"/>
              <a:gd name="connsiteX105" fmla="*/ 501797 w 2622754"/>
              <a:gd name="connsiteY105" fmla="*/ 0 h 2638697"/>
              <a:gd name="connsiteX0" fmla="*/ 501797 w 2622754"/>
              <a:gd name="connsiteY0" fmla="*/ 0 h 2638697"/>
              <a:gd name="connsiteX1" fmla="*/ 462608 w 2622754"/>
              <a:gd name="connsiteY1" fmla="*/ 13063 h 2638697"/>
              <a:gd name="connsiteX2" fmla="*/ 397294 w 2622754"/>
              <a:gd name="connsiteY2" fmla="*/ 104503 h 2638697"/>
              <a:gd name="connsiteX3" fmla="*/ 371168 w 2622754"/>
              <a:gd name="connsiteY3" fmla="*/ 182880 h 2638697"/>
              <a:gd name="connsiteX4" fmla="*/ 358105 w 2622754"/>
              <a:gd name="connsiteY4" fmla="*/ 222068 h 2638697"/>
              <a:gd name="connsiteX5" fmla="*/ 305854 w 2622754"/>
              <a:gd name="connsiteY5" fmla="*/ 300446 h 2638697"/>
              <a:gd name="connsiteX6" fmla="*/ 279728 w 2622754"/>
              <a:gd name="connsiteY6" fmla="*/ 378823 h 2638697"/>
              <a:gd name="connsiteX7" fmla="*/ 201351 w 2622754"/>
              <a:gd name="connsiteY7" fmla="*/ 431074 h 2638697"/>
              <a:gd name="connsiteX8" fmla="*/ 162163 w 2622754"/>
              <a:gd name="connsiteY8" fmla="*/ 457200 h 2638697"/>
              <a:gd name="connsiteX9" fmla="*/ 122974 w 2622754"/>
              <a:gd name="connsiteY9" fmla="*/ 470263 h 2638697"/>
              <a:gd name="connsiteX10" fmla="*/ 5408 w 2622754"/>
              <a:gd name="connsiteY10" fmla="*/ 470263 h 2638697"/>
              <a:gd name="connsiteX11" fmla="*/ 18471 w 2622754"/>
              <a:gd name="connsiteY11" fmla="*/ 600891 h 2638697"/>
              <a:gd name="connsiteX12" fmla="*/ 44597 w 2622754"/>
              <a:gd name="connsiteY12" fmla="*/ 679268 h 2638697"/>
              <a:gd name="connsiteX13" fmla="*/ 57660 w 2622754"/>
              <a:gd name="connsiteY13" fmla="*/ 718457 h 2638697"/>
              <a:gd name="connsiteX14" fmla="*/ 68712 w 2622754"/>
              <a:gd name="connsiteY14" fmla="*/ 776235 h 2638697"/>
              <a:gd name="connsiteX15" fmla="*/ 103924 w 2622754"/>
              <a:gd name="connsiteY15" fmla="*/ 837746 h 2638697"/>
              <a:gd name="connsiteX16" fmla="*/ 162163 w 2622754"/>
              <a:gd name="connsiteY16" fmla="*/ 796834 h 2638697"/>
              <a:gd name="connsiteX17" fmla="*/ 234915 w 2622754"/>
              <a:gd name="connsiteY17" fmla="*/ 864235 h 2638697"/>
              <a:gd name="connsiteX18" fmla="*/ 305854 w 2622754"/>
              <a:gd name="connsiteY18" fmla="*/ 1058091 h 2638697"/>
              <a:gd name="connsiteX19" fmla="*/ 331980 w 2622754"/>
              <a:gd name="connsiteY19" fmla="*/ 1097280 h 2638697"/>
              <a:gd name="connsiteX20" fmla="*/ 358105 w 2622754"/>
              <a:gd name="connsiteY20" fmla="*/ 1175657 h 2638697"/>
              <a:gd name="connsiteX21" fmla="*/ 352481 w 2622754"/>
              <a:gd name="connsiteY21" fmla="*/ 1246596 h 2638697"/>
              <a:gd name="connsiteX22" fmla="*/ 410357 w 2622754"/>
              <a:gd name="connsiteY22" fmla="*/ 1293223 h 2638697"/>
              <a:gd name="connsiteX23" fmla="*/ 463334 w 2622754"/>
              <a:gd name="connsiteY23" fmla="*/ 1429838 h 2638697"/>
              <a:gd name="connsiteX24" fmla="*/ 476760 w 2622754"/>
              <a:gd name="connsiteY24" fmla="*/ 1494427 h 2638697"/>
              <a:gd name="connsiteX25" fmla="*/ 455260 w 2622754"/>
              <a:gd name="connsiteY25" fmla="*/ 1563279 h 2638697"/>
              <a:gd name="connsiteX26" fmla="*/ 490548 w 2622754"/>
              <a:gd name="connsiteY26" fmla="*/ 1599293 h 2638697"/>
              <a:gd name="connsiteX27" fmla="*/ 469049 w 2622754"/>
              <a:gd name="connsiteY27" fmla="*/ 1684746 h 2638697"/>
              <a:gd name="connsiteX28" fmla="*/ 597138 w 2622754"/>
              <a:gd name="connsiteY28" fmla="*/ 1805849 h 2638697"/>
              <a:gd name="connsiteX29" fmla="*/ 646214 w 2622754"/>
              <a:gd name="connsiteY29" fmla="*/ 1896926 h 2638697"/>
              <a:gd name="connsiteX30" fmla="*/ 662815 w 2622754"/>
              <a:gd name="connsiteY30" fmla="*/ 1951990 h 2638697"/>
              <a:gd name="connsiteX31" fmla="*/ 744730 w 2622754"/>
              <a:gd name="connsiteY31" fmla="*/ 2073093 h 2638697"/>
              <a:gd name="connsiteX32" fmla="*/ 784281 w 2622754"/>
              <a:gd name="connsiteY32" fmla="*/ 2181134 h 2638697"/>
              <a:gd name="connsiteX33" fmla="*/ 806869 w 2622754"/>
              <a:gd name="connsiteY33" fmla="*/ 2226673 h 2638697"/>
              <a:gd name="connsiteX34" fmla="*/ 788182 w 2622754"/>
              <a:gd name="connsiteY34" fmla="*/ 2308588 h 2638697"/>
              <a:gd name="connsiteX35" fmla="*/ 842520 w 2622754"/>
              <a:gd name="connsiteY35" fmla="*/ 2428966 h 2638697"/>
              <a:gd name="connsiteX36" fmla="*/ 846058 w 2622754"/>
              <a:gd name="connsiteY36" fmla="*/ 2500993 h 2638697"/>
              <a:gd name="connsiteX37" fmla="*/ 919808 w 2622754"/>
              <a:gd name="connsiteY37" fmla="*/ 2638697 h 2638697"/>
              <a:gd name="connsiteX38" fmla="*/ 1111850 w 2622754"/>
              <a:gd name="connsiteY38" fmla="*/ 2593884 h 2638697"/>
              <a:gd name="connsiteX39" fmla="*/ 1246380 w 2622754"/>
              <a:gd name="connsiteY39" fmla="*/ 2599508 h 2638697"/>
              <a:gd name="connsiteX40" fmla="*/ 1345621 w 2622754"/>
              <a:gd name="connsiteY40" fmla="*/ 2529296 h 2638697"/>
              <a:gd name="connsiteX41" fmla="*/ 1418737 w 2622754"/>
              <a:gd name="connsiteY41" fmla="*/ 2534557 h 2638697"/>
              <a:gd name="connsiteX42" fmla="*/ 1512626 w 2622754"/>
              <a:gd name="connsiteY42" fmla="*/ 2473869 h 2638697"/>
              <a:gd name="connsiteX43" fmla="*/ 1578303 w 2622754"/>
              <a:gd name="connsiteY43" fmla="*/ 2466793 h 2638697"/>
              <a:gd name="connsiteX44" fmla="*/ 1633367 w 2622754"/>
              <a:gd name="connsiteY44" fmla="*/ 2447381 h 2638697"/>
              <a:gd name="connsiteX45" fmla="*/ 1685255 w 2622754"/>
              <a:gd name="connsiteY45" fmla="*/ 2437130 h 2638697"/>
              <a:gd name="connsiteX46" fmla="*/ 1754108 w 2622754"/>
              <a:gd name="connsiteY46" fmla="*/ 2414179 h 2638697"/>
              <a:gd name="connsiteX47" fmla="*/ 1805996 w 2622754"/>
              <a:gd name="connsiteY47" fmla="*/ 2401116 h 2638697"/>
              <a:gd name="connsiteX48" fmla="*/ 1791210 w 2622754"/>
              <a:gd name="connsiteY48" fmla="*/ 2349953 h 2638697"/>
              <a:gd name="connsiteX49" fmla="*/ 1878023 w 2622754"/>
              <a:gd name="connsiteY49" fmla="*/ 2295616 h 2638697"/>
              <a:gd name="connsiteX50" fmla="*/ 1985338 w 2622754"/>
              <a:gd name="connsiteY50" fmla="*/ 2254613 h 2638697"/>
              <a:gd name="connsiteX51" fmla="*/ 2077776 w 2622754"/>
              <a:gd name="connsiteY51" fmla="*/ 2243999 h 2638697"/>
              <a:gd name="connsiteX52" fmla="*/ 2108528 w 2622754"/>
              <a:gd name="connsiteY52" fmla="*/ 2207623 h 2638697"/>
              <a:gd name="connsiteX53" fmla="*/ 2147717 w 2622754"/>
              <a:gd name="connsiteY53" fmla="*/ 2181497 h 2638697"/>
              <a:gd name="connsiteX54" fmla="*/ 2186905 w 2622754"/>
              <a:gd name="connsiteY54" fmla="*/ 2155371 h 2638697"/>
              <a:gd name="connsiteX55" fmla="*/ 2226094 w 2622754"/>
              <a:gd name="connsiteY55" fmla="*/ 2142308 h 2638697"/>
              <a:gd name="connsiteX56" fmla="*/ 2265283 w 2622754"/>
              <a:gd name="connsiteY56" fmla="*/ 2103120 h 2638697"/>
              <a:gd name="connsiteX57" fmla="*/ 2304471 w 2622754"/>
              <a:gd name="connsiteY57" fmla="*/ 2090057 h 2638697"/>
              <a:gd name="connsiteX58" fmla="*/ 2356723 w 2622754"/>
              <a:gd name="connsiteY58" fmla="*/ 2030730 h 2638697"/>
              <a:gd name="connsiteX59" fmla="*/ 2395548 w 2622754"/>
              <a:gd name="connsiteY59" fmla="*/ 2023291 h 2638697"/>
              <a:gd name="connsiteX60" fmla="*/ 2408974 w 2622754"/>
              <a:gd name="connsiteY60" fmla="*/ 1894114 h 2638697"/>
              <a:gd name="connsiteX61" fmla="*/ 2422037 w 2622754"/>
              <a:gd name="connsiteY61" fmla="*/ 1854926 h 2638697"/>
              <a:gd name="connsiteX62" fmla="*/ 2483813 w 2622754"/>
              <a:gd name="connsiteY62" fmla="*/ 1865448 h 2638697"/>
              <a:gd name="connsiteX63" fmla="*/ 2557927 w 2622754"/>
              <a:gd name="connsiteY63" fmla="*/ 1746885 h 2638697"/>
              <a:gd name="connsiteX64" fmla="*/ 2616528 w 2622754"/>
              <a:gd name="connsiteY64" fmla="*/ 1668508 h 2638697"/>
              <a:gd name="connsiteX65" fmla="*/ 2550125 w 2622754"/>
              <a:gd name="connsiteY65" fmla="*/ 1608455 h 2638697"/>
              <a:gd name="connsiteX66" fmla="*/ 2495062 w 2622754"/>
              <a:gd name="connsiteY66" fmla="*/ 1522367 h 2638697"/>
              <a:gd name="connsiteX67" fmla="*/ 2382848 w 2622754"/>
              <a:gd name="connsiteY67" fmla="*/ 1528354 h 2638697"/>
              <a:gd name="connsiteX68" fmla="*/ 2304471 w 2622754"/>
              <a:gd name="connsiteY68" fmla="*/ 1410788 h 2638697"/>
              <a:gd name="connsiteX69" fmla="*/ 2278345 w 2622754"/>
              <a:gd name="connsiteY69" fmla="*/ 1371600 h 2638697"/>
              <a:gd name="connsiteX70" fmla="*/ 2252220 w 2622754"/>
              <a:gd name="connsiteY70" fmla="*/ 1293223 h 2638697"/>
              <a:gd name="connsiteX71" fmla="*/ 2239157 w 2622754"/>
              <a:gd name="connsiteY71" fmla="*/ 1254034 h 2638697"/>
              <a:gd name="connsiteX72" fmla="*/ 2158330 w 2622754"/>
              <a:gd name="connsiteY72" fmla="*/ 1310186 h 2638697"/>
              <a:gd name="connsiteX73" fmla="*/ 2119505 w 2622754"/>
              <a:gd name="connsiteY73" fmla="*/ 1349375 h 2638697"/>
              <a:gd name="connsiteX74" fmla="*/ 2082403 w 2622754"/>
              <a:gd name="connsiteY74" fmla="*/ 1397726 h 2638697"/>
              <a:gd name="connsiteX75" fmla="*/ 2043214 w 2622754"/>
              <a:gd name="connsiteY75" fmla="*/ 1410788 h 2638697"/>
              <a:gd name="connsiteX76" fmla="*/ 1964837 w 2622754"/>
              <a:gd name="connsiteY76" fmla="*/ 1436914 h 2638697"/>
              <a:gd name="connsiteX77" fmla="*/ 1925648 w 2622754"/>
              <a:gd name="connsiteY77" fmla="*/ 1449977 h 2638697"/>
              <a:gd name="connsiteX78" fmla="*/ 1795383 w 2622754"/>
              <a:gd name="connsiteY78" fmla="*/ 1465126 h 2638697"/>
              <a:gd name="connsiteX79" fmla="*/ 1739593 w 2622754"/>
              <a:gd name="connsiteY79" fmla="*/ 1422400 h 2638697"/>
              <a:gd name="connsiteX80" fmla="*/ 1758280 w 2622754"/>
              <a:gd name="connsiteY80" fmla="*/ 1256121 h 2638697"/>
              <a:gd name="connsiteX81" fmla="*/ 1692966 w 2622754"/>
              <a:gd name="connsiteY81" fmla="*/ 1243783 h 2638697"/>
              <a:gd name="connsiteX82" fmla="*/ 1667203 w 2622754"/>
              <a:gd name="connsiteY82" fmla="*/ 1354273 h 2638697"/>
              <a:gd name="connsiteX83" fmla="*/ 1625203 w 2622754"/>
              <a:gd name="connsiteY83" fmla="*/ 1175657 h 2638697"/>
              <a:gd name="connsiteX84" fmla="*/ 1612140 w 2622754"/>
              <a:gd name="connsiteY84" fmla="*/ 1136468 h 2638697"/>
              <a:gd name="connsiteX85" fmla="*/ 1533763 w 2622754"/>
              <a:gd name="connsiteY85" fmla="*/ 1084217 h 2638697"/>
              <a:gd name="connsiteX86" fmla="*/ 1481511 w 2622754"/>
              <a:gd name="connsiteY86" fmla="*/ 966651 h 2638697"/>
              <a:gd name="connsiteX87" fmla="*/ 1428534 w 2622754"/>
              <a:gd name="connsiteY87" fmla="*/ 869224 h 2638697"/>
              <a:gd name="connsiteX88" fmla="*/ 1382178 w 2622754"/>
              <a:gd name="connsiteY88" fmla="*/ 804817 h 2638697"/>
              <a:gd name="connsiteX89" fmla="*/ 1386896 w 2622754"/>
              <a:gd name="connsiteY89" fmla="*/ 757283 h 2638697"/>
              <a:gd name="connsiteX90" fmla="*/ 1377008 w 2622754"/>
              <a:gd name="connsiteY90" fmla="*/ 679268 h 2638697"/>
              <a:gd name="connsiteX91" fmla="*/ 1324757 w 2622754"/>
              <a:gd name="connsiteY91" fmla="*/ 600891 h 2638697"/>
              <a:gd name="connsiteX92" fmla="*/ 1233317 w 2622754"/>
              <a:gd name="connsiteY92" fmla="*/ 522514 h 2638697"/>
              <a:gd name="connsiteX93" fmla="*/ 1207191 w 2622754"/>
              <a:gd name="connsiteY93" fmla="*/ 483326 h 2638697"/>
              <a:gd name="connsiteX94" fmla="*/ 1115751 w 2622754"/>
              <a:gd name="connsiteY94" fmla="*/ 391886 h 2638697"/>
              <a:gd name="connsiteX95" fmla="*/ 1089625 w 2622754"/>
              <a:gd name="connsiteY95" fmla="*/ 352697 h 2638697"/>
              <a:gd name="connsiteX96" fmla="*/ 1050437 w 2622754"/>
              <a:gd name="connsiteY96" fmla="*/ 339634 h 2638697"/>
              <a:gd name="connsiteX97" fmla="*/ 1011248 w 2622754"/>
              <a:gd name="connsiteY97" fmla="*/ 313508 h 2638697"/>
              <a:gd name="connsiteX98" fmla="*/ 945934 w 2622754"/>
              <a:gd name="connsiteY98" fmla="*/ 248194 h 2638697"/>
              <a:gd name="connsiteX99" fmla="*/ 919808 w 2622754"/>
              <a:gd name="connsiteY99" fmla="*/ 209006 h 2638697"/>
              <a:gd name="connsiteX100" fmla="*/ 841431 w 2622754"/>
              <a:gd name="connsiteY100" fmla="*/ 182880 h 2638697"/>
              <a:gd name="connsiteX101" fmla="*/ 802243 w 2622754"/>
              <a:gd name="connsiteY101" fmla="*/ 169817 h 2638697"/>
              <a:gd name="connsiteX102" fmla="*/ 776117 w 2622754"/>
              <a:gd name="connsiteY102" fmla="*/ 130628 h 2638697"/>
              <a:gd name="connsiteX103" fmla="*/ 763054 w 2622754"/>
              <a:gd name="connsiteY103" fmla="*/ 91440 h 2638697"/>
              <a:gd name="connsiteX104" fmla="*/ 606300 w 2622754"/>
              <a:gd name="connsiteY104" fmla="*/ 13063 h 2638697"/>
              <a:gd name="connsiteX105" fmla="*/ 567111 w 2622754"/>
              <a:gd name="connsiteY105" fmla="*/ 0 h 2638697"/>
              <a:gd name="connsiteX106" fmla="*/ 501797 w 2622754"/>
              <a:gd name="connsiteY106" fmla="*/ 0 h 2638697"/>
              <a:gd name="connsiteX0" fmla="*/ 501797 w 2622754"/>
              <a:gd name="connsiteY0" fmla="*/ 0 h 2638697"/>
              <a:gd name="connsiteX1" fmla="*/ 462608 w 2622754"/>
              <a:gd name="connsiteY1" fmla="*/ 13063 h 2638697"/>
              <a:gd name="connsiteX2" fmla="*/ 397294 w 2622754"/>
              <a:gd name="connsiteY2" fmla="*/ 104503 h 2638697"/>
              <a:gd name="connsiteX3" fmla="*/ 371168 w 2622754"/>
              <a:gd name="connsiteY3" fmla="*/ 182880 h 2638697"/>
              <a:gd name="connsiteX4" fmla="*/ 358105 w 2622754"/>
              <a:gd name="connsiteY4" fmla="*/ 222068 h 2638697"/>
              <a:gd name="connsiteX5" fmla="*/ 305854 w 2622754"/>
              <a:gd name="connsiteY5" fmla="*/ 300446 h 2638697"/>
              <a:gd name="connsiteX6" fmla="*/ 279728 w 2622754"/>
              <a:gd name="connsiteY6" fmla="*/ 378823 h 2638697"/>
              <a:gd name="connsiteX7" fmla="*/ 201351 w 2622754"/>
              <a:gd name="connsiteY7" fmla="*/ 431074 h 2638697"/>
              <a:gd name="connsiteX8" fmla="*/ 162163 w 2622754"/>
              <a:gd name="connsiteY8" fmla="*/ 457200 h 2638697"/>
              <a:gd name="connsiteX9" fmla="*/ 122974 w 2622754"/>
              <a:gd name="connsiteY9" fmla="*/ 470263 h 2638697"/>
              <a:gd name="connsiteX10" fmla="*/ 5408 w 2622754"/>
              <a:gd name="connsiteY10" fmla="*/ 470263 h 2638697"/>
              <a:gd name="connsiteX11" fmla="*/ 18471 w 2622754"/>
              <a:gd name="connsiteY11" fmla="*/ 600891 h 2638697"/>
              <a:gd name="connsiteX12" fmla="*/ 44597 w 2622754"/>
              <a:gd name="connsiteY12" fmla="*/ 679268 h 2638697"/>
              <a:gd name="connsiteX13" fmla="*/ 57660 w 2622754"/>
              <a:gd name="connsiteY13" fmla="*/ 718457 h 2638697"/>
              <a:gd name="connsiteX14" fmla="*/ 68712 w 2622754"/>
              <a:gd name="connsiteY14" fmla="*/ 776235 h 2638697"/>
              <a:gd name="connsiteX15" fmla="*/ 103924 w 2622754"/>
              <a:gd name="connsiteY15" fmla="*/ 837746 h 2638697"/>
              <a:gd name="connsiteX16" fmla="*/ 162163 w 2622754"/>
              <a:gd name="connsiteY16" fmla="*/ 796834 h 2638697"/>
              <a:gd name="connsiteX17" fmla="*/ 234915 w 2622754"/>
              <a:gd name="connsiteY17" fmla="*/ 864235 h 2638697"/>
              <a:gd name="connsiteX18" fmla="*/ 305854 w 2622754"/>
              <a:gd name="connsiteY18" fmla="*/ 1058091 h 2638697"/>
              <a:gd name="connsiteX19" fmla="*/ 331980 w 2622754"/>
              <a:gd name="connsiteY19" fmla="*/ 1097280 h 2638697"/>
              <a:gd name="connsiteX20" fmla="*/ 358105 w 2622754"/>
              <a:gd name="connsiteY20" fmla="*/ 1175657 h 2638697"/>
              <a:gd name="connsiteX21" fmla="*/ 352481 w 2622754"/>
              <a:gd name="connsiteY21" fmla="*/ 1246596 h 2638697"/>
              <a:gd name="connsiteX22" fmla="*/ 410357 w 2622754"/>
              <a:gd name="connsiteY22" fmla="*/ 1293223 h 2638697"/>
              <a:gd name="connsiteX23" fmla="*/ 463334 w 2622754"/>
              <a:gd name="connsiteY23" fmla="*/ 1429838 h 2638697"/>
              <a:gd name="connsiteX24" fmla="*/ 476760 w 2622754"/>
              <a:gd name="connsiteY24" fmla="*/ 1494427 h 2638697"/>
              <a:gd name="connsiteX25" fmla="*/ 455260 w 2622754"/>
              <a:gd name="connsiteY25" fmla="*/ 1563279 h 2638697"/>
              <a:gd name="connsiteX26" fmla="*/ 490548 w 2622754"/>
              <a:gd name="connsiteY26" fmla="*/ 1599293 h 2638697"/>
              <a:gd name="connsiteX27" fmla="*/ 469049 w 2622754"/>
              <a:gd name="connsiteY27" fmla="*/ 1684746 h 2638697"/>
              <a:gd name="connsiteX28" fmla="*/ 597138 w 2622754"/>
              <a:gd name="connsiteY28" fmla="*/ 1805849 h 2638697"/>
              <a:gd name="connsiteX29" fmla="*/ 646214 w 2622754"/>
              <a:gd name="connsiteY29" fmla="*/ 1896926 h 2638697"/>
              <a:gd name="connsiteX30" fmla="*/ 662815 w 2622754"/>
              <a:gd name="connsiteY30" fmla="*/ 1951990 h 2638697"/>
              <a:gd name="connsiteX31" fmla="*/ 744730 w 2622754"/>
              <a:gd name="connsiteY31" fmla="*/ 2073093 h 2638697"/>
              <a:gd name="connsiteX32" fmla="*/ 784281 w 2622754"/>
              <a:gd name="connsiteY32" fmla="*/ 2181134 h 2638697"/>
              <a:gd name="connsiteX33" fmla="*/ 806869 w 2622754"/>
              <a:gd name="connsiteY33" fmla="*/ 2226673 h 2638697"/>
              <a:gd name="connsiteX34" fmla="*/ 788182 w 2622754"/>
              <a:gd name="connsiteY34" fmla="*/ 2308588 h 2638697"/>
              <a:gd name="connsiteX35" fmla="*/ 842520 w 2622754"/>
              <a:gd name="connsiteY35" fmla="*/ 2428966 h 2638697"/>
              <a:gd name="connsiteX36" fmla="*/ 846058 w 2622754"/>
              <a:gd name="connsiteY36" fmla="*/ 2500993 h 2638697"/>
              <a:gd name="connsiteX37" fmla="*/ 919808 w 2622754"/>
              <a:gd name="connsiteY37" fmla="*/ 2638697 h 2638697"/>
              <a:gd name="connsiteX38" fmla="*/ 1111850 w 2622754"/>
              <a:gd name="connsiteY38" fmla="*/ 2593884 h 2638697"/>
              <a:gd name="connsiteX39" fmla="*/ 1246380 w 2622754"/>
              <a:gd name="connsiteY39" fmla="*/ 2599508 h 2638697"/>
              <a:gd name="connsiteX40" fmla="*/ 1345621 w 2622754"/>
              <a:gd name="connsiteY40" fmla="*/ 2529296 h 2638697"/>
              <a:gd name="connsiteX41" fmla="*/ 1418737 w 2622754"/>
              <a:gd name="connsiteY41" fmla="*/ 2534557 h 2638697"/>
              <a:gd name="connsiteX42" fmla="*/ 1512626 w 2622754"/>
              <a:gd name="connsiteY42" fmla="*/ 2473869 h 2638697"/>
              <a:gd name="connsiteX43" fmla="*/ 1578303 w 2622754"/>
              <a:gd name="connsiteY43" fmla="*/ 2466793 h 2638697"/>
              <a:gd name="connsiteX44" fmla="*/ 1633367 w 2622754"/>
              <a:gd name="connsiteY44" fmla="*/ 2447381 h 2638697"/>
              <a:gd name="connsiteX45" fmla="*/ 1685255 w 2622754"/>
              <a:gd name="connsiteY45" fmla="*/ 2437130 h 2638697"/>
              <a:gd name="connsiteX46" fmla="*/ 1754108 w 2622754"/>
              <a:gd name="connsiteY46" fmla="*/ 2414179 h 2638697"/>
              <a:gd name="connsiteX47" fmla="*/ 1805996 w 2622754"/>
              <a:gd name="connsiteY47" fmla="*/ 2401116 h 2638697"/>
              <a:gd name="connsiteX48" fmla="*/ 1791210 w 2622754"/>
              <a:gd name="connsiteY48" fmla="*/ 2349953 h 2638697"/>
              <a:gd name="connsiteX49" fmla="*/ 1878023 w 2622754"/>
              <a:gd name="connsiteY49" fmla="*/ 2295616 h 2638697"/>
              <a:gd name="connsiteX50" fmla="*/ 1985338 w 2622754"/>
              <a:gd name="connsiteY50" fmla="*/ 2254613 h 2638697"/>
              <a:gd name="connsiteX51" fmla="*/ 2077776 w 2622754"/>
              <a:gd name="connsiteY51" fmla="*/ 2243999 h 2638697"/>
              <a:gd name="connsiteX52" fmla="*/ 2108528 w 2622754"/>
              <a:gd name="connsiteY52" fmla="*/ 2207623 h 2638697"/>
              <a:gd name="connsiteX53" fmla="*/ 2147717 w 2622754"/>
              <a:gd name="connsiteY53" fmla="*/ 2181497 h 2638697"/>
              <a:gd name="connsiteX54" fmla="*/ 2186905 w 2622754"/>
              <a:gd name="connsiteY54" fmla="*/ 2155371 h 2638697"/>
              <a:gd name="connsiteX55" fmla="*/ 2226094 w 2622754"/>
              <a:gd name="connsiteY55" fmla="*/ 2142308 h 2638697"/>
              <a:gd name="connsiteX56" fmla="*/ 2265283 w 2622754"/>
              <a:gd name="connsiteY56" fmla="*/ 2103120 h 2638697"/>
              <a:gd name="connsiteX57" fmla="*/ 2304471 w 2622754"/>
              <a:gd name="connsiteY57" fmla="*/ 2090057 h 2638697"/>
              <a:gd name="connsiteX58" fmla="*/ 2356723 w 2622754"/>
              <a:gd name="connsiteY58" fmla="*/ 2030730 h 2638697"/>
              <a:gd name="connsiteX59" fmla="*/ 2395548 w 2622754"/>
              <a:gd name="connsiteY59" fmla="*/ 2023291 h 2638697"/>
              <a:gd name="connsiteX60" fmla="*/ 2408974 w 2622754"/>
              <a:gd name="connsiteY60" fmla="*/ 1894114 h 2638697"/>
              <a:gd name="connsiteX61" fmla="*/ 2422037 w 2622754"/>
              <a:gd name="connsiteY61" fmla="*/ 1854926 h 2638697"/>
              <a:gd name="connsiteX62" fmla="*/ 2483813 w 2622754"/>
              <a:gd name="connsiteY62" fmla="*/ 1865448 h 2638697"/>
              <a:gd name="connsiteX63" fmla="*/ 2557927 w 2622754"/>
              <a:gd name="connsiteY63" fmla="*/ 1746885 h 2638697"/>
              <a:gd name="connsiteX64" fmla="*/ 2616528 w 2622754"/>
              <a:gd name="connsiteY64" fmla="*/ 1668508 h 2638697"/>
              <a:gd name="connsiteX65" fmla="*/ 2550125 w 2622754"/>
              <a:gd name="connsiteY65" fmla="*/ 1608455 h 2638697"/>
              <a:gd name="connsiteX66" fmla="*/ 2495062 w 2622754"/>
              <a:gd name="connsiteY66" fmla="*/ 1522367 h 2638697"/>
              <a:gd name="connsiteX67" fmla="*/ 2382848 w 2622754"/>
              <a:gd name="connsiteY67" fmla="*/ 1528354 h 2638697"/>
              <a:gd name="connsiteX68" fmla="*/ 2304471 w 2622754"/>
              <a:gd name="connsiteY68" fmla="*/ 1410788 h 2638697"/>
              <a:gd name="connsiteX69" fmla="*/ 2278345 w 2622754"/>
              <a:gd name="connsiteY69" fmla="*/ 1371600 h 2638697"/>
              <a:gd name="connsiteX70" fmla="*/ 2252220 w 2622754"/>
              <a:gd name="connsiteY70" fmla="*/ 1293223 h 2638697"/>
              <a:gd name="connsiteX71" fmla="*/ 2239157 w 2622754"/>
              <a:gd name="connsiteY71" fmla="*/ 1254034 h 2638697"/>
              <a:gd name="connsiteX72" fmla="*/ 2158330 w 2622754"/>
              <a:gd name="connsiteY72" fmla="*/ 1310186 h 2638697"/>
              <a:gd name="connsiteX73" fmla="*/ 2119505 w 2622754"/>
              <a:gd name="connsiteY73" fmla="*/ 1349375 h 2638697"/>
              <a:gd name="connsiteX74" fmla="*/ 2082403 w 2622754"/>
              <a:gd name="connsiteY74" fmla="*/ 1397726 h 2638697"/>
              <a:gd name="connsiteX75" fmla="*/ 2043214 w 2622754"/>
              <a:gd name="connsiteY75" fmla="*/ 1410788 h 2638697"/>
              <a:gd name="connsiteX76" fmla="*/ 1964837 w 2622754"/>
              <a:gd name="connsiteY76" fmla="*/ 1436914 h 2638697"/>
              <a:gd name="connsiteX77" fmla="*/ 1925648 w 2622754"/>
              <a:gd name="connsiteY77" fmla="*/ 1449977 h 2638697"/>
              <a:gd name="connsiteX78" fmla="*/ 1795383 w 2622754"/>
              <a:gd name="connsiteY78" fmla="*/ 1465126 h 2638697"/>
              <a:gd name="connsiteX79" fmla="*/ 1739593 w 2622754"/>
              <a:gd name="connsiteY79" fmla="*/ 1422400 h 2638697"/>
              <a:gd name="connsiteX80" fmla="*/ 1758280 w 2622754"/>
              <a:gd name="connsiteY80" fmla="*/ 1256121 h 2638697"/>
              <a:gd name="connsiteX81" fmla="*/ 1692966 w 2622754"/>
              <a:gd name="connsiteY81" fmla="*/ 1243783 h 2638697"/>
              <a:gd name="connsiteX82" fmla="*/ 1667203 w 2622754"/>
              <a:gd name="connsiteY82" fmla="*/ 1354273 h 2638697"/>
              <a:gd name="connsiteX83" fmla="*/ 1625203 w 2622754"/>
              <a:gd name="connsiteY83" fmla="*/ 1175657 h 2638697"/>
              <a:gd name="connsiteX84" fmla="*/ 1612140 w 2622754"/>
              <a:gd name="connsiteY84" fmla="*/ 1136468 h 2638697"/>
              <a:gd name="connsiteX85" fmla="*/ 1533763 w 2622754"/>
              <a:gd name="connsiteY85" fmla="*/ 1084217 h 2638697"/>
              <a:gd name="connsiteX86" fmla="*/ 1481511 w 2622754"/>
              <a:gd name="connsiteY86" fmla="*/ 966651 h 2638697"/>
              <a:gd name="connsiteX87" fmla="*/ 1428534 w 2622754"/>
              <a:gd name="connsiteY87" fmla="*/ 869224 h 2638697"/>
              <a:gd name="connsiteX88" fmla="*/ 1382178 w 2622754"/>
              <a:gd name="connsiteY88" fmla="*/ 804817 h 2638697"/>
              <a:gd name="connsiteX89" fmla="*/ 1466271 w 2622754"/>
              <a:gd name="connsiteY89" fmla="*/ 792208 h 2638697"/>
              <a:gd name="connsiteX90" fmla="*/ 1377008 w 2622754"/>
              <a:gd name="connsiteY90" fmla="*/ 679268 h 2638697"/>
              <a:gd name="connsiteX91" fmla="*/ 1324757 w 2622754"/>
              <a:gd name="connsiteY91" fmla="*/ 600891 h 2638697"/>
              <a:gd name="connsiteX92" fmla="*/ 1233317 w 2622754"/>
              <a:gd name="connsiteY92" fmla="*/ 522514 h 2638697"/>
              <a:gd name="connsiteX93" fmla="*/ 1207191 w 2622754"/>
              <a:gd name="connsiteY93" fmla="*/ 483326 h 2638697"/>
              <a:gd name="connsiteX94" fmla="*/ 1115751 w 2622754"/>
              <a:gd name="connsiteY94" fmla="*/ 391886 h 2638697"/>
              <a:gd name="connsiteX95" fmla="*/ 1089625 w 2622754"/>
              <a:gd name="connsiteY95" fmla="*/ 352697 h 2638697"/>
              <a:gd name="connsiteX96" fmla="*/ 1050437 w 2622754"/>
              <a:gd name="connsiteY96" fmla="*/ 339634 h 2638697"/>
              <a:gd name="connsiteX97" fmla="*/ 1011248 w 2622754"/>
              <a:gd name="connsiteY97" fmla="*/ 313508 h 2638697"/>
              <a:gd name="connsiteX98" fmla="*/ 945934 w 2622754"/>
              <a:gd name="connsiteY98" fmla="*/ 248194 h 2638697"/>
              <a:gd name="connsiteX99" fmla="*/ 919808 w 2622754"/>
              <a:gd name="connsiteY99" fmla="*/ 209006 h 2638697"/>
              <a:gd name="connsiteX100" fmla="*/ 841431 w 2622754"/>
              <a:gd name="connsiteY100" fmla="*/ 182880 h 2638697"/>
              <a:gd name="connsiteX101" fmla="*/ 802243 w 2622754"/>
              <a:gd name="connsiteY101" fmla="*/ 169817 h 2638697"/>
              <a:gd name="connsiteX102" fmla="*/ 776117 w 2622754"/>
              <a:gd name="connsiteY102" fmla="*/ 130628 h 2638697"/>
              <a:gd name="connsiteX103" fmla="*/ 763054 w 2622754"/>
              <a:gd name="connsiteY103" fmla="*/ 91440 h 2638697"/>
              <a:gd name="connsiteX104" fmla="*/ 606300 w 2622754"/>
              <a:gd name="connsiteY104" fmla="*/ 13063 h 2638697"/>
              <a:gd name="connsiteX105" fmla="*/ 567111 w 2622754"/>
              <a:gd name="connsiteY105" fmla="*/ 0 h 2638697"/>
              <a:gd name="connsiteX106" fmla="*/ 501797 w 2622754"/>
              <a:gd name="connsiteY106" fmla="*/ 0 h 2638697"/>
              <a:gd name="connsiteX0" fmla="*/ 501797 w 2622754"/>
              <a:gd name="connsiteY0" fmla="*/ 0 h 2638697"/>
              <a:gd name="connsiteX1" fmla="*/ 462608 w 2622754"/>
              <a:gd name="connsiteY1" fmla="*/ 13063 h 2638697"/>
              <a:gd name="connsiteX2" fmla="*/ 397294 w 2622754"/>
              <a:gd name="connsiteY2" fmla="*/ 104503 h 2638697"/>
              <a:gd name="connsiteX3" fmla="*/ 371168 w 2622754"/>
              <a:gd name="connsiteY3" fmla="*/ 182880 h 2638697"/>
              <a:gd name="connsiteX4" fmla="*/ 358105 w 2622754"/>
              <a:gd name="connsiteY4" fmla="*/ 222068 h 2638697"/>
              <a:gd name="connsiteX5" fmla="*/ 305854 w 2622754"/>
              <a:gd name="connsiteY5" fmla="*/ 300446 h 2638697"/>
              <a:gd name="connsiteX6" fmla="*/ 279728 w 2622754"/>
              <a:gd name="connsiteY6" fmla="*/ 378823 h 2638697"/>
              <a:gd name="connsiteX7" fmla="*/ 201351 w 2622754"/>
              <a:gd name="connsiteY7" fmla="*/ 431074 h 2638697"/>
              <a:gd name="connsiteX8" fmla="*/ 162163 w 2622754"/>
              <a:gd name="connsiteY8" fmla="*/ 457200 h 2638697"/>
              <a:gd name="connsiteX9" fmla="*/ 122974 w 2622754"/>
              <a:gd name="connsiteY9" fmla="*/ 470263 h 2638697"/>
              <a:gd name="connsiteX10" fmla="*/ 5408 w 2622754"/>
              <a:gd name="connsiteY10" fmla="*/ 470263 h 2638697"/>
              <a:gd name="connsiteX11" fmla="*/ 18471 w 2622754"/>
              <a:gd name="connsiteY11" fmla="*/ 600891 h 2638697"/>
              <a:gd name="connsiteX12" fmla="*/ 44597 w 2622754"/>
              <a:gd name="connsiteY12" fmla="*/ 679268 h 2638697"/>
              <a:gd name="connsiteX13" fmla="*/ 57660 w 2622754"/>
              <a:gd name="connsiteY13" fmla="*/ 718457 h 2638697"/>
              <a:gd name="connsiteX14" fmla="*/ 68712 w 2622754"/>
              <a:gd name="connsiteY14" fmla="*/ 776235 h 2638697"/>
              <a:gd name="connsiteX15" fmla="*/ 103924 w 2622754"/>
              <a:gd name="connsiteY15" fmla="*/ 837746 h 2638697"/>
              <a:gd name="connsiteX16" fmla="*/ 162163 w 2622754"/>
              <a:gd name="connsiteY16" fmla="*/ 796834 h 2638697"/>
              <a:gd name="connsiteX17" fmla="*/ 234915 w 2622754"/>
              <a:gd name="connsiteY17" fmla="*/ 864235 h 2638697"/>
              <a:gd name="connsiteX18" fmla="*/ 305854 w 2622754"/>
              <a:gd name="connsiteY18" fmla="*/ 1058091 h 2638697"/>
              <a:gd name="connsiteX19" fmla="*/ 331980 w 2622754"/>
              <a:gd name="connsiteY19" fmla="*/ 1097280 h 2638697"/>
              <a:gd name="connsiteX20" fmla="*/ 358105 w 2622754"/>
              <a:gd name="connsiteY20" fmla="*/ 1175657 h 2638697"/>
              <a:gd name="connsiteX21" fmla="*/ 352481 w 2622754"/>
              <a:gd name="connsiteY21" fmla="*/ 1246596 h 2638697"/>
              <a:gd name="connsiteX22" fmla="*/ 410357 w 2622754"/>
              <a:gd name="connsiteY22" fmla="*/ 1293223 h 2638697"/>
              <a:gd name="connsiteX23" fmla="*/ 463334 w 2622754"/>
              <a:gd name="connsiteY23" fmla="*/ 1429838 h 2638697"/>
              <a:gd name="connsiteX24" fmla="*/ 476760 w 2622754"/>
              <a:gd name="connsiteY24" fmla="*/ 1494427 h 2638697"/>
              <a:gd name="connsiteX25" fmla="*/ 455260 w 2622754"/>
              <a:gd name="connsiteY25" fmla="*/ 1563279 h 2638697"/>
              <a:gd name="connsiteX26" fmla="*/ 490548 w 2622754"/>
              <a:gd name="connsiteY26" fmla="*/ 1599293 h 2638697"/>
              <a:gd name="connsiteX27" fmla="*/ 469049 w 2622754"/>
              <a:gd name="connsiteY27" fmla="*/ 1684746 h 2638697"/>
              <a:gd name="connsiteX28" fmla="*/ 597138 w 2622754"/>
              <a:gd name="connsiteY28" fmla="*/ 1805849 h 2638697"/>
              <a:gd name="connsiteX29" fmla="*/ 646214 w 2622754"/>
              <a:gd name="connsiteY29" fmla="*/ 1896926 h 2638697"/>
              <a:gd name="connsiteX30" fmla="*/ 662815 w 2622754"/>
              <a:gd name="connsiteY30" fmla="*/ 1951990 h 2638697"/>
              <a:gd name="connsiteX31" fmla="*/ 744730 w 2622754"/>
              <a:gd name="connsiteY31" fmla="*/ 2073093 h 2638697"/>
              <a:gd name="connsiteX32" fmla="*/ 784281 w 2622754"/>
              <a:gd name="connsiteY32" fmla="*/ 2181134 h 2638697"/>
              <a:gd name="connsiteX33" fmla="*/ 806869 w 2622754"/>
              <a:gd name="connsiteY33" fmla="*/ 2226673 h 2638697"/>
              <a:gd name="connsiteX34" fmla="*/ 788182 w 2622754"/>
              <a:gd name="connsiteY34" fmla="*/ 2308588 h 2638697"/>
              <a:gd name="connsiteX35" fmla="*/ 842520 w 2622754"/>
              <a:gd name="connsiteY35" fmla="*/ 2428966 h 2638697"/>
              <a:gd name="connsiteX36" fmla="*/ 846058 w 2622754"/>
              <a:gd name="connsiteY36" fmla="*/ 2500993 h 2638697"/>
              <a:gd name="connsiteX37" fmla="*/ 919808 w 2622754"/>
              <a:gd name="connsiteY37" fmla="*/ 2638697 h 2638697"/>
              <a:gd name="connsiteX38" fmla="*/ 1111850 w 2622754"/>
              <a:gd name="connsiteY38" fmla="*/ 2593884 h 2638697"/>
              <a:gd name="connsiteX39" fmla="*/ 1246380 w 2622754"/>
              <a:gd name="connsiteY39" fmla="*/ 2599508 h 2638697"/>
              <a:gd name="connsiteX40" fmla="*/ 1345621 w 2622754"/>
              <a:gd name="connsiteY40" fmla="*/ 2529296 h 2638697"/>
              <a:gd name="connsiteX41" fmla="*/ 1418737 w 2622754"/>
              <a:gd name="connsiteY41" fmla="*/ 2534557 h 2638697"/>
              <a:gd name="connsiteX42" fmla="*/ 1512626 w 2622754"/>
              <a:gd name="connsiteY42" fmla="*/ 2473869 h 2638697"/>
              <a:gd name="connsiteX43" fmla="*/ 1578303 w 2622754"/>
              <a:gd name="connsiteY43" fmla="*/ 2466793 h 2638697"/>
              <a:gd name="connsiteX44" fmla="*/ 1633367 w 2622754"/>
              <a:gd name="connsiteY44" fmla="*/ 2447381 h 2638697"/>
              <a:gd name="connsiteX45" fmla="*/ 1685255 w 2622754"/>
              <a:gd name="connsiteY45" fmla="*/ 2437130 h 2638697"/>
              <a:gd name="connsiteX46" fmla="*/ 1754108 w 2622754"/>
              <a:gd name="connsiteY46" fmla="*/ 2414179 h 2638697"/>
              <a:gd name="connsiteX47" fmla="*/ 1805996 w 2622754"/>
              <a:gd name="connsiteY47" fmla="*/ 2401116 h 2638697"/>
              <a:gd name="connsiteX48" fmla="*/ 1791210 w 2622754"/>
              <a:gd name="connsiteY48" fmla="*/ 2349953 h 2638697"/>
              <a:gd name="connsiteX49" fmla="*/ 1878023 w 2622754"/>
              <a:gd name="connsiteY49" fmla="*/ 2295616 h 2638697"/>
              <a:gd name="connsiteX50" fmla="*/ 1985338 w 2622754"/>
              <a:gd name="connsiteY50" fmla="*/ 2254613 h 2638697"/>
              <a:gd name="connsiteX51" fmla="*/ 2077776 w 2622754"/>
              <a:gd name="connsiteY51" fmla="*/ 2243999 h 2638697"/>
              <a:gd name="connsiteX52" fmla="*/ 2108528 w 2622754"/>
              <a:gd name="connsiteY52" fmla="*/ 2207623 h 2638697"/>
              <a:gd name="connsiteX53" fmla="*/ 2147717 w 2622754"/>
              <a:gd name="connsiteY53" fmla="*/ 2181497 h 2638697"/>
              <a:gd name="connsiteX54" fmla="*/ 2186905 w 2622754"/>
              <a:gd name="connsiteY54" fmla="*/ 2155371 h 2638697"/>
              <a:gd name="connsiteX55" fmla="*/ 2226094 w 2622754"/>
              <a:gd name="connsiteY55" fmla="*/ 2142308 h 2638697"/>
              <a:gd name="connsiteX56" fmla="*/ 2265283 w 2622754"/>
              <a:gd name="connsiteY56" fmla="*/ 2103120 h 2638697"/>
              <a:gd name="connsiteX57" fmla="*/ 2304471 w 2622754"/>
              <a:gd name="connsiteY57" fmla="*/ 2090057 h 2638697"/>
              <a:gd name="connsiteX58" fmla="*/ 2356723 w 2622754"/>
              <a:gd name="connsiteY58" fmla="*/ 2030730 h 2638697"/>
              <a:gd name="connsiteX59" fmla="*/ 2395548 w 2622754"/>
              <a:gd name="connsiteY59" fmla="*/ 2023291 h 2638697"/>
              <a:gd name="connsiteX60" fmla="*/ 2408974 w 2622754"/>
              <a:gd name="connsiteY60" fmla="*/ 1894114 h 2638697"/>
              <a:gd name="connsiteX61" fmla="*/ 2422037 w 2622754"/>
              <a:gd name="connsiteY61" fmla="*/ 1854926 h 2638697"/>
              <a:gd name="connsiteX62" fmla="*/ 2483813 w 2622754"/>
              <a:gd name="connsiteY62" fmla="*/ 1865448 h 2638697"/>
              <a:gd name="connsiteX63" fmla="*/ 2557927 w 2622754"/>
              <a:gd name="connsiteY63" fmla="*/ 1746885 h 2638697"/>
              <a:gd name="connsiteX64" fmla="*/ 2616528 w 2622754"/>
              <a:gd name="connsiteY64" fmla="*/ 1668508 h 2638697"/>
              <a:gd name="connsiteX65" fmla="*/ 2550125 w 2622754"/>
              <a:gd name="connsiteY65" fmla="*/ 1608455 h 2638697"/>
              <a:gd name="connsiteX66" fmla="*/ 2495062 w 2622754"/>
              <a:gd name="connsiteY66" fmla="*/ 1522367 h 2638697"/>
              <a:gd name="connsiteX67" fmla="*/ 2382848 w 2622754"/>
              <a:gd name="connsiteY67" fmla="*/ 1528354 h 2638697"/>
              <a:gd name="connsiteX68" fmla="*/ 2304471 w 2622754"/>
              <a:gd name="connsiteY68" fmla="*/ 1410788 h 2638697"/>
              <a:gd name="connsiteX69" fmla="*/ 2278345 w 2622754"/>
              <a:gd name="connsiteY69" fmla="*/ 1371600 h 2638697"/>
              <a:gd name="connsiteX70" fmla="*/ 2252220 w 2622754"/>
              <a:gd name="connsiteY70" fmla="*/ 1293223 h 2638697"/>
              <a:gd name="connsiteX71" fmla="*/ 2239157 w 2622754"/>
              <a:gd name="connsiteY71" fmla="*/ 1254034 h 2638697"/>
              <a:gd name="connsiteX72" fmla="*/ 2158330 w 2622754"/>
              <a:gd name="connsiteY72" fmla="*/ 1310186 h 2638697"/>
              <a:gd name="connsiteX73" fmla="*/ 2119505 w 2622754"/>
              <a:gd name="connsiteY73" fmla="*/ 1349375 h 2638697"/>
              <a:gd name="connsiteX74" fmla="*/ 2082403 w 2622754"/>
              <a:gd name="connsiteY74" fmla="*/ 1397726 h 2638697"/>
              <a:gd name="connsiteX75" fmla="*/ 2043214 w 2622754"/>
              <a:gd name="connsiteY75" fmla="*/ 1410788 h 2638697"/>
              <a:gd name="connsiteX76" fmla="*/ 1964837 w 2622754"/>
              <a:gd name="connsiteY76" fmla="*/ 1436914 h 2638697"/>
              <a:gd name="connsiteX77" fmla="*/ 1925648 w 2622754"/>
              <a:gd name="connsiteY77" fmla="*/ 1449977 h 2638697"/>
              <a:gd name="connsiteX78" fmla="*/ 1795383 w 2622754"/>
              <a:gd name="connsiteY78" fmla="*/ 1465126 h 2638697"/>
              <a:gd name="connsiteX79" fmla="*/ 1739593 w 2622754"/>
              <a:gd name="connsiteY79" fmla="*/ 1422400 h 2638697"/>
              <a:gd name="connsiteX80" fmla="*/ 1758280 w 2622754"/>
              <a:gd name="connsiteY80" fmla="*/ 1256121 h 2638697"/>
              <a:gd name="connsiteX81" fmla="*/ 1692966 w 2622754"/>
              <a:gd name="connsiteY81" fmla="*/ 1243783 h 2638697"/>
              <a:gd name="connsiteX82" fmla="*/ 1667203 w 2622754"/>
              <a:gd name="connsiteY82" fmla="*/ 1354273 h 2638697"/>
              <a:gd name="connsiteX83" fmla="*/ 1625203 w 2622754"/>
              <a:gd name="connsiteY83" fmla="*/ 1175657 h 2638697"/>
              <a:gd name="connsiteX84" fmla="*/ 1612140 w 2622754"/>
              <a:gd name="connsiteY84" fmla="*/ 1136468 h 2638697"/>
              <a:gd name="connsiteX85" fmla="*/ 1533763 w 2622754"/>
              <a:gd name="connsiteY85" fmla="*/ 1084217 h 2638697"/>
              <a:gd name="connsiteX86" fmla="*/ 1481511 w 2622754"/>
              <a:gd name="connsiteY86" fmla="*/ 966651 h 2638697"/>
              <a:gd name="connsiteX87" fmla="*/ 1428534 w 2622754"/>
              <a:gd name="connsiteY87" fmla="*/ 869224 h 2638697"/>
              <a:gd name="connsiteX88" fmla="*/ 1382178 w 2622754"/>
              <a:gd name="connsiteY88" fmla="*/ 804817 h 2638697"/>
              <a:gd name="connsiteX89" fmla="*/ 1466271 w 2622754"/>
              <a:gd name="connsiteY89" fmla="*/ 792208 h 2638697"/>
              <a:gd name="connsiteX90" fmla="*/ 1377008 w 2622754"/>
              <a:gd name="connsiteY90" fmla="*/ 679268 h 2638697"/>
              <a:gd name="connsiteX91" fmla="*/ 1324757 w 2622754"/>
              <a:gd name="connsiteY91" fmla="*/ 600891 h 2638697"/>
              <a:gd name="connsiteX92" fmla="*/ 1233317 w 2622754"/>
              <a:gd name="connsiteY92" fmla="*/ 522514 h 2638697"/>
              <a:gd name="connsiteX93" fmla="*/ 1207191 w 2622754"/>
              <a:gd name="connsiteY93" fmla="*/ 467451 h 2638697"/>
              <a:gd name="connsiteX94" fmla="*/ 1115751 w 2622754"/>
              <a:gd name="connsiteY94" fmla="*/ 391886 h 2638697"/>
              <a:gd name="connsiteX95" fmla="*/ 1089625 w 2622754"/>
              <a:gd name="connsiteY95" fmla="*/ 352697 h 2638697"/>
              <a:gd name="connsiteX96" fmla="*/ 1050437 w 2622754"/>
              <a:gd name="connsiteY96" fmla="*/ 339634 h 2638697"/>
              <a:gd name="connsiteX97" fmla="*/ 1011248 w 2622754"/>
              <a:gd name="connsiteY97" fmla="*/ 313508 h 2638697"/>
              <a:gd name="connsiteX98" fmla="*/ 945934 w 2622754"/>
              <a:gd name="connsiteY98" fmla="*/ 248194 h 2638697"/>
              <a:gd name="connsiteX99" fmla="*/ 919808 w 2622754"/>
              <a:gd name="connsiteY99" fmla="*/ 209006 h 2638697"/>
              <a:gd name="connsiteX100" fmla="*/ 841431 w 2622754"/>
              <a:gd name="connsiteY100" fmla="*/ 182880 h 2638697"/>
              <a:gd name="connsiteX101" fmla="*/ 802243 w 2622754"/>
              <a:gd name="connsiteY101" fmla="*/ 169817 h 2638697"/>
              <a:gd name="connsiteX102" fmla="*/ 776117 w 2622754"/>
              <a:gd name="connsiteY102" fmla="*/ 130628 h 2638697"/>
              <a:gd name="connsiteX103" fmla="*/ 763054 w 2622754"/>
              <a:gd name="connsiteY103" fmla="*/ 91440 h 2638697"/>
              <a:gd name="connsiteX104" fmla="*/ 606300 w 2622754"/>
              <a:gd name="connsiteY104" fmla="*/ 13063 h 2638697"/>
              <a:gd name="connsiteX105" fmla="*/ 567111 w 2622754"/>
              <a:gd name="connsiteY105" fmla="*/ 0 h 2638697"/>
              <a:gd name="connsiteX106" fmla="*/ 501797 w 2622754"/>
              <a:gd name="connsiteY106" fmla="*/ 0 h 2638697"/>
              <a:gd name="connsiteX0" fmla="*/ 501797 w 2622754"/>
              <a:gd name="connsiteY0" fmla="*/ 0 h 2638697"/>
              <a:gd name="connsiteX1" fmla="*/ 462608 w 2622754"/>
              <a:gd name="connsiteY1" fmla="*/ 13063 h 2638697"/>
              <a:gd name="connsiteX2" fmla="*/ 397294 w 2622754"/>
              <a:gd name="connsiteY2" fmla="*/ 104503 h 2638697"/>
              <a:gd name="connsiteX3" fmla="*/ 371168 w 2622754"/>
              <a:gd name="connsiteY3" fmla="*/ 182880 h 2638697"/>
              <a:gd name="connsiteX4" fmla="*/ 358105 w 2622754"/>
              <a:gd name="connsiteY4" fmla="*/ 222068 h 2638697"/>
              <a:gd name="connsiteX5" fmla="*/ 305854 w 2622754"/>
              <a:gd name="connsiteY5" fmla="*/ 300446 h 2638697"/>
              <a:gd name="connsiteX6" fmla="*/ 279728 w 2622754"/>
              <a:gd name="connsiteY6" fmla="*/ 378823 h 2638697"/>
              <a:gd name="connsiteX7" fmla="*/ 201351 w 2622754"/>
              <a:gd name="connsiteY7" fmla="*/ 431074 h 2638697"/>
              <a:gd name="connsiteX8" fmla="*/ 162163 w 2622754"/>
              <a:gd name="connsiteY8" fmla="*/ 457200 h 2638697"/>
              <a:gd name="connsiteX9" fmla="*/ 122974 w 2622754"/>
              <a:gd name="connsiteY9" fmla="*/ 470263 h 2638697"/>
              <a:gd name="connsiteX10" fmla="*/ 5408 w 2622754"/>
              <a:gd name="connsiteY10" fmla="*/ 470263 h 2638697"/>
              <a:gd name="connsiteX11" fmla="*/ 18471 w 2622754"/>
              <a:gd name="connsiteY11" fmla="*/ 600891 h 2638697"/>
              <a:gd name="connsiteX12" fmla="*/ 44597 w 2622754"/>
              <a:gd name="connsiteY12" fmla="*/ 679268 h 2638697"/>
              <a:gd name="connsiteX13" fmla="*/ 57660 w 2622754"/>
              <a:gd name="connsiteY13" fmla="*/ 718457 h 2638697"/>
              <a:gd name="connsiteX14" fmla="*/ 68712 w 2622754"/>
              <a:gd name="connsiteY14" fmla="*/ 776235 h 2638697"/>
              <a:gd name="connsiteX15" fmla="*/ 103924 w 2622754"/>
              <a:gd name="connsiteY15" fmla="*/ 837746 h 2638697"/>
              <a:gd name="connsiteX16" fmla="*/ 162163 w 2622754"/>
              <a:gd name="connsiteY16" fmla="*/ 796834 h 2638697"/>
              <a:gd name="connsiteX17" fmla="*/ 234915 w 2622754"/>
              <a:gd name="connsiteY17" fmla="*/ 864235 h 2638697"/>
              <a:gd name="connsiteX18" fmla="*/ 305854 w 2622754"/>
              <a:gd name="connsiteY18" fmla="*/ 1058091 h 2638697"/>
              <a:gd name="connsiteX19" fmla="*/ 331980 w 2622754"/>
              <a:gd name="connsiteY19" fmla="*/ 1097280 h 2638697"/>
              <a:gd name="connsiteX20" fmla="*/ 358105 w 2622754"/>
              <a:gd name="connsiteY20" fmla="*/ 1175657 h 2638697"/>
              <a:gd name="connsiteX21" fmla="*/ 352481 w 2622754"/>
              <a:gd name="connsiteY21" fmla="*/ 1246596 h 2638697"/>
              <a:gd name="connsiteX22" fmla="*/ 410357 w 2622754"/>
              <a:gd name="connsiteY22" fmla="*/ 1293223 h 2638697"/>
              <a:gd name="connsiteX23" fmla="*/ 463334 w 2622754"/>
              <a:gd name="connsiteY23" fmla="*/ 1429838 h 2638697"/>
              <a:gd name="connsiteX24" fmla="*/ 476760 w 2622754"/>
              <a:gd name="connsiteY24" fmla="*/ 1494427 h 2638697"/>
              <a:gd name="connsiteX25" fmla="*/ 455260 w 2622754"/>
              <a:gd name="connsiteY25" fmla="*/ 1563279 h 2638697"/>
              <a:gd name="connsiteX26" fmla="*/ 490548 w 2622754"/>
              <a:gd name="connsiteY26" fmla="*/ 1599293 h 2638697"/>
              <a:gd name="connsiteX27" fmla="*/ 469049 w 2622754"/>
              <a:gd name="connsiteY27" fmla="*/ 1684746 h 2638697"/>
              <a:gd name="connsiteX28" fmla="*/ 597138 w 2622754"/>
              <a:gd name="connsiteY28" fmla="*/ 1805849 h 2638697"/>
              <a:gd name="connsiteX29" fmla="*/ 646214 w 2622754"/>
              <a:gd name="connsiteY29" fmla="*/ 1896926 h 2638697"/>
              <a:gd name="connsiteX30" fmla="*/ 662815 w 2622754"/>
              <a:gd name="connsiteY30" fmla="*/ 1951990 h 2638697"/>
              <a:gd name="connsiteX31" fmla="*/ 744730 w 2622754"/>
              <a:gd name="connsiteY31" fmla="*/ 2073093 h 2638697"/>
              <a:gd name="connsiteX32" fmla="*/ 784281 w 2622754"/>
              <a:gd name="connsiteY32" fmla="*/ 2181134 h 2638697"/>
              <a:gd name="connsiteX33" fmla="*/ 806869 w 2622754"/>
              <a:gd name="connsiteY33" fmla="*/ 2226673 h 2638697"/>
              <a:gd name="connsiteX34" fmla="*/ 788182 w 2622754"/>
              <a:gd name="connsiteY34" fmla="*/ 2308588 h 2638697"/>
              <a:gd name="connsiteX35" fmla="*/ 842520 w 2622754"/>
              <a:gd name="connsiteY35" fmla="*/ 2428966 h 2638697"/>
              <a:gd name="connsiteX36" fmla="*/ 846058 w 2622754"/>
              <a:gd name="connsiteY36" fmla="*/ 2500993 h 2638697"/>
              <a:gd name="connsiteX37" fmla="*/ 919808 w 2622754"/>
              <a:gd name="connsiteY37" fmla="*/ 2638697 h 2638697"/>
              <a:gd name="connsiteX38" fmla="*/ 1111850 w 2622754"/>
              <a:gd name="connsiteY38" fmla="*/ 2593884 h 2638697"/>
              <a:gd name="connsiteX39" fmla="*/ 1246380 w 2622754"/>
              <a:gd name="connsiteY39" fmla="*/ 2599508 h 2638697"/>
              <a:gd name="connsiteX40" fmla="*/ 1345621 w 2622754"/>
              <a:gd name="connsiteY40" fmla="*/ 2529296 h 2638697"/>
              <a:gd name="connsiteX41" fmla="*/ 1418737 w 2622754"/>
              <a:gd name="connsiteY41" fmla="*/ 2534557 h 2638697"/>
              <a:gd name="connsiteX42" fmla="*/ 1512626 w 2622754"/>
              <a:gd name="connsiteY42" fmla="*/ 2473869 h 2638697"/>
              <a:gd name="connsiteX43" fmla="*/ 1578303 w 2622754"/>
              <a:gd name="connsiteY43" fmla="*/ 2466793 h 2638697"/>
              <a:gd name="connsiteX44" fmla="*/ 1633367 w 2622754"/>
              <a:gd name="connsiteY44" fmla="*/ 2447381 h 2638697"/>
              <a:gd name="connsiteX45" fmla="*/ 1685255 w 2622754"/>
              <a:gd name="connsiteY45" fmla="*/ 2437130 h 2638697"/>
              <a:gd name="connsiteX46" fmla="*/ 1754108 w 2622754"/>
              <a:gd name="connsiteY46" fmla="*/ 2414179 h 2638697"/>
              <a:gd name="connsiteX47" fmla="*/ 1805996 w 2622754"/>
              <a:gd name="connsiteY47" fmla="*/ 2401116 h 2638697"/>
              <a:gd name="connsiteX48" fmla="*/ 1791210 w 2622754"/>
              <a:gd name="connsiteY48" fmla="*/ 2349953 h 2638697"/>
              <a:gd name="connsiteX49" fmla="*/ 1878023 w 2622754"/>
              <a:gd name="connsiteY49" fmla="*/ 2295616 h 2638697"/>
              <a:gd name="connsiteX50" fmla="*/ 1985338 w 2622754"/>
              <a:gd name="connsiteY50" fmla="*/ 2254613 h 2638697"/>
              <a:gd name="connsiteX51" fmla="*/ 2077776 w 2622754"/>
              <a:gd name="connsiteY51" fmla="*/ 2243999 h 2638697"/>
              <a:gd name="connsiteX52" fmla="*/ 2108528 w 2622754"/>
              <a:gd name="connsiteY52" fmla="*/ 2207623 h 2638697"/>
              <a:gd name="connsiteX53" fmla="*/ 2147717 w 2622754"/>
              <a:gd name="connsiteY53" fmla="*/ 2181497 h 2638697"/>
              <a:gd name="connsiteX54" fmla="*/ 2186905 w 2622754"/>
              <a:gd name="connsiteY54" fmla="*/ 2155371 h 2638697"/>
              <a:gd name="connsiteX55" fmla="*/ 2226094 w 2622754"/>
              <a:gd name="connsiteY55" fmla="*/ 2142308 h 2638697"/>
              <a:gd name="connsiteX56" fmla="*/ 2265283 w 2622754"/>
              <a:gd name="connsiteY56" fmla="*/ 2103120 h 2638697"/>
              <a:gd name="connsiteX57" fmla="*/ 2304471 w 2622754"/>
              <a:gd name="connsiteY57" fmla="*/ 2090057 h 2638697"/>
              <a:gd name="connsiteX58" fmla="*/ 2356723 w 2622754"/>
              <a:gd name="connsiteY58" fmla="*/ 2030730 h 2638697"/>
              <a:gd name="connsiteX59" fmla="*/ 2395548 w 2622754"/>
              <a:gd name="connsiteY59" fmla="*/ 2023291 h 2638697"/>
              <a:gd name="connsiteX60" fmla="*/ 2408974 w 2622754"/>
              <a:gd name="connsiteY60" fmla="*/ 1894114 h 2638697"/>
              <a:gd name="connsiteX61" fmla="*/ 2422037 w 2622754"/>
              <a:gd name="connsiteY61" fmla="*/ 1854926 h 2638697"/>
              <a:gd name="connsiteX62" fmla="*/ 2483813 w 2622754"/>
              <a:gd name="connsiteY62" fmla="*/ 1865448 h 2638697"/>
              <a:gd name="connsiteX63" fmla="*/ 2557927 w 2622754"/>
              <a:gd name="connsiteY63" fmla="*/ 1746885 h 2638697"/>
              <a:gd name="connsiteX64" fmla="*/ 2616528 w 2622754"/>
              <a:gd name="connsiteY64" fmla="*/ 1668508 h 2638697"/>
              <a:gd name="connsiteX65" fmla="*/ 2550125 w 2622754"/>
              <a:gd name="connsiteY65" fmla="*/ 1608455 h 2638697"/>
              <a:gd name="connsiteX66" fmla="*/ 2495062 w 2622754"/>
              <a:gd name="connsiteY66" fmla="*/ 1522367 h 2638697"/>
              <a:gd name="connsiteX67" fmla="*/ 2382848 w 2622754"/>
              <a:gd name="connsiteY67" fmla="*/ 1528354 h 2638697"/>
              <a:gd name="connsiteX68" fmla="*/ 2304471 w 2622754"/>
              <a:gd name="connsiteY68" fmla="*/ 1410788 h 2638697"/>
              <a:gd name="connsiteX69" fmla="*/ 2278345 w 2622754"/>
              <a:gd name="connsiteY69" fmla="*/ 1371600 h 2638697"/>
              <a:gd name="connsiteX70" fmla="*/ 2252220 w 2622754"/>
              <a:gd name="connsiteY70" fmla="*/ 1293223 h 2638697"/>
              <a:gd name="connsiteX71" fmla="*/ 2239157 w 2622754"/>
              <a:gd name="connsiteY71" fmla="*/ 1254034 h 2638697"/>
              <a:gd name="connsiteX72" fmla="*/ 2158330 w 2622754"/>
              <a:gd name="connsiteY72" fmla="*/ 1310186 h 2638697"/>
              <a:gd name="connsiteX73" fmla="*/ 2119505 w 2622754"/>
              <a:gd name="connsiteY73" fmla="*/ 1349375 h 2638697"/>
              <a:gd name="connsiteX74" fmla="*/ 2082403 w 2622754"/>
              <a:gd name="connsiteY74" fmla="*/ 1397726 h 2638697"/>
              <a:gd name="connsiteX75" fmla="*/ 2043214 w 2622754"/>
              <a:gd name="connsiteY75" fmla="*/ 1410788 h 2638697"/>
              <a:gd name="connsiteX76" fmla="*/ 1964837 w 2622754"/>
              <a:gd name="connsiteY76" fmla="*/ 1436914 h 2638697"/>
              <a:gd name="connsiteX77" fmla="*/ 1925648 w 2622754"/>
              <a:gd name="connsiteY77" fmla="*/ 1449977 h 2638697"/>
              <a:gd name="connsiteX78" fmla="*/ 1795383 w 2622754"/>
              <a:gd name="connsiteY78" fmla="*/ 1465126 h 2638697"/>
              <a:gd name="connsiteX79" fmla="*/ 1739593 w 2622754"/>
              <a:gd name="connsiteY79" fmla="*/ 1422400 h 2638697"/>
              <a:gd name="connsiteX80" fmla="*/ 1758280 w 2622754"/>
              <a:gd name="connsiteY80" fmla="*/ 1256121 h 2638697"/>
              <a:gd name="connsiteX81" fmla="*/ 1692966 w 2622754"/>
              <a:gd name="connsiteY81" fmla="*/ 1243783 h 2638697"/>
              <a:gd name="connsiteX82" fmla="*/ 1667203 w 2622754"/>
              <a:gd name="connsiteY82" fmla="*/ 1354273 h 2638697"/>
              <a:gd name="connsiteX83" fmla="*/ 1625203 w 2622754"/>
              <a:gd name="connsiteY83" fmla="*/ 1175657 h 2638697"/>
              <a:gd name="connsiteX84" fmla="*/ 1612140 w 2622754"/>
              <a:gd name="connsiteY84" fmla="*/ 1136468 h 2638697"/>
              <a:gd name="connsiteX85" fmla="*/ 1533763 w 2622754"/>
              <a:gd name="connsiteY85" fmla="*/ 1084217 h 2638697"/>
              <a:gd name="connsiteX86" fmla="*/ 1481511 w 2622754"/>
              <a:gd name="connsiteY86" fmla="*/ 966651 h 2638697"/>
              <a:gd name="connsiteX87" fmla="*/ 1428534 w 2622754"/>
              <a:gd name="connsiteY87" fmla="*/ 869224 h 2638697"/>
              <a:gd name="connsiteX88" fmla="*/ 1382178 w 2622754"/>
              <a:gd name="connsiteY88" fmla="*/ 804817 h 2638697"/>
              <a:gd name="connsiteX89" fmla="*/ 1466271 w 2622754"/>
              <a:gd name="connsiteY89" fmla="*/ 792208 h 2638697"/>
              <a:gd name="connsiteX90" fmla="*/ 1377008 w 2622754"/>
              <a:gd name="connsiteY90" fmla="*/ 679268 h 2638697"/>
              <a:gd name="connsiteX91" fmla="*/ 1324757 w 2622754"/>
              <a:gd name="connsiteY91" fmla="*/ 600891 h 2638697"/>
              <a:gd name="connsiteX92" fmla="*/ 1233317 w 2622754"/>
              <a:gd name="connsiteY92" fmla="*/ 522514 h 2638697"/>
              <a:gd name="connsiteX93" fmla="*/ 1207191 w 2622754"/>
              <a:gd name="connsiteY93" fmla="*/ 467451 h 2638697"/>
              <a:gd name="connsiteX94" fmla="*/ 1115751 w 2622754"/>
              <a:gd name="connsiteY94" fmla="*/ 391886 h 2638697"/>
              <a:gd name="connsiteX95" fmla="*/ 1089625 w 2622754"/>
              <a:gd name="connsiteY95" fmla="*/ 352697 h 2638697"/>
              <a:gd name="connsiteX96" fmla="*/ 1050437 w 2622754"/>
              <a:gd name="connsiteY96" fmla="*/ 339634 h 2638697"/>
              <a:gd name="connsiteX97" fmla="*/ 1011248 w 2622754"/>
              <a:gd name="connsiteY97" fmla="*/ 313508 h 2638697"/>
              <a:gd name="connsiteX98" fmla="*/ 945934 w 2622754"/>
              <a:gd name="connsiteY98" fmla="*/ 248194 h 2638697"/>
              <a:gd name="connsiteX99" fmla="*/ 919808 w 2622754"/>
              <a:gd name="connsiteY99" fmla="*/ 209006 h 2638697"/>
              <a:gd name="connsiteX100" fmla="*/ 841431 w 2622754"/>
              <a:gd name="connsiteY100" fmla="*/ 182880 h 2638697"/>
              <a:gd name="connsiteX101" fmla="*/ 802243 w 2622754"/>
              <a:gd name="connsiteY101" fmla="*/ 169817 h 2638697"/>
              <a:gd name="connsiteX102" fmla="*/ 776117 w 2622754"/>
              <a:gd name="connsiteY102" fmla="*/ 130628 h 2638697"/>
              <a:gd name="connsiteX103" fmla="*/ 753529 w 2622754"/>
              <a:gd name="connsiteY103" fmla="*/ 69215 h 2638697"/>
              <a:gd name="connsiteX104" fmla="*/ 606300 w 2622754"/>
              <a:gd name="connsiteY104" fmla="*/ 13063 h 2638697"/>
              <a:gd name="connsiteX105" fmla="*/ 567111 w 2622754"/>
              <a:gd name="connsiteY105" fmla="*/ 0 h 2638697"/>
              <a:gd name="connsiteX106" fmla="*/ 501797 w 2622754"/>
              <a:gd name="connsiteY106" fmla="*/ 0 h 2638697"/>
              <a:gd name="connsiteX0" fmla="*/ 501797 w 2622754"/>
              <a:gd name="connsiteY0" fmla="*/ 0 h 2638697"/>
              <a:gd name="connsiteX1" fmla="*/ 462608 w 2622754"/>
              <a:gd name="connsiteY1" fmla="*/ 13063 h 2638697"/>
              <a:gd name="connsiteX2" fmla="*/ 397294 w 2622754"/>
              <a:gd name="connsiteY2" fmla="*/ 104503 h 2638697"/>
              <a:gd name="connsiteX3" fmla="*/ 371168 w 2622754"/>
              <a:gd name="connsiteY3" fmla="*/ 182880 h 2638697"/>
              <a:gd name="connsiteX4" fmla="*/ 358105 w 2622754"/>
              <a:gd name="connsiteY4" fmla="*/ 222068 h 2638697"/>
              <a:gd name="connsiteX5" fmla="*/ 305854 w 2622754"/>
              <a:gd name="connsiteY5" fmla="*/ 300446 h 2638697"/>
              <a:gd name="connsiteX6" fmla="*/ 279728 w 2622754"/>
              <a:gd name="connsiteY6" fmla="*/ 378823 h 2638697"/>
              <a:gd name="connsiteX7" fmla="*/ 201351 w 2622754"/>
              <a:gd name="connsiteY7" fmla="*/ 431074 h 2638697"/>
              <a:gd name="connsiteX8" fmla="*/ 162163 w 2622754"/>
              <a:gd name="connsiteY8" fmla="*/ 457200 h 2638697"/>
              <a:gd name="connsiteX9" fmla="*/ 122974 w 2622754"/>
              <a:gd name="connsiteY9" fmla="*/ 470263 h 2638697"/>
              <a:gd name="connsiteX10" fmla="*/ 5408 w 2622754"/>
              <a:gd name="connsiteY10" fmla="*/ 470263 h 2638697"/>
              <a:gd name="connsiteX11" fmla="*/ 18471 w 2622754"/>
              <a:gd name="connsiteY11" fmla="*/ 600891 h 2638697"/>
              <a:gd name="connsiteX12" fmla="*/ 44597 w 2622754"/>
              <a:gd name="connsiteY12" fmla="*/ 679268 h 2638697"/>
              <a:gd name="connsiteX13" fmla="*/ 57660 w 2622754"/>
              <a:gd name="connsiteY13" fmla="*/ 718457 h 2638697"/>
              <a:gd name="connsiteX14" fmla="*/ 68712 w 2622754"/>
              <a:gd name="connsiteY14" fmla="*/ 776235 h 2638697"/>
              <a:gd name="connsiteX15" fmla="*/ 103924 w 2622754"/>
              <a:gd name="connsiteY15" fmla="*/ 837746 h 2638697"/>
              <a:gd name="connsiteX16" fmla="*/ 162163 w 2622754"/>
              <a:gd name="connsiteY16" fmla="*/ 796834 h 2638697"/>
              <a:gd name="connsiteX17" fmla="*/ 234915 w 2622754"/>
              <a:gd name="connsiteY17" fmla="*/ 864235 h 2638697"/>
              <a:gd name="connsiteX18" fmla="*/ 305854 w 2622754"/>
              <a:gd name="connsiteY18" fmla="*/ 1058091 h 2638697"/>
              <a:gd name="connsiteX19" fmla="*/ 331980 w 2622754"/>
              <a:gd name="connsiteY19" fmla="*/ 1097280 h 2638697"/>
              <a:gd name="connsiteX20" fmla="*/ 358105 w 2622754"/>
              <a:gd name="connsiteY20" fmla="*/ 1175657 h 2638697"/>
              <a:gd name="connsiteX21" fmla="*/ 352481 w 2622754"/>
              <a:gd name="connsiteY21" fmla="*/ 1246596 h 2638697"/>
              <a:gd name="connsiteX22" fmla="*/ 410357 w 2622754"/>
              <a:gd name="connsiteY22" fmla="*/ 1293223 h 2638697"/>
              <a:gd name="connsiteX23" fmla="*/ 463334 w 2622754"/>
              <a:gd name="connsiteY23" fmla="*/ 1429838 h 2638697"/>
              <a:gd name="connsiteX24" fmla="*/ 476760 w 2622754"/>
              <a:gd name="connsiteY24" fmla="*/ 1494427 h 2638697"/>
              <a:gd name="connsiteX25" fmla="*/ 455260 w 2622754"/>
              <a:gd name="connsiteY25" fmla="*/ 1563279 h 2638697"/>
              <a:gd name="connsiteX26" fmla="*/ 490548 w 2622754"/>
              <a:gd name="connsiteY26" fmla="*/ 1599293 h 2638697"/>
              <a:gd name="connsiteX27" fmla="*/ 469049 w 2622754"/>
              <a:gd name="connsiteY27" fmla="*/ 1684746 h 2638697"/>
              <a:gd name="connsiteX28" fmla="*/ 597138 w 2622754"/>
              <a:gd name="connsiteY28" fmla="*/ 1805849 h 2638697"/>
              <a:gd name="connsiteX29" fmla="*/ 646214 w 2622754"/>
              <a:gd name="connsiteY29" fmla="*/ 1896926 h 2638697"/>
              <a:gd name="connsiteX30" fmla="*/ 662815 w 2622754"/>
              <a:gd name="connsiteY30" fmla="*/ 1951990 h 2638697"/>
              <a:gd name="connsiteX31" fmla="*/ 744730 w 2622754"/>
              <a:gd name="connsiteY31" fmla="*/ 2073093 h 2638697"/>
              <a:gd name="connsiteX32" fmla="*/ 784281 w 2622754"/>
              <a:gd name="connsiteY32" fmla="*/ 2181134 h 2638697"/>
              <a:gd name="connsiteX33" fmla="*/ 806869 w 2622754"/>
              <a:gd name="connsiteY33" fmla="*/ 2226673 h 2638697"/>
              <a:gd name="connsiteX34" fmla="*/ 788182 w 2622754"/>
              <a:gd name="connsiteY34" fmla="*/ 2308588 h 2638697"/>
              <a:gd name="connsiteX35" fmla="*/ 842520 w 2622754"/>
              <a:gd name="connsiteY35" fmla="*/ 2428966 h 2638697"/>
              <a:gd name="connsiteX36" fmla="*/ 846058 w 2622754"/>
              <a:gd name="connsiteY36" fmla="*/ 2500993 h 2638697"/>
              <a:gd name="connsiteX37" fmla="*/ 919808 w 2622754"/>
              <a:gd name="connsiteY37" fmla="*/ 2638697 h 2638697"/>
              <a:gd name="connsiteX38" fmla="*/ 1111850 w 2622754"/>
              <a:gd name="connsiteY38" fmla="*/ 2593884 h 2638697"/>
              <a:gd name="connsiteX39" fmla="*/ 1246380 w 2622754"/>
              <a:gd name="connsiteY39" fmla="*/ 2599508 h 2638697"/>
              <a:gd name="connsiteX40" fmla="*/ 1345621 w 2622754"/>
              <a:gd name="connsiteY40" fmla="*/ 2529296 h 2638697"/>
              <a:gd name="connsiteX41" fmla="*/ 1418737 w 2622754"/>
              <a:gd name="connsiteY41" fmla="*/ 2534557 h 2638697"/>
              <a:gd name="connsiteX42" fmla="*/ 1512626 w 2622754"/>
              <a:gd name="connsiteY42" fmla="*/ 2473869 h 2638697"/>
              <a:gd name="connsiteX43" fmla="*/ 1578303 w 2622754"/>
              <a:gd name="connsiteY43" fmla="*/ 2466793 h 2638697"/>
              <a:gd name="connsiteX44" fmla="*/ 1633367 w 2622754"/>
              <a:gd name="connsiteY44" fmla="*/ 2447381 h 2638697"/>
              <a:gd name="connsiteX45" fmla="*/ 1685255 w 2622754"/>
              <a:gd name="connsiteY45" fmla="*/ 2437130 h 2638697"/>
              <a:gd name="connsiteX46" fmla="*/ 1754108 w 2622754"/>
              <a:gd name="connsiteY46" fmla="*/ 2414179 h 2638697"/>
              <a:gd name="connsiteX47" fmla="*/ 1805996 w 2622754"/>
              <a:gd name="connsiteY47" fmla="*/ 2401116 h 2638697"/>
              <a:gd name="connsiteX48" fmla="*/ 1791210 w 2622754"/>
              <a:gd name="connsiteY48" fmla="*/ 2349953 h 2638697"/>
              <a:gd name="connsiteX49" fmla="*/ 1878023 w 2622754"/>
              <a:gd name="connsiteY49" fmla="*/ 2295616 h 2638697"/>
              <a:gd name="connsiteX50" fmla="*/ 1985338 w 2622754"/>
              <a:gd name="connsiteY50" fmla="*/ 2254613 h 2638697"/>
              <a:gd name="connsiteX51" fmla="*/ 2077776 w 2622754"/>
              <a:gd name="connsiteY51" fmla="*/ 2243999 h 2638697"/>
              <a:gd name="connsiteX52" fmla="*/ 2108528 w 2622754"/>
              <a:gd name="connsiteY52" fmla="*/ 2207623 h 2638697"/>
              <a:gd name="connsiteX53" fmla="*/ 2147717 w 2622754"/>
              <a:gd name="connsiteY53" fmla="*/ 2181497 h 2638697"/>
              <a:gd name="connsiteX54" fmla="*/ 2186905 w 2622754"/>
              <a:gd name="connsiteY54" fmla="*/ 2155371 h 2638697"/>
              <a:gd name="connsiteX55" fmla="*/ 2226094 w 2622754"/>
              <a:gd name="connsiteY55" fmla="*/ 2142308 h 2638697"/>
              <a:gd name="connsiteX56" fmla="*/ 2265283 w 2622754"/>
              <a:gd name="connsiteY56" fmla="*/ 2103120 h 2638697"/>
              <a:gd name="connsiteX57" fmla="*/ 2304471 w 2622754"/>
              <a:gd name="connsiteY57" fmla="*/ 2090057 h 2638697"/>
              <a:gd name="connsiteX58" fmla="*/ 2356723 w 2622754"/>
              <a:gd name="connsiteY58" fmla="*/ 2030730 h 2638697"/>
              <a:gd name="connsiteX59" fmla="*/ 2395548 w 2622754"/>
              <a:gd name="connsiteY59" fmla="*/ 2023291 h 2638697"/>
              <a:gd name="connsiteX60" fmla="*/ 2408974 w 2622754"/>
              <a:gd name="connsiteY60" fmla="*/ 1894114 h 2638697"/>
              <a:gd name="connsiteX61" fmla="*/ 2422037 w 2622754"/>
              <a:gd name="connsiteY61" fmla="*/ 1854926 h 2638697"/>
              <a:gd name="connsiteX62" fmla="*/ 2483813 w 2622754"/>
              <a:gd name="connsiteY62" fmla="*/ 1865448 h 2638697"/>
              <a:gd name="connsiteX63" fmla="*/ 2557927 w 2622754"/>
              <a:gd name="connsiteY63" fmla="*/ 1746885 h 2638697"/>
              <a:gd name="connsiteX64" fmla="*/ 2616528 w 2622754"/>
              <a:gd name="connsiteY64" fmla="*/ 1668508 h 2638697"/>
              <a:gd name="connsiteX65" fmla="*/ 2550125 w 2622754"/>
              <a:gd name="connsiteY65" fmla="*/ 1608455 h 2638697"/>
              <a:gd name="connsiteX66" fmla="*/ 2495062 w 2622754"/>
              <a:gd name="connsiteY66" fmla="*/ 1522367 h 2638697"/>
              <a:gd name="connsiteX67" fmla="*/ 2382848 w 2622754"/>
              <a:gd name="connsiteY67" fmla="*/ 1528354 h 2638697"/>
              <a:gd name="connsiteX68" fmla="*/ 2304471 w 2622754"/>
              <a:gd name="connsiteY68" fmla="*/ 1410788 h 2638697"/>
              <a:gd name="connsiteX69" fmla="*/ 2278345 w 2622754"/>
              <a:gd name="connsiteY69" fmla="*/ 1371600 h 2638697"/>
              <a:gd name="connsiteX70" fmla="*/ 2252220 w 2622754"/>
              <a:gd name="connsiteY70" fmla="*/ 1293223 h 2638697"/>
              <a:gd name="connsiteX71" fmla="*/ 2239157 w 2622754"/>
              <a:gd name="connsiteY71" fmla="*/ 1254034 h 2638697"/>
              <a:gd name="connsiteX72" fmla="*/ 2158330 w 2622754"/>
              <a:gd name="connsiteY72" fmla="*/ 1310186 h 2638697"/>
              <a:gd name="connsiteX73" fmla="*/ 2119505 w 2622754"/>
              <a:gd name="connsiteY73" fmla="*/ 1349375 h 2638697"/>
              <a:gd name="connsiteX74" fmla="*/ 2082403 w 2622754"/>
              <a:gd name="connsiteY74" fmla="*/ 1397726 h 2638697"/>
              <a:gd name="connsiteX75" fmla="*/ 2043214 w 2622754"/>
              <a:gd name="connsiteY75" fmla="*/ 1410788 h 2638697"/>
              <a:gd name="connsiteX76" fmla="*/ 1964837 w 2622754"/>
              <a:gd name="connsiteY76" fmla="*/ 1436914 h 2638697"/>
              <a:gd name="connsiteX77" fmla="*/ 1925648 w 2622754"/>
              <a:gd name="connsiteY77" fmla="*/ 1449977 h 2638697"/>
              <a:gd name="connsiteX78" fmla="*/ 1795383 w 2622754"/>
              <a:gd name="connsiteY78" fmla="*/ 1465126 h 2638697"/>
              <a:gd name="connsiteX79" fmla="*/ 1739593 w 2622754"/>
              <a:gd name="connsiteY79" fmla="*/ 1422400 h 2638697"/>
              <a:gd name="connsiteX80" fmla="*/ 1758280 w 2622754"/>
              <a:gd name="connsiteY80" fmla="*/ 1256121 h 2638697"/>
              <a:gd name="connsiteX81" fmla="*/ 1692966 w 2622754"/>
              <a:gd name="connsiteY81" fmla="*/ 1243783 h 2638697"/>
              <a:gd name="connsiteX82" fmla="*/ 1667203 w 2622754"/>
              <a:gd name="connsiteY82" fmla="*/ 1354273 h 2638697"/>
              <a:gd name="connsiteX83" fmla="*/ 1625203 w 2622754"/>
              <a:gd name="connsiteY83" fmla="*/ 1175657 h 2638697"/>
              <a:gd name="connsiteX84" fmla="*/ 1612140 w 2622754"/>
              <a:gd name="connsiteY84" fmla="*/ 1136468 h 2638697"/>
              <a:gd name="connsiteX85" fmla="*/ 1533763 w 2622754"/>
              <a:gd name="connsiteY85" fmla="*/ 1084217 h 2638697"/>
              <a:gd name="connsiteX86" fmla="*/ 1481511 w 2622754"/>
              <a:gd name="connsiteY86" fmla="*/ 966651 h 2638697"/>
              <a:gd name="connsiteX87" fmla="*/ 1428534 w 2622754"/>
              <a:gd name="connsiteY87" fmla="*/ 869224 h 2638697"/>
              <a:gd name="connsiteX88" fmla="*/ 1391703 w 2622754"/>
              <a:gd name="connsiteY88" fmla="*/ 811167 h 2638697"/>
              <a:gd name="connsiteX89" fmla="*/ 1466271 w 2622754"/>
              <a:gd name="connsiteY89" fmla="*/ 792208 h 2638697"/>
              <a:gd name="connsiteX90" fmla="*/ 1377008 w 2622754"/>
              <a:gd name="connsiteY90" fmla="*/ 679268 h 2638697"/>
              <a:gd name="connsiteX91" fmla="*/ 1324757 w 2622754"/>
              <a:gd name="connsiteY91" fmla="*/ 600891 h 2638697"/>
              <a:gd name="connsiteX92" fmla="*/ 1233317 w 2622754"/>
              <a:gd name="connsiteY92" fmla="*/ 522514 h 2638697"/>
              <a:gd name="connsiteX93" fmla="*/ 1207191 w 2622754"/>
              <a:gd name="connsiteY93" fmla="*/ 467451 h 2638697"/>
              <a:gd name="connsiteX94" fmla="*/ 1115751 w 2622754"/>
              <a:gd name="connsiteY94" fmla="*/ 391886 h 2638697"/>
              <a:gd name="connsiteX95" fmla="*/ 1089625 w 2622754"/>
              <a:gd name="connsiteY95" fmla="*/ 352697 h 2638697"/>
              <a:gd name="connsiteX96" fmla="*/ 1050437 w 2622754"/>
              <a:gd name="connsiteY96" fmla="*/ 339634 h 2638697"/>
              <a:gd name="connsiteX97" fmla="*/ 1011248 w 2622754"/>
              <a:gd name="connsiteY97" fmla="*/ 313508 h 2638697"/>
              <a:gd name="connsiteX98" fmla="*/ 945934 w 2622754"/>
              <a:gd name="connsiteY98" fmla="*/ 248194 h 2638697"/>
              <a:gd name="connsiteX99" fmla="*/ 919808 w 2622754"/>
              <a:gd name="connsiteY99" fmla="*/ 209006 h 2638697"/>
              <a:gd name="connsiteX100" fmla="*/ 841431 w 2622754"/>
              <a:gd name="connsiteY100" fmla="*/ 182880 h 2638697"/>
              <a:gd name="connsiteX101" fmla="*/ 802243 w 2622754"/>
              <a:gd name="connsiteY101" fmla="*/ 169817 h 2638697"/>
              <a:gd name="connsiteX102" fmla="*/ 776117 w 2622754"/>
              <a:gd name="connsiteY102" fmla="*/ 130628 h 2638697"/>
              <a:gd name="connsiteX103" fmla="*/ 753529 w 2622754"/>
              <a:gd name="connsiteY103" fmla="*/ 69215 h 2638697"/>
              <a:gd name="connsiteX104" fmla="*/ 606300 w 2622754"/>
              <a:gd name="connsiteY104" fmla="*/ 13063 h 2638697"/>
              <a:gd name="connsiteX105" fmla="*/ 567111 w 2622754"/>
              <a:gd name="connsiteY105" fmla="*/ 0 h 2638697"/>
              <a:gd name="connsiteX106" fmla="*/ 501797 w 2622754"/>
              <a:gd name="connsiteY106" fmla="*/ 0 h 2638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622754" h="2638697">
                <a:moveTo>
                  <a:pt x="501797" y="0"/>
                </a:moveTo>
                <a:lnTo>
                  <a:pt x="462608" y="13063"/>
                </a:lnTo>
                <a:cubicBezTo>
                  <a:pt x="440837" y="43543"/>
                  <a:pt x="415052" y="71523"/>
                  <a:pt x="397294" y="104503"/>
                </a:cubicBezTo>
                <a:cubicBezTo>
                  <a:pt x="384238" y="128750"/>
                  <a:pt x="379877" y="156754"/>
                  <a:pt x="371168" y="182880"/>
                </a:cubicBezTo>
                <a:cubicBezTo>
                  <a:pt x="366814" y="195943"/>
                  <a:pt x="365743" y="210611"/>
                  <a:pt x="358105" y="222068"/>
                </a:cubicBezTo>
                <a:cubicBezTo>
                  <a:pt x="340688" y="248194"/>
                  <a:pt x="315783" y="270658"/>
                  <a:pt x="305854" y="300446"/>
                </a:cubicBezTo>
                <a:cubicBezTo>
                  <a:pt x="297145" y="326572"/>
                  <a:pt x="302642" y="363547"/>
                  <a:pt x="279728" y="378823"/>
                </a:cubicBezTo>
                <a:lnTo>
                  <a:pt x="201351" y="431074"/>
                </a:lnTo>
                <a:cubicBezTo>
                  <a:pt x="188288" y="439783"/>
                  <a:pt x="177057" y="452235"/>
                  <a:pt x="162163" y="457200"/>
                </a:cubicBezTo>
                <a:lnTo>
                  <a:pt x="122974" y="470263"/>
                </a:lnTo>
                <a:cubicBezTo>
                  <a:pt x="106174" y="466063"/>
                  <a:pt x="17846" y="436058"/>
                  <a:pt x="5408" y="470263"/>
                </a:cubicBezTo>
                <a:cubicBezTo>
                  <a:pt x="-9547" y="511388"/>
                  <a:pt x="10406" y="557881"/>
                  <a:pt x="18471" y="600891"/>
                </a:cubicBezTo>
                <a:cubicBezTo>
                  <a:pt x="23546" y="627958"/>
                  <a:pt x="35888" y="653142"/>
                  <a:pt x="44597" y="679268"/>
                </a:cubicBezTo>
                <a:cubicBezTo>
                  <a:pt x="48951" y="692331"/>
                  <a:pt x="46203" y="710819"/>
                  <a:pt x="57660" y="718457"/>
                </a:cubicBezTo>
                <a:cubicBezTo>
                  <a:pt x="70723" y="727166"/>
                  <a:pt x="55649" y="767526"/>
                  <a:pt x="68712" y="776235"/>
                </a:cubicBezTo>
                <a:cubicBezTo>
                  <a:pt x="77421" y="789298"/>
                  <a:pt x="88349" y="834313"/>
                  <a:pt x="103924" y="837746"/>
                </a:cubicBezTo>
                <a:cubicBezTo>
                  <a:pt x="119499" y="841179"/>
                  <a:pt x="148805" y="793494"/>
                  <a:pt x="162163" y="796834"/>
                </a:cubicBezTo>
                <a:lnTo>
                  <a:pt x="234915" y="864235"/>
                </a:lnTo>
                <a:cubicBezTo>
                  <a:pt x="266019" y="983913"/>
                  <a:pt x="289677" y="1019250"/>
                  <a:pt x="305854" y="1058091"/>
                </a:cubicBezTo>
                <a:cubicBezTo>
                  <a:pt x="322032" y="1096932"/>
                  <a:pt x="325604" y="1082933"/>
                  <a:pt x="331980" y="1097280"/>
                </a:cubicBezTo>
                <a:cubicBezTo>
                  <a:pt x="343164" y="1122445"/>
                  <a:pt x="354688" y="1150771"/>
                  <a:pt x="358105" y="1175657"/>
                </a:cubicBezTo>
                <a:cubicBezTo>
                  <a:pt x="361522" y="1200543"/>
                  <a:pt x="346105" y="1232249"/>
                  <a:pt x="352481" y="1246596"/>
                </a:cubicBezTo>
                <a:cubicBezTo>
                  <a:pt x="363666" y="1271761"/>
                  <a:pt x="395081" y="1270309"/>
                  <a:pt x="410357" y="1293223"/>
                </a:cubicBezTo>
                <a:lnTo>
                  <a:pt x="463334" y="1429838"/>
                </a:lnTo>
                <a:cubicBezTo>
                  <a:pt x="472043" y="1442901"/>
                  <a:pt x="471795" y="1479533"/>
                  <a:pt x="476760" y="1494427"/>
                </a:cubicBezTo>
                <a:lnTo>
                  <a:pt x="455260" y="1563279"/>
                </a:lnTo>
                <a:cubicBezTo>
                  <a:pt x="459614" y="1576342"/>
                  <a:pt x="487208" y="1585935"/>
                  <a:pt x="490548" y="1599293"/>
                </a:cubicBezTo>
                <a:lnTo>
                  <a:pt x="469049" y="1684746"/>
                </a:lnTo>
                <a:cubicBezTo>
                  <a:pt x="476351" y="1713955"/>
                  <a:pt x="584417" y="1786767"/>
                  <a:pt x="597138" y="1805849"/>
                </a:cubicBezTo>
                <a:lnTo>
                  <a:pt x="646214" y="1896926"/>
                </a:lnTo>
                <a:cubicBezTo>
                  <a:pt x="654923" y="1909989"/>
                  <a:pt x="646396" y="1922629"/>
                  <a:pt x="662815" y="1951990"/>
                </a:cubicBezTo>
                <a:cubicBezTo>
                  <a:pt x="679234" y="1981351"/>
                  <a:pt x="724486" y="2034902"/>
                  <a:pt x="744730" y="2073093"/>
                </a:cubicBezTo>
                <a:cubicBezTo>
                  <a:pt x="764974" y="2111284"/>
                  <a:pt x="753193" y="2087871"/>
                  <a:pt x="784281" y="2181134"/>
                </a:cubicBezTo>
                <a:lnTo>
                  <a:pt x="806869" y="2226673"/>
                </a:lnTo>
                <a:cubicBezTo>
                  <a:pt x="811223" y="2257153"/>
                  <a:pt x="782240" y="2274873"/>
                  <a:pt x="788182" y="2308588"/>
                </a:cubicBezTo>
                <a:cubicBezTo>
                  <a:pt x="794124" y="2342303"/>
                  <a:pt x="832874" y="2396899"/>
                  <a:pt x="842520" y="2428966"/>
                </a:cubicBezTo>
                <a:cubicBezTo>
                  <a:pt x="852166" y="2461034"/>
                  <a:pt x="833177" y="2466038"/>
                  <a:pt x="846058" y="2500993"/>
                </a:cubicBezTo>
                <a:cubicBezTo>
                  <a:pt x="858939" y="2535948"/>
                  <a:pt x="892578" y="2557008"/>
                  <a:pt x="919808" y="2638697"/>
                </a:cubicBezTo>
                <a:cubicBezTo>
                  <a:pt x="976414" y="2634343"/>
                  <a:pt x="1055482" y="2600648"/>
                  <a:pt x="1111850" y="2593884"/>
                </a:cubicBezTo>
                <a:cubicBezTo>
                  <a:pt x="1164445" y="2587573"/>
                  <a:pt x="1193625" y="2604304"/>
                  <a:pt x="1246380" y="2599508"/>
                </a:cubicBezTo>
                <a:lnTo>
                  <a:pt x="1345621" y="2529296"/>
                </a:lnTo>
                <a:cubicBezTo>
                  <a:pt x="1369993" y="2531050"/>
                  <a:pt x="1390903" y="2543795"/>
                  <a:pt x="1418737" y="2534557"/>
                </a:cubicBezTo>
                <a:cubicBezTo>
                  <a:pt x="1446571" y="2525319"/>
                  <a:pt x="1486032" y="2485163"/>
                  <a:pt x="1512626" y="2473869"/>
                </a:cubicBezTo>
                <a:cubicBezTo>
                  <a:pt x="1539220" y="2462575"/>
                  <a:pt x="1552177" y="2475501"/>
                  <a:pt x="1578303" y="2466793"/>
                </a:cubicBezTo>
                <a:lnTo>
                  <a:pt x="1633367" y="2447381"/>
                </a:lnTo>
                <a:cubicBezTo>
                  <a:pt x="1646430" y="2438672"/>
                  <a:pt x="1665132" y="2442664"/>
                  <a:pt x="1685255" y="2437130"/>
                </a:cubicBezTo>
                <a:cubicBezTo>
                  <a:pt x="1705378" y="2431596"/>
                  <a:pt x="1727982" y="2422888"/>
                  <a:pt x="1754108" y="2414179"/>
                </a:cubicBezTo>
                <a:cubicBezTo>
                  <a:pt x="1753412" y="2400300"/>
                  <a:pt x="1806692" y="2414995"/>
                  <a:pt x="1805996" y="2401116"/>
                </a:cubicBezTo>
                <a:lnTo>
                  <a:pt x="1791210" y="2349953"/>
                </a:lnTo>
                <a:lnTo>
                  <a:pt x="1878023" y="2295616"/>
                </a:lnTo>
                <a:cubicBezTo>
                  <a:pt x="1923743" y="2265136"/>
                  <a:pt x="1952046" y="2263216"/>
                  <a:pt x="1985338" y="2254613"/>
                </a:cubicBezTo>
                <a:cubicBezTo>
                  <a:pt x="2018630" y="2246010"/>
                  <a:pt x="2057244" y="2251831"/>
                  <a:pt x="2077776" y="2243999"/>
                </a:cubicBezTo>
                <a:cubicBezTo>
                  <a:pt x="2098308" y="2236167"/>
                  <a:pt x="2082402" y="2225040"/>
                  <a:pt x="2108528" y="2207623"/>
                </a:cubicBezTo>
                <a:lnTo>
                  <a:pt x="2147717" y="2181497"/>
                </a:lnTo>
                <a:cubicBezTo>
                  <a:pt x="2160780" y="2172788"/>
                  <a:pt x="2172011" y="2160336"/>
                  <a:pt x="2186905" y="2155371"/>
                </a:cubicBezTo>
                <a:lnTo>
                  <a:pt x="2226094" y="2142308"/>
                </a:lnTo>
                <a:cubicBezTo>
                  <a:pt x="2239157" y="2129245"/>
                  <a:pt x="2249912" y="2113367"/>
                  <a:pt x="2265283" y="2103120"/>
                </a:cubicBezTo>
                <a:cubicBezTo>
                  <a:pt x="2276740" y="2095482"/>
                  <a:pt x="2289231" y="2102122"/>
                  <a:pt x="2304471" y="2090057"/>
                </a:cubicBezTo>
                <a:cubicBezTo>
                  <a:pt x="2319711" y="2077992"/>
                  <a:pt x="2341544" y="2041858"/>
                  <a:pt x="2356723" y="2030730"/>
                </a:cubicBezTo>
                <a:cubicBezTo>
                  <a:pt x="2371902" y="2019602"/>
                  <a:pt x="2390583" y="2038185"/>
                  <a:pt x="2395548" y="2023291"/>
                </a:cubicBezTo>
                <a:lnTo>
                  <a:pt x="2408974" y="1894114"/>
                </a:lnTo>
                <a:cubicBezTo>
                  <a:pt x="2413328" y="1881051"/>
                  <a:pt x="2409564" y="1859704"/>
                  <a:pt x="2422037" y="1854926"/>
                </a:cubicBezTo>
                <a:cubicBezTo>
                  <a:pt x="2434510" y="1850148"/>
                  <a:pt x="2461165" y="1883455"/>
                  <a:pt x="2483813" y="1865448"/>
                </a:cubicBezTo>
                <a:cubicBezTo>
                  <a:pt x="2506461" y="1847441"/>
                  <a:pt x="2535808" y="1779708"/>
                  <a:pt x="2557927" y="1746885"/>
                </a:cubicBezTo>
                <a:cubicBezTo>
                  <a:pt x="2580046" y="1714062"/>
                  <a:pt x="2617828" y="1691580"/>
                  <a:pt x="2616528" y="1668508"/>
                </a:cubicBezTo>
                <a:cubicBezTo>
                  <a:pt x="2615228" y="1645436"/>
                  <a:pt x="2654629" y="1643290"/>
                  <a:pt x="2550125" y="1608455"/>
                </a:cubicBezTo>
                <a:lnTo>
                  <a:pt x="2495062" y="1522367"/>
                </a:lnTo>
                <a:lnTo>
                  <a:pt x="2382848" y="1528354"/>
                </a:lnTo>
                <a:lnTo>
                  <a:pt x="2304471" y="1410788"/>
                </a:lnTo>
                <a:lnTo>
                  <a:pt x="2278345" y="1371600"/>
                </a:lnTo>
                <a:lnTo>
                  <a:pt x="2252220" y="1293223"/>
                </a:lnTo>
                <a:lnTo>
                  <a:pt x="2239157" y="1254034"/>
                </a:lnTo>
                <a:lnTo>
                  <a:pt x="2158330" y="1310186"/>
                </a:lnTo>
                <a:cubicBezTo>
                  <a:pt x="2149621" y="1323249"/>
                  <a:pt x="2134399" y="1344410"/>
                  <a:pt x="2119505" y="1349375"/>
                </a:cubicBezTo>
                <a:lnTo>
                  <a:pt x="2082403" y="1397726"/>
                </a:lnTo>
                <a:lnTo>
                  <a:pt x="2043214" y="1410788"/>
                </a:lnTo>
                <a:lnTo>
                  <a:pt x="1964837" y="1436914"/>
                </a:lnTo>
                <a:lnTo>
                  <a:pt x="1925648" y="1449977"/>
                </a:lnTo>
                <a:cubicBezTo>
                  <a:pt x="1924845" y="1449843"/>
                  <a:pt x="1826392" y="1469722"/>
                  <a:pt x="1795383" y="1465126"/>
                </a:cubicBezTo>
                <a:cubicBezTo>
                  <a:pt x="1764374" y="1460530"/>
                  <a:pt x="1838094" y="1455234"/>
                  <a:pt x="1739593" y="1422400"/>
                </a:cubicBezTo>
                <a:cubicBezTo>
                  <a:pt x="1735239" y="1370149"/>
                  <a:pt x="1766051" y="1285891"/>
                  <a:pt x="1758280" y="1256121"/>
                </a:cubicBezTo>
                <a:cubicBezTo>
                  <a:pt x="1750509" y="1226352"/>
                  <a:pt x="1708145" y="1227424"/>
                  <a:pt x="1692966" y="1243783"/>
                </a:cubicBezTo>
                <a:cubicBezTo>
                  <a:pt x="1677787" y="1260142"/>
                  <a:pt x="1671557" y="1323793"/>
                  <a:pt x="1667203" y="1354273"/>
                </a:cubicBezTo>
                <a:cubicBezTo>
                  <a:pt x="1628480" y="1199385"/>
                  <a:pt x="1634380" y="1211958"/>
                  <a:pt x="1625203" y="1175657"/>
                </a:cubicBezTo>
                <a:cubicBezTo>
                  <a:pt x="1616026" y="1139356"/>
                  <a:pt x="1621877" y="1146205"/>
                  <a:pt x="1612140" y="1136468"/>
                </a:cubicBezTo>
                <a:cubicBezTo>
                  <a:pt x="1589937" y="1114265"/>
                  <a:pt x="1533763" y="1084217"/>
                  <a:pt x="1533763" y="1084217"/>
                </a:cubicBezTo>
                <a:cubicBezTo>
                  <a:pt x="1519490" y="1012854"/>
                  <a:pt x="1499049" y="1002483"/>
                  <a:pt x="1481511" y="966651"/>
                </a:cubicBezTo>
                <a:cubicBezTo>
                  <a:pt x="1463973" y="930819"/>
                  <a:pt x="1443502" y="895138"/>
                  <a:pt x="1428534" y="869224"/>
                </a:cubicBezTo>
                <a:cubicBezTo>
                  <a:pt x="1413566" y="843310"/>
                  <a:pt x="1398643" y="829824"/>
                  <a:pt x="1391703" y="811167"/>
                </a:cubicBezTo>
                <a:cubicBezTo>
                  <a:pt x="1384763" y="792510"/>
                  <a:pt x="1467133" y="813133"/>
                  <a:pt x="1466271" y="792208"/>
                </a:cubicBezTo>
                <a:cubicBezTo>
                  <a:pt x="1461917" y="770436"/>
                  <a:pt x="1400594" y="711154"/>
                  <a:pt x="1377008" y="679268"/>
                </a:cubicBezTo>
                <a:cubicBezTo>
                  <a:pt x="1353422" y="647382"/>
                  <a:pt x="1349876" y="619730"/>
                  <a:pt x="1324757" y="600891"/>
                </a:cubicBezTo>
                <a:cubicBezTo>
                  <a:pt x="1286311" y="572057"/>
                  <a:pt x="1252911" y="544754"/>
                  <a:pt x="1233317" y="522514"/>
                </a:cubicBezTo>
                <a:cubicBezTo>
                  <a:pt x="1213723" y="500274"/>
                  <a:pt x="1217693" y="479120"/>
                  <a:pt x="1207191" y="467451"/>
                </a:cubicBezTo>
                <a:cubicBezTo>
                  <a:pt x="1178355" y="435411"/>
                  <a:pt x="1135345" y="411012"/>
                  <a:pt x="1115751" y="391886"/>
                </a:cubicBezTo>
                <a:cubicBezTo>
                  <a:pt x="1096157" y="372760"/>
                  <a:pt x="1101884" y="362505"/>
                  <a:pt x="1089625" y="352697"/>
                </a:cubicBezTo>
                <a:cubicBezTo>
                  <a:pt x="1078873" y="344095"/>
                  <a:pt x="1062753" y="345792"/>
                  <a:pt x="1050437" y="339634"/>
                </a:cubicBezTo>
                <a:cubicBezTo>
                  <a:pt x="1036395" y="332613"/>
                  <a:pt x="1024311" y="322217"/>
                  <a:pt x="1011248" y="313508"/>
                </a:cubicBezTo>
                <a:cubicBezTo>
                  <a:pt x="941585" y="209012"/>
                  <a:pt x="1033016" y="335275"/>
                  <a:pt x="945934" y="248194"/>
                </a:cubicBezTo>
                <a:cubicBezTo>
                  <a:pt x="934833" y="237093"/>
                  <a:pt x="933121" y="217327"/>
                  <a:pt x="919808" y="209006"/>
                </a:cubicBezTo>
                <a:cubicBezTo>
                  <a:pt x="896455" y="194410"/>
                  <a:pt x="867557" y="191589"/>
                  <a:pt x="841431" y="182880"/>
                </a:cubicBezTo>
                <a:lnTo>
                  <a:pt x="802243" y="169817"/>
                </a:lnTo>
                <a:cubicBezTo>
                  <a:pt x="793534" y="156754"/>
                  <a:pt x="784236" y="147395"/>
                  <a:pt x="776117" y="130628"/>
                </a:cubicBezTo>
                <a:cubicBezTo>
                  <a:pt x="767998" y="113861"/>
                  <a:pt x="763265" y="78951"/>
                  <a:pt x="753529" y="69215"/>
                </a:cubicBezTo>
                <a:cubicBezTo>
                  <a:pt x="702881" y="18567"/>
                  <a:pt x="670048" y="34312"/>
                  <a:pt x="606300" y="13063"/>
                </a:cubicBezTo>
                <a:cubicBezTo>
                  <a:pt x="593237" y="8709"/>
                  <a:pt x="580881" y="0"/>
                  <a:pt x="567111" y="0"/>
                </a:cubicBezTo>
                <a:lnTo>
                  <a:pt x="501797" y="0"/>
                </a:lnTo>
                <a:close/>
              </a:path>
            </a:pathLst>
          </a:custGeom>
          <a:solidFill>
            <a:schemeClr val="tx1">
              <a:alpha val="72941"/>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BCB96348-B110-8D1A-CCC2-43711EFA3F33}"/>
              </a:ext>
            </a:extLst>
          </p:cNvPr>
          <p:cNvSpPr txBox="1">
            <a:spLocks/>
          </p:cNvSpPr>
          <p:nvPr/>
        </p:nvSpPr>
        <p:spPr>
          <a:xfrm>
            <a:off x="515673" y="1026481"/>
            <a:ext cx="4578928" cy="3204134"/>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4400" b="1" i="0" kern="1200" cap="none" spc="0">
                <a:ln w="0"/>
                <a:solidFill>
                  <a:schemeClr val="tx1"/>
                </a:solidFill>
                <a:effectLst>
                  <a:outerShdw blurRad="38100" dist="19050" dir="2700000" algn="tl" rotWithShape="0">
                    <a:schemeClr val="dk1">
                      <a:alpha val="40000"/>
                    </a:schemeClr>
                  </a:outerShdw>
                </a:effectLst>
                <a:latin typeface="Gisha" panose="020B0502040204020203" pitchFamily="34" charset="-79"/>
                <a:ea typeface="Lato" panose="020F0502020204030203" pitchFamily="34" charset="0"/>
                <a:cs typeface="Gisha" panose="020B05020402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2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Gisha" panose="020B0502040204020203" pitchFamily="34" charset="-79"/>
                <a:ea typeface="Lato" panose="020F0502020204030203" pitchFamily="34" charset="0"/>
                <a:cs typeface="Gisha" panose="020B0502040204020203" pitchFamily="34" charset="-79"/>
              </a:rPr>
              <a:t>Territory promised to Abraham </a:t>
            </a:r>
            <a:br>
              <a:rPr kumimoji="0" lang="en-US" sz="72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Gisha" panose="020B0502040204020203" pitchFamily="34" charset="-79"/>
                <a:ea typeface="Lato" panose="020F0502020204030203" pitchFamily="34" charset="0"/>
                <a:cs typeface="Gisha" panose="020B0502040204020203" pitchFamily="34" charset="-79"/>
              </a:rPr>
            </a:br>
            <a:r>
              <a:rPr kumimoji="0" lang="en-US" sz="72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Gisha" panose="020B0502040204020203" pitchFamily="34" charset="-79"/>
                <a:ea typeface="Lato" panose="020F0502020204030203" pitchFamily="34" charset="0"/>
                <a:cs typeface="Gisha" panose="020B0502040204020203" pitchFamily="34" charset="-79"/>
              </a:rPr>
              <a:t>= Eden</a:t>
            </a:r>
          </a:p>
        </p:txBody>
      </p:sp>
      <p:sp>
        <p:nvSpPr>
          <p:cNvPr id="12" name="Freeform 11">
            <a:extLst>
              <a:ext uri="{FF2B5EF4-FFF2-40B4-BE49-F238E27FC236}">
                <a16:creationId xmlns:a16="http://schemas.microsoft.com/office/drawing/2014/main" id="{0720BC1F-71EB-47D5-C246-34C59D71CDE5}"/>
              </a:ext>
            </a:extLst>
          </p:cNvPr>
          <p:cNvSpPr/>
          <p:nvPr/>
        </p:nvSpPr>
        <p:spPr>
          <a:xfrm>
            <a:off x="7180398" y="1810050"/>
            <a:ext cx="180986" cy="232922"/>
          </a:xfrm>
          <a:custGeom>
            <a:avLst/>
            <a:gdLst>
              <a:gd name="connsiteX0" fmla="*/ 0 w 180986"/>
              <a:gd name="connsiteY0" fmla="*/ 0 h 232922"/>
              <a:gd name="connsiteX1" fmla="*/ 165100 w 180986"/>
              <a:gd name="connsiteY1" fmla="*/ 215900 h 232922"/>
              <a:gd name="connsiteX2" fmla="*/ 165100 w 180986"/>
              <a:gd name="connsiteY2" fmla="*/ 203200 h 232922"/>
            </a:gdLst>
            <a:ahLst/>
            <a:cxnLst>
              <a:cxn ang="0">
                <a:pos x="connsiteX0" y="connsiteY0"/>
              </a:cxn>
              <a:cxn ang="0">
                <a:pos x="connsiteX1" y="connsiteY1"/>
              </a:cxn>
              <a:cxn ang="0">
                <a:pos x="connsiteX2" y="connsiteY2"/>
              </a:cxn>
            </a:cxnLst>
            <a:rect l="l" t="t" r="r" b="b"/>
            <a:pathLst>
              <a:path w="180986" h="232922">
                <a:moveTo>
                  <a:pt x="0" y="0"/>
                </a:moveTo>
                <a:cubicBezTo>
                  <a:pt x="68791" y="91016"/>
                  <a:pt x="137583" y="182033"/>
                  <a:pt x="165100" y="215900"/>
                </a:cubicBezTo>
                <a:cubicBezTo>
                  <a:pt x="192617" y="249767"/>
                  <a:pt x="178858" y="226483"/>
                  <a:pt x="165100" y="203200"/>
                </a:cubicBezTo>
              </a:path>
            </a:pathLst>
          </a:cu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13">
            <a:extLst>
              <a:ext uri="{FF2B5EF4-FFF2-40B4-BE49-F238E27FC236}">
                <a16:creationId xmlns:a16="http://schemas.microsoft.com/office/drawing/2014/main" id="{3FFB6495-D40D-8348-2E67-BED6DE1672AD}"/>
              </a:ext>
            </a:extLst>
          </p:cNvPr>
          <p:cNvSpPr/>
          <p:nvPr/>
        </p:nvSpPr>
        <p:spPr>
          <a:xfrm>
            <a:off x="7391400" y="1967695"/>
            <a:ext cx="1841554" cy="864405"/>
          </a:xfrm>
          <a:custGeom>
            <a:avLst/>
            <a:gdLst>
              <a:gd name="connsiteX0" fmla="*/ 0 w 1843139"/>
              <a:gd name="connsiteY0" fmla="*/ 111457 h 886157"/>
              <a:gd name="connsiteX1" fmla="*/ 584200 w 1843139"/>
              <a:gd name="connsiteY1" fmla="*/ 22557 h 886157"/>
              <a:gd name="connsiteX2" fmla="*/ 1231900 w 1843139"/>
              <a:gd name="connsiteY2" fmla="*/ 22557 h 886157"/>
              <a:gd name="connsiteX3" fmla="*/ 1574800 w 1843139"/>
              <a:gd name="connsiteY3" fmla="*/ 276557 h 886157"/>
              <a:gd name="connsiteX4" fmla="*/ 1803400 w 1843139"/>
              <a:gd name="connsiteY4" fmla="*/ 670257 h 886157"/>
              <a:gd name="connsiteX5" fmla="*/ 1841500 w 1843139"/>
              <a:gd name="connsiteY5" fmla="*/ 886157 h 886157"/>
              <a:gd name="connsiteX0" fmla="*/ 0 w 1843139"/>
              <a:gd name="connsiteY0" fmla="*/ 89705 h 864405"/>
              <a:gd name="connsiteX1" fmla="*/ 584200 w 1843139"/>
              <a:gd name="connsiteY1" fmla="*/ 805 h 864405"/>
              <a:gd name="connsiteX2" fmla="*/ 1168400 w 1843139"/>
              <a:gd name="connsiteY2" fmla="*/ 140505 h 864405"/>
              <a:gd name="connsiteX3" fmla="*/ 1574800 w 1843139"/>
              <a:gd name="connsiteY3" fmla="*/ 254805 h 864405"/>
              <a:gd name="connsiteX4" fmla="*/ 1803400 w 1843139"/>
              <a:gd name="connsiteY4" fmla="*/ 648505 h 864405"/>
              <a:gd name="connsiteX5" fmla="*/ 1841500 w 1843139"/>
              <a:gd name="connsiteY5" fmla="*/ 864405 h 864405"/>
              <a:gd name="connsiteX0" fmla="*/ 0 w 1843139"/>
              <a:gd name="connsiteY0" fmla="*/ 89705 h 864405"/>
              <a:gd name="connsiteX1" fmla="*/ 584200 w 1843139"/>
              <a:gd name="connsiteY1" fmla="*/ 805 h 864405"/>
              <a:gd name="connsiteX2" fmla="*/ 1168400 w 1843139"/>
              <a:gd name="connsiteY2" fmla="*/ 140505 h 864405"/>
              <a:gd name="connsiteX3" fmla="*/ 1397000 w 1843139"/>
              <a:gd name="connsiteY3" fmla="*/ 394505 h 864405"/>
              <a:gd name="connsiteX4" fmla="*/ 1803400 w 1843139"/>
              <a:gd name="connsiteY4" fmla="*/ 648505 h 864405"/>
              <a:gd name="connsiteX5" fmla="*/ 1841500 w 1843139"/>
              <a:gd name="connsiteY5" fmla="*/ 864405 h 864405"/>
              <a:gd name="connsiteX0" fmla="*/ 0 w 1841554"/>
              <a:gd name="connsiteY0" fmla="*/ 89705 h 864405"/>
              <a:gd name="connsiteX1" fmla="*/ 584200 w 1841554"/>
              <a:gd name="connsiteY1" fmla="*/ 805 h 864405"/>
              <a:gd name="connsiteX2" fmla="*/ 1168400 w 1841554"/>
              <a:gd name="connsiteY2" fmla="*/ 140505 h 864405"/>
              <a:gd name="connsiteX3" fmla="*/ 1397000 w 1841554"/>
              <a:gd name="connsiteY3" fmla="*/ 394505 h 864405"/>
              <a:gd name="connsiteX4" fmla="*/ 1663700 w 1841554"/>
              <a:gd name="connsiteY4" fmla="*/ 699305 h 864405"/>
              <a:gd name="connsiteX5" fmla="*/ 1841500 w 1841554"/>
              <a:gd name="connsiteY5" fmla="*/ 864405 h 86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1554" h="864405">
                <a:moveTo>
                  <a:pt x="0" y="89705"/>
                </a:moveTo>
                <a:cubicBezTo>
                  <a:pt x="189442" y="52663"/>
                  <a:pt x="389467" y="-7662"/>
                  <a:pt x="584200" y="805"/>
                </a:cubicBezTo>
                <a:cubicBezTo>
                  <a:pt x="778933" y="9272"/>
                  <a:pt x="1032933" y="74888"/>
                  <a:pt x="1168400" y="140505"/>
                </a:cubicBezTo>
                <a:cubicBezTo>
                  <a:pt x="1303867" y="206122"/>
                  <a:pt x="1314450" y="301372"/>
                  <a:pt x="1397000" y="394505"/>
                </a:cubicBezTo>
                <a:cubicBezTo>
                  <a:pt x="1479550" y="487638"/>
                  <a:pt x="1619250" y="597705"/>
                  <a:pt x="1663700" y="699305"/>
                </a:cubicBezTo>
                <a:cubicBezTo>
                  <a:pt x="1708150" y="800905"/>
                  <a:pt x="1844675" y="807255"/>
                  <a:pt x="1841500" y="864405"/>
                </a:cubicBezTo>
              </a:path>
            </a:pathLst>
          </a:cu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15">
            <a:extLst>
              <a:ext uri="{FF2B5EF4-FFF2-40B4-BE49-F238E27FC236}">
                <a16:creationId xmlns:a16="http://schemas.microsoft.com/office/drawing/2014/main" id="{A8B969DD-CD87-E71F-AC9B-A7685A264A40}"/>
              </a:ext>
            </a:extLst>
          </p:cNvPr>
          <p:cNvSpPr/>
          <p:nvPr/>
        </p:nvSpPr>
        <p:spPr>
          <a:xfrm>
            <a:off x="7391400" y="2057400"/>
            <a:ext cx="1866900" cy="762000"/>
          </a:xfrm>
          <a:custGeom>
            <a:avLst/>
            <a:gdLst>
              <a:gd name="connsiteX0" fmla="*/ 0 w 1866900"/>
              <a:gd name="connsiteY0" fmla="*/ 0 h 762000"/>
              <a:gd name="connsiteX1" fmla="*/ 406400 w 1866900"/>
              <a:gd name="connsiteY1" fmla="*/ 190500 h 762000"/>
              <a:gd name="connsiteX2" fmla="*/ 1028700 w 1866900"/>
              <a:gd name="connsiteY2" fmla="*/ 165100 h 762000"/>
              <a:gd name="connsiteX3" fmla="*/ 1333500 w 1866900"/>
              <a:gd name="connsiteY3" fmla="*/ 571500 h 762000"/>
              <a:gd name="connsiteX4" fmla="*/ 1651000 w 1866900"/>
              <a:gd name="connsiteY4" fmla="*/ 698500 h 762000"/>
              <a:gd name="connsiteX5" fmla="*/ 1866900 w 1866900"/>
              <a:gd name="connsiteY5" fmla="*/ 7620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900" h="762000">
                <a:moveTo>
                  <a:pt x="0" y="0"/>
                </a:moveTo>
                <a:cubicBezTo>
                  <a:pt x="117475" y="81491"/>
                  <a:pt x="234950" y="162983"/>
                  <a:pt x="406400" y="190500"/>
                </a:cubicBezTo>
                <a:cubicBezTo>
                  <a:pt x="577850" y="218017"/>
                  <a:pt x="874183" y="101600"/>
                  <a:pt x="1028700" y="165100"/>
                </a:cubicBezTo>
                <a:cubicBezTo>
                  <a:pt x="1183217" y="228600"/>
                  <a:pt x="1229783" y="482600"/>
                  <a:pt x="1333500" y="571500"/>
                </a:cubicBezTo>
                <a:cubicBezTo>
                  <a:pt x="1437217" y="660400"/>
                  <a:pt x="1562100" y="666750"/>
                  <a:pt x="1651000" y="698500"/>
                </a:cubicBezTo>
                <a:cubicBezTo>
                  <a:pt x="1739900" y="730250"/>
                  <a:pt x="1803400" y="746125"/>
                  <a:pt x="1866900" y="762000"/>
                </a:cubicBezTo>
              </a:path>
            </a:pathLst>
          </a:cu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18">
            <a:extLst>
              <a:ext uri="{FF2B5EF4-FFF2-40B4-BE49-F238E27FC236}">
                <a16:creationId xmlns:a16="http://schemas.microsoft.com/office/drawing/2014/main" id="{94B7BB25-A9A7-101B-ACF3-334D1EAE4638}"/>
              </a:ext>
            </a:extLst>
          </p:cNvPr>
          <p:cNvSpPr/>
          <p:nvPr/>
        </p:nvSpPr>
        <p:spPr>
          <a:xfrm>
            <a:off x="7306693" y="2032000"/>
            <a:ext cx="1938907" cy="800476"/>
          </a:xfrm>
          <a:custGeom>
            <a:avLst/>
            <a:gdLst>
              <a:gd name="connsiteX0" fmla="*/ 46607 w 1938907"/>
              <a:gd name="connsiteY0" fmla="*/ 0 h 800476"/>
              <a:gd name="connsiteX1" fmla="*/ 59307 w 1938907"/>
              <a:gd name="connsiteY1" fmla="*/ 304800 h 800476"/>
              <a:gd name="connsiteX2" fmla="*/ 630807 w 1938907"/>
              <a:gd name="connsiteY2" fmla="*/ 774700 h 800476"/>
              <a:gd name="connsiteX3" fmla="*/ 1037207 w 1938907"/>
              <a:gd name="connsiteY3" fmla="*/ 723900 h 800476"/>
              <a:gd name="connsiteX4" fmla="*/ 1278507 w 1938907"/>
              <a:gd name="connsiteY4" fmla="*/ 596900 h 800476"/>
              <a:gd name="connsiteX5" fmla="*/ 1456307 w 1938907"/>
              <a:gd name="connsiteY5" fmla="*/ 698500 h 800476"/>
              <a:gd name="connsiteX6" fmla="*/ 1938907 w 1938907"/>
              <a:gd name="connsiteY6" fmla="*/ 800100 h 80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8907" h="800476">
                <a:moveTo>
                  <a:pt x="46607" y="0"/>
                </a:moveTo>
                <a:cubicBezTo>
                  <a:pt x="4273" y="87841"/>
                  <a:pt x="-38060" y="175683"/>
                  <a:pt x="59307" y="304800"/>
                </a:cubicBezTo>
                <a:cubicBezTo>
                  <a:pt x="156674" y="433917"/>
                  <a:pt x="467824" y="704850"/>
                  <a:pt x="630807" y="774700"/>
                </a:cubicBezTo>
                <a:cubicBezTo>
                  <a:pt x="793790" y="844550"/>
                  <a:pt x="929257" y="753533"/>
                  <a:pt x="1037207" y="723900"/>
                </a:cubicBezTo>
                <a:cubicBezTo>
                  <a:pt x="1145157" y="694267"/>
                  <a:pt x="1208657" y="601133"/>
                  <a:pt x="1278507" y="596900"/>
                </a:cubicBezTo>
                <a:cubicBezTo>
                  <a:pt x="1348357" y="592667"/>
                  <a:pt x="1346240" y="664633"/>
                  <a:pt x="1456307" y="698500"/>
                </a:cubicBezTo>
                <a:cubicBezTo>
                  <a:pt x="1566374" y="732367"/>
                  <a:pt x="1752640" y="766233"/>
                  <a:pt x="1938907" y="800100"/>
                </a:cubicBezTo>
              </a:path>
            </a:pathLst>
          </a:cu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19">
            <a:extLst>
              <a:ext uri="{FF2B5EF4-FFF2-40B4-BE49-F238E27FC236}">
                <a16:creationId xmlns:a16="http://schemas.microsoft.com/office/drawing/2014/main" id="{8127E2B6-FAC5-5F5E-BB9E-47906F6E2A65}"/>
              </a:ext>
            </a:extLst>
          </p:cNvPr>
          <p:cNvSpPr/>
          <p:nvPr/>
        </p:nvSpPr>
        <p:spPr>
          <a:xfrm>
            <a:off x="7086186" y="2032000"/>
            <a:ext cx="3734214" cy="3560378"/>
          </a:xfrm>
          <a:custGeom>
            <a:avLst/>
            <a:gdLst>
              <a:gd name="connsiteX0" fmla="*/ 267114 w 3734214"/>
              <a:gd name="connsiteY0" fmla="*/ 0 h 3560378"/>
              <a:gd name="connsiteX1" fmla="*/ 414 w 3734214"/>
              <a:gd name="connsiteY1" fmla="*/ 457200 h 3560378"/>
              <a:gd name="connsiteX2" fmla="*/ 216314 w 3734214"/>
              <a:gd name="connsiteY2" fmla="*/ 901700 h 3560378"/>
              <a:gd name="connsiteX3" fmla="*/ 610014 w 3734214"/>
              <a:gd name="connsiteY3" fmla="*/ 952500 h 3560378"/>
              <a:gd name="connsiteX4" fmla="*/ 991014 w 3734214"/>
              <a:gd name="connsiteY4" fmla="*/ 1054100 h 3560378"/>
              <a:gd name="connsiteX5" fmla="*/ 965614 w 3734214"/>
              <a:gd name="connsiteY5" fmla="*/ 1435100 h 3560378"/>
              <a:gd name="connsiteX6" fmla="*/ 813214 w 3734214"/>
              <a:gd name="connsiteY6" fmla="*/ 1651000 h 3560378"/>
              <a:gd name="connsiteX7" fmla="*/ 1003714 w 3734214"/>
              <a:gd name="connsiteY7" fmla="*/ 1892300 h 3560378"/>
              <a:gd name="connsiteX8" fmla="*/ 1473614 w 3734214"/>
              <a:gd name="connsiteY8" fmla="*/ 1930400 h 3560378"/>
              <a:gd name="connsiteX9" fmla="*/ 1994314 w 3734214"/>
              <a:gd name="connsiteY9" fmla="*/ 1930400 h 3560378"/>
              <a:gd name="connsiteX10" fmla="*/ 2235614 w 3734214"/>
              <a:gd name="connsiteY10" fmla="*/ 2108200 h 3560378"/>
              <a:gd name="connsiteX11" fmla="*/ 2159414 w 3734214"/>
              <a:gd name="connsiteY11" fmla="*/ 2590800 h 3560378"/>
              <a:gd name="connsiteX12" fmla="*/ 1359314 w 3734214"/>
              <a:gd name="connsiteY12" fmla="*/ 2895600 h 3560378"/>
              <a:gd name="connsiteX13" fmla="*/ 1422814 w 3734214"/>
              <a:gd name="connsiteY13" fmla="*/ 3429000 h 3560378"/>
              <a:gd name="connsiteX14" fmla="*/ 2261014 w 3734214"/>
              <a:gd name="connsiteY14" fmla="*/ 3517900 h 3560378"/>
              <a:gd name="connsiteX15" fmla="*/ 3226214 w 3734214"/>
              <a:gd name="connsiteY15" fmla="*/ 2857500 h 3560378"/>
              <a:gd name="connsiteX16" fmla="*/ 3734214 w 3734214"/>
              <a:gd name="connsiteY16" fmla="*/ 2806700 h 3560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34214" h="3560378">
                <a:moveTo>
                  <a:pt x="267114" y="0"/>
                </a:moveTo>
                <a:cubicBezTo>
                  <a:pt x="137997" y="153458"/>
                  <a:pt x="8881" y="306917"/>
                  <a:pt x="414" y="457200"/>
                </a:cubicBezTo>
                <a:cubicBezTo>
                  <a:pt x="-8053" y="607483"/>
                  <a:pt x="114714" y="819150"/>
                  <a:pt x="216314" y="901700"/>
                </a:cubicBezTo>
                <a:cubicBezTo>
                  <a:pt x="317914" y="984250"/>
                  <a:pt x="480897" y="927100"/>
                  <a:pt x="610014" y="952500"/>
                </a:cubicBezTo>
                <a:cubicBezTo>
                  <a:pt x="739131" y="977900"/>
                  <a:pt x="931747" y="973667"/>
                  <a:pt x="991014" y="1054100"/>
                </a:cubicBezTo>
                <a:cubicBezTo>
                  <a:pt x="1050281" y="1134533"/>
                  <a:pt x="995247" y="1335617"/>
                  <a:pt x="965614" y="1435100"/>
                </a:cubicBezTo>
                <a:cubicBezTo>
                  <a:pt x="935981" y="1534583"/>
                  <a:pt x="806864" y="1574800"/>
                  <a:pt x="813214" y="1651000"/>
                </a:cubicBezTo>
                <a:cubicBezTo>
                  <a:pt x="819564" y="1727200"/>
                  <a:pt x="893647" y="1845733"/>
                  <a:pt x="1003714" y="1892300"/>
                </a:cubicBezTo>
                <a:cubicBezTo>
                  <a:pt x="1113781" y="1938867"/>
                  <a:pt x="1308514" y="1924050"/>
                  <a:pt x="1473614" y="1930400"/>
                </a:cubicBezTo>
                <a:cubicBezTo>
                  <a:pt x="1638714" y="1936750"/>
                  <a:pt x="1867314" y="1900767"/>
                  <a:pt x="1994314" y="1930400"/>
                </a:cubicBezTo>
                <a:cubicBezTo>
                  <a:pt x="2121314" y="1960033"/>
                  <a:pt x="2208097" y="1998133"/>
                  <a:pt x="2235614" y="2108200"/>
                </a:cubicBezTo>
                <a:cubicBezTo>
                  <a:pt x="2263131" y="2218267"/>
                  <a:pt x="2305464" y="2459567"/>
                  <a:pt x="2159414" y="2590800"/>
                </a:cubicBezTo>
                <a:cubicBezTo>
                  <a:pt x="2013364" y="2722033"/>
                  <a:pt x="1482081" y="2755900"/>
                  <a:pt x="1359314" y="2895600"/>
                </a:cubicBezTo>
                <a:cubicBezTo>
                  <a:pt x="1236547" y="3035300"/>
                  <a:pt x="1272531" y="3325283"/>
                  <a:pt x="1422814" y="3429000"/>
                </a:cubicBezTo>
                <a:cubicBezTo>
                  <a:pt x="1573097" y="3532717"/>
                  <a:pt x="1960447" y="3613150"/>
                  <a:pt x="2261014" y="3517900"/>
                </a:cubicBezTo>
                <a:cubicBezTo>
                  <a:pt x="2561581" y="3422650"/>
                  <a:pt x="2980681" y="2976033"/>
                  <a:pt x="3226214" y="2857500"/>
                </a:cubicBezTo>
                <a:cubicBezTo>
                  <a:pt x="3471747" y="2738967"/>
                  <a:pt x="3602980" y="2772833"/>
                  <a:pt x="3734214" y="2806700"/>
                </a:cubicBezTo>
              </a:path>
            </a:pathLst>
          </a:cu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69281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F0673-F902-D26F-B82B-282AE68C8649}"/>
              </a:ext>
            </a:extLst>
          </p:cNvPr>
          <p:cNvSpPr>
            <a:spLocks noGrp="1"/>
          </p:cNvSpPr>
          <p:nvPr>
            <p:ph type="title"/>
          </p:nvPr>
        </p:nvSpPr>
        <p:spPr/>
        <p:txBody>
          <a:bodyPr/>
          <a:lstStyle/>
          <a:p>
            <a:r>
              <a:rPr lang="en-CA" dirty="0"/>
              <a:t>Covenant with Abram</a:t>
            </a:r>
          </a:p>
        </p:txBody>
      </p:sp>
      <p:sp>
        <p:nvSpPr>
          <p:cNvPr id="4" name="Content Placeholder 3">
            <a:extLst>
              <a:ext uri="{FF2B5EF4-FFF2-40B4-BE49-F238E27FC236}">
                <a16:creationId xmlns:a16="http://schemas.microsoft.com/office/drawing/2014/main" id="{9B783FB5-39CF-5B59-8B95-BB3A8F9DEAAA}"/>
              </a:ext>
            </a:extLst>
          </p:cNvPr>
          <p:cNvSpPr>
            <a:spLocks noGrp="1"/>
          </p:cNvSpPr>
          <p:nvPr>
            <p:ph idx="1"/>
          </p:nvPr>
        </p:nvSpPr>
        <p:spPr>
          <a:xfrm>
            <a:off x="581890" y="1606381"/>
            <a:ext cx="11028218" cy="5054514"/>
          </a:xfrm>
        </p:spPr>
        <p:txBody>
          <a:bodyPr>
            <a:normAutofit fontScale="92500" lnSpcReduction="10000"/>
          </a:bodyPr>
          <a:lstStyle/>
          <a:p>
            <a:pPr>
              <a:lnSpc>
                <a:spcPct val="100000"/>
              </a:lnSpc>
            </a:pPr>
            <a:r>
              <a:rPr lang="en-CA" b="1" dirty="0">
                <a:solidFill>
                  <a:schemeClr val="accent1"/>
                </a:solidFill>
              </a:rPr>
              <a:t>Paul expounds </a:t>
            </a:r>
            <a:r>
              <a:rPr lang="en-CA" dirty="0"/>
              <a:t>“the scripture, foreseeing that God would justify {people} through faith, preached before the gospel unto Abraham, saying, </a:t>
            </a:r>
            <a:r>
              <a:rPr lang="en-CA" b="1" dirty="0">
                <a:solidFill>
                  <a:srgbClr val="FF0000"/>
                </a:solidFill>
              </a:rPr>
              <a:t>In thee shall all nations be blessed</a:t>
            </a:r>
            <a:r>
              <a:rPr lang="en-CA" b="1" dirty="0"/>
              <a:t>.</a:t>
            </a:r>
            <a:r>
              <a:rPr lang="en-CA" dirty="0"/>
              <a:t>”  </a:t>
            </a:r>
            <a:r>
              <a:rPr lang="en-CA" sz="2800" dirty="0"/>
              <a:t>Galatians 3:8</a:t>
            </a:r>
            <a:endParaRPr lang="en-US" sz="2800" dirty="0">
              <a:effectLst/>
            </a:endParaRPr>
          </a:p>
          <a:p>
            <a:pPr marL="0" indent="0">
              <a:lnSpc>
                <a:spcPct val="100000"/>
              </a:lnSpc>
              <a:buNone/>
            </a:pPr>
            <a:endParaRPr lang="en-US" sz="1400" dirty="0">
              <a:effectLst/>
            </a:endParaRPr>
          </a:p>
          <a:p>
            <a:r>
              <a:rPr lang="en-CA" dirty="0"/>
              <a:t>“For </a:t>
            </a:r>
            <a:r>
              <a:rPr lang="en-CA" b="1" dirty="0">
                <a:solidFill>
                  <a:srgbClr val="FF0000"/>
                </a:solidFill>
              </a:rPr>
              <a:t>as many of you </a:t>
            </a:r>
            <a:r>
              <a:rPr lang="en-CA" dirty="0"/>
              <a:t>as have been </a:t>
            </a:r>
            <a:r>
              <a:rPr lang="en-CA" b="1" dirty="0">
                <a:solidFill>
                  <a:srgbClr val="FF0000"/>
                </a:solidFill>
              </a:rPr>
              <a:t>baptized into Christ </a:t>
            </a:r>
            <a:r>
              <a:rPr lang="en-CA" dirty="0"/>
              <a:t>have put on Christ. There is neither Jew nor Greek, there is neither bond nor free, there is neither male nor female: for </a:t>
            </a:r>
            <a:r>
              <a:rPr lang="en-CA" b="1" dirty="0">
                <a:solidFill>
                  <a:srgbClr val="FF0000"/>
                </a:solidFill>
              </a:rPr>
              <a:t>ye are all one in Christ Jesus</a:t>
            </a:r>
            <a:r>
              <a:rPr lang="en-CA" dirty="0"/>
              <a:t>. And if ye be Christ’s, then are ye Abraham’s seed, and heirs according to the promise.”  </a:t>
            </a:r>
            <a:r>
              <a:rPr lang="en-CA" sz="2800" dirty="0"/>
              <a:t>Galatians 3:27-29</a:t>
            </a:r>
            <a:endParaRPr lang="en-CA" dirty="0"/>
          </a:p>
        </p:txBody>
      </p:sp>
      <p:cxnSp>
        <p:nvCxnSpPr>
          <p:cNvPr id="5" name="Straight Connector 4">
            <a:extLst>
              <a:ext uri="{FF2B5EF4-FFF2-40B4-BE49-F238E27FC236}">
                <a16:creationId xmlns:a16="http://schemas.microsoft.com/office/drawing/2014/main" id="{2146C180-A3F4-10E6-D511-E7AF2704B215}"/>
              </a:ext>
            </a:extLst>
          </p:cNvPr>
          <p:cNvCxnSpPr/>
          <p:nvPr/>
        </p:nvCxnSpPr>
        <p:spPr>
          <a:xfrm>
            <a:off x="8196349" y="5419898"/>
            <a:ext cx="2826327"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B010579-04FD-DEF9-467C-60F59D88BA32}"/>
              </a:ext>
            </a:extLst>
          </p:cNvPr>
          <p:cNvCxnSpPr>
            <a:cxnSpLocks/>
          </p:cNvCxnSpPr>
          <p:nvPr/>
        </p:nvCxnSpPr>
        <p:spPr>
          <a:xfrm>
            <a:off x="900546" y="5854931"/>
            <a:ext cx="519545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4510678-6945-0788-F25E-85126E1B4255}"/>
              </a:ext>
            </a:extLst>
          </p:cNvPr>
          <p:cNvCxnSpPr>
            <a:cxnSpLocks/>
          </p:cNvCxnSpPr>
          <p:nvPr/>
        </p:nvCxnSpPr>
        <p:spPr>
          <a:xfrm>
            <a:off x="6996546" y="5854931"/>
            <a:ext cx="402613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F8CF7E1-364B-57C5-4855-7C4E2B288A97}"/>
              </a:ext>
            </a:extLst>
          </p:cNvPr>
          <p:cNvCxnSpPr>
            <a:cxnSpLocks/>
          </p:cNvCxnSpPr>
          <p:nvPr/>
        </p:nvCxnSpPr>
        <p:spPr>
          <a:xfrm>
            <a:off x="900546" y="6270568"/>
            <a:ext cx="1493519"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2856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E53B2C5-7039-B246-8DB1-81AB44DC87D9}"/>
              </a:ext>
            </a:extLst>
          </p:cNvPr>
          <p:cNvSpPr>
            <a:spLocks noGrp="1"/>
          </p:cNvSpPr>
          <p:nvPr>
            <p:ph type="title"/>
          </p:nvPr>
        </p:nvSpPr>
        <p:spPr/>
        <p:txBody>
          <a:bodyPr/>
          <a:lstStyle/>
          <a:p>
            <a:r>
              <a:rPr lang="en-CA" dirty="0"/>
              <a:t>Restoration of eternal life</a:t>
            </a:r>
          </a:p>
        </p:txBody>
      </p:sp>
      <p:graphicFrame>
        <p:nvGraphicFramePr>
          <p:cNvPr id="8" name="Table 8">
            <a:extLst>
              <a:ext uri="{FF2B5EF4-FFF2-40B4-BE49-F238E27FC236}">
                <a16:creationId xmlns:a16="http://schemas.microsoft.com/office/drawing/2014/main" id="{9516A2D8-D918-9547-B171-CA84091DFE72}"/>
              </a:ext>
            </a:extLst>
          </p:cNvPr>
          <p:cNvGraphicFramePr>
            <a:graphicFrameLocks noGrp="1"/>
          </p:cNvGraphicFramePr>
          <p:nvPr>
            <p:ph idx="1"/>
          </p:nvPr>
        </p:nvGraphicFramePr>
        <p:xfrm>
          <a:off x="708660" y="2008504"/>
          <a:ext cx="10901448" cy="3504021"/>
        </p:xfrm>
        <a:graphic>
          <a:graphicData uri="http://schemas.openxmlformats.org/drawingml/2006/table">
            <a:tbl>
              <a:tblPr>
                <a:tableStyleId>{5DA37D80-6434-44D0-A028-1B22A696006F}</a:tableStyleId>
              </a:tblPr>
              <a:tblGrid>
                <a:gridCol w="3633816">
                  <a:extLst>
                    <a:ext uri="{9D8B030D-6E8A-4147-A177-3AD203B41FA5}">
                      <a16:colId xmlns:a16="http://schemas.microsoft.com/office/drawing/2014/main" val="2889496394"/>
                    </a:ext>
                  </a:extLst>
                </a:gridCol>
                <a:gridCol w="3633816">
                  <a:extLst>
                    <a:ext uri="{9D8B030D-6E8A-4147-A177-3AD203B41FA5}">
                      <a16:colId xmlns:a16="http://schemas.microsoft.com/office/drawing/2014/main" val="1513038605"/>
                    </a:ext>
                  </a:extLst>
                </a:gridCol>
                <a:gridCol w="3633816">
                  <a:extLst>
                    <a:ext uri="{9D8B030D-6E8A-4147-A177-3AD203B41FA5}">
                      <a16:colId xmlns:a16="http://schemas.microsoft.com/office/drawing/2014/main" val="3348280067"/>
                    </a:ext>
                  </a:extLst>
                </a:gridCol>
              </a:tblGrid>
              <a:tr h="1168007">
                <a:tc>
                  <a:txBody>
                    <a:bodyPr/>
                    <a:lstStyle/>
                    <a:p>
                      <a:r>
                        <a:rPr lang="en-CA" sz="2400" dirty="0"/>
                        <a:t>Dominion over creation</a:t>
                      </a:r>
                    </a:p>
                  </a:txBody>
                  <a:tcPr/>
                </a:tc>
                <a:tc>
                  <a:txBody>
                    <a:bodyPr/>
                    <a:lstStyle/>
                    <a:p>
                      <a:endParaRPr lang="en-CA" sz="2400" dirty="0"/>
                    </a:p>
                  </a:txBody>
                  <a:tcPr/>
                </a:tc>
                <a:tc>
                  <a:txBody>
                    <a:bodyPr/>
                    <a:lstStyle/>
                    <a:p>
                      <a:endParaRPr lang="en-CA" sz="2400" dirty="0"/>
                    </a:p>
                  </a:txBody>
                  <a:tcPr/>
                </a:tc>
                <a:extLst>
                  <a:ext uri="{0D108BD9-81ED-4DB2-BD59-A6C34878D82A}">
                    <a16:rowId xmlns:a16="http://schemas.microsoft.com/office/drawing/2014/main" val="2731611024"/>
                  </a:ext>
                </a:extLst>
              </a:tr>
              <a:tr h="1168007">
                <a:tc>
                  <a:txBody>
                    <a:bodyPr/>
                    <a:lstStyle/>
                    <a:p>
                      <a:r>
                        <a:rPr lang="en-CA" sz="2400" dirty="0"/>
                        <a:t>Placed in a garden in Eden</a:t>
                      </a:r>
                    </a:p>
                  </a:txBody>
                  <a:tcPr/>
                </a:tc>
                <a:tc>
                  <a:txBody>
                    <a:bodyPr/>
                    <a:lstStyle/>
                    <a:p>
                      <a:endParaRPr lang="en-CA" sz="2400"/>
                    </a:p>
                  </a:txBody>
                  <a:tcPr/>
                </a:tc>
                <a:tc>
                  <a:txBody>
                    <a:bodyPr/>
                    <a:lstStyle/>
                    <a:p>
                      <a:r>
                        <a:rPr lang="en-CA" sz="2400" dirty="0"/>
                        <a:t>Covenant of Abraham</a:t>
                      </a:r>
                    </a:p>
                  </a:txBody>
                  <a:tcPr/>
                </a:tc>
                <a:extLst>
                  <a:ext uri="{0D108BD9-81ED-4DB2-BD59-A6C34878D82A}">
                    <a16:rowId xmlns:a16="http://schemas.microsoft.com/office/drawing/2014/main" val="520610715"/>
                  </a:ext>
                </a:extLst>
              </a:tr>
              <a:tr h="1168007">
                <a:tc>
                  <a:txBody>
                    <a:bodyPr/>
                    <a:lstStyle/>
                    <a:p>
                      <a:r>
                        <a:rPr lang="en-CA" sz="2400" dirty="0"/>
                        <a:t>Access to the tree of life</a:t>
                      </a:r>
                    </a:p>
                  </a:txBody>
                  <a:tcPr/>
                </a:tc>
                <a:tc>
                  <a:txBody>
                    <a:bodyPr/>
                    <a:lstStyle/>
                    <a:p>
                      <a:endParaRPr lang="en-CA" sz="2400" dirty="0"/>
                    </a:p>
                  </a:txBody>
                  <a:tcPr/>
                </a:tc>
                <a:tc>
                  <a:txBody>
                    <a:bodyPr/>
                    <a:lstStyle/>
                    <a:p>
                      <a:r>
                        <a:rPr lang="en-CA" sz="2400" dirty="0"/>
                        <a:t>Covenant of Eden</a:t>
                      </a:r>
                    </a:p>
                  </a:txBody>
                  <a:tcPr/>
                </a:tc>
                <a:extLst>
                  <a:ext uri="{0D108BD9-81ED-4DB2-BD59-A6C34878D82A}">
                    <a16:rowId xmlns:a16="http://schemas.microsoft.com/office/drawing/2014/main" val="308648046"/>
                  </a:ext>
                </a:extLst>
              </a:tr>
            </a:tbl>
          </a:graphicData>
        </a:graphic>
      </p:graphicFrame>
      <p:sp>
        <p:nvSpPr>
          <p:cNvPr id="7" name="Rectangle 6">
            <a:extLst>
              <a:ext uri="{FF2B5EF4-FFF2-40B4-BE49-F238E27FC236}">
                <a16:creationId xmlns:a16="http://schemas.microsoft.com/office/drawing/2014/main" id="{B5B0FFD0-BB01-FF43-BA71-85AEFCBB4D33}"/>
              </a:ext>
            </a:extLst>
          </p:cNvPr>
          <p:cNvSpPr/>
          <p:nvPr/>
        </p:nvSpPr>
        <p:spPr>
          <a:xfrm>
            <a:off x="4349354" y="3183766"/>
            <a:ext cx="3632052"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prstClr val="black"/>
                </a:solidFill>
                <a:effectLst/>
                <a:uLnTx/>
                <a:uFillTx/>
                <a:latin typeface="Calibri" panose="020F0502020204030204"/>
                <a:ea typeface="+mn-ea"/>
                <a:cs typeface="+mn-cs"/>
              </a:rPr>
              <a:t>Sent forth from the garden in Eden</a:t>
            </a:r>
          </a:p>
        </p:txBody>
      </p:sp>
      <p:sp>
        <p:nvSpPr>
          <p:cNvPr id="10" name="Rectangle 9">
            <a:extLst>
              <a:ext uri="{FF2B5EF4-FFF2-40B4-BE49-F238E27FC236}">
                <a16:creationId xmlns:a16="http://schemas.microsoft.com/office/drawing/2014/main" id="{397A9A7C-24BF-F547-8533-3964BCC816B7}"/>
              </a:ext>
            </a:extLst>
          </p:cNvPr>
          <p:cNvSpPr/>
          <p:nvPr/>
        </p:nvSpPr>
        <p:spPr>
          <a:xfrm>
            <a:off x="4349353" y="2012855"/>
            <a:ext cx="338878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prstClr val="black"/>
                </a:solidFill>
                <a:effectLst/>
                <a:uLnTx/>
                <a:uFillTx/>
                <a:latin typeface="Calibri" panose="020F0502020204030204"/>
                <a:ea typeface="+mn-ea"/>
                <a:cs typeface="+mn-cs"/>
              </a:rPr>
              <a:t>No more dominion over creation</a:t>
            </a:r>
          </a:p>
        </p:txBody>
      </p:sp>
      <p:sp>
        <p:nvSpPr>
          <p:cNvPr id="3" name="Left Arrow 2">
            <a:extLst>
              <a:ext uri="{FF2B5EF4-FFF2-40B4-BE49-F238E27FC236}">
                <a16:creationId xmlns:a16="http://schemas.microsoft.com/office/drawing/2014/main" id="{FA8C0841-A519-5C44-B99A-5D9EAC7095C6}"/>
              </a:ext>
            </a:extLst>
          </p:cNvPr>
          <p:cNvSpPr/>
          <p:nvPr/>
        </p:nvSpPr>
        <p:spPr>
          <a:xfrm>
            <a:off x="4045129" y="4354677"/>
            <a:ext cx="3997234" cy="469290"/>
          </a:xfrm>
          <a:prstGeom prst="leftArrow">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Left Arrow 3">
            <a:extLst>
              <a:ext uri="{FF2B5EF4-FFF2-40B4-BE49-F238E27FC236}">
                <a16:creationId xmlns:a16="http://schemas.microsoft.com/office/drawing/2014/main" id="{D247581E-1C27-905A-59D0-E354A55A725A}"/>
              </a:ext>
            </a:extLst>
          </p:cNvPr>
          <p:cNvSpPr/>
          <p:nvPr/>
        </p:nvSpPr>
        <p:spPr>
          <a:xfrm>
            <a:off x="4045129" y="3178741"/>
            <a:ext cx="3997234" cy="469290"/>
          </a:xfrm>
          <a:prstGeom prst="leftArrow">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9313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22" presetClass="entr" presetSubtype="2"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right)">
                                      <p:cBhvr>
                                        <p:cTn id="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FA21DC9A-CE2E-0F04-6DA5-1FD76F587E39}"/>
              </a:ext>
            </a:extLst>
          </p:cNvPr>
          <p:cNvGraphicFramePr>
            <a:graphicFrameLocks noGrp="1"/>
          </p:cNvGraphicFramePr>
          <p:nvPr>
            <p:ph idx="1"/>
            <p:extLst>
              <p:ext uri="{D42A27DB-BD31-4B8C-83A1-F6EECF244321}">
                <p14:modId xmlns:p14="http://schemas.microsoft.com/office/powerpoint/2010/main" val="2123593318"/>
              </p:ext>
            </p:extLst>
          </p:nvPr>
        </p:nvGraphicFramePr>
        <p:xfrm>
          <a:off x="582613" y="1646238"/>
          <a:ext cx="11026775" cy="50288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D801D7CB-33E8-86B0-61F0-FCED001BBE65}"/>
              </a:ext>
            </a:extLst>
          </p:cNvPr>
          <p:cNvSpPr>
            <a:spLocks noGrp="1"/>
          </p:cNvSpPr>
          <p:nvPr>
            <p:ph type="title"/>
          </p:nvPr>
        </p:nvSpPr>
        <p:spPr>
          <a:xfrm>
            <a:off x="581890" y="320675"/>
            <a:ext cx="11028219" cy="1325563"/>
          </a:xfrm>
        </p:spPr>
        <p:txBody>
          <a:bodyPr/>
          <a:lstStyle/>
          <a:p>
            <a:r>
              <a:rPr lang="en-CA" dirty="0"/>
              <a:t>Revelation of the Garden</a:t>
            </a:r>
            <a:br>
              <a:rPr lang="en-CA" dirty="0"/>
            </a:br>
            <a:r>
              <a:rPr lang="en-CA" sz="2400" b="0" dirty="0">
                <a:solidFill>
                  <a:schemeClr val="accent1"/>
                </a:solidFill>
              </a:rPr>
              <a:t>God’s plan revealed in the garden</a:t>
            </a:r>
            <a:endParaRPr lang="en-CA" b="0" dirty="0">
              <a:solidFill>
                <a:schemeClr val="accent1"/>
              </a:solidFill>
            </a:endParaRPr>
          </a:p>
        </p:txBody>
      </p:sp>
    </p:spTree>
    <p:extLst>
      <p:ext uri="{BB962C8B-B14F-4D97-AF65-F5344CB8AC3E}">
        <p14:creationId xmlns:p14="http://schemas.microsoft.com/office/powerpoint/2010/main" val="367485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83E9A25C-95F1-654B-B19F-41AA23171EC7}"/>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graphicEl>
                                              <a:dgm id="{3F57CC90-E3E0-BD43-9432-70BC8640F503}"/>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5">
                                            <p:graphicEl>
                                              <a:dgm id="{B98AB14A-E092-6E40-85D4-6235218E4DE6}"/>
                                            </p:graphicEl>
                                          </p:spTgt>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5">
                                            <p:graphicEl>
                                              <a:dgm id="{17987ACE-6164-7047-95D0-ECB85387C0F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Graphic spid="5" grpId="1" uiExpand="1">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51BEB-C784-104F-AA52-C489B1D8431D}"/>
              </a:ext>
            </a:extLst>
          </p:cNvPr>
          <p:cNvSpPr>
            <a:spLocks noGrp="1"/>
          </p:cNvSpPr>
          <p:nvPr>
            <p:ph type="title"/>
          </p:nvPr>
        </p:nvSpPr>
        <p:spPr/>
        <p:txBody>
          <a:bodyPr/>
          <a:lstStyle/>
          <a:p>
            <a:r>
              <a:rPr lang="en-CA" dirty="0" err="1"/>
              <a:t>Cherubims</a:t>
            </a:r>
            <a:r>
              <a:rPr lang="en-CA" dirty="0"/>
              <a:t>: a Flaming Sword</a:t>
            </a:r>
          </a:p>
        </p:txBody>
      </p:sp>
      <p:sp>
        <p:nvSpPr>
          <p:cNvPr id="3" name="Content Placeholder 2">
            <a:extLst>
              <a:ext uri="{FF2B5EF4-FFF2-40B4-BE49-F238E27FC236}">
                <a16:creationId xmlns:a16="http://schemas.microsoft.com/office/drawing/2014/main" id="{46EF08E4-9DB0-F64C-B144-FC790898DFB3}"/>
              </a:ext>
            </a:extLst>
          </p:cNvPr>
          <p:cNvSpPr>
            <a:spLocks noGrp="1"/>
          </p:cNvSpPr>
          <p:nvPr>
            <p:ph idx="1"/>
          </p:nvPr>
        </p:nvSpPr>
        <p:spPr/>
        <p:txBody>
          <a:bodyPr>
            <a:normAutofit/>
          </a:bodyPr>
          <a:lstStyle/>
          <a:p>
            <a:r>
              <a:rPr lang="en-CA" dirty="0"/>
              <a:t>Cherubim - speaks of the presence of God and God dwelling with men</a:t>
            </a:r>
          </a:p>
          <a:p>
            <a:endParaRPr lang="en-CA" dirty="0"/>
          </a:p>
          <a:p>
            <a:r>
              <a:rPr lang="en-CA" dirty="0"/>
              <a:t>Whereas Adam was to “</a:t>
            </a:r>
            <a:r>
              <a:rPr lang="en-CA" b="1" dirty="0">
                <a:solidFill>
                  <a:schemeClr val="accent2"/>
                </a:solidFill>
              </a:rPr>
              <a:t>keep</a:t>
            </a:r>
            <a:r>
              <a:rPr lang="en-CA" dirty="0"/>
              <a:t>” {watch and observe, have charge over, guard and protect} the garden, God now places this responsibility in the hand of the </a:t>
            </a:r>
            <a:r>
              <a:rPr lang="en-CA" dirty="0" err="1"/>
              <a:t>Cherubims</a:t>
            </a:r>
            <a:r>
              <a:rPr lang="en-CA" dirty="0"/>
              <a:t> “to </a:t>
            </a:r>
            <a:r>
              <a:rPr lang="en-CA" b="1" dirty="0">
                <a:solidFill>
                  <a:schemeClr val="accent2"/>
                </a:solidFill>
              </a:rPr>
              <a:t>keep</a:t>
            </a:r>
            <a:r>
              <a:rPr lang="en-CA" dirty="0"/>
              <a:t> the way to the tree of life”</a:t>
            </a:r>
          </a:p>
          <a:p>
            <a:pPr marL="0" indent="0">
              <a:buNone/>
            </a:pPr>
            <a:endParaRPr lang="en-CA" dirty="0"/>
          </a:p>
        </p:txBody>
      </p:sp>
    </p:spTree>
    <p:extLst>
      <p:ext uri="{BB962C8B-B14F-4D97-AF65-F5344CB8AC3E}">
        <p14:creationId xmlns:p14="http://schemas.microsoft.com/office/powerpoint/2010/main" val="3336044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51BEB-C784-104F-AA52-C489B1D8431D}"/>
              </a:ext>
            </a:extLst>
          </p:cNvPr>
          <p:cNvSpPr>
            <a:spLocks noGrp="1"/>
          </p:cNvSpPr>
          <p:nvPr>
            <p:ph type="title"/>
          </p:nvPr>
        </p:nvSpPr>
        <p:spPr/>
        <p:txBody>
          <a:bodyPr/>
          <a:lstStyle/>
          <a:p>
            <a:r>
              <a:rPr lang="en-CA" dirty="0" err="1"/>
              <a:t>Cherubims</a:t>
            </a:r>
            <a:r>
              <a:rPr lang="en-CA" dirty="0"/>
              <a:t>: a Flaming Sword</a:t>
            </a:r>
          </a:p>
        </p:txBody>
      </p:sp>
      <p:sp>
        <p:nvSpPr>
          <p:cNvPr id="3" name="Content Placeholder 2">
            <a:extLst>
              <a:ext uri="{FF2B5EF4-FFF2-40B4-BE49-F238E27FC236}">
                <a16:creationId xmlns:a16="http://schemas.microsoft.com/office/drawing/2014/main" id="{46EF08E4-9DB0-F64C-B144-FC790898DFB3}"/>
              </a:ext>
            </a:extLst>
          </p:cNvPr>
          <p:cNvSpPr>
            <a:spLocks noGrp="1"/>
          </p:cNvSpPr>
          <p:nvPr>
            <p:ph idx="1"/>
          </p:nvPr>
        </p:nvSpPr>
        <p:spPr>
          <a:xfrm>
            <a:off x="581890" y="1548534"/>
            <a:ext cx="11028218" cy="1074329"/>
          </a:xfrm>
        </p:spPr>
        <p:txBody>
          <a:bodyPr>
            <a:normAutofit lnSpcReduction="10000"/>
          </a:bodyPr>
          <a:lstStyle/>
          <a:p>
            <a:r>
              <a:rPr lang="en-CA" dirty="0"/>
              <a:t>Cherubim - speaks of the presence of God and God dwelling with men</a:t>
            </a:r>
          </a:p>
        </p:txBody>
      </p:sp>
      <p:graphicFrame>
        <p:nvGraphicFramePr>
          <p:cNvPr id="4" name="Table 4">
            <a:extLst>
              <a:ext uri="{FF2B5EF4-FFF2-40B4-BE49-F238E27FC236}">
                <a16:creationId xmlns:a16="http://schemas.microsoft.com/office/drawing/2014/main" id="{12D51EFC-7888-524D-A974-AD44E0E32D29}"/>
              </a:ext>
            </a:extLst>
          </p:cNvPr>
          <p:cNvGraphicFramePr>
            <a:graphicFrameLocks noGrp="1"/>
          </p:cNvGraphicFramePr>
          <p:nvPr/>
        </p:nvGraphicFramePr>
        <p:xfrm>
          <a:off x="997988" y="2565424"/>
          <a:ext cx="10196022" cy="3474720"/>
        </p:xfrm>
        <a:graphic>
          <a:graphicData uri="http://schemas.openxmlformats.org/drawingml/2006/table">
            <a:tbl>
              <a:tblPr>
                <a:tableStyleId>{BC89EF96-8CEA-46FF-86C4-4CE0E7609802}</a:tableStyleId>
              </a:tblPr>
              <a:tblGrid>
                <a:gridCol w="3504739">
                  <a:extLst>
                    <a:ext uri="{9D8B030D-6E8A-4147-A177-3AD203B41FA5}">
                      <a16:colId xmlns:a16="http://schemas.microsoft.com/office/drawing/2014/main" val="3303739213"/>
                    </a:ext>
                  </a:extLst>
                </a:gridCol>
                <a:gridCol w="6691283">
                  <a:extLst>
                    <a:ext uri="{9D8B030D-6E8A-4147-A177-3AD203B41FA5}">
                      <a16:colId xmlns:a16="http://schemas.microsoft.com/office/drawing/2014/main" val="543554528"/>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000" dirty="0"/>
                        <a:t>Genesis 3:24</a:t>
                      </a:r>
                    </a:p>
                  </a:txBody>
                  <a:tcPr/>
                </a:tc>
                <a:tc>
                  <a:txBody>
                    <a:bodyPr/>
                    <a:lstStyle/>
                    <a:p>
                      <a:r>
                        <a:rPr lang="en-CA" sz="2000" dirty="0"/>
                        <a:t>Keep the way to the tree of life</a:t>
                      </a:r>
                    </a:p>
                  </a:txBody>
                  <a:tcPr/>
                </a:tc>
                <a:extLst>
                  <a:ext uri="{0D108BD9-81ED-4DB2-BD59-A6C34878D82A}">
                    <a16:rowId xmlns:a16="http://schemas.microsoft.com/office/drawing/2014/main" val="174148343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000" dirty="0"/>
                        <a:t>Exodus 25:30</a:t>
                      </a:r>
                    </a:p>
                  </a:txBody>
                  <a:tcPr/>
                </a:tc>
                <a:tc>
                  <a:txBody>
                    <a:bodyPr/>
                    <a:lstStyle/>
                    <a:p>
                      <a:r>
                        <a:rPr lang="en-CA" sz="2000" dirty="0"/>
                        <a:t>On top of the mercy seat</a:t>
                      </a:r>
                    </a:p>
                  </a:txBody>
                  <a:tcPr/>
                </a:tc>
                <a:extLst>
                  <a:ext uri="{0D108BD9-81ED-4DB2-BD59-A6C34878D82A}">
                    <a16:rowId xmlns:a16="http://schemas.microsoft.com/office/drawing/2014/main" val="3646857579"/>
                  </a:ext>
                </a:extLst>
              </a:tr>
              <a:tr h="370840">
                <a:tc>
                  <a:txBody>
                    <a:bodyPr/>
                    <a:lstStyle/>
                    <a:p>
                      <a:r>
                        <a:rPr lang="en-CA" sz="2000" dirty="0"/>
                        <a:t>Numbers 7:89</a:t>
                      </a:r>
                    </a:p>
                  </a:txBody>
                  <a:tcPr/>
                </a:tc>
                <a:tc>
                  <a:txBody>
                    <a:bodyPr/>
                    <a:lstStyle/>
                    <a:p>
                      <a:r>
                        <a:rPr lang="en-CA" sz="2000" dirty="0"/>
                        <a:t>Voice of the LORD</a:t>
                      </a:r>
                    </a:p>
                  </a:txBody>
                  <a:tcPr/>
                </a:tc>
                <a:extLst>
                  <a:ext uri="{0D108BD9-81ED-4DB2-BD59-A6C34878D82A}">
                    <a16:rowId xmlns:a16="http://schemas.microsoft.com/office/drawing/2014/main" val="666668513"/>
                  </a:ext>
                </a:extLst>
              </a:tr>
              <a:tr h="370840">
                <a:tc>
                  <a:txBody>
                    <a:bodyPr/>
                    <a:lstStyle/>
                    <a:p>
                      <a:r>
                        <a:rPr lang="en-CA" sz="2000" dirty="0"/>
                        <a:t>II Samuel 6:2; II Kings 19:15; Psalm 80:1; Isaiah 37:6</a:t>
                      </a:r>
                    </a:p>
                  </a:txBody>
                  <a:tcPr/>
                </a:tc>
                <a:tc>
                  <a:txBody>
                    <a:bodyPr/>
                    <a:lstStyle/>
                    <a:p>
                      <a:r>
                        <a:rPr lang="en-CA" sz="2000" dirty="0"/>
                        <a:t>LORD of Hosts dwells in the cherubim</a:t>
                      </a:r>
                    </a:p>
                  </a:txBody>
                  <a:tcPr/>
                </a:tc>
                <a:extLst>
                  <a:ext uri="{0D108BD9-81ED-4DB2-BD59-A6C34878D82A}">
                    <a16:rowId xmlns:a16="http://schemas.microsoft.com/office/drawing/2014/main" val="1037703044"/>
                  </a:ext>
                </a:extLst>
              </a:tr>
              <a:tr h="370840">
                <a:tc>
                  <a:txBody>
                    <a:bodyPr/>
                    <a:lstStyle/>
                    <a:p>
                      <a:r>
                        <a:rPr lang="en-CA" sz="2000" dirty="0"/>
                        <a:t>Exodus 26:1,31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000" dirty="0"/>
                        <a:t>On the entrance to the most holy place</a:t>
                      </a:r>
                    </a:p>
                  </a:txBody>
                  <a:tcPr/>
                </a:tc>
                <a:extLst>
                  <a:ext uri="{0D108BD9-81ED-4DB2-BD59-A6C34878D82A}">
                    <a16:rowId xmlns:a16="http://schemas.microsoft.com/office/drawing/2014/main" val="1400593064"/>
                  </a:ext>
                </a:extLst>
              </a:tr>
              <a:tr h="370840">
                <a:tc>
                  <a:txBody>
                    <a:bodyPr/>
                    <a:lstStyle/>
                    <a:p>
                      <a:r>
                        <a:rPr lang="en-CA" sz="2000" dirty="0"/>
                        <a:t>I Kings 6:29, 32; 7:29</a:t>
                      </a:r>
                    </a:p>
                  </a:txBody>
                  <a:tcPr/>
                </a:tc>
                <a:tc>
                  <a:txBody>
                    <a:bodyPr/>
                    <a:lstStyle/>
                    <a:p>
                      <a:r>
                        <a:rPr lang="en-CA" sz="2000" dirty="0"/>
                        <a:t>In the walls and doors of Solomon’s temple</a:t>
                      </a:r>
                    </a:p>
                  </a:txBody>
                  <a:tcPr/>
                </a:tc>
                <a:extLst>
                  <a:ext uri="{0D108BD9-81ED-4DB2-BD59-A6C34878D82A}">
                    <a16:rowId xmlns:a16="http://schemas.microsoft.com/office/drawing/2014/main" val="2378914136"/>
                  </a:ext>
                </a:extLst>
              </a:tr>
              <a:tr h="370840">
                <a:tc>
                  <a:txBody>
                    <a:bodyPr/>
                    <a:lstStyle/>
                    <a:p>
                      <a:r>
                        <a:rPr lang="en-CA" sz="2000" dirty="0"/>
                        <a:t>Ezekiel 41:18-20, 25</a:t>
                      </a:r>
                    </a:p>
                  </a:txBody>
                  <a:tcPr/>
                </a:tc>
                <a:tc>
                  <a:txBody>
                    <a:bodyPr/>
                    <a:lstStyle/>
                    <a:p>
                      <a:r>
                        <a:rPr lang="en-CA" sz="2000" dirty="0"/>
                        <a:t>In the walls - A palm tree between 2 cherubs - man and lion</a:t>
                      </a:r>
                    </a:p>
                  </a:txBody>
                  <a:tcPr/>
                </a:tc>
                <a:extLst>
                  <a:ext uri="{0D108BD9-81ED-4DB2-BD59-A6C34878D82A}">
                    <a16:rowId xmlns:a16="http://schemas.microsoft.com/office/drawing/2014/main" val="895149020"/>
                  </a:ext>
                </a:extLst>
              </a:tr>
              <a:tr h="370840">
                <a:tc>
                  <a:txBody>
                    <a:bodyPr/>
                    <a:lstStyle/>
                    <a:p>
                      <a:r>
                        <a:rPr lang="en-CA" sz="2000" dirty="0"/>
                        <a:t>Ezekiel 1, 10; Revelation 4:6-8</a:t>
                      </a:r>
                    </a:p>
                  </a:txBody>
                  <a:tcPr/>
                </a:tc>
                <a:tc>
                  <a:txBody>
                    <a:bodyPr/>
                    <a:lstStyle/>
                    <a:p>
                      <a:r>
                        <a:rPr lang="en-CA" sz="2000" dirty="0"/>
                        <a:t>Describes the cherubim as living creatures with 4 faces</a:t>
                      </a:r>
                    </a:p>
                  </a:txBody>
                  <a:tcPr/>
                </a:tc>
                <a:extLst>
                  <a:ext uri="{0D108BD9-81ED-4DB2-BD59-A6C34878D82A}">
                    <a16:rowId xmlns:a16="http://schemas.microsoft.com/office/drawing/2014/main" val="3915831920"/>
                  </a:ext>
                </a:extLst>
              </a:tr>
            </a:tbl>
          </a:graphicData>
        </a:graphic>
      </p:graphicFrame>
      <p:sp>
        <p:nvSpPr>
          <p:cNvPr id="5" name="Rectangle 4">
            <a:extLst>
              <a:ext uri="{FF2B5EF4-FFF2-40B4-BE49-F238E27FC236}">
                <a16:creationId xmlns:a16="http://schemas.microsoft.com/office/drawing/2014/main" id="{AA4383E5-C1E4-4746-8938-F0D8FA2212B9}"/>
              </a:ext>
            </a:extLst>
          </p:cNvPr>
          <p:cNvSpPr/>
          <p:nvPr/>
        </p:nvSpPr>
        <p:spPr>
          <a:xfrm>
            <a:off x="984133" y="2978727"/>
            <a:ext cx="10210800" cy="1454728"/>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0B815A82-659B-7748-B0A1-09B8F286A0CB}"/>
              </a:ext>
            </a:extLst>
          </p:cNvPr>
          <p:cNvSpPr/>
          <p:nvPr/>
        </p:nvSpPr>
        <p:spPr>
          <a:xfrm>
            <a:off x="983210" y="4433455"/>
            <a:ext cx="10210800" cy="1219199"/>
          </a:xfrm>
          <a:prstGeom prst="rect">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E1E2EF4-A80D-EF4A-A07D-737B0B5EE186}"/>
              </a:ext>
            </a:extLst>
          </p:cNvPr>
          <p:cNvSpPr/>
          <p:nvPr/>
        </p:nvSpPr>
        <p:spPr>
          <a:xfrm>
            <a:off x="983210" y="5652654"/>
            <a:ext cx="10210800" cy="387490"/>
          </a:xfrm>
          <a:prstGeom prst="rect">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23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801D7CB-33E8-86B0-61F0-FCED001BBE65}"/>
              </a:ext>
            </a:extLst>
          </p:cNvPr>
          <p:cNvSpPr>
            <a:spLocks noGrp="1"/>
          </p:cNvSpPr>
          <p:nvPr>
            <p:ph type="title"/>
          </p:nvPr>
        </p:nvSpPr>
        <p:spPr/>
        <p:txBody>
          <a:bodyPr/>
          <a:lstStyle/>
          <a:p>
            <a:r>
              <a:rPr lang="en-CA" dirty="0"/>
              <a:t>Revelation of the Garden</a:t>
            </a:r>
            <a:br>
              <a:rPr lang="en-CA" dirty="0"/>
            </a:br>
            <a:r>
              <a:rPr lang="en-CA" sz="2400" b="0" dirty="0">
                <a:solidFill>
                  <a:schemeClr val="accent1"/>
                </a:solidFill>
              </a:rPr>
              <a:t>God’s plan revealed in the garden</a:t>
            </a:r>
            <a:endParaRPr lang="en-CA" b="0" dirty="0">
              <a:solidFill>
                <a:schemeClr val="accent1"/>
              </a:solidFill>
            </a:endParaRPr>
          </a:p>
        </p:txBody>
      </p:sp>
      <p:graphicFrame>
        <p:nvGraphicFramePr>
          <p:cNvPr id="5" name="Content Placeholder 4">
            <a:extLst>
              <a:ext uri="{FF2B5EF4-FFF2-40B4-BE49-F238E27FC236}">
                <a16:creationId xmlns:a16="http://schemas.microsoft.com/office/drawing/2014/main" id="{FA21DC9A-CE2E-0F04-6DA5-1FD76F587E39}"/>
              </a:ext>
            </a:extLst>
          </p:cNvPr>
          <p:cNvGraphicFramePr>
            <a:graphicFrameLocks noGrp="1"/>
          </p:cNvGraphicFramePr>
          <p:nvPr>
            <p:ph idx="1"/>
            <p:extLst>
              <p:ext uri="{D42A27DB-BD31-4B8C-83A1-F6EECF244321}">
                <p14:modId xmlns:p14="http://schemas.microsoft.com/office/powerpoint/2010/main" val="1711012356"/>
              </p:ext>
            </p:extLst>
          </p:nvPr>
        </p:nvGraphicFramePr>
        <p:xfrm>
          <a:off x="582613" y="1825625"/>
          <a:ext cx="11026775" cy="4711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80595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83E9A25C-95F1-654B-B19F-41AA23171EC7}"/>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graphicEl>
                                              <a:dgm id="{3F57CC90-E3E0-BD43-9432-70BC8640F503}"/>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5">
                                            <p:graphicEl>
                                              <a:dgm id="{B98AB14A-E092-6E40-85D4-6235218E4DE6}"/>
                                            </p:graphicEl>
                                          </p:spTgt>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5">
                                            <p:graphicEl>
                                              <a:dgm id="{17987ACE-6164-7047-95D0-ECB85387C0F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Graphic spid="5" grpId="1"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E53B2C5-7039-B246-8DB1-81AB44DC87D9}"/>
              </a:ext>
            </a:extLst>
          </p:cNvPr>
          <p:cNvSpPr>
            <a:spLocks noGrp="1"/>
          </p:cNvSpPr>
          <p:nvPr>
            <p:ph type="title"/>
          </p:nvPr>
        </p:nvSpPr>
        <p:spPr/>
        <p:txBody>
          <a:bodyPr/>
          <a:lstStyle/>
          <a:p>
            <a:r>
              <a:rPr lang="en-CA" dirty="0"/>
              <a:t>Consequences of the Fall</a:t>
            </a:r>
          </a:p>
        </p:txBody>
      </p:sp>
      <p:graphicFrame>
        <p:nvGraphicFramePr>
          <p:cNvPr id="8" name="Table 8">
            <a:extLst>
              <a:ext uri="{FF2B5EF4-FFF2-40B4-BE49-F238E27FC236}">
                <a16:creationId xmlns:a16="http://schemas.microsoft.com/office/drawing/2014/main" id="{9516A2D8-D918-9547-B171-CA84091DFE72}"/>
              </a:ext>
            </a:extLst>
          </p:cNvPr>
          <p:cNvGraphicFramePr>
            <a:graphicFrameLocks noGrp="1"/>
          </p:cNvGraphicFramePr>
          <p:nvPr>
            <p:ph idx="1"/>
            <p:extLst>
              <p:ext uri="{D42A27DB-BD31-4B8C-83A1-F6EECF244321}">
                <p14:modId xmlns:p14="http://schemas.microsoft.com/office/powerpoint/2010/main" val="1747860911"/>
              </p:ext>
            </p:extLst>
          </p:nvPr>
        </p:nvGraphicFramePr>
        <p:xfrm>
          <a:off x="708660" y="2008504"/>
          <a:ext cx="10901448" cy="3504021"/>
        </p:xfrm>
        <a:graphic>
          <a:graphicData uri="http://schemas.openxmlformats.org/drawingml/2006/table">
            <a:tbl>
              <a:tblPr>
                <a:tableStyleId>{5DA37D80-6434-44D0-A028-1B22A696006F}</a:tableStyleId>
              </a:tblPr>
              <a:tblGrid>
                <a:gridCol w="3633816">
                  <a:extLst>
                    <a:ext uri="{9D8B030D-6E8A-4147-A177-3AD203B41FA5}">
                      <a16:colId xmlns:a16="http://schemas.microsoft.com/office/drawing/2014/main" val="2889496394"/>
                    </a:ext>
                  </a:extLst>
                </a:gridCol>
                <a:gridCol w="3633816">
                  <a:extLst>
                    <a:ext uri="{9D8B030D-6E8A-4147-A177-3AD203B41FA5}">
                      <a16:colId xmlns:a16="http://schemas.microsoft.com/office/drawing/2014/main" val="1513038605"/>
                    </a:ext>
                  </a:extLst>
                </a:gridCol>
                <a:gridCol w="3633816">
                  <a:extLst>
                    <a:ext uri="{9D8B030D-6E8A-4147-A177-3AD203B41FA5}">
                      <a16:colId xmlns:a16="http://schemas.microsoft.com/office/drawing/2014/main" val="3348280067"/>
                    </a:ext>
                  </a:extLst>
                </a:gridCol>
              </a:tblGrid>
              <a:tr h="1168007">
                <a:tc>
                  <a:txBody>
                    <a:bodyPr/>
                    <a:lstStyle/>
                    <a:p>
                      <a:r>
                        <a:rPr lang="en-CA" sz="3200" dirty="0"/>
                        <a:t>Dominion over creation</a:t>
                      </a:r>
                    </a:p>
                  </a:txBody>
                  <a:tcPr/>
                </a:tc>
                <a:tc>
                  <a:txBody>
                    <a:bodyPr/>
                    <a:lstStyle/>
                    <a:p>
                      <a:endParaRPr lang="en-CA" sz="3200" dirty="0"/>
                    </a:p>
                  </a:txBody>
                  <a:tcPr/>
                </a:tc>
                <a:tc>
                  <a:txBody>
                    <a:bodyPr/>
                    <a:lstStyle/>
                    <a:p>
                      <a:endParaRPr lang="en-CA" sz="3200" dirty="0"/>
                    </a:p>
                  </a:txBody>
                  <a:tcPr/>
                </a:tc>
                <a:extLst>
                  <a:ext uri="{0D108BD9-81ED-4DB2-BD59-A6C34878D82A}">
                    <a16:rowId xmlns:a16="http://schemas.microsoft.com/office/drawing/2014/main" val="2731611024"/>
                  </a:ext>
                </a:extLst>
              </a:tr>
              <a:tr h="1168007">
                <a:tc>
                  <a:txBody>
                    <a:bodyPr/>
                    <a:lstStyle/>
                    <a:p>
                      <a:r>
                        <a:rPr lang="en-CA" sz="3200" dirty="0"/>
                        <a:t>Placed in a garden in Eden</a:t>
                      </a:r>
                    </a:p>
                  </a:txBody>
                  <a:tcPr/>
                </a:tc>
                <a:tc>
                  <a:txBody>
                    <a:bodyPr/>
                    <a:lstStyle/>
                    <a:p>
                      <a:endParaRPr lang="en-CA" sz="3200"/>
                    </a:p>
                  </a:txBody>
                  <a:tcPr/>
                </a:tc>
                <a:tc>
                  <a:txBody>
                    <a:bodyPr/>
                    <a:lstStyle/>
                    <a:p>
                      <a:endParaRPr lang="en-CA" sz="3200"/>
                    </a:p>
                  </a:txBody>
                  <a:tcPr/>
                </a:tc>
                <a:extLst>
                  <a:ext uri="{0D108BD9-81ED-4DB2-BD59-A6C34878D82A}">
                    <a16:rowId xmlns:a16="http://schemas.microsoft.com/office/drawing/2014/main" val="520610715"/>
                  </a:ext>
                </a:extLst>
              </a:tr>
              <a:tr h="1168007">
                <a:tc>
                  <a:txBody>
                    <a:bodyPr/>
                    <a:lstStyle/>
                    <a:p>
                      <a:r>
                        <a:rPr lang="en-CA" sz="3200" dirty="0"/>
                        <a:t>Access to the tree of life</a:t>
                      </a:r>
                    </a:p>
                  </a:txBody>
                  <a:tcPr/>
                </a:tc>
                <a:tc>
                  <a:txBody>
                    <a:bodyPr/>
                    <a:lstStyle/>
                    <a:p>
                      <a:endParaRPr lang="en-CA" sz="3200" dirty="0"/>
                    </a:p>
                  </a:txBody>
                  <a:tcPr/>
                </a:tc>
                <a:tc>
                  <a:txBody>
                    <a:bodyPr/>
                    <a:lstStyle/>
                    <a:p>
                      <a:endParaRPr lang="en-CA" sz="3200" dirty="0"/>
                    </a:p>
                  </a:txBody>
                  <a:tcPr/>
                </a:tc>
                <a:extLst>
                  <a:ext uri="{0D108BD9-81ED-4DB2-BD59-A6C34878D82A}">
                    <a16:rowId xmlns:a16="http://schemas.microsoft.com/office/drawing/2014/main" val="308648046"/>
                  </a:ext>
                </a:extLst>
              </a:tr>
            </a:tbl>
          </a:graphicData>
        </a:graphic>
      </p:graphicFrame>
      <p:sp>
        <p:nvSpPr>
          <p:cNvPr id="9" name="Rectangle 8">
            <a:extLst>
              <a:ext uri="{FF2B5EF4-FFF2-40B4-BE49-F238E27FC236}">
                <a16:creationId xmlns:a16="http://schemas.microsoft.com/office/drawing/2014/main" id="{0208BB30-3573-0B4F-A07C-AF6DBE212093}"/>
              </a:ext>
            </a:extLst>
          </p:cNvPr>
          <p:cNvSpPr/>
          <p:nvPr/>
        </p:nvSpPr>
        <p:spPr>
          <a:xfrm>
            <a:off x="7981406" y="1646238"/>
            <a:ext cx="3775165" cy="4166733"/>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Rectangle 1">
            <a:extLst>
              <a:ext uri="{FF2B5EF4-FFF2-40B4-BE49-F238E27FC236}">
                <a16:creationId xmlns:a16="http://schemas.microsoft.com/office/drawing/2014/main" id="{DF54DBEC-2947-0B46-90D9-579185A49F8E}"/>
              </a:ext>
            </a:extLst>
          </p:cNvPr>
          <p:cNvSpPr/>
          <p:nvPr/>
        </p:nvSpPr>
        <p:spPr>
          <a:xfrm>
            <a:off x="4349354" y="4354677"/>
            <a:ext cx="3632051" cy="1077218"/>
          </a:xfrm>
          <a:prstGeom prst="rect">
            <a:avLst/>
          </a:prstGeom>
        </p:spPr>
        <p:txBody>
          <a:bodyPr wrap="square">
            <a:spAutoFit/>
          </a:bodyPr>
          <a:lstStyle/>
          <a:p>
            <a:r>
              <a:rPr lang="en-CA" sz="3200" dirty="0"/>
              <a:t>No more access to the tree of life</a:t>
            </a:r>
          </a:p>
        </p:txBody>
      </p:sp>
      <p:sp>
        <p:nvSpPr>
          <p:cNvPr id="7" name="Rectangle 6">
            <a:extLst>
              <a:ext uri="{FF2B5EF4-FFF2-40B4-BE49-F238E27FC236}">
                <a16:creationId xmlns:a16="http://schemas.microsoft.com/office/drawing/2014/main" id="{B5B0FFD0-BB01-FF43-BA71-85AEFCBB4D33}"/>
              </a:ext>
            </a:extLst>
          </p:cNvPr>
          <p:cNvSpPr/>
          <p:nvPr/>
        </p:nvSpPr>
        <p:spPr>
          <a:xfrm>
            <a:off x="4349354" y="3183766"/>
            <a:ext cx="3632052" cy="1077218"/>
          </a:xfrm>
          <a:prstGeom prst="rect">
            <a:avLst/>
          </a:prstGeom>
        </p:spPr>
        <p:txBody>
          <a:bodyPr wrap="square">
            <a:spAutoFit/>
          </a:bodyPr>
          <a:lstStyle/>
          <a:p>
            <a:r>
              <a:rPr lang="en-CA" sz="3200" dirty="0"/>
              <a:t>Sent forth from the garden in Eden</a:t>
            </a:r>
          </a:p>
        </p:txBody>
      </p:sp>
      <p:sp>
        <p:nvSpPr>
          <p:cNvPr id="10" name="Rectangle 9">
            <a:extLst>
              <a:ext uri="{FF2B5EF4-FFF2-40B4-BE49-F238E27FC236}">
                <a16:creationId xmlns:a16="http://schemas.microsoft.com/office/drawing/2014/main" id="{397A9A7C-24BF-F547-8533-3964BCC816B7}"/>
              </a:ext>
            </a:extLst>
          </p:cNvPr>
          <p:cNvSpPr/>
          <p:nvPr/>
        </p:nvSpPr>
        <p:spPr>
          <a:xfrm>
            <a:off x="4349353" y="2012855"/>
            <a:ext cx="3388786" cy="1077218"/>
          </a:xfrm>
          <a:prstGeom prst="rect">
            <a:avLst/>
          </a:prstGeom>
        </p:spPr>
        <p:txBody>
          <a:bodyPr wrap="square">
            <a:spAutoFit/>
          </a:bodyPr>
          <a:lstStyle/>
          <a:p>
            <a:r>
              <a:rPr lang="en-CA" sz="3200" dirty="0"/>
              <a:t>No more dominion over creation</a:t>
            </a:r>
          </a:p>
        </p:txBody>
      </p:sp>
      <p:sp>
        <p:nvSpPr>
          <p:cNvPr id="3" name="TextBox 2">
            <a:extLst>
              <a:ext uri="{FF2B5EF4-FFF2-40B4-BE49-F238E27FC236}">
                <a16:creationId xmlns:a16="http://schemas.microsoft.com/office/drawing/2014/main" id="{60CA6E8E-AEE7-86EE-576A-D270B07E460E}"/>
              </a:ext>
            </a:extLst>
          </p:cNvPr>
          <p:cNvSpPr txBox="1"/>
          <p:nvPr/>
        </p:nvSpPr>
        <p:spPr>
          <a:xfrm>
            <a:off x="8199094" y="5960161"/>
            <a:ext cx="2978379" cy="523220"/>
          </a:xfrm>
          <a:prstGeom prst="rect">
            <a:avLst/>
          </a:prstGeom>
          <a:noFill/>
        </p:spPr>
        <p:txBody>
          <a:bodyPr wrap="none" rtlCol="0">
            <a:spAutoFit/>
          </a:bodyPr>
          <a:lstStyle/>
          <a:p>
            <a:r>
              <a:rPr lang="en-CA" sz="2800" dirty="0">
                <a:solidFill>
                  <a:schemeClr val="accent6"/>
                </a:solidFill>
              </a:rPr>
              <a:t>Path of Restoration</a:t>
            </a:r>
          </a:p>
        </p:txBody>
      </p:sp>
      <p:sp>
        <p:nvSpPr>
          <p:cNvPr id="4" name="Down Arrow 3">
            <a:extLst>
              <a:ext uri="{FF2B5EF4-FFF2-40B4-BE49-F238E27FC236}">
                <a16:creationId xmlns:a16="http://schemas.microsoft.com/office/drawing/2014/main" id="{06DE7C17-661D-F5E2-9A9B-714AFDE3BA63}"/>
              </a:ext>
            </a:extLst>
          </p:cNvPr>
          <p:cNvSpPr/>
          <p:nvPr/>
        </p:nvSpPr>
        <p:spPr>
          <a:xfrm rot="10800000">
            <a:off x="9446620" y="5521237"/>
            <a:ext cx="483326" cy="428894"/>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88893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22" presetClass="entr" presetSubtype="4"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down)">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BE45A-4B91-6A4F-9BC0-4707A1AA6846}"/>
              </a:ext>
            </a:extLst>
          </p:cNvPr>
          <p:cNvSpPr>
            <a:spLocks noGrp="1"/>
          </p:cNvSpPr>
          <p:nvPr>
            <p:ph type="title"/>
          </p:nvPr>
        </p:nvSpPr>
        <p:spPr/>
        <p:txBody>
          <a:bodyPr/>
          <a:lstStyle/>
          <a:p>
            <a:r>
              <a:rPr lang="en-CA" dirty="0"/>
              <a:t>Covenant in Eden</a:t>
            </a:r>
          </a:p>
        </p:txBody>
      </p:sp>
      <p:sp>
        <p:nvSpPr>
          <p:cNvPr id="6" name="Right Arrow 5">
            <a:extLst>
              <a:ext uri="{FF2B5EF4-FFF2-40B4-BE49-F238E27FC236}">
                <a16:creationId xmlns:a16="http://schemas.microsoft.com/office/drawing/2014/main" id="{E1FA6C9B-D7E1-264C-8E4B-8D07F5AA0552}"/>
              </a:ext>
            </a:extLst>
          </p:cNvPr>
          <p:cNvSpPr/>
          <p:nvPr/>
        </p:nvSpPr>
        <p:spPr>
          <a:xfrm>
            <a:off x="1281584" y="2220686"/>
            <a:ext cx="9491076" cy="3579222"/>
          </a:xfrm>
          <a:prstGeom prst="rightArrow">
            <a:avLst/>
          </a:prstGeom>
          <a:gradFill flip="none" rotWithShape="1">
            <a:gsLst>
              <a:gs pos="0">
                <a:schemeClr val="tx1">
                  <a:lumMod val="85000"/>
                  <a:lumOff val="15000"/>
                </a:schemeClr>
              </a:gs>
              <a:gs pos="49000">
                <a:schemeClr val="accent6">
                  <a:lumMod val="75000"/>
                </a:schemeClr>
              </a:gs>
              <a:gs pos="100000">
                <a:schemeClr val="accent6">
                  <a:lumMod val="40000"/>
                  <a:lumOff val="60000"/>
                </a:schemeClr>
              </a:gs>
            </a:gsLst>
            <a:lin ang="10800000" scaled="1"/>
            <a:tileRect/>
          </a:gradFill>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 name="Freeform 6">
            <a:extLst>
              <a:ext uri="{FF2B5EF4-FFF2-40B4-BE49-F238E27FC236}">
                <a16:creationId xmlns:a16="http://schemas.microsoft.com/office/drawing/2014/main" id="{364F0D22-1130-CD4F-AE4F-379718DCC313}"/>
              </a:ext>
            </a:extLst>
          </p:cNvPr>
          <p:cNvSpPr/>
          <p:nvPr/>
        </p:nvSpPr>
        <p:spPr>
          <a:xfrm>
            <a:off x="790074" y="3294452"/>
            <a:ext cx="3349791" cy="1431688"/>
          </a:xfrm>
          <a:custGeom>
            <a:avLst/>
            <a:gdLst>
              <a:gd name="connsiteX0" fmla="*/ 0 w 3349791"/>
              <a:gd name="connsiteY0" fmla="*/ 238619 h 1431688"/>
              <a:gd name="connsiteX1" fmla="*/ 238619 w 3349791"/>
              <a:gd name="connsiteY1" fmla="*/ 0 h 1431688"/>
              <a:gd name="connsiteX2" fmla="*/ 3111172 w 3349791"/>
              <a:gd name="connsiteY2" fmla="*/ 0 h 1431688"/>
              <a:gd name="connsiteX3" fmla="*/ 3349791 w 3349791"/>
              <a:gd name="connsiteY3" fmla="*/ 238619 h 1431688"/>
              <a:gd name="connsiteX4" fmla="*/ 3349791 w 3349791"/>
              <a:gd name="connsiteY4" fmla="*/ 1193069 h 1431688"/>
              <a:gd name="connsiteX5" fmla="*/ 3111172 w 3349791"/>
              <a:gd name="connsiteY5" fmla="*/ 1431688 h 1431688"/>
              <a:gd name="connsiteX6" fmla="*/ 238619 w 3349791"/>
              <a:gd name="connsiteY6" fmla="*/ 1431688 h 1431688"/>
              <a:gd name="connsiteX7" fmla="*/ 0 w 3349791"/>
              <a:gd name="connsiteY7" fmla="*/ 1193069 h 1431688"/>
              <a:gd name="connsiteX8" fmla="*/ 0 w 3349791"/>
              <a:gd name="connsiteY8" fmla="*/ 238619 h 143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9791" h="1431688">
                <a:moveTo>
                  <a:pt x="0" y="238619"/>
                </a:moveTo>
                <a:cubicBezTo>
                  <a:pt x="0" y="106833"/>
                  <a:pt x="106833" y="0"/>
                  <a:pt x="238619" y="0"/>
                </a:cubicBezTo>
                <a:lnTo>
                  <a:pt x="3111172" y="0"/>
                </a:lnTo>
                <a:cubicBezTo>
                  <a:pt x="3242958" y="0"/>
                  <a:pt x="3349791" y="106833"/>
                  <a:pt x="3349791" y="238619"/>
                </a:cubicBezTo>
                <a:lnTo>
                  <a:pt x="3349791" y="1193069"/>
                </a:lnTo>
                <a:cubicBezTo>
                  <a:pt x="3349791" y="1324855"/>
                  <a:pt x="3242958" y="1431688"/>
                  <a:pt x="3111172" y="1431688"/>
                </a:cubicBezTo>
                <a:lnTo>
                  <a:pt x="238619" y="1431688"/>
                </a:lnTo>
                <a:cubicBezTo>
                  <a:pt x="106833" y="1431688"/>
                  <a:pt x="0" y="1324855"/>
                  <a:pt x="0" y="1193069"/>
                </a:cubicBezTo>
                <a:lnTo>
                  <a:pt x="0" y="238619"/>
                </a:lnTo>
                <a:close/>
              </a:path>
            </a:pathLst>
          </a:custGeom>
          <a:solidFill>
            <a:schemeClr val="accent6"/>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07049" tIns="207049" rIns="207049" bIns="207049" numCol="1" spcCol="1270" anchor="ctr" anchorCtr="0">
            <a:noAutofit/>
          </a:bodyPr>
          <a:lstStyle/>
          <a:p>
            <a:pPr marL="0" lvl="0" indent="0" algn="ctr" defTabSz="1600200">
              <a:lnSpc>
                <a:spcPct val="90000"/>
              </a:lnSpc>
              <a:spcBef>
                <a:spcPct val="0"/>
              </a:spcBef>
              <a:spcAft>
                <a:spcPct val="35000"/>
              </a:spcAft>
              <a:buNone/>
            </a:pPr>
            <a:r>
              <a:rPr lang="en-US" sz="3200" kern="1200" dirty="0">
                <a:latin typeface="Gisha" panose="020B0502040204020203" pitchFamily="34" charset="-79"/>
                <a:cs typeface="Gisha" panose="020B0502040204020203" pitchFamily="34" charset="-79"/>
              </a:rPr>
              <a:t>Blessing of Adam &amp; Eve</a:t>
            </a:r>
          </a:p>
        </p:txBody>
      </p:sp>
      <p:sp>
        <p:nvSpPr>
          <p:cNvPr id="8" name="Freeform 7">
            <a:extLst>
              <a:ext uri="{FF2B5EF4-FFF2-40B4-BE49-F238E27FC236}">
                <a16:creationId xmlns:a16="http://schemas.microsoft.com/office/drawing/2014/main" id="{9997071E-56D4-1340-A182-490C1EF80588}"/>
              </a:ext>
            </a:extLst>
          </p:cNvPr>
          <p:cNvSpPr/>
          <p:nvPr/>
        </p:nvSpPr>
        <p:spPr>
          <a:xfrm>
            <a:off x="4352227" y="3294452"/>
            <a:ext cx="3349791" cy="1431688"/>
          </a:xfrm>
          <a:custGeom>
            <a:avLst/>
            <a:gdLst>
              <a:gd name="connsiteX0" fmla="*/ 0 w 3349791"/>
              <a:gd name="connsiteY0" fmla="*/ 238619 h 1431688"/>
              <a:gd name="connsiteX1" fmla="*/ 238619 w 3349791"/>
              <a:gd name="connsiteY1" fmla="*/ 0 h 1431688"/>
              <a:gd name="connsiteX2" fmla="*/ 3111172 w 3349791"/>
              <a:gd name="connsiteY2" fmla="*/ 0 h 1431688"/>
              <a:gd name="connsiteX3" fmla="*/ 3349791 w 3349791"/>
              <a:gd name="connsiteY3" fmla="*/ 238619 h 1431688"/>
              <a:gd name="connsiteX4" fmla="*/ 3349791 w 3349791"/>
              <a:gd name="connsiteY4" fmla="*/ 1193069 h 1431688"/>
              <a:gd name="connsiteX5" fmla="*/ 3111172 w 3349791"/>
              <a:gd name="connsiteY5" fmla="*/ 1431688 h 1431688"/>
              <a:gd name="connsiteX6" fmla="*/ 238619 w 3349791"/>
              <a:gd name="connsiteY6" fmla="*/ 1431688 h 1431688"/>
              <a:gd name="connsiteX7" fmla="*/ 0 w 3349791"/>
              <a:gd name="connsiteY7" fmla="*/ 1193069 h 1431688"/>
              <a:gd name="connsiteX8" fmla="*/ 0 w 3349791"/>
              <a:gd name="connsiteY8" fmla="*/ 238619 h 143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9791" h="1431688">
                <a:moveTo>
                  <a:pt x="0" y="238619"/>
                </a:moveTo>
                <a:cubicBezTo>
                  <a:pt x="0" y="106833"/>
                  <a:pt x="106833" y="0"/>
                  <a:pt x="238619" y="0"/>
                </a:cubicBezTo>
                <a:lnTo>
                  <a:pt x="3111172" y="0"/>
                </a:lnTo>
                <a:cubicBezTo>
                  <a:pt x="3242958" y="0"/>
                  <a:pt x="3349791" y="106833"/>
                  <a:pt x="3349791" y="238619"/>
                </a:cubicBezTo>
                <a:lnTo>
                  <a:pt x="3349791" y="1193069"/>
                </a:lnTo>
                <a:cubicBezTo>
                  <a:pt x="3349791" y="1324855"/>
                  <a:pt x="3242958" y="1431688"/>
                  <a:pt x="3111172" y="1431688"/>
                </a:cubicBezTo>
                <a:lnTo>
                  <a:pt x="238619" y="1431688"/>
                </a:lnTo>
                <a:cubicBezTo>
                  <a:pt x="106833" y="1431688"/>
                  <a:pt x="0" y="1324855"/>
                  <a:pt x="0" y="1193069"/>
                </a:cubicBezTo>
                <a:lnTo>
                  <a:pt x="0" y="238619"/>
                </a:lnTo>
                <a:close/>
              </a:path>
            </a:pathLst>
          </a:custGeom>
          <a:solidFill>
            <a:srgbClr val="FF0000"/>
          </a:solidFill>
        </p:spPr>
        <p:style>
          <a:lnRef idx="2">
            <a:schemeClr val="lt1">
              <a:hueOff val="0"/>
              <a:satOff val="0"/>
              <a:lumOff val="0"/>
              <a:alphaOff val="0"/>
            </a:schemeClr>
          </a:lnRef>
          <a:fillRef idx="1">
            <a:schemeClr val="accent5">
              <a:hueOff val="-3379271"/>
              <a:satOff val="-8710"/>
              <a:lumOff val="-5883"/>
              <a:alphaOff val="0"/>
            </a:schemeClr>
          </a:fillRef>
          <a:effectRef idx="0">
            <a:schemeClr val="accent5">
              <a:hueOff val="-3379271"/>
              <a:satOff val="-8710"/>
              <a:lumOff val="-5883"/>
              <a:alphaOff val="0"/>
            </a:schemeClr>
          </a:effectRef>
          <a:fontRef idx="minor">
            <a:schemeClr val="lt1"/>
          </a:fontRef>
        </p:style>
        <p:txBody>
          <a:bodyPr spcFirstLastPara="0" vert="horz" wrap="square" lIns="207049" tIns="207049" rIns="207049" bIns="207049" numCol="1" spcCol="1270" anchor="ctr" anchorCtr="0">
            <a:noAutofit/>
          </a:bodyPr>
          <a:lstStyle/>
          <a:p>
            <a:pPr marL="0" lvl="0" indent="0" algn="ctr" defTabSz="1600200">
              <a:lnSpc>
                <a:spcPct val="90000"/>
              </a:lnSpc>
              <a:spcBef>
                <a:spcPct val="0"/>
              </a:spcBef>
              <a:spcAft>
                <a:spcPct val="35000"/>
              </a:spcAft>
              <a:buNone/>
            </a:pPr>
            <a:r>
              <a:rPr lang="en-US" sz="3200" kern="1200" dirty="0">
                <a:latin typeface="Gisha" panose="020B0502040204020203" pitchFamily="34" charset="-79"/>
                <a:cs typeface="Gisha" panose="020B0502040204020203" pitchFamily="34" charset="-79"/>
              </a:rPr>
              <a:t>Transgression of Adam &amp; Eve</a:t>
            </a:r>
          </a:p>
        </p:txBody>
      </p:sp>
      <p:sp>
        <p:nvSpPr>
          <p:cNvPr id="9" name="Freeform 8">
            <a:extLst>
              <a:ext uri="{FF2B5EF4-FFF2-40B4-BE49-F238E27FC236}">
                <a16:creationId xmlns:a16="http://schemas.microsoft.com/office/drawing/2014/main" id="{418CEB04-5C0A-184A-8549-3463F22913EF}"/>
              </a:ext>
            </a:extLst>
          </p:cNvPr>
          <p:cNvSpPr/>
          <p:nvPr/>
        </p:nvSpPr>
        <p:spPr>
          <a:xfrm>
            <a:off x="7914379" y="3294452"/>
            <a:ext cx="3349791" cy="1431688"/>
          </a:xfrm>
          <a:custGeom>
            <a:avLst/>
            <a:gdLst>
              <a:gd name="connsiteX0" fmla="*/ 0 w 3349791"/>
              <a:gd name="connsiteY0" fmla="*/ 238619 h 1431688"/>
              <a:gd name="connsiteX1" fmla="*/ 238619 w 3349791"/>
              <a:gd name="connsiteY1" fmla="*/ 0 h 1431688"/>
              <a:gd name="connsiteX2" fmla="*/ 3111172 w 3349791"/>
              <a:gd name="connsiteY2" fmla="*/ 0 h 1431688"/>
              <a:gd name="connsiteX3" fmla="*/ 3349791 w 3349791"/>
              <a:gd name="connsiteY3" fmla="*/ 238619 h 1431688"/>
              <a:gd name="connsiteX4" fmla="*/ 3349791 w 3349791"/>
              <a:gd name="connsiteY4" fmla="*/ 1193069 h 1431688"/>
              <a:gd name="connsiteX5" fmla="*/ 3111172 w 3349791"/>
              <a:gd name="connsiteY5" fmla="*/ 1431688 h 1431688"/>
              <a:gd name="connsiteX6" fmla="*/ 238619 w 3349791"/>
              <a:gd name="connsiteY6" fmla="*/ 1431688 h 1431688"/>
              <a:gd name="connsiteX7" fmla="*/ 0 w 3349791"/>
              <a:gd name="connsiteY7" fmla="*/ 1193069 h 1431688"/>
              <a:gd name="connsiteX8" fmla="*/ 0 w 3349791"/>
              <a:gd name="connsiteY8" fmla="*/ 238619 h 143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9791" h="1431688">
                <a:moveTo>
                  <a:pt x="0" y="238619"/>
                </a:moveTo>
                <a:cubicBezTo>
                  <a:pt x="0" y="106833"/>
                  <a:pt x="106833" y="0"/>
                  <a:pt x="238619" y="0"/>
                </a:cubicBezTo>
                <a:lnTo>
                  <a:pt x="3111172" y="0"/>
                </a:lnTo>
                <a:cubicBezTo>
                  <a:pt x="3242958" y="0"/>
                  <a:pt x="3349791" y="106833"/>
                  <a:pt x="3349791" y="238619"/>
                </a:cubicBezTo>
                <a:lnTo>
                  <a:pt x="3349791" y="1193069"/>
                </a:lnTo>
                <a:cubicBezTo>
                  <a:pt x="3349791" y="1324855"/>
                  <a:pt x="3242958" y="1431688"/>
                  <a:pt x="3111172" y="1431688"/>
                </a:cubicBezTo>
                <a:lnTo>
                  <a:pt x="238619" y="1431688"/>
                </a:lnTo>
                <a:cubicBezTo>
                  <a:pt x="106833" y="1431688"/>
                  <a:pt x="0" y="1324855"/>
                  <a:pt x="0" y="1193069"/>
                </a:cubicBezTo>
                <a:lnTo>
                  <a:pt x="0" y="238619"/>
                </a:lnTo>
                <a:close/>
              </a:path>
            </a:pathLst>
          </a:custGeom>
          <a:solidFill>
            <a:schemeClr val="bg2">
              <a:lumMod val="25000"/>
            </a:schemeClr>
          </a:solidFill>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207049" tIns="207049" rIns="207049" bIns="207049" numCol="1" spcCol="1270" anchor="ctr" anchorCtr="0">
            <a:noAutofit/>
          </a:bodyPr>
          <a:lstStyle/>
          <a:p>
            <a:pPr marL="0" lvl="0" indent="0" algn="ctr" defTabSz="1600200">
              <a:lnSpc>
                <a:spcPct val="90000"/>
              </a:lnSpc>
              <a:spcBef>
                <a:spcPct val="0"/>
              </a:spcBef>
              <a:spcAft>
                <a:spcPct val="35000"/>
              </a:spcAft>
              <a:buNone/>
            </a:pPr>
            <a:r>
              <a:rPr lang="en-US" sz="3200" kern="1200">
                <a:latin typeface="Gisha" panose="020B0502040204020203" pitchFamily="34" charset="-79"/>
                <a:cs typeface="Gisha" panose="020B0502040204020203" pitchFamily="34" charset="-79"/>
              </a:rPr>
              <a:t>Casting out of Adam &amp; Eve</a:t>
            </a:r>
          </a:p>
        </p:txBody>
      </p:sp>
      <p:sp>
        <p:nvSpPr>
          <p:cNvPr id="10" name="Rounded Rectangular Callout 9">
            <a:extLst>
              <a:ext uri="{FF2B5EF4-FFF2-40B4-BE49-F238E27FC236}">
                <a16:creationId xmlns:a16="http://schemas.microsoft.com/office/drawing/2014/main" id="{9E116E98-7A00-7347-8509-29AA9614C25F}"/>
              </a:ext>
            </a:extLst>
          </p:cNvPr>
          <p:cNvSpPr/>
          <p:nvPr/>
        </p:nvSpPr>
        <p:spPr>
          <a:xfrm>
            <a:off x="7289074" y="906722"/>
            <a:ext cx="2403565" cy="1104958"/>
          </a:xfrm>
          <a:prstGeom prst="wedgeRoundRectCallout">
            <a:avLst>
              <a:gd name="adj1" fmla="val -33332"/>
              <a:gd name="adj2" fmla="val 14982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200" dirty="0">
                <a:latin typeface="Gisha" panose="020B0502040204020203" pitchFamily="34" charset="-79"/>
                <a:cs typeface="Gisha" panose="020B0502040204020203" pitchFamily="34" charset="-79"/>
              </a:rPr>
              <a:t>Covenant in Eden</a:t>
            </a:r>
          </a:p>
        </p:txBody>
      </p:sp>
    </p:spTree>
    <p:extLst>
      <p:ext uri="{BB962C8B-B14F-4D97-AF65-F5344CB8AC3E}">
        <p14:creationId xmlns:p14="http://schemas.microsoft.com/office/powerpoint/2010/main" val="13991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2" presetClass="entr" presetSubtype="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p:tgtEl>
                                          <p:spTgt spid="10"/>
                                        </p:tgtEl>
                                        <p:attrNameLst>
                                          <p:attrName>ppt_y</p:attrName>
                                        </p:attrNameLst>
                                      </p:cBhvr>
                                      <p:tavLst>
                                        <p:tav tm="0">
                                          <p:val>
                                            <p:strVal val="#ppt_y-#ppt_h*1.125000"/>
                                          </p:val>
                                        </p:tav>
                                        <p:tav tm="100000">
                                          <p:val>
                                            <p:strVal val="#ppt_y"/>
                                          </p:val>
                                        </p:tav>
                                      </p:tavLst>
                                    </p:anim>
                                    <p:animEffect transition="in" filter="wipe(down)">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0343C-485B-5749-7132-6ED1A99E21F5}"/>
              </a:ext>
            </a:extLst>
          </p:cNvPr>
          <p:cNvSpPr>
            <a:spLocks noGrp="1"/>
          </p:cNvSpPr>
          <p:nvPr>
            <p:ph type="title"/>
          </p:nvPr>
        </p:nvSpPr>
        <p:spPr/>
        <p:txBody>
          <a:bodyPr/>
          <a:lstStyle/>
          <a:p>
            <a:r>
              <a:rPr lang="en-CA" dirty="0"/>
              <a:t>God’s Character</a:t>
            </a:r>
          </a:p>
        </p:txBody>
      </p:sp>
      <p:sp>
        <p:nvSpPr>
          <p:cNvPr id="3" name="Content Placeholder 2">
            <a:extLst>
              <a:ext uri="{FF2B5EF4-FFF2-40B4-BE49-F238E27FC236}">
                <a16:creationId xmlns:a16="http://schemas.microsoft.com/office/drawing/2014/main" id="{F24FDFA1-DBE8-E117-302E-E50832C6DA41}"/>
              </a:ext>
            </a:extLst>
          </p:cNvPr>
          <p:cNvSpPr>
            <a:spLocks noGrp="1"/>
          </p:cNvSpPr>
          <p:nvPr>
            <p:ph idx="1"/>
          </p:nvPr>
        </p:nvSpPr>
        <p:spPr/>
        <p:txBody>
          <a:bodyPr/>
          <a:lstStyle/>
          <a:p>
            <a:pPr marL="0" indent="0">
              <a:lnSpc>
                <a:spcPct val="100000"/>
              </a:lnSpc>
              <a:buNone/>
            </a:pPr>
            <a:r>
              <a:rPr lang="en-CA" dirty="0"/>
              <a:t>“The LORD, The LORD God, merciful and gracious, longsuffering, and abundant in goodness and truth, keeping mercy for thousands, forgiving iniquity and transgression and sin, and that will by no means clear the guilty; visiting the iniquity of the fathers upon the children, and upon the children’s children, unto the third and to the fourth generation.”  </a:t>
            </a:r>
            <a:r>
              <a:rPr lang="en-CA" sz="2800" dirty="0"/>
              <a:t>Exodus 34v6-7</a:t>
            </a:r>
            <a:endParaRPr lang="en-CA" dirty="0"/>
          </a:p>
        </p:txBody>
      </p:sp>
      <p:sp>
        <p:nvSpPr>
          <p:cNvPr id="4" name="TextBox 3">
            <a:extLst>
              <a:ext uri="{FF2B5EF4-FFF2-40B4-BE49-F238E27FC236}">
                <a16:creationId xmlns:a16="http://schemas.microsoft.com/office/drawing/2014/main" id="{9BCD3ACC-F501-8344-902A-8C089F9C06C3}"/>
              </a:ext>
            </a:extLst>
          </p:cNvPr>
          <p:cNvSpPr txBox="1"/>
          <p:nvPr/>
        </p:nvSpPr>
        <p:spPr>
          <a:xfrm>
            <a:off x="6178731" y="1825625"/>
            <a:ext cx="1831271" cy="646331"/>
          </a:xfrm>
          <a:prstGeom prst="rect">
            <a:avLst/>
          </a:prstGeom>
          <a:noFill/>
        </p:spPr>
        <p:txBody>
          <a:bodyPr wrap="none" rtlCol="0">
            <a:spAutoFit/>
          </a:bodyPr>
          <a:lstStyle/>
          <a:p>
            <a:r>
              <a:rPr lang="en-CA" sz="3600" dirty="0">
                <a:highlight>
                  <a:srgbClr val="00FFFF"/>
                </a:highlight>
                <a:latin typeface="Gisha" panose="020B0502040204020203" pitchFamily="34" charset="-79"/>
                <a:cs typeface="Gisha" panose="020B0502040204020203" pitchFamily="34" charset="-79"/>
              </a:rPr>
              <a:t>merciful</a:t>
            </a:r>
          </a:p>
        </p:txBody>
      </p:sp>
      <p:sp>
        <p:nvSpPr>
          <p:cNvPr id="6" name="TextBox 5">
            <a:extLst>
              <a:ext uri="{FF2B5EF4-FFF2-40B4-BE49-F238E27FC236}">
                <a16:creationId xmlns:a16="http://schemas.microsoft.com/office/drawing/2014/main" id="{A86C8BEC-5F5A-7D72-F6E9-9D771509883D}"/>
              </a:ext>
            </a:extLst>
          </p:cNvPr>
          <p:cNvSpPr txBox="1"/>
          <p:nvPr/>
        </p:nvSpPr>
        <p:spPr>
          <a:xfrm>
            <a:off x="8815315" y="1825625"/>
            <a:ext cx="1911101" cy="646331"/>
          </a:xfrm>
          <a:prstGeom prst="rect">
            <a:avLst/>
          </a:prstGeom>
          <a:noFill/>
        </p:spPr>
        <p:txBody>
          <a:bodyPr wrap="none" rtlCol="0">
            <a:spAutoFit/>
          </a:bodyPr>
          <a:lstStyle/>
          <a:p>
            <a:r>
              <a:rPr lang="en-CA" sz="3600" dirty="0">
                <a:highlight>
                  <a:srgbClr val="00FFFF"/>
                </a:highlight>
                <a:latin typeface="Gisha" panose="020B0502040204020203" pitchFamily="34" charset="-79"/>
                <a:cs typeface="Gisha" panose="020B0502040204020203" pitchFamily="34" charset="-79"/>
              </a:rPr>
              <a:t>gracious</a:t>
            </a:r>
          </a:p>
        </p:txBody>
      </p:sp>
      <p:sp>
        <p:nvSpPr>
          <p:cNvPr id="7" name="TextBox 6">
            <a:extLst>
              <a:ext uri="{FF2B5EF4-FFF2-40B4-BE49-F238E27FC236}">
                <a16:creationId xmlns:a16="http://schemas.microsoft.com/office/drawing/2014/main" id="{96DD4307-8ECD-64C3-13E6-D3309BBD2CE0}"/>
              </a:ext>
            </a:extLst>
          </p:cNvPr>
          <p:cNvSpPr txBox="1"/>
          <p:nvPr/>
        </p:nvSpPr>
        <p:spPr>
          <a:xfrm>
            <a:off x="581890" y="2370442"/>
            <a:ext cx="2904962" cy="646331"/>
          </a:xfrm>
          <a:prstGeom prst="rect">
            <a:avLst/>
          </a:prstGeom>
          <a:noFill/>
        </p:spPr>
        <p:txBody>
          <a:bodyPr wrap="none" rtlCol="0">
            <a:spAutoFit/>
          </a:bodyPr>
          <a:lstStyle/>
          <a:p>
            <a:r>
              <a:rPr lang="en-CA" sz="3600" dirty="0">
                <a:highlight>
                  <a:srgbClr val="00FFFF"/>
                </a:highlight>
                <a:latin typeface="Gisha" panose="020B0502040204020203" pitchFamily="34" charset="-79"/>
                <a:cs typeface="Gisha" panose="020B0502040204020203" pitchFamily="34" charset="-79"/>
              </a:rPr>
              <a:t>longsuffering</a:t>
            </a:r>
          </a:p>
        </p:txBody>
      </p:sp>
      <p:sp>
        <p:nvSpPr>
          <p:cNvPr id="8" name="TextBox 7">
            <a:extLst>
              <a:ext uri="{FF2B5EF4-FFF2-40B4-BE49-F238E27FC236}">
                <a16:creationId xmlns:a16="http://schemas.microsoft.com/office/drawing/2014/main" id="{3FE1F75C-BEA9-3E41-958C-3DAA92523705}"/>
              </a:ext>
            </a:extLst>
          </p:cNvPr>
          <p:cNvSpPr txBox="1"/>
          <p:nvPr/>
        </p:nvSpPr>
        <p:spPr>
          <a:xfrm>
            <a:off x="6951623" y="2383504"/>
            <a:ext cx="4185761" cy="646331"/>
          </a:xfrm>
          <a:prstGeom prst="rect">
            <a:avLst/>
          </a:prstGeom>
          <a:noFill/>
        </p:spPr>
        <p:txBody>
          <a:bodyPr wrap="none" rtlCol="0">
            <a:spAutoFit/>
          </a:bodyPr>
          <a:lstStyle/>
          <a:p>
            <a:r>
              <a:rPr lang="en-CA" sz="3600" dirty="0">
                <a:highlight>
                  <a:srgbClr val="00FFFF"/>
                </a:highlight>
                <a:latin typeface="Gisha" panose="020B0502040204020203" pitchFamily="34" charset="-79"/>
                <a:cs typeface="Gisha" panose="020B0502040204020203" pitchFamily="34" charset="-79"/>
              </a:rPr>
              <a:t>goodness and truth</a:t>
            </a:r>
          </a:p>
        </p:txBody>
      </p:sp>
      <p:sp>
        <p:nvSpPr>
          <p:cNvPr id="9" name="TextBox 8">
            <a:extLst>
              <a:ext uri="{FF2B5EF4-FFF2-40B4-BE49-F238E27FC236}">
                <a16:creationId xmlns:a16="http://schemas.microsoft.com/office/drawing/2014/main" id="{15C848D9-64F3-93BF-9FF9-C6BAA5B1D4B2}"/>
              </a:ext>
            </a:extLst>
          </p:cNvPr>
          <p:cNvSpPr txBox="1"/>
          <p:nvPr/>
        </p:nvSpPr>
        <p:spPr>
          <a:xfrm>
            <a:off x="2320834" y="2928322"/>
            <a:ext cx="1414490" cy="646331"/>
          </a:xfrm>
          <a:prstGeom prst="rect">
            <a:avLst/>
          </a:prstGeom>
          <a:noFill/>
        </p:spPr>
        <p:txBody>
          <a:bodyPr wrap="none" rtlCol="0">
            <a:spAutoFit/>
          </a:bodyPr>
          <a:lstStyle/>
          <a:p>
            <a:r>
              <a:rPr lang="en-CA" sz="3600" dirty="0">
                <a:highlight>
                  <a:srgbClr val="00FFFF"/>
                </a:highlight>
                <a:latin typeface="Gisha" panose="020B0502040204020203" pitchFamily="34" charset="-79"/>
                <a:cs typeface="Gisha" panose="020B0502040204020203" pitchFamily="34" charset="-79"/>
              </a:rPr>
              <a:t>mercy</a:t>
            </a:r>
          </a:p>
        </p:txBody>
      </p:sp>
      <p:sp>
        <p:nvSpPr>
          <p:cNvPr id="10" name="TextBox 9">
            <a:extLst>
              <a:ext uri="{FF2B5EF4-FFF2-40B4-BE49-F238E27FC236}">
                <a16:creationId xmlns:a16="http://schemas.microsoft.com/office/drawing/2014/main" id="{92FD51EF-9A8D-B9F3-4361-7553A85DC9CD}"/>
              </a:ext>
            </a:extLst>
          </p:cNvPr>
          <p:cNvSpPr txBox="1"/>
          <p:nvPr/>
        </p:nvSpPr>
        <p:spPr>
          <a:xfrm>
            <a:off x="6664908" y="2928321"/>
            <a:ext cx="2015616" cy="646331"/>
          </a:xfrm>
          <a:prstGeom prst="rect">
            <a:avLst/>
          </a:prstGeom>
          <a:noFill/>
        </p:spPr>
        <p:txBody>
          <a:bodyPr wrap="none" rtlCol="0">
            <a:spAutoFit/>
          </a:bodyPr>
          <a:lstStyle/>
          <a:p>
            <a:r>
              <a:rPr lang="en-CA" sz="3600" dirty="0">
                <a:highlight>
                  <a:srgbClr val="00FFFF"/>
                </a:highlight>
                <a:latin typeface="Gisha" panose="020B0502040204020203" pitchFamily="34" charset="-79"/>
                <a:cs typeface="Gisha" panose="020B0502040204020203" pitchFamily="34" charset="-79"/>
              </a:rPr>
              <a:t>forgiving</a:t>
            </a:r>
          </a:p>
        </p:txBody>
      </p:sp>
      <p:sp>
        <p:nvSpPr>
          <p:cNvPr id="11" name="TextBox 10">
            <a:extLst>
              <a:ext uri="{FF2B5EF4-FFF2-40B4-BE49-F238E27FC236}">
                <a16:creationId xmlns:a16="http://schemas.microsoft.com/office/drawing/2014/main" id="{B3B1C456-6824-3DB2-37A3-27666004A3DD}"/>
              </a:ext>
            </a:extLst>
          </p:cNvPr>
          <p:cNvSpPr txBox="1"/>
          <p:nvPr/>
        </p:nvSpPr>
        <p:spPr>
          <a:xfrm>
            <a:off x="8313535" y="3473138"/>
            <a:ext cx="3270447" cy="646331"/>
          </a:xfrm>
          <a:prstGeom prst="rect">
            <a:avLst/>
          </a:prstGeom>
          <a:noFill/>
        </p:spPr>
        <p:txBody>
          <a:bodyPr wrap="none" rtlCol="0">
            <a:spAutoFit/>
          </a:bodyPr>
          <a:lstStyle/>
          <a:p>
            <a:r>
              <a:rPr lang="en-CA" sz="3600" dirty="0">
                <a:highlight>
                  <a:srgbClr val="00FFFF"/>
                </a:highlight>
                <a:latin typeface="Gisha" panose="020B0502040204020203" pitchFamily="34" charset="-79"/>
                <a:cs typeface="Gisha" panose="020B0502040204020203" pitchFamily="34" charset="-79"/>
              </a:rPr>
              <a:t>no means clear</a:t>
            </a:r>
          </a:p>
        </p:txBody>
      </p:sp>
      <p:sp>
        <p:nvSpPr>
          <p:cNvPr id="12" name="TextBox 11">
            <a:extLst>
              <a:ext uri="{FF2B5EF4-FFF2-40B4-BE49-F238E27FC236}">
                <a16:creationId xmlns:a16="http://schemas.microsoft.com/office/drawing/2014/main" id="{C25497BD-5385-E294-2C64-909683D11909}"/>
              </a:ext>
            </a:extLst>
          </p:cNvPr>
          <p:cNvSpPr txBox="1"/>
          <p:nvPr/>
        </p:nvSpPr>
        <p:spPr>
          <a:xfrm>
            <a:off x="581890" y="4017956"/>
            <a:ext cx="2119491" cy="646331"/>
          </a:xfrm>
          <a:prstGeom prst="rect">
            <a:avLst/>
          </a:prstGeom>
          <a:noFill/>
        </p:spPr>
        <p:txBody>
          <a:bodyPr wrap="none" rtlCol="0">
            <a:spAutoFit/>
          </a:bodyPr>
          <a:lstStyle/>
          <a:p>
            <a:r>
              <a:rPr lang="en-CA" sz="3600" dirty="0">
                <a:highlight>
                  <a:srgbClr val="00FFFF"/>
                </a:highlight>
                <a:latin typeface="Gisha" panose="020B0502040204020203" pitchFamily="34" charset="-79"/>
                <a:cs typeface="Gisha" panose="020B0502040204020203" pitchFamily="34" charset="-79"/>
              </a:rPr>
              <a:t>the guilty</a:t>
            </a:r>
          </a:p>
        </p:txBody>
      </p:sp>
      <p:sp>
        <p:nvSpPr>
          <p:cNvPr id="13" name="TextBox 12">
            <a:extLst>
              <a:ext uri="{FF2B5EF4-FFF2-40B4-BE49-F238E27FC236}">
                <a16:creationId xmlns:a16="http://schemas.microsoft.com/office/drawing/2014/main" id="{BE126D19-8CD2-B751-E57B-B6F0512A6DD7}"/>
              </a:ext>
            </a:extLst>
          </p:cNvPr>
          <p:cNvSpPr txBox="1"/>
          <p:nvPr/>
        </p:nvSpPr>
        <p:spPr>
          <a:xfrm>
            <a:off x="2727507" y="4031018"/>
            <a:ext cx="4083169" cy="646331"/>
          </a:xfrm>
          <a:prstGeom prst="rect">
            <a:avLst/>
          </a:prstGeom>
          <a:noFill/>
        </p:spPr>
        <p:txBody>
          <a:bodyPr wrap="none" rtlCol="0">
            <a:spAutoFit/>
          </a:bodyPr>
          <a:lstStyle/>
          <a:p>
            <a:r>
              <a:rPr lang="en-CA" sz="3600" dirty="0">
                <a:highlight>
                  <a:srgbClr val="00FFFF"/>
                </a:highlight>
                <a:latin typeface="Gisha" panose="020B0502040204020203" pitchFamily="34" charset="-79"/>
                <a:cs typeface="Gisha" panose="020B0502040204020203" pitchFamily="34" charset="-79"/>
              </a:rPr>
              <a:t>visiting the iniquity</a:t>
            </a:r>
          </a:p>
        </p:txBody>
      </p:sp>
    </p:spTree>
    <p:extLst>
      <p:ext uri="{BB962C8B-B14F-4D97-AF65-F5344CB8AC3E}">
        <p14:creationId xmlns:p14="http://schemas.microsoft.com/office/powerpoint/2010/main" val="4184263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P spid="11" grpId="0"/>
      <p:bldP spid="12"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120248</TotalTime>
  <Words>2351</Words>
  <Application>Microsoft Office PowerPoint</Application>
  <PresentationFormat>Widescreen</PresentationFormat>
  <Paragraphs>250</Paragraphs>
  <Slides>36</Slides>
  <Notes>35</Notes>
  <HiddenSlides>1</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36</vt:i4>
      </vt:variant>
    </vt:vector>
  </HeadingPairs>
  <TitlesOfParts>
    <vt:vector size="47" baseType="lpstr">
      <vt:lpstr>Arial</vt:lpstr>
      <vt:lpstr>Calibri</vt:lpstr>
      <vt:lpstr>Calibri Light</vt:lpstr>
      <vt:lpstr>Gabriola</vt:lpstr>
      <vt:lpstr>Gisha</vt:lpstr>
      <vt:lpstr>Helvetica</vt:lpstr>
      <vt:lpstr>Lato</vt:lpstr>
      <vt:lpstr>Office Theme</vt:lpstr>
      <vt:lpstr>1_Office Theme</vt:lpstr>
      <vt:lpstr>2_Office Theme</vt:lpstr>
      <vt:lpstr>3_Office Theme</vt:lpstr>
      <vt:lpstr>The Garden of Eden:  Its Revelation &amp; Restoration  </vt:lpstr>
      <vt:lpstr>Our brain when excited</vt:lpstr>
      <vt:lpstr>Consequences of the Fall</vt:lpstr>
      <vt:lpstr>Cherubims: a Flaming Sword</vt:lpstr>
      <vt:lpstr>Cherubims: a Flaming Sword</vt:lpstr>
      <vt:lpstr>Revelation of the Garden God’s plan revealed in the garden</vt:lpstr>
      <vt:lpstr>Consequences of the Fall</vt:lpstr>
      <vt:lpstr>Covenant in Eden</vt:lpstr>
      <vt:lpstr>God’s Character</vt:lpstr>
      <vt:lpstr>Character of God Revealed</vt:lpstr>
      <vt:lpstr>Forgiving Iniquity, Transgression and Sin</vt:lpstr>
      <vt:lpstr>Covenant in Eden - Genesis 3:15</vt:lpstr>
      <vt:lpstr>Cherubims: a Flaming Sword</vt:lpstr>
      <vt:lpstr>Jesus is the Way</vt:lpstr>
      <vt:lpstr>Jesus’ sacrifice is the way</vt:lpstr>
      <vt:lpstr>PowerPoint Presentation</vt:lpstr>
      <vt:lpstr>PowerPoint Presentation</vt:lpstr>
      <vt:lpstr>God’s Dwelling with Man</vt:lpstr>
      <vt:lpstr>A Flaming Sword</vt:lpstr>
      <vt:lpstr>Restoration to the Tree of Life</vt:lpstr>
      <vt:lpstr>Restoration of eternal life</vt:lpstr>
      <vt:lpstr>Covenant with Abram</vt:lpstr>
      <vt:lpstr>To thee and thy seed</vt:lpstr>
      <vt:lpstr>Territory given to Abraham’s Seed</vt:lpstr>
      <vt:lpstr>PowerPoint Presentation</vt:lpstr>
      <vt:lpstr>Kingdom of Israel</vt:lpstr>
      <vt:lpstr>Territory given to Abraham’s Seed</vt:lpstr>
      <vt:lpstr>From the River of Egypt to the River Euphrates </vt:lpstr>
      <vt:lpstr>From River to River</vt:lpstr>
      <vt:lpstr>From the Nile to the Euphrates</vt:lpstr>
      <vt:lpstr>Ends of the Earth </vt:lpstr>
      <vt:lpstr>From the Nile to the Euphrates</vt:lpstr>
      <vt:lpstr>PowerPoint Presentation</vt:lpstr>
      <vt:lpstr>Covenant with Abram</vt:lpstr>
      <vt:lpstr>Restoration of eternal life</vt:lpstr>
      <vt:lpstr>Revelation of the Garden God’s plan revealed in the garden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Garden:  Its Revelation &amp; Restoration</dc:title>
  <dc:creator>David Wisniewski</dc:creator>
  <cp:lastModifiedBy>Chris Ditto</cp:lastModifiedBy>
  <cp:revision>120</cp:revision>
  <dcterms:created xsi:type="dcterms:W3CDTF">2020-10-20T20:48:55Z</dcterms:created>
  <dcterms:modified xsi:type="dcterms:W3CDTF">2023-08-04T19:20:35Z</dcterms:modified>
</cp:coreProperties>
</file>