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660" r:id="rId3"/>
    <p:sldMasterId id="2147483672" r:id="rId4"/>
  </p:sldMasterIdLst>
  <p:notesMasterIdLst>
    <p:notesMasterId r:id="rId32"/>
  </p:notesMasterIdLst>
  <p:sldIdLst>
    <p:sldId id="256" r:id="rId5"/>
    <p:sldId id="321" r:id="rId6"/>
    <p:sldId id="301" r:id="rId7"/>
    <p:sldId id="314" r:id="rId8"/>
    <p:sldId id="326" r:id="rId9"/>
    <p:sldId id="315" r:id="rId10"/>
    <p:sldId id="317" r:id="rId11"/>
    <p:sldId id="318" r:id="rId12"/>
    <p:sldId id="319" r:id="rId13"/>
    <p:sldId id="320" r:id="rId14"/>
    <p:sldId id="328" r:id="rId15"/>
    <p:sldId id="327" r:id="rId16"/>
    <p:sldId id="329" r:id="rId17"/>
    <p:sldId id="330" r:id="rId18"/>
    <p:sldId id="333" r:id="rId19"/>
    <p:sldId id="334" r:id="rId20"/>
    <p:sldId id="335" r:id="rId21"/>
    <p:sldId id="337" r:id="rId22"/>
    <p:sldId id="338" r:id="rId23"/>
    <p:sldId id="339" r:id="rId24"/>
    <p:sldId id="340" r:id="rId25"/>
    <p:sldId id="341" r:id="rId26"/>
    <p:sldId id="331" r:id="rId27"/>
    <p:sldId id="332" r:id="rId28"/>
    <p:sldId id="271" r:id="rId29"/>
    <p:sldId id="336"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45EB"/>
    <a:srgbClr val="FFFFFF"/>
    <a:srgbClr val="ED7D31"/>
    <a:srgbClr val="ED7E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82526"/>
  </p:normalViewPr>
  <p:slideViewPr>
    <p:cSldViewPr snapToGrid="0" snapToObjects="1">
      <p:cViewPr varScale="1">
        <p:scale>
          <a:sx n="70" d="100"/>
          <a:sy n="70" d="100"/>
        </p:scale>
        <p:origin x="92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1A82C0-E502-3F41-B1A2-F1C0F3D8E469}" type="doc">
      <dgm:prSet loTypeId="urn:microsoft.com/office/officeart/2005/8/layout/vList2" loCatId="" qsTypeId="urn:microsoft.com/office/officeart/2005/8/quickstyle/simple1" qsCatId="simple" csTypeId="urn:microsoft.com/office/officeart/2005/8/colors/colorful5" csCatId="colorful" phldr="1"/>
      <dgm:spPr/>
      <dgm:t>
        <a:bodyPr/>
        <a:lstStyle/>
        <a:p>
          <a:endParaRPr lang="en-US"/>
        </a:p>
      </dgm:t>
    </dgm:pt>
    <dgm:pt modelId="{BBBAD683-E9D3-E242-B521-667FA1CCB937}">
      <dgm:prSet phldrT="[Text]"/>
      <dgm:spPr>
        <a:solidFill>
          <a:schemeClr val="accent5"/>
        </a:solidFill>
      </dgm:spPr>
      <dgm:t>
        <a:bodyPr/>
        <a:lstStyle/>
        <a:p>
          <a:r>
            <a:rPr lang="en-US" dirty="0"/>
            <a:t>About God</a:t>
          </a:r>
        </a:p>
      </dgm:t>
    </dgm:pt>
    <dgm:pt modelId="{9459B35B-8D60-D04F-B746-D7A46584BDA8}" type="parTrans" cxnId="{137121CF-0B3E-8547-BD7E-158F4572B330}">
      <dgm:prSet/>
      <dgm:spPr/>
      <dgm:t>
        <a:bodyPr/>
        <a:lstStyle/>
        <a:p>
          <a:endParaRPr lang="en-US"/>
        </a:p>
      </dgm:t>
    </dgm:pt>
    <dgm:pt modelId="{AB04BC96-62E9-8246-AE0A-F47065FA3812}" type="sibTrans" cxnId="{137121CF-0B3E-8547-BD7E-158F4572B330}">
      <dgm:prSet/>
      <dgm:spPr/>
      <dgm:t>
        <a:bodyPr/>
        <a:lstStyle/>
        <a:p>
          <a:endParaRPr lang="en-US"/>
        </a:p>
      </dgm:t>
    </dgm:pt>
    <dgm:pt modelId="{99CC9BF1-71FB-6143-9510-556D960C7E04}">
      <dgm:prSet phldrT="[Text]"/>
      <dgm:spPr/>
      <dgm:t>
        <a:bodyPr/>
        <a:lstStyle/>
        <a:p>
          <a:r>
            <a:rPr lang="en-US"/>
            <a:t>He desires to be a </a:t>
          </a:r>
          <a:r>
            <a:rPr lang="en-US">
              <a:solidFill>
                <a:schemeClr val="accent1"/>
              </a:solidFill>
            </a:rPr>
            <a:t>Father</a:t>
          </a:r>
          <a:r>
            <a:rPr lang="en-US"/>
            <a:t> to His creation</a:t>
          </a:r>
          <a:endParaRPr lang="en-US" dirty="0"/>
        </a:p>
      </dgm:t>
    </dgm:pt>
    <dgm:pt modelId="{BC86C429-2C16-3647-81B2-A49FBA9AFD00}" type="parTrans" cxnId="{B5F1C70A-EFCF-9D4E-B33E-F003BB835763}">
      <dgm:prSet/>
      <dgm:spPr/>
      <dgm:t>
        <a:bodyPr/>
        <a:lstStyle/>
        <a:p>
          <a:endParaRPr lang="en-US"/>
        </a:p>
      </dgm:t>
    </dgm:pt>
    <dgm:pt modelId="{250431A4-025F-BE48-A580-D4501E7235A8}" type="sibTrans" cxnId="{B5F1C70A-EFCF-9D4E-B33E-F003BB835763}">
      <dgm:prSet/>
      <dgm:spPr/>
      <dgm:t>
        <a:bodyPr/>
        <a:lstStyle/>
        <a:p>
          <a:endParaRPr lang="en-US"/>
        </a:p>
      </dgm:t>
    </dgm:pt>
    <dgm:pt modelId="{FF1A3052-94F7-0846-9267-9262616F495D}">
      <dgm:prSet phldrT="[Text]"/>
      <dgm:spPr>
        <a:solidFill>
          <a:schemeClr val="accent6"/>
        </a:solidFill>
      </dgm:spPr>
      <dgm:t>
        <a:bodyPr/>
        <a:lstStyle/>
        <a:p>
          <a:r>
            <a:rPr lang="en-US" dirty="0"/>
            <a:t>About God's Plan and Purpose</a:t>
          </a:r>
        </a:p>
      </dgm:t>
    </dgm:pt>
    <dgm:pt modelId="{D5E714C5-6339-BB4F-999A-5D9A83E58D33}" type="parTrans" cxnId="{2E81E31F-C9B4-4B46-A40F-F837223747E3}">
      <dgm:prSet/>
      <dgm:spPr/>
      <dgm:t>
        <a:bodyPr/>
        <a:lstStyle/>
        <a:p>
          <a:endParaRPr lang="en-US"/>
        </a:p>
      </dgm:t>
    </dgm:pt>
    <dgm:pt modelId="{D5E30E3A-F9FF-1A44-8ECB-FE442BAB7A18}" type="sibTrans" cxnId="{2E81E31F-C9B4-4B46-A40F-F837223747E3}">
      <dgm:prSet/>
      <dgm:spPr/>
      <dgm:t>
        <a:bodyPr/>
        <a:lstStyle/>
        <a:p>
          <a:endParaRPr lang="en-US"/>
        </a:p>
      </dgm:t>
    </dgm:pt>
    <dgm:pt modelId="{74889948-7FDA-CC47-8D62-81171C5DB074}">
      <dgm:prSet phldrT="[Text]"/>
      <dgm:spPr/>
      <dgm:t>
        <a:bodyPr/>
        <a:lstStyle/>
        <a:p>
          <a:r>
            <a:rPr lang="en-US" dirty="0"/>
            <a:t>Through the creation of man and woman, </a:t>
          </a:r>
          <a:r>
            <a:rPr lang="en-US" dirty="0">
              <a:solidFill>
                <a:schemeClr val="accent6"/>
              </a:solidFill>
            </a:rPr>
            <a:t>God will fill the earth with His glory</a:t>
          </a:r>
          <a:endParaRPr lang="en-US" dirty="0"/>
        </a:p>
      </dgm:t>
    </dgm:pt>
    <dgm:pt modelId="{CB429D3E-8228-A541-9E02-43F3EF7A6CF5}" type="parTrans" cxnId="{89D3C4EA-354A-AE47-AD36-08EB2C4D7A0E}">
      <dgm:prSet/>
      <dgm:spPr/>
      <dgm:t>
        <a:bodyPr/>
        <a:lstStyle/>
        <a:p>
          <a:endParaRPr lang="en-US"/>
        </a:p>
      </dgm:t>
    </dgm:pt>
    <dgm:pt modelId="{3D6B819A-F9F8-9B4D-997B-12CBB8CF2077}" type="sibTrans" cxnId="{89D3C4EA-354A-AE47-AD36-08EB2C4D7A0E}">
      <dgm:prSet/>
      <dgm:spPr/>
      <dgm:t>
        <a:bodyPr/>
        <a:lstStyle/>
        <a:p>
          <a:endParaRPr lang="en-US"/>
        </a:p>
      </dgm:t>
    </dgm:pt>
    <dgm:pt modelId="{EDC2458D-868C-314E-8B68-4D74082A535D}">
      <dgm:prSet phldrT="[Text]"/>
      <dgm:spPr/>
      <dgm:t>
        <a:bodyPr/>
        <a:lstStyle/>
        <a:p>
          <a:r>
            <a:rPr lang="en-US" dirty="0"/>
            <a:t>He desires to </a:t>
          </a:r>
          <a:r>
            <a:rPr lang="en-US" dirty="0">
              <a:solidFill>
                <a:schemeClr val="accent1"/>
              </a:solidFill>
            </a:rPr>
            <a:t>dwell with us</a:t>
          </a:r>
        </a:p>
      </dgm:t>
    </dgm:pt>
    <dgm:pt modelId="{0A6B41A6-6FF5-9749-BA40-788EE51EFACF}" type="parTrans" cxnId="{05A56AB4-692F-464E-B5F2-0BBA56209C5D}">
      <dgm:prSet/>
      <dgm:spPr/>
      <dgm:t>
        <a:bodyPr/>
        <a:lstStyle/>
        <a:p>
          <a:endParaRPr lang="en-US"/>
        </a:p>
      </dgm:t>
    </dgm:pt>
    <dgm:pt modelId="{24C01431-5602-AC4A-80E8-6D2242BD14D8}" type="sibTrans" cxnId="{05A56AB4-692F-464E-B5F2-0BBA56209C5D}">
      <dgm:prSet/>
      <dgm:spPr/>
      <dgm:t>
        <a:bodyPr/>
        <a:lstStyle/>
        <a:p>
          <a:endParaRPr lang="en-US"/>
        </a:p>
      </dgm:t>
    </dgm:pt>
    <dgm:pt modelId="{D18A7B76-1408-7B4F-A5EE-6D8F3A95667E}">
      <dgm:prSet phldrT="[Text]"/>
      <dgm:spPr/>
      <dgm:t>
        <a:bodyPr/>
        <a:lstStyle/>
        <a:p>
          <a:r>
            <a:rPr lang="en-US"/>
            <a:t>Given </a:t>
          </a:r>
          <a:r>
            <a:rPr lang="en-US">
              <a:solidFill>
                <a:schemeClr val="accent6"/>
              </a:solidFill>
            </a:rPr>
            <a:t>dominion</a:t>
          </a:r>
          <a:r>
            <a:rPr lang="en-US"/>
            <a:t> over creation</a:t>
          </a:r>
          <a:endParaRPr lang="en-US" dirty="0"/>
        </a:p>
      </dgm:t>
    </dgm:pt>
    <dgm:pt modelId="{9AF01A20-16FD-E040-BC9A-2A7112B2DCF4}" type="parTrans" cxnId="{3FC8C9A4-EB28-E143-96EA-BD086BCD85AB}">
      <dgm:prSet/>
      <dgm:spPr/>
      <dgm:t>
        <a:bodyPr/>
        <a:lstStyle/>
        <a:p>
          <a:endParaRPr lang="en-US"/>
        </a:p>
      </dgm:t>
    </dgm:pt>
    <dgm:pt modelId="{2980A9F5-BC04-6047-97F0-D264EB29096A}" type="sibTrans" cxnId="{3FC8C9A4-EB28-E143-96EA-BD086BCD85AB}">
      <dgm:prSet/>
      <dgm:spPr/>
      <dgm:t>
        <a:bodyPr/>
        <a:lstStyle/>
        <a:p>
          <a:endParaRPr lang="en-US"/>
        </a:p>
      </dgm:t>
    </dgm:pt>
    <dgm:pt modelId="{67111323-49E6-164D-B587-CDA68CF4FB89}">
      <dgm:prSet phldrT="[Text]"/>
      <dgm:spPr/>
      <dgm:t>
        <a:bodyPr/>
        <a:lstStyle/>
        <a:p>
          <a:r>
            <a:rPr lang="en-US" dirty="0"/>
            <a:t>He wants us to </a:t>
          </a:r>
          <a:r>
            <a:rPr lang="en-US" dirty="0">
              <a:solidFill>
                <a:schemeClr val="accent1"/>
              </a:solidFill>
            </a:rPr>
            <a:t>share in His work</a:t>
          </a:r>
        </a:p>
      </dgm:t>
    </dgm:pt>
    <dgm:pt modelId="{2C24BFAF-197B-B04B-8E46-8EE9282DF2B5}" type="parTrans" cxnId="{263CE7CC-7BED-514F-A760-5C9C22B7CE27}">
      <dgm:prSet/>
      <dgm:spPr/>
      <dgm:t>
        <a:bodyPr/>
        <a:lstStyle/>
        <a:p>
          <a:endParaRPr lang="en-US"/>
        </a:p>
      </dgm:t>
    </dgm:pt>
    <dgm:pt modelId="{BF2D36B0-7E41-BF4D-A2CA-DB8C8FB368CF}" type="sibTrans" cxnId="{263CE7CC-7BED-514F-A760-5C9C22B7CE27}">
      <dgm:prSet/>
      <dgm:spPr/>
      <dgm:t>
        <a:bodyPr/>
        <a:lstStyle/>
        <a:p>
          <a:endParaRPr lang="en-US"/>
        </a:p>
      </dgm:t>
    </dgm:pt>
    <dgm:pt modelId="{1EBC477F-6B5E-0D40-972D-4B423DC84921}">
      <dgm:prSet phldrT="[Text]"/>
      <dgm:spPr/>
      <dgm:t>
        <a:bodyPr/>
        <a:lstStyle/>
        <a:p>
          <a:r>
            <a:rPr lang="en-US"/>
            <a:t>Given a </a:t>
          </a:r>
          <a:r>
            <a:rPr lang="en-US">
              <a:solidFill>
                <a:schemeClr val="accent6"/>
              </a:solidFill>
            </a:rPr>
            <a:t>special land</a:t>
          </a:r>
          <a:endParaRPr lang="en-US" dirty="0">
            <a:solidFill>
              <a:schemeClr val="accent6"/>
            </a:solidFill>
          </a:endParaRPr>
        </a:p>
      </dgm:t>
    </dgm:pt>
    <dgm:pt modelId="{22366442-8742-5E4E-8C73-78621911BFC1}" type="parTrans" cxnId="{52401F78-F447-CC44-969C-FAA125C198D4}">
      <dgm:prSet/>
      <dgm:spPr/>
      <dgm:t>
        <a:bodyPr/>
        <a:lstStyle/>
        <a:p>
          <a:endParaRPr lang="en-US"/>
        </a:p>
      </dgm:t>
    </dgm:pt>
    <dgm:pt modelId="{C9B1AC7E-E1C7-F54F-B20B-FCEC701DE8FE}" type="sibTrans" cxnId="{52401F78-F447-CC44-969C-FAA125C198D4}">
      <dgm:prSet/>
      <dgm:spPr/>
      <dgm:t>
        <a:bodyPr/>
        <a:lstStyle/>
        <a:p>
          <a:endParaRPr lang="en-US"/>
        </a:p>
      </dgm:t>
    </dgm:pt>
    <dgm:pt modelId="{1A4876D9-03B7-E34A-B6C1-68E402ECAACD}">
      <dgm:prSet phldrT="[Text]"/>
      <dgm:spPr/>
      <dgm:t>
        <a:bodyPr/>
        <a:lstStyle/>
        <a:p>
          <a:r>
            <a:rPr lang="en-US" dirty="0"/>
            <a:t>God will be </a:t>
          </a:r>
          <a:r>
            <a:rPr lang="en-US" dirty="0">
              <a:solidFill>
                <a:schemeClr val="accent6"/>
              </a:solidFill>
            </a:rPr>
            <a:t>manifest in a host of mighty men and women</a:t>
          </a:r>
        </a:p>
      </dgm:t>
    </dgm:pt>
    <dgm:pt modelId="{9F3DA9CC-BB48-FB48-9569-A68FE98D335D}" type="parTrans" cxnId="{142ED212-5D3E-DE41-91E0-74065B20A4FF}">
      <dgm:prSet/>
      <dgm:spPr/>
      <dgm:t>
        <a:bodyPr/>
        <a:lstStyle/>
        <a:p>
          <a:endParaRPr lang="en-US"/>
        </a:p>
      </dgm:t>
    </dgm:pt>
    <dgm:pt modelId="{C527371F-CA13-C040-925B-731E3F2FF856}" type="sibTrans" cxnId="{142ED212-5D3E-DE41-91E0-74065B20A4FF}">
      <dgm:prSet/>
      <dgm:spPr/>
      <dgm:t>
        <a:bodyPr/>
        <a:lstStyle/>
        <a:p>
          <a:endParaRPr lang="en-US"/>
        </a:p>
      </dgm:t>
    </dgm:pt>
    <dgm:pt modelId="{D7DC5FE8-57D7-5E4A-8021-42CDBBEE822E}">
      <dgm:prSet phldrT="[Text]"/>
      <dgm:spPr/>
      <dgm:t>
        <a:bodyPr/>
        <a:lstStyle/>
        <a:p>
          <a:r>
            <a:rPr lang="en-US"/>
            <a:t>Given </a:t>
          </a:r>
          <a:r>
            <a:rPr lang="en-US">
              <a:solidFill>
                <a:schemeClr val="accent6"/>
              </a:solidFill>
            </a:rPr>
            <a:t>access to eternal life</a:t>
          </a:r>
          <a:endParaRPr lang="en-US" dirty="0">
            <a:solidFill>
              <a:schemeClr val="accent6"/>
            </a:solidFill>
          </a:endParaRPr>
        </a:p>
      </dgm:t>
    </dgm:pt>
    <dgm:pt modelId="{5884C00C-0C25-EF4A-893B-33F76D9B8E4C}" type="parTrans" cxnId="{4A0E2EE6-4535-E646-B2B8-F9A6566EE5A7}">
      <dgm:prSet/>
      <dgm:spPr/>
      <dgm:t>
        <a:bodyPr/>
        <a:lstStyle/>
        <a:p>
          <a:endParaRPr lang="en-US"/>
        </a:p>
      </dgm:t>
    </dgm:pt>
    <dgm:pt modelId="{E698456D-59BD-A640-9AE1-F1ECB6813D07}" type="sibTrans" cxnId="{4A0E2EE6-4535-E646-B2B8-F9A6566EE5A7}">
      <dgm:prSet/>
      <dgm:spPr/>
      <dgm:t>
        <a:bodyPr/>
        <a:lstStyle/>
        <a:p>
          <a:endParaRPr lang="en-US"/>
        </a:p>
      </dgm:t>
    </dgm:pt>
    <dgm:pt modelId="{15824531-01B4-6646-9974-16D02ED4CD30}">
      <dgm:prSet phldrT="[Text]"/>
      <dgm:spPr/>
      <dgm:t>
        <a:bodyPr/>
        <a:lstStyle/>
        <a:p>
          <a:r>
            <a:rPr lang="en-US" dirty="0">
              <a:solidFill>
                <a:schemeClr val="tx1"/>
              </a:solidFill>
            </a:rPr>
            <a:t>God reveals </a:t>
          </a:r>
          <a:r>
            <a:rPr lang="en-US" dirty="0">
              <a:solidFill>
                <a:schemeClr val="accent1"/>
              </a:solidFill>
            </a:rPr>
            <a:t>His character </a:t>
          </a:r>
          <a:r>
            <a:rPr lang="en-US" dirty="0">
              <a:solidFill>
                <a:schemeClr val="tx1"/>
              </a:solidFill>
            </a:rPr>
            <a:t>in the context of the transgression</a:t>
          </a:r>
        </a:p>
      </dgm:t>
    </dgm:pt>
    <dgm:pt modelId="{F054E032-4683-6546-989B-99B78333A71F}" type="parTrans" cxnId="{2DFBCAA0-FFF7-2D4E-877C-15B9E7D7E1B8}">
      <dgm:prSet/>
      <dgm:spPr/>
      <dgm:t>
        <a:bodyPr/>
        <a:lstStyle/>
        <a:p>
          <a:endParaRPr lang="en-US"/>
        </a:p>
      </dgm:t>
    </dgm:pt>
    <dgm:pt modelId="{7AF52AF3-0F3F-9547-A93F-3AE17BAAFB1B}" type="sibTrans" cxnId="{2DFBCAA0-FFF7-2D4E-877C-15B9E7D7E1B8}">
      <dgm:prSet/>
      <dgm:spPr/>
      <dgm:t>
        <a:bodyPr/>
        <a:lstStyle/>
        <a:p>
          <a:endParaRPr lang="en-US"/>
        </a:p>
      </dgm:t>
    </dgm:pt>
    <dgm:pt modelId="{7AB4DA9F-18DB-194B-983E-F4F312E5A461}" type="pres">
      <dgm:prSet presAssocID="{2C1A82C0-E502-3F41-B1A2-F1C0F3D8E469}" presName="linear" presStyleCnt="0">
        <dgm:presLayoutVars>
          <dgm:animLvl val="lvl"/>
          <dgm:resizeHandles val="exact"/>
        </dgm:presLayoutVars>
      </dgm:prSet>
      <dgm:spPr/>
    </dgm:pt>
    <dgm:pt modelId="{83E9A25C-95F1-654B-B19F-41AA23171EC7}" type="pres">
      <dgm:prSet presAssocID="{FF1A3052-94F7-0846-9267-9262616F495D}" presName="parentText" presStyleLbl="node1" presStyleIdx="0" presStyleCnt="2">
        <dgm:presLayoutVars>
          <dgm:chMax val="0"/>
          <dgm:bulletEnabled val="1"/>
        </dgm:presLayoutVars>
      </dgm:prSet>
      <dgm:spPr/>
    </dgm:pt>
    <dgm:pt modelId="{3F57CC90-E3E0-BD43-9432-70BC8640F503}" type="pres">
      <dgm:prSet presAssocID="{FF1A3052-94F7-0846-9267-9262616F495D}" presName="childText" presStyleLbl="revTx" presStyleIdx="0" presStyleCnt="2">
        <dgm:presLayoutVars>
          <dgm:bulletEnabled val="1"/>
        </dgm:presLayoutVars>
      </dgm:prSet>
      <dgm:spPr/>
    </dgm:pt>
    <dgm:pt modelId="{B98AB14A-E092-6E40-85D4-6235218E4DE6}" type="pres">
      <dgm:prSet presAssocID="{BBBAD683-E9D3-E242-B521-667FA1CCB937}" presName="parentText" presStyleLbl="node1" presStyleIdx="1" presStyleCnt="2">
        <dgm:presLayoutVars>
          <dgm:chMax val="0"/>
          <dgm:bulletEnabled val="1"/>
        </dgm:presLayoutVars>
      </dgm:prSet>
      <dgm:spPr/>
    </dgm:pt>
    <dgm:pt modelId="{17987ACE-6164-7047-95D0-ECB85387C0FD}" type="pres">
      <dgm:prSet presAssocID="{BBBAD683-E9D3-E242-B521-667FA1CCB937}" presName="childText" presStyleLbl="revTx" presStyleIdx="1" presStyleCnt="2">
        <dgm:presLayoutVars>
          <dgm:bulletEnabled val="1"/>
        </dgm:presLayoutVars>
      </dgm:prSet>
      <dgm:spPr/>
    </dgm:pt>
  </dgm:ptLst>
  <dgm:cxnLst>
    <dgm:cxn modelId="{C33A4006-9920-4049-9FEF-D8F06FD7C590}" type="presOf" srcId="{BBBAD683-E9D3-E242-B521-667FA1CCB937}" destId="{B98AB14A-E092-6E40-85D4-6235218E4DE6}" srcOrd="0" destOrd="0" presId="urn:microsoft.com/office/officeart/2005/8/layout/vList2"/>
    <dgm:cxn modelId="{B5F1C70A-EFCF-9D4E-B33E-F003BB835763}" srcId="{BBBAD683-E9D3-E242-B521-667FA1CCB937}" destId="{99CC9BF1-71FB-6143-9510-556D960C7E04}" srcOrd="1" destOrd="0" parTransId="{BC86C429-2C16-3647-81B2-A49FBA9AFD00}" sibTransId="{250431A4-025F-BE48-A580-D4501E7235A8}"/>
    <dgm:cxn modelId="{142ED212-5D3E-DE41-91E0-74065B20A4FF}" srcId="{FF1A3052-94F7-0846-9267-9262616F495D}" destId="{1A4876D9-03B7-E34A-B6C1-68E402ECAACD}" srcOrd="1" destOrd="0" parTransId="{9F3DA9CC-BB48-FB48-9569-A68FE98D335D}" sibTransId="{C527371F-CA13-C040-925B-731E3F2FF856}"/>
    <dgm:cxn modelId="{8AF82719-7177-CB42-87AC-052281BBF438}" type="presOf" srcId="{99CC9BF1-71FB-6143-9510-556D960C7E04}" destId="{17987ACE-6164-7047-95D0-ECB85387C0FD}" srcOrd="0" destOrd="1" presId="urn:microsoft.com/office/officeart/2005/8/layout/vList2"/>
    <dgm:cxn modelId="{2E81E31F-C9B4-4B46-A40F-F837223747E3}" srcId="{2C1A82C0-E502-3F41-B1A2-F1C0F3D8E469}" destId="{FF1A3052-94F7-0846-9267-9262616F495D}" srcOrd="0" destOrd="0" parTransId="{D5E714C5-6339-BB4F-999A-5D9A83E58D33}" sibTransId="{D5E30E3A-F9FF-1A44-8ECB-FE442BAB7A18}"/>
    <dgm:cxn modelId="{9CC14126-5F10-8341-8BB0-972317D089A5}" type="presOf" srcId="{67111323-49E6-164D-B587-CDA68CF4FB89}" destId="{17987ACE-6164-7047-95D0-ECB85387C0FD}" srcOrd="0" destOrd="0" presId="urn:microsoft.com/office/officeart/2005/8/layout/vList2"/>
    <dgm:cxn modelId="{EBC6D760-95E6-674B-B88C-305E12C61533}" type="presOf" srcId="{FF1A3052-94F7-0846-9267-9262616F495D}" destId="{83E9A25C-95F1-654B-B19F-41AA23171EC7}" srcOrd="0" destOrd="0" presId="urn:microsoft.com/office/officeart/2005/8/layout/vList2"/>
    <dgm:cxn modelId="{52401F78-F447-CC44-969C-FAA125C198D4}" srcId="{FF1A3052-94F7-0846-9267-9262616F495D}" destId="{1EBC477F-6B5E-0D40-972D-4B423DC84921}" srcOrd="3" destOrd="0" parTransId="{22366442-8742-5E4E-8C73-78621911BFC1}" sibTransId="{C9B1AC7E-E1C7-F54F-B20B-FCEC701DE8FE}"/>
    <dgm:cxn modelId="{141D4E80-9ADE-CE48-A533-26230D33297E}" type="presOf" srcId="{EDC2458D-868C-314E-8B68-4D74082A535D}" destId="{17987ACE-6164-7047-95D0-ECB85387C0FD}" srcOrd="0" destOrd="2" presId="urn:microsoft.com/office/officeart/2005/8/layout/vList2"/>
    <dgm:cxn modelId="{E4429480-9ED4-684D-B410-C2E30DAE6E99}" type="presOf" srcId="{2C1A82C0-E502-3F41-B1A2-F1C0F3D8E469}" destId="{7AB4DA9F-18DB-194B-983E-F4F312E5A461}" srcOrd="0" destOrd="0" presId="urn:microsoft.com/office/officeart/2005/8/layout/vList2"/>
    <dgm:cxn modelId="{F88C9F81-E35F-4841-B533-6EFC97F40817}" type="presOf" srcId="{15824531-01B4-6646-9974-16D02ED4CD30}" destId="{17987ACE-6164-7047-95D0-ECB85387C0FD}" srcOrd="0" destOrd="3" presId="urn:microsoft.com/office/officeart/2005/8/layout/vList2"/>
    <dgm:cxn modelId="{2DFBCAA0-FFF7-2D4E-877C-15B9E7D7E1B8}" srcId="{BBBAD683-E9D3-E242-B521-667FA1CCB937}" destId="{15824531-01B4-6646-9974-16D02ED4CD30}" srcOrd="3" destOrd="0" parTransId="{F054E032-4683-6546-989B-99B78333A71F}" sibTransId="{7AF52AF3-0F3F-9547-A93F-3AE17BAAFB1B}"/>
    <dgm:cxn modelId="{3FC8C9A4-EB28-E143-96EA-BD086BCD85AB}" srcId="{FF1A3052-94F7-0846-9267-9262616F495D}" destId="{D18A7B76-1408-7B4F-A5EE-6D8F3A95667E}" srcOrd="2" destOrd="0" parTransId="{9AF01A20-16FD-E040-BC9A-2A7112B2DCF4}" sibTransId="{2980A9F5-BC04-6047-97F0-D264EB29096A}"/>
    <dgm:cxn modelId="{CE6B9DAF-3077-B949-9FBC-8A90CC2C1022}" type="presOf" srcId="{D7DC5FE8-57D7-5E4A-8021-42CDBBEE822E}" destId="{3F57CC90-E3E0-BD43-9432-70BC8640F503}" srcOrd="0" destOrd="4" presId="urn:microsoft.com/office/officeart/2005/8/layout/vList2"/>
    <dgm:cxn modelId="{778E9EB0-C0BA-604B-9D13-2BCC025A31B2}" type="presOf" srcId="{74889948-7FDA-CC47-8D62-81171C5DB074}" destId="{3F57CC90-E3E0-BD43-9432-70BC8640F503}" srcOrd="0" destOrd="0" presId="urn:microsoft.com/office/officeart/2005/8/layout/vList2"/>
    <dgm:cxn modelId="{05A56AB4-692F-464E-B5F2-0BBA56209C5D}" srcId="{BBBAD683-E9D3-E242-B521-667FA1CCB937}" destId="{EDC2458D-868C-314E-8B68-4D74082A535D}" srcOrd="2" destOrd="0" parTransId="{0A6B41A6-6FF5-9749-BA40-788EE51EFACF}" sibTransId="{24C01431-5602-AC4A-80E8-6D2242BD14D8}"/>
    <dgm:cxn modelId="{0249A6C0-2E6A-3745-840C-F2D977E48CC9}" type="presOf" srcId="{D18A7B76-1408-7B4F-A5EE-6D8F3A95667E}" destId="{3F57CC90-E3E0-BD43-9432-70BC8640F503}" srcOrd="0" destOrd="2" presId="urn:microsoft.com/office/officeart/2005/8/layout/vList2"/>
    <dgm:cxn modelId="{263CE7CC-7BED-514F-A760-5C9C22B7CE27}" srcId="{BBBAD683-E9D3-E242-B521-667FA1CCB937}" destId="{67111323-49E6-164D-B587-CDA68CF4FB89}" srcOrd="0" destOrd="0" parTransId="{2C24BFAF-197B-B04B-8E46-8EE9282DF2B5}" sibTransId="{BF2D36B0-7E41-BF4D-A2CA-DB8C8FB368CF}"/>
    <dgm:cxn modelId="{137121CF-0B3E-8547-BD7E-158F4572B330}" srcId="{2C1A82C0-E502-3F41-B1A2-F1C0F3D8E469}" destId="{BBBAD683-E9D3-E242-B521-667FA1CCB937}" srcOrd="1" destOrd="0" parTransId="{9459B35B-8D60-D04F-B746-D7A46584BDA8}" sibTransId="{AB04BC96-62E9-8246-AE0A-F47065FA3812}"/>
    <dgm:cxn modelId="{F465E1E5-E082-6B4A-8240-E3CA020C03BB}" type="presOf" srcId="{1EBC477F-6B5E-0D40-972D-4B423DC84921}" destId="{3F57CC90-E3E0-BD43-9432-70BC8640F503}" srcOrd="0" destOrd="3" presId="urn:microsoft.com/office/officeart/2005/8/layout/vList2"/>
    <dgm:cxn modelId="{4A0E2EE6-4535-E646-B2B8-F9A6566EE5A7}" srcId="{FF1A3052-94F7-0846-9267-9262616F495D}" destId="{D7DC5FE8-57D7-5E4A-8021-42CDBBEE822E}" srcOrd="4" destOrd="0" parTransId="{5884C00C-0C25-EF4A-893B-33F76D9B8E4C}" sibTransId="{E698456D-59BD-A640-9AE1-F1ECB6813D07}"/>
    <dgm:cxn modelId="{89D3C4EA-354A-AE47-AD36-08EB2C4D7A0E}" srcId="{FF1A3052-94F7-0846-9267-9262616F495D}" destId="{74889948-7FDA-CC47-8D62-81171C5DB074}" srcOrd="0" destOrd="0" parTransId="{CB429D3E-8228-A541-9E02-43F3EF7A6CF5}" sibTransId="{3D6B819A-F9F8-9B4D-997B-12CBB8CF2077}"/>
    <dgm:cxn modelId="{59BE05F4-E60A-A647-B53D-D9F6DCEA8FA5}" type="presOf" srcId="{1A4876D9-03B7-E34A-B6C1-68E402ECAACD}" destId="{3F57CC90-E3E0-BD43-9432-70BC8640F503}" srcOrd="0" destOrd="1" presId="urn:microsoft.com/office/officeart/2005/8/layout/vList2"/>
    <dgm:cxn modelId="{29C162E5-B16D-BC49-B3EA-19A019547AD2}" type="presParOf" srcId="{7AB4DA9F-18DB-194B-983E-F4F312E5A461}" destId="{83E9A25C-95F1-654B-B19F-41AA23171EC7}" srcOrd="0" destOrd="0" presId="urn:microsoft.com/office/officeart/2005/8/layout/vList2"/>
    <dgm:cxn modelId="{E83A769F-AAE9-BE46-A2C5-378219C37DF2}" type="presParOf" srcId="{7AB4DA9F-18DB-194B-983E-F4F312E5A461}" destId="{3F57CC90-E3E0-BD43-9432-70BC8640F503}" srcOrd="1" destOrd="0" presId="urn:microsoft.com/office/officeart/2005/8/layout/vList2"/>
    <dgm:cxn modelId="{88F8B270-26DA-304C-AAE7-4F6A45E9793F}" type="presParOf" srcId="{7AB4DA9F-18DB-194B-983E-F4F312E5A461}" destId="{B98AB14A-E092-6E40-85D4-6235218E4DE6}" srcOrd="2" destOrd="0" presId="urn:microsoft.com/office/officeart/2005/8/layout/vList2"/>
    <dgm:cxn modelId="{F9A98351-4DCB-9243-B825-D05B31FC5514}" type="presParOf" srcId="{7AB4DA9F-18DB-194B-983E-F4F312E5A461}" destId="{17987ACE-6164-7047-95D0-ECB85387C0F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AF65E9-9CA9-0542-8EB0-6D35DE90DAB0}" type="doc">
      <dgm:prSet loTypeId="urn:microsoft.com/office/officeart/2005/8/layout/chevron1" loCatId="" qsTypeId="urn:microsoft.com/office/officeart/2005/8/quickstyle/simple1" qsCatId="simple" csTypeId="urn:microsoft.com/office/officeart/2005/8/colors/colorful5" csCatId="colorful" phldr="1"/>
      <dgm:spPr/>
    </dgm:pt>
    <dgm:pt modelId="{6002EC29-01F8-0F49-AE2C-312FB9293C95}">
      <dgm:prSet phldrT="[Text]"/>
      <dgm:spPr/>
      <dgm:t>
        <a:bodyPr/>
        <a:lstStyle/>
        <a:p>
          <a:r>
            <a:rPr lang="en-US" dirty="0"/>
            <a:t>Good news that Jesus is King</a:t>
          </a:r>
        </a:p>
      </dgm:t>
    </dgm:pt>
    <dgm:pt modelId="{2B95E5BD-D8B9-374F-BA63-C5D1F31E456D}" type="parTrans" cxnId="{B06FC7D8-4A03-DC40-A5F3-718ED79810FB}">
      <dgm:prSet/>
      <dgm:spPr/>
      <dgm:t>
        <a:bodyPr/>
        <a:lstStyle/>
        <a:p>
          <a:endParaRPr lang="en-US"/>
        </a:p>
      </dgm:t>
    </dgm:pt>
    <dgm:pt modelId="{C6BAD97C-F2DD-A74F-8B4D-A34C7963B5D4}" type="sibTrans" cxnId="{B06FC7D8-4A03-DC40-A5F3-718ED79810FB}">
      <dgm:prSet/>
      <dgm:spPr/>
      <dgm:t>
        <a:bodyPr/>
        <a:lstStyle/>
        <a:p>
          <a:endParaRPr lang="en-US"/>
        </a:p>
      </dgm:t>
    </dgm:pt>
    <dgm:pt modelId="{3EC52BD2-6E15-8C4C-8687-947BB30E9AA1}">
      <dgm:prSet phldrT="[Text]"/>
      <dgm:spPr/>
      <dgm:t>
        <a:bodyPr/>
        <a:lstStyle/>
        <a:p>
          <a:r>
            <a:rPr lang="en-US" dirty="0"/>
            <a:t>Many reject submission</a:t>
          </a:r>
        </a:p>
      </dgm:t>
    </dgm:pt>
    <dgm:pt modelId="{DDC8D09D-B401-3F43-8C0C-CF003F721018}" type="parTrans" cxnId="{CE384B5B-A9D2-1341-A8AC-2E5E7A44E8C0}">
      <dgm:prSet/>
      <dgm:spPr/>
      <dgm:t>
        <a:bodyPr/>
        <a:lstStyle/>
        <a:p>
          <a:endParaRPr lang="en-US"/>
        </a:p>
      </dgm:t>
    </dgm:pt>
    <dgm:pt modelId="{EF4015CD-928E-4448-BE77-D6551087BBE1}" type="sibTrans" cxnId="{CE384B5B-A9D2-1341-A8AC-2E5E7A44E8C0}">
      <dgm:prSet/>
      <dgm:spPr/>
      <dgm:t>
        <a:bodyPr/>
        <a:lstStyle/>
        <a:p>
          <a:endParaRPr lang="en-US"/>
        </a:p>
      </dgm:t>
    </dgm:pt>
    <dgm:pt modelId="{B22B717C-B193-824A-A280-809865CB4A7A}">
      <dgm:prSet phldrT="[Text]"/>
      <dgm:spPr/>
      <dgm:t>
        <a:bodyPr/>
        <a:lstStyle/>
        <a:p>
          <a:r>
            <a:rPr lang="en-US" dirty="0"/>
            <a:t>Saints sent to execute judgment</a:t>
          </a:r>
        </a:p>
      </dgm:t>
    </dgm:pt>
    <dgm:pt modelId="{B6FA36C7-4BD6-F846-BEC2-96E10FDA5F9E}" type="parTrans" cxnId="{8939FDB0-FA3C-DD43-AFCF-7EB7E4ECA23F}">
      <dgm:prSet/>
      <dgm:spPr/>
      <dgm:t>
        <a:bodyPr/>
        <a:lstStyle/>
        <a:p>
          <a:endParaRPr lang="en-US"/>
        </a:p>
      </dgm:t>
    </dgm:pt>
    <dgm:pt modelId="{9C4763C7-430A-DA4E-8E1D-7F146A58A198}" type="sibTrans" cxnId="{8939FDB0-FA3C-DD43-AFCF-7EB7E4ECA23F}">
      <dgm:prSet/>
      <dgm:spPr/>
      <dgm:t>
        <a:bodyPr/>
        <a:lstStyle/>
        <a:p>
          <a:endParaRPr lang="en-US"/>
        </a:p>
      </dgm:t>
    </dgm:pt>
    <dgm:pt modelId="{C3EA6518-AB8F-154B-84A3-5AE4E031A300}">
      <dgm:prSet phldrT="[Text]"/>
      <dgm:spPr/>
      <dgm:t>
        <a:bodyPr/>
        <a:lstStyle/>
        <a:p>
          <a:r>
            <a:rPr lang="en-US" dirty="0"/>
            <a:t>Revelation 14:7</a:t>
          </a:r>
        </a:p>
      </dgm:t>
    </dgm:pt>
    <dgm:pt modelId="{317C6B60-3EBF-B54C-B3BC-CC71065E1B66}" type="parTrans" cxnId="{7A486798-C661-4442-A927-17A8B3DFF52E}">
      <dgm:prSet/>
      <dgm:spPr/>
      <dgm:t>
        <a:bodyPr/>
        <a:lstStyle/>
        <a:p>
          <a:endParaRPr lang="en-US"/>
        </a:p>
      </dgm:t>
    </dgm:pt>
    <dgm:pt modelId="{A7EA1C11-DBA4-654F-9429-5A2D08225F4C}" type="sibTrans" cxnId="{7A486798-C661-4442-A927-17A8B3DFF52E}">
      <dgm:prSet/>
      <dgm:spPr/>
      <dgm:t>
        <a:bodyPr/>
        <a:lstStyle/>
        <a:p>
          <a:endParaRPr lang="en-US"/>
        </a:p>
      </dgm:t>
    </dgm:pt>
    <dgm:pt modelId="{50993CB5-5432-0C4E-A30D-119AF2AAEC2E}">
      <dgm:prSet phldrT="[Text]"/>
      <dgm:spPr/>
      <dgm:t>
        <a:bodyPr/>
        <a:lstStyle/>
        <a:p>
          <a:r>
            <a:rPr lang="en-US" dirty="0"/>
            <a:t>Psalm 2:1-3</a:t>
          </a:r>
        </a:p>
      </dgm:t>
    </dgm:pt>
    <dgm:pt modelId="{4DB4DDA5-81BD-DF43-B64A-AEF8A66E45AE}" type="parTrans" cxnId="{1F39ADF5-D87D-7E49-90BA-BB4849541B44}">
      <dgm:prSet/>
      <dgm:spPr/>
      <dgm:t>
        <a:bodyPr/>
        <a:lstStyle/>
        <a:p>
          <a:endParaRPr lang="en-US"/>
        </a:p>
      </dgm:t>
    </dgm:pt>
    <dgm:pt modelId="{56855430-4DA0-564E-B528-648FB8A38799}" type="sibTrans" cxnId="{1F39ADF5-D87D-7E49-90BA-BB4849541B44}">
      <dgm:prSet/>
      <dgm:spPr/>
      <dgm:t>
        <a:bodyPr/>
        <a:lstStyle/>
        <a:p>
          <a:endParaRPr lang="en-US"/>
        </a:p>
      </dgm:t>
    </dgm:pt>
    <dgm:pt modelId="{FAFBF706-D615-E94C-9A23-DE48BAA8C059}">
      <dgm:prSet phldrT="[Text]"/>
      <dgm:spPr/>
      <dgm:t>
        <a:bodyPr/>
        <a:lstStyle/>
        <a:p>
          <a:r>
            <a:rPr lang="en-US" dirty="0"/>
            <a:t>Psalm 149:4-9</a:t>
          </a:r>
        </a:p>
      </dgm:t>
    </dgm:pt>
    <dgm:pt modelId="{B85E3F50-3BBF-9C4F-808D-A39AE2BBB25C}" type="parTrans" cxnId="{6FFB98AB-DA24-D346-B8F6-8AD6620CD517}">
      <dgm:prSet/>
      <dgm:spPr/>
      <dgm:t>
        <a:bodyPr/>
        <a:lstStyle/>
        <a:p>
          <a:endParaRPr lang="en-US"/>
        </a:p>
      </dgm:t>
    </dgm:pt>
    <dgm:pt modelId="{97C9380F-15C4-7548-8D46-0DD32C9EA664}" type="sibTrans" cxnId="{6FFB98AB-DA24-D346-B8F6-8AD6620CD517}">
      <dgm:prSet/>
      <dgm:spPr/>
      <dgm:t>
        <a:bodyPr/>
        <a:lstStyle/>
        <a:p>
          <a:endParaRPr lang="en-US"/>
        </a:p>
      </dgm:t>
    </dgm:pt>
    <dgm:pt modelId="{95602531-D252-4346-B53B-A3A6B6F11E34}">
      <dgm:prSet phldrT="[Text]"/>
      <dgm:spPr/>
      <dgm:t>
        <a:bodyPr/>
        <a:lstStyle/>
        <a:p>
          <a:r>
            <a:rPr lang="en-US" dirty="0"/>
            <a:t>New kings of the earth</a:t>
          </a:r>
        </a:p>
      </dgm:t>
    </dgm:pt>
    <dgm:pt modelId="{E01E9FE1-76B2-0442-989C-3255466F62CB}" type="parTrans" cxnId="{396AA5B7-8007-904D-9548-464031BA483F}">
      <dgm:prSet/>
      <dgm:spPr/>
      <dgm:t>
        <a:bodyPr/>
        <a:lstStyle/>
        <a:p>
          <a:endParaRPr lang="en-US"/>
        </a:p>
      </dgm:t>
    </dgm:pt>
    <dgm:pt modelId="{BF161294-BA09-5E4E-B723-CB0F0E82F3A6}" type="sibTrans" cxnId="{396AA5B7-8007-904D-9548-464031BA483F}">
      <dgm:prSet/>
      <dgm:spPr/>
      <dgm:t>
        <a:bodyPr/>
        <a:lstStyle/>
        <a:p>
          <a:endParaRPr lang="en-US"/>
        </a:p>
      </dgm:t>
    </dgm:pt>
    <dgm:pt modelId="{7083E7C6-CD7F-3C45-8A72-C00C050123E2}">
      <dgm:prSet phldrT="[Text]"/>
      <dgm:spPr/>
      <dgm:t>
        <a:bodyPr/>
        <a:lstStyle/>
        <a:p>
          <a:r>
            <a:rPr lang="en-US" dirty="0"/>
            <a:t>Revelation 21:24</a:t>
          </a:r>
        </a:p>
      </dgm:t>
    </dgm:pt>
    <dgm:pt modelId="{F70C3DEB-1318-3845-B0D3-8E1F31962252}" type="parTrans" cxnId="{40A71314-E935-034F-B358-219E506A07B6}">
      <dgm:prSet/>
      <dgm:spPr/>
      <dgm:t>
        <a:bodyPr/>
        <a:lstStyle/>
        <a:p>
          <a:endParaRPr lang="en-US"/>
        </a:p>
      </dgm:t>
    </dgm:pt>
    <dgm:pt modelId="{5A47FAE7-8ADD-E840-90DD-CB3E55B0A07D}" type="sibTrans" cxnId="{40A71314-E935-034F-B358-219E506A07B6}">
      <dgm:prSet/>
      <dgm:spPr/>
      <dgm:t>
        <a:bodyPr/>
        <a:lstStyle/>
        <a:p>
          <a:endParaRPr lang="en-US"/>
        </a:p>
      </dgm:t>
    </dgm:pt>
    <dgm:pt modelId="{49AC6AA1-B132-7541-9A96-A650A016627A}" type="pres">
      <dgm:prSet presAssocID="{42AF65E9-9CA9-0542-8EB0-6D35DE90DAB0}" presName="Name0" presStyleCnt="0">
        <dgm:presLayoutVars>
          <dgm:dir/>
          <dgm:animLvl val="lvl"/>
          <dgm:resizeHandles val="exact"/>
        </dgm:presLayoutVars>
      </dgm:prSet>
      <dgm:spPr/>
    </dgm:pt>
    <dgm:pt modelId="{19BA7DC5-7D9D-CA4D-8CBB-C4490B31E4E5}" type="pres">
      <dgm:prSet presAssocID="{6002EC29-01F8-0F49-AE2C-312FB9293C95}" presName="composite" presStyleCnt="0"/>
      <dgm:spPr/>
    </dgm:pt>
    <dgm:pt modelId="{DF6B2C56-2FE7-D043-8FC7-A09052D5AC9A}" type="pres">
      <dgm:prSet presAssocID="{6002EC29-01F8-0F49-AE2C-312FB9293C95}" presName="parTx" presStyleLbl="node1" presStyleIdx="0" presStyleCnt="4">
        <dgm:presLayoutVars>
          <dgm:chMax val="0"/>
          <dgm:chPref val="0"/>
          <dgm:bulletEnabled val="1"/>
        </dgm:presLayoutVars>
      </dgm:prSet>
      <dgm:spPr/>
    </dgm:pt>
    <dgm:pt modelId="{B287F43E-2C2A-924B-883C-311073A3BE24}" type="pres">
      <dgm:prSet presAssocID="{6002EC29-01F8-0F49-AE2C-312FB9293C95}" presName="desTx" presStyleLbl="revTx" presStyleIdx="0" presStyleCnt="4">
        <dgm:presLayoutVars>
          <dgm:bulletEnabled val="1"/>
        </dgm:presLayoutVars>
      </dgm:prSet>
      <dgm:spPr/>
    </dgm:pt>
    <dgm:pt modelId="{B1F4056E-702F-D543-AA30-B5D4A93E63B1}" type="pres">
      <dgm:prSet presAssocID="{C6BAD97C-F2DD-A74F-8B4D-A34C7963B5D4}" presName="space" presStyleCnt="0"/>
      <dgm:spPr/>
    </dgm:pt>
    <dgm:pt modelId="{49F57FAD-6954-8F4F-BA6B-38DEC68BA141}" type="pres">
      <dgm:prSet presAssocID="{3EC52BD2-6E15-8C4C-8687-947BB30E9AA1}" presName="composite" presStyleCnt="0"/>
      <dgm:spPr/>
    </dgm:pt>
    <dgm:pt modelId="{F2B15AD8-F12A-BE46-90EA-4AF36E268914}" type="pres">
      <dgm:prSet presAssocID="{3EC52BD2-6E15-8C4C-8687-947BB30E9AA1}" presName="parTx" presStyleLbl="node1" presStyleIdx="1" presStyleCnt="4">
        <dgm:presLayoutVars>
          <dgm:chMax val="0"/>
          <dgm:chPref val="0"/>
          <dgm:bulletEnabled val="1"/>
        </dgm:presLayoutVars>
      </dgm:prSet>
      <dgm:spPr/>
    </dgm:pt>
    <dgm:pt modelId="{EECA7D40-855E-FB45-96EC-4928DD88C0BD}" type="pres">
      <dgm:prSet presAssocID="{3EC52BD2-6E15-8C4C-8687-947BB30E9AA1}" presName="desTx" presStyleLbl="revTx" presStyleIdx="1" presStyleCnt="4">
        <dgm:presLayoutVars>
          <dgm:bulletEnabled val="1"/>
        </dgm:presLayoutVars>
      </dgm:prSet>
      <dgm:spPr/>
    </dgm:pt>
    <dgm:pt modelId="{23C46A4E-2780-774E-B889-BA3E8BACE5B0}" type="pres">
      <dgm:prSet presAssocID="{EF4015CD-928E-4448-BE77-D6551087BBE1}" presName="space" presStyleCnt="0"/>
      <dgm:spPr/>
    </dgm:pt>
    <dgm:pt modelId="{97C88EA7-1237-4F45-923A-E5B9624BD945}" type="pres">
      <dgm:prSet presAssocID="{B22B717C-B193-824A-A280-809865CB4A7A}" presName="composite" presStyleCnt="0"/>
      <dgm:spPr/>
    </dgm:pt>
    <dgm:pt modelId="{B247275B-0319-8F4F-A4D4-78C6FA727818}" type="pres">
      <dgm:prSet presAssocID="{B22B717C-B193-824A-A280-809865CB4A7A}" presName="parTx" presStyleLbl="node1" presStyleIdx="2" presStyleCnt="4">
        <dgm:presLayoutVars>
          <dgm:chMax val="0"/>
          <dgm:chPref val="0"/>
          <dgm:bulletEnabled val="1"/>
        </dgm:presLayoutVars>
      </dgm:prSet>
      <dgm:spPr/>
    </dgm:pt>
    <dgm:pt modelId="{17204EBD-F022-7B41-8697-C6DFDD199E0D}" type="pres">
      <dgm:prSet presAssocID="{B22B717C-B193-824A-A280-809865CB4A7A}" presName="desTx" presStyleLbl="revTx" presStyleIdx="2" presStyleCnt="4">
        <dgm:presLayoutVars>
          <dgm:bulletEnabled val="1"/>
        </dgm:presLayoutVars>
      </dgm:prSet>
      <dgm:spPr/>
    </dgm:pt>
    <dgm:pt modelId="{E1DD80CD-D809-1B4D-B519-F31D49BA8FCF}" type="pres">
      <dgm:prSet presAssocID="{9C4763C7-430A-DA4E-8E1D-7F146A58A198}" presName="space" presStyleCnt="0"/>
      <dgm:spPr/>
    </dgm:pt>
    <dgm:pt modelId="{BBB43A2C-1C4D-E443-8D33-79970A59F8BE}" type="pres">
      <dgm:prSet presAssocID="{95602531-D252-4346-B53B-A3A6B6F11E34}" presName="composite" presStyleCnt="0"/>
      <dgm:spPr/>
    </dgm:pt>
    <dgm:pt modelId="{5A7773EC-B8C6-B74A-BD35-70237C1AEEEC}" type="pres">
      <dgm:prSet presAssocID="{95602531-D252-4346-B53B-A3A6B6F11E34}" presName="parTx" presStyleLbl="node1" presStyleIdx="3" presStyleCnt="4">
        <dgm:presLayoutVars>
          <dgm:chMax val="0"/>
          <dgm:chPref val="0"/>
          <dgm:bulletEnabled val="1"/>
        </dgm:presLayoutVars>
      </dgm:prSet>
      <dgm:spPr/>
    </dgm:pt>
    <dgm:pt modelId="{F69AA470-837C-0E4A-B16A-1B9F9E945532}" type="pres">
      <dgm:prSet presAssocID="{95602531-D252-4346-B53B-A3A6B6F11E34}" presName="desTx" presStyleLbl="revTx" presStyleIdx="3" presStyleCnt="4">
        <dgm:presLayoutVars>
          <dgm:bulletEnabled val="1"/>
        </dgm:presLayoutVars>
      </dgm:prSet>
      <dgm:spPr/>
    </dgm:pt>
  </dgm:ptLst>
  <dgm:cxnLst>
    <dgm:cxn modelId="{FA33C301-9B3E-C348-8C39-62DC4762BD0E}" type="presOf" srcId="{3EC52BD2-6E15-8C4C-8687-947BB30E9AA1}" destId="{F2B15AD8-F12A-BE46-90EA-4AF36E268914}" srcOrd="0" destOrd="0" presId="urn:microsoft.com/office/officeart/2005/8/layout/chevron1"/>
    <dgm:cxn modelId="{40A71314-E935-034F-B358-219E506A07B6}" srcId="{95602531-D252-4346-B53B-A3A6B6F11E34}" destId="{7083E7C6-CD7F-3C45-8A72-C00C050123E2}" srcOrd="0" destOrd="0" parTransId="{F70C3DEB-1318-3845-B0D3-8E1F31962252}" sibTransId="{5A47FAE7-8ADD-E840-90DD-CB3E55B0A07D}"/>
    <dgm:cxn modelId="{CE384B5B-A9D2-1341-A8AC-2E5E7A44E8C0}" srcId="{42AF65E9-9CA9-0542-8EB0-6D35DE90DAB0}" destId="{3EC52BD2-6E15-8C4C-8687-947BB30E9AA1}" srcOrd="1" destOrd="0" parTransId="{DDC8D09D-B401-3F43-8C0C-CF003F721018}" sibTransId="{EF4015CD-928E-4448-BE77-D6551087BBE1}"/>
    <dgm:cxn modelId="{A482524C-BA8D-F349-B5B8-F34D0F5A03A5}" type="presOf" srcId="{95602531-D252-4346-B53B-A3A6B6F11E34}" destId="{5A7773EC-B8C6-B74A-BD35-70237C1AEEEC}" srcOrd="0" destOrd="0" presId="urn:microsoft.com/office/officeart/2005/8/layout/chevron1"/>
    <dgm:cxn modelId="{F8B9626F-E540-CE42-B663-E6F737DB5822}" type="presOf" srcId="{FAFBF706-D615-E94C-9A23-DE48BAA8C059}" destId="{17204EBD-F022-7B41-8697-C6DFDD199E0D}" srcOrd="0" destOrd="0" presId="urn:microsoft.com/office/officeart/2005/8/layout/chevron1"/>
    <dgm:cxn modelId="{402D2651-0F01-8D49-AA5F-1BC6A95855D6}" type="presOf" srcId="{6002EC29-01F8-0F49-AE2C-312FB9293C95}" destId="{DF6B2C56-2FE7-D043-8FC7-A09052D5AC9A}" srcOrd="0" destOrd="0" presId="urn:microsoft.com/office/officeart/2005/8/layout/chevron1"/>
    <dgm:cxn modelId="{8E31397D-485A-7E43-B9E8-ADFF305BB9FD}" type="presOf" srcId="{7083E7C6-CD7F-3C45-8A72-C00C050123E2}" destId="{F69AA470-837C-0E4A-B16A-1B9F9E945532}" srcOrd="0" destOrd="0" presId="urn:microsoft.com/office/officeart/2005/8/layout/chevron1"/>
    <dgm:cxn modelId="{2191057E-0FC3-654A-AA6C-E369599FBD34}" type="presOf" srcId="{50993CB5-5432-0C4E-A30D-119AF2AAEC2E}" destId="{EECA7D40-855E-FB45-96EC-4928DD88C0BD}" srcOrd="0" destOrd="0" presId="urn:microsoft.com/office/officeart/2005/8/layout/chevron1"/>
    <dgm:cxn modelId="{7A486798-C661-4442-A927-17A8B3DFF52E}" srcId="{6002EC29-01F8-0F49-AE2C-312FB9293C95}" destId="{C3EA6518-AB8F-154B-84A3-5AE4E031A300}" srcOrd="0" destOrd="0" parTransId="{317C6B60-3EBF-B54C-B3BC-CC71065E1B66}" sibTransId="{A7EA1C11-DBA4-654F-9429-5A2D08225F4C}"/>
    <dgm:cxn modelId="{764FD4A0-BC7E-8B4C-9275-726D16674640}" type="presOf" srcId="{42AF65E9-9CA9-0542-8EB0-6D35DE90DAB0}" destId="{49AC6AA1-B132-7541-9A96-A650A016627A}" srcOrd="0" destOrd="0" presId="urn:microsoft.com/office/officeart/2005/8/layout/chevron1"/>
    <dgm:cxn modelId="{954B64A7-1D49-B645-931C-658E981239B8}" type="presOf" srcId="{C3EA6518-AB8F-154B-84A3-5AE4E031A300}" destId="{B287F43E-2C2A-924B-883C-311073A3BE24}" srcOrd="0" destOrd="0" presId="urn:microsoft.com/office/officeart/2005/8/layout/chevron1"/>
    <dgm:cxn modelId="{6FFB98AB-DA24-D346-B8F6-8AD6620CD517}" srcId="{B22B717C-B193-824A-A280-809865CB4A7A}" destId="{FAFBF706-D615-E94C-9A23-DE48BAA8C059}" srcOrd="0" destOrd="0" parTransId="{B85E3F50-3BBF-9C4F-808D-A39AE2BBB25C}" sibTransId="{97C9380F-15C4-7548-8D46-0DD32C9EA664}"/>
    <dgm:cxn modelId="{8939FDB0-FA3C-DD43-AFCF-7EB7E4ECA23F}" srcId="{42AF65E9-9CA9-0542-8EB0-6D35DE90DAB0}" destId="{B22B717C-B193-824A-A280-809865CB4A7A}" srcOrd="2" destOrd="0" parTransId="{B6FA36C7-4BD6-F846-BEC2-96E10FDA5F9E}" sibTransId="{9C4763C7-430A-DA4E-8E1D-7F146A58A198}"/>
    <dgm:cxn modelId="{396AA5B7-8007-904D-9548-464031BA483F}" srcId="{42AF65E9-9CA9-0542-8EB0-6D35DE90DAB0}" destId="{95602531-D252-4346-B53B-A3A6B6F11E34}" srcOrd="3" destOrd="0" parTransId="{E01E9FE1-76B2-0442-989C-3255466F62CB}" sibTransId="{BF161294-BA09-5E4E-B723-CB0F0E82F3A6}"/>
    <dgm:cxn modelId="{B06FC7D8-4A03-DC40-A5F3-718ED79810FB}" srcId="{42AF65E9-9CA9-0542-8EB0-6D35DE90DAB0}" destId="{6002EC29-01F8-0F49-AE2C-312FB9293C95}" srcOrd="0" destOrd="0" parTransId="{2B95E5BD-D8B9-374F-BA63-C5D1F31E456D}" sibTransId="{C6BAD97C-F2DD-A74F-8B4D-A34C7963B5D4}"/>
    <dgm:cxn modelId="{1F39ADF5-D87D-7E49-90BA-BB4849541B44}" srcId="{3EC52BD2-6E15-8C4C-8687-947BB30E9AA1}" destId="{50993CB5-5432-0C4E-A30D-119AF2AAEC2E}" srcOrd="0" destOrd="0" parTransId="{4DB4DDA5-81BD-DF43-B64A-AEF8A66E45AE}" sibTransId="{56855430-4DA0-564E-B528-648FB8A38799}"/>
    <dgm:cxn modelId="{37B394FA-7CC8-8747-9E3C-E4B613A80586}" type="presOf" srcId="{B22B717C-B193-824A-A280-809865CB4A7A}" destId="{B247275B-0319-8F4F-A4D4-78C6FA727818}" srcOrd="0" destOrd="0" presId="urn:microsoft.com/office/officeart/2005/8/layout/chevron1"/>
    <dgm:cxn modelId="{BEEA8567-7D77-D24D-99FD-15D40928455D}" type="presParOf" srcId="{49AC6AA1-B132-7541-9A96-A650A016627A}" destId="{19BA7DC5-7D9D-CA4D-8CBB-C4490B31E4E5}" srcOrd="0" destOrd="0" presId="urn:microsoft.com/office/officeart/2005/8/layout/chevron1"/>
    <dgm:cxn modelId="{EE42C9E6-7FDB-1944-A64D-9420A904C80D}" type="presParOf" srcId="{19BA7DC5-7D9D-CA4D-8CBB-C4490B31E4E5}" destId="{DF6B2C56-2FE7-D043-8FC7-A09052D5AC9A}" srcOrd="0" destOrd="0" presId="urn:microsoft.com/office/officeart/2005/8/layout/chevron1"/>
    <dgm:cxn modelId="{C6AC382B-F146-134B-9BF4-139AF36F90D5}" type="presParOf" srcId="{19BA7DC5-7D9D-CA4D-8CBB-C4490B31E4E5}" destId="{B287F43E-2C2A-924B-883C-311073A3BE24}" srcOrd="1" destOrd="0" presId="urn:microsoft.com/office/officeart/2005/8/layout/chevron1"/>
    <dgm:cxn modelId="{98CCEEB9-E7C4-1549-B070-E671C275AFB5}" type="presParOf" srcId="{49AC6AA1-B132-7541-9A96-A650A016627A}" destId="{B1F4056E-702F-D543-AA30-B5D4A93E63B1}" srcOrd="1" destOrd="0" presId="urn:microsoft.com/office/officeart/2005/8/layout/chevron1"/>
    <dgm:cxn modelId="{C178E302-3923-4F47-8C2B-C6BD8172CC9B}" type="presParOf" srcId="{49AC6AA1-B132-7541-9A96-A650A016627A}" destId="{49F57FAD-6954-8F4F-BA6B-38DEC68BA141}" srcOrd="2" destOrd="0" presId="urn:microsoft.com/office/officeart/2005/8/layout/chevron1"/>
    <dgm:cxn modelId="{8AA854CE-B418-2148-A05A-C349B272A097}" type="presParOf" srcId="{49F57FAD-6954-8F4F-BA6B-38DEC68BA141}" destId="{F2B15AD8-F12A-BE46-90EA-4AF36E268914}" srcOrd="0" destOrd="0" presId="urn:microsoft.com/office/officeart/2005/8/layout/chevron1"/>
    <dgm:cxn modelId="{B176F362-5B82-0941-94CB-66D538B70509}" type="presParOf" srcId="{49F57FAD-6954-8F4F-BA6B-38DEC68BA141}" destId="{EECA7D40-855E-FB45-96EC-4928DD88C0BD}" srcOrd="1" destOrd="0" presId="urn:microsoft.com/office/officeart/2005/8/layout/chevron1"/>
    <dgm:cxn modelId="{3E7554C1-B9F8-704C-B026-7DDDC4CC47B2}" type="presParOf" srcId="{49AC6AA1-B132-7541-9A96-A650A016627A}" destId="{23C46A4E-2780-774E-B889-BA3E8BACE5B0}" srcOrd="3" destOrd="0" presId="urn:microsoft.com/office/officeart/2005/8/layout/chevron1"/>
    <dgm:cxn modelId="{1D8D3AEE-96C8-FC4B-8D21-A323450E78E3}" type="presParOf" srcId="{49AC6AA1-B132-7541-9A96-A650A016627A}" destId="{97C88EA7-1237-4F45-923A-E5B9624BD945}" srcOrd="4" destOrd="0" presId="urn:microsoft.com/office/officeart/2005/8/layout/chevron1"/>
    <dgm:cxn modelId="{53FCD696-A017-8040-A6E7-445A85F4C1EA}" type="presParOf" srcId="{97C88EA7-1237-4F45-923A-E5B9624BD945}" destId="{B247275B-0319-8F4F-A4D4-78C6FA727818}" srcOrd="0" destOrd="0" presId="urn:microsoft.com/office/officeart/2005/8/layout/chevron1"/>
    <dgm:cxn modelId="{21EE8B68-04CB-AB4D-BF7F-6E71E45C8AF1}" type="presParOf" srcId="{97C88EA7-1237-4F45-923A-E5B9624BD945}" destId="{17204EBD-F022-7B41-8697-C6DFDD199E0D}" srcOrd="1" destOrd="0" presId="urn:microsoft.com/office/officeart/2005/8/layout/chevron1"/>
    <dgm:cxn modelId="{32E4BEEE-0EA8-6B45-8AC9-3F0C4803962C}" type="presParOf" srcId="{49AC6AA1-B132-7541-9A96-A650A016627A}" destId="{E1DD80CD-D809-1B4D-B519-F31D49BA8FCF}" srcOrd="5" destOrd="0" presId="urn:microsoft.com/office/officeart/2005/8/layout/chevron1"/>
    <dgm:cxn modelId="{1F7A2696-0CE8-DD4B-9840-16364305F13C}" type="presParOf" srcId="{49AC6AA1-B132-7541-9A96-A650A016627A}" destId="{BBB43A2C-1C4D-E443-8D33-79970A59F8BE}" srcOrd="6" destOrd="0" presId="urn:microsoft.com/office/officeart/2005/8/layout/chevron1"/>
    <dgm:cxn modelId="{E01A547F-5442-604D-BC59-E7FD42762895}" type="presParOf" srcId="{BBB43A2C-1C4D-E443-8D33-79970A59F8BE}" destId="{5A7773EC-B8C6-B74A-BD35-70237C1AEEEC}" srcOrd="0" destOrd="0" presId="urn:microsoft.com/office/officeart/2005/8/layout/chevron1"/>
    <dgm:cxn modelId="{4C0B0A2A-5513-C24E-8E0E-8DB3295C6F2F}" type="presParOf" srcId="{BBB43A2C-1C4D-E443-8D33-79970A59F8BE}" destId="{F69AA470-837C-0E4A-B16A-1B9F9E945532}"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636EE2-3E3B-9A41-93B3-FEC5F8F31837}" type="doc">
      <dgm:prSet loTypeId="urn:microsoft.com/office/officeart/2005/8/layout/vList2" loCatId="list" qsTypeId="urn:microsoft.com/office/officeart/2005/8/quickstyle/simple4" qsCatId="simple" csTypeId="urn:microsoft.com/office/officeart/2005/8/colors/accent6_2" csCatId="accent6" phldr="1"/>
      <dgm:spPr/>
      <dgm:t>
        <a:bodyPr/>
        <a:lstStyle/>
        <a:p>
          <a:endParaRPr lang="en-US"/>
        </a:p>
      </dgm:t>
    </dgm:pt>
    <dgm:pt modelId="{BAEC9A5F-A8F5-684C-BE2C-AF653A29C275}">
      <dgm:prSet phldrT="[Text]"/>
      <dgm:spPr/>
      <dgm:t>
        <a:bodyPr/>
        <a:lstStyle/>
        <a:p>
          <a:r>
            <a:rPr lang="en-US"/>
            <a:t>Feast of Tabernacles</a:t>
          </a:r>
        </a:p>
      </dgm:t>
    </dgm:pt>
    <dgm:pt modelId="{8004C735-0BD6-A846-909D-868E12D4E55E}" type="parTrans" cxnId="{7F2D997B-BE8B-7B4B-B6C1-44FBF812E05E}">
      <dgm:prSet/>
      <dgm:spPr/>
      <dgm:t>
        <a:bodyPr/>
        <a:lstStyle/>
        <a:p>
          <a:endParaRPr lang="en-US"/>
        </a:p>
      </dgm:t>
    </dgm:pt>
    <dgm:pt modelId="{4C626308-D99D-3344-BDEE-D794C5B2B365}" type="sibTrans" cxnId="{7F2D997B-BE8B-7B4B-B6C1-44FBF812E05E}">
      <dgm:prSet/>
      <dgm:spPr/>
      <dgm:t>
        <a:bodyPr/>
        <a:lstStyle/>
        <a:p>
          <a:endParaRPr lang="en-US"/>
        </a:p>
      </dgm:t>
    </dgm:pt>
    <dgm:pt modelId="{1DCC2354-D0AE-7B42-8391-FDE63352E8C2}">
      <dgm:prSet phldrT="[Text]"/>
      <dgm:spPr/>
      <dgm:t>
        <a:bodyPr/>
        <a:lstStyle/>
        <a:p>
          <a:pPr marL="0" indent="0">
            <a:buNone/>
            <a:tabLst>
              <a:tab pos="168275" algn="l"/>
            </a:tabLst>
          </a:pPr>
          <a:r>
            <a:rPr lang="en-US" dirty="0"/>
            <a:t>“And it shall come to pass, </a:t>
          </a:r>
          <a:r>
            <a:rPr lang="en-US" i="0" dirty="0"/>
            <a:t>that</a:t>
          </a:r>
          <a:r>
            <a:rPr lang="en-US" dirty="0"/>
            <a:t> every one that is left of all the nations which came against Jerusalem shall even go up from year to year to worship the King, the Lord of hosts, and to keep the feast of tabernacles.”  Zechariah 14:16</a:t>
          </a:r>
        </a:p>
      </dgm:t>
    </dgm:pt>
    <dgm:pt modelId="{B613F528-0836-724D-8A87-940F99C52F11}" type="parTrans" cxnId="{25E68AC8-BDA9-D043-9B28-FD32A7D4CE1B}">
      <dgm:prSet/>
      <dgm:spPr/>
      <dgm:t>
        <a:bodyPr/>
        <a:lstStyle/>
        <a:p>
          <a:endParaRPr lang="en-US"/>
        </a:p>
      </dgm:t>
    </dgm:pt>
    <dgm:pt modelId="{A1F61687-F04A-9C4D-83F3-7F243D04D57B}" type="sibTrans" cxnId="{25E68AC8-BDA9-D043-9B28-FD32A7D4CE1B}">
      <dgm:prSet/>
      <dgm:spPr/>
      <dgm:t>
        <a:bodyPr/>
        <a:lstStyle/>
        <a:p>
          <a:endParaRPr lang="en-US"/>
        </a:p>
      </dgm:t>
    </dgm:pt>
    <dgm:pt modelId="{53648890-F609-5846-A05F-E76754F09EB6}">
      <dgm:prSet phldrT="[Text]"/>
      <dgm:spPr/>
      <dgm:t>
        <a:bodyPr/>
        <a:lstStyle/>
        <a:p>
          <a:r>
            <a:rPr lang="en-US" dirty="0"/>
            <a:t>Passover</a:t>
          </a:r>
        </a:p>
      </dgm:t>
    </dgm:pt>
    <dgm:pt modelId="{019A4C67-6A8B-2241-98A1-7B97478F6C94}" type="parTrans" cxnId="{3A106FEF-8E3F-5C4F-85A2-2919481D8C03}">
      <dgm:prSet/>
      <dgm:spPr/>
      <dgm:t>
        <a:bodyPr/>
        <a:lstStyle/>
        <a:p>
          <a:endParaRPr lang="en-US"/>
        </a:p>
      </dgm:t>
    </dgm:pt>
    <dgm:pt modelId="{58D05142-0394-E94D-B584-C6730973F760}" type="sibTrans" cxnId="{3A106FEF-8E3F-5C4F-85A2-2919481D8C03}">
      <dgm:prSet/>
      <dgm:spPr/>
      <dgm:t>
        <a:bodyPr/>
        <a:lstStyle/>
        <a:p>
          <a:endParaRPr lang="en-US"/>
        </a:p>
      </dgm:t>
    </dgm:pt>
    <dgm:pt modelId="{1653A63A-D316-DF4D-9508-8D88C9309645}">
      <dgm:prSet phldrT="[Text]"/>
      <dgm:spPr/>
      <dgm:t>
        <a:bodyPr/>
        <a:lstStyle/>
        <a:p>
          <a:pPr marL="0" indent="0">
            <a:buNone/>
            <a:tabLst>
              <a:tab pos="219075" algn="l"/>
            </a:tabLst>
          </a:pPr>
          <a:r>
            <a:rPr lang="en-US"/>
            <a:t>“In the first </a:t>
          </a:r>
          <a:r>
            <a:rPr lang="en-US" i="0"/>
            <a:t>month</a:t>
          </a:r>
          <a:r>
            <a:rPr lang="en-US"/>
            <a:t>, in the fourteenth day of the month, ye shall have the Passover, a feast of seven days; unleavened bread shall be eaten. And upon that day shall the prince prepare for himself and for all the people of the land a bullock </a:t>
          </a:r>
          <a:r>
            <a:rPr lang="en-US" i="0"/>
            <a:t>for</a:t>
          </a:r>
          <a:r>
            <a:rPr lang="en-US"/>
            <a:t> a sin offering.”  Ezekiel 45:21-22</a:t>
          </a:r>
        </a:p>
      </dgm:t>
    </dgm:pt>
    <dgm:pt modelId="{5E383D8C-F33E-3849-B12D-2D0019127052}" type="parTrans" cxnId="{2FD3739D-0501-2A4F-99B0-F48ED578BE5E}">
      <dgm:prSet/>
      <dgm:spPr/>
      <dgm:t>
        <a:bodyPr/>
        <a:lstStyle/>
        <a:p>
          <a:endParaRPr lang="en-US"/>
        </a:p>
      </dgm:t>
    </dgm:pt>
    <dgm:pt modelId="{CAEBD7B4-718D-F84E-9770-FABADD05394F}" type="sibTrans" cxnId="{2FD3739D-0501-2A4F-99B0-F48ED578BE5E}">
      <dgm:prSet/>
      <dgm:spPr/>
      <dgm:t>
        <a:bodyPr/>
        <a:lstStyle/>
        <a:p>
          <a:endParaRPr lang="en-US"/>
        </a:p>
      </dgm:t>
    </dgm:pt>
    <dgm:pt modelId="{ACCD6E7F-9B17-B940-80CF-EF85734ECB94}" type="pres">
      <dgm:prSet presAssocID="{55636EE2-3E3B-9A41-93B3-FEC5F8F31837}" presName="linear" presStyleCnt="0">
        <dgm:presLayoutVars>
          <dgm:animLvl val="lvl"/>
          <dgm:resizeHandles val="exact"/>
        </dgm:presLayoutVars>
      </dgm:prSet>
      <dgm:spPr/>
    </dgm:pt>
    <dgm:pt modelId="{E29CF90B-D954-B14D-A4E6-F6330EFA0E5E}" type="pres">
      <dgm:prSet presAssocID="{53648890-F609-5846-A05F-E76754F09EB6}" presName="parentText" presStyleLbl="node1" presStyleIdx="0" presStyleCnt="2">
        <dgm:presLayoutVars>
          <dgm:chMax val="0"/>
          <dgm:bulletEnabled val="1"/>
        </dgm:presLayoutVars>
      </dgm:prSet>
      <dgm:spPr/>
    </dgm:pt>
    <dgm:pt modelId="{14B16A31-39ED-EF4E-A8E3-352F88262288}" type="pres">
      <dgm:prSet presAssocID="{53648890-F609-5846-A05F-E76754F09EB6}" presName="childText" presStyleLbl="revTx" presStyleIdx="0" presStyleCnt="2">
        <dgm:presLayoutVars>
          <dgm:bulletEnabled val="1"/>
        </dgm:presLayoutVars>
      </dgm:prSet>
      <dgm:spPr/>
    </dgm:pt>
    <dgm:pt modelId="{199C7D66-E37A-5740-B61C-8C7F6B7C5090}" type="pres">
      <dgm:prSet presAssocID="{BAEC9A5F-A8F5-684C-BE2C-AF653A29C275}" presName="parentText" presStyleLbl="node1" presStyleIdx="1" presStyleCnt="2">
        <dgm:presLayoutVars>
          <dgm:chMax val="0"/>
          <dgm:bulletEnabled val="1"/>
        </dgm:presLayoutVars>
      </dgm:prSet>
      <dgm:spPr/>
    </dgm:pt>
    <dgm:pt modelId="{09E28E20-5B5E-F84E-A5A2-6DA026BD0EA8}" type="pres">
      <dgm:prSet presAssocID="{BAEC9A5F-A8F5-684C-BE2C-AF653A29C275}" presName="childText" presStyleLbl="revTx" presStyleIdx="1" presStyleCnt="2">
        <dgm:presLayoutVars>
          <dgm:bulletEnabled val="1"/>
        </dgm:presLayoutVars>
      </dgm:prSet>
      <dgm:spPr/>
    </dgm:pt>
  </dgm:ptLst>
  <dgm:cxnLst>
    <dgm:cxn modelId="{FD3D3B07-F365-8E41-B3D6-EFBF6873842D}" type="presOf" srcId="{55636EE2-3E3B-9A41-93B3-FEC5F8F31837}" destId="{ACCD6E7F-9B17-B940-80CF-EF85734ECB94}" srcOrd="0" destOrd="0" presId="urn:microsoft.com/office/officeart/2005/8/layout/vList2"/>
    <dgm:cxn modelId="{650D7B4D-C113-A141-B156-000146472C45}" type="presOf" srcId="{BAEC9A5F-A8F5-684C-BE2C-AF653A29C275}" destId="{199C7D66-E37A-5740-B61C-8C7F6B7C5090}" srcOrd="0" destOrd="0" presId="urn:microsoft.com/office/officeart/2005/8/layout/vList2"/>
    <dgm:cxn modelId="{A5E73A77-EB08-1642-9F3A-4F7CEDDD4B34}" type="presOf" srcId="{1653A63A-D316-DF4D-9508-8D88C9309645}" destId="{14B16A31-39ED-EF4E-A8E3-352F88262288}" srcOrd="0" destOrd="0" presId="urn:microsoft.com/office/officeart/2005/8/layout/vList2"/>
    <dgm:cxn modelId="{7F2D997B-BE8B-7B4B-B6C1-44FBF812E05E}" srcId="{55636EE2-3E3B-9A41-93B3-FEC5F8F31837}" destId="{BAEC9A5F-A8F5-684C-BE2C-AF653A29C275}" srcOrd="1" destOrd="0" parTransId="{8004C735-0BD6-A846-909D-868E12D4E55E}" sibTransId="{4C626308-D99D-3344-BDEE-D794C5B2B365}"/>
    <dgm:cxn modelId="{BD391B80-5F7A-4E47-B0B1-34A1A6B61520}" type="presOf" srcId="{1DCC2354-D0AE-7B42-8391-FDE63352E8C2}" destId="{09E28E20-5B5E-F84E-A5A2-6DA026BD0EA8}" srcOrd="0" destOrd="0" presId="urn:microsoft.com/office/officeart/2005/8/layout/vList2"/>
    <dgm:cxn modelId="{2FD3739D-0501-2A4F-99B0-F48ED578BE5E}" srcId="{53648890-F609-5846-A05F-E76754F09EB6}" destId="{1653A63A-D316-DF4D-9508-8D88C9309645}" srcOrd="0" destOrd="0" parTransId="{5E383D8C-F33E-3849-B12D-2D0019127052}" sibTransId="{CAEBD7B4-718D-F84E-9770-FABADD05394F}"/>
    <dgm:cxn modelId="{25E68AC8-BDA9-D043-9B28-FD32A7D4CE1B}" srcId="{BAEC9A5F-A8F5-684C-BE2C-AF653A29C275}" destId="{1DCC2354-D0AE-7B42-8391-FDE63352E8C2}" srcOrd="0" destOrd="0" parTransId="{B613F528-0836-724D-8A87-940F99C52F11}" sibTransId="{A1F61687-F04A-9C4D-83F3-7F243D04D57B}"/>
    <dgm:cxn modelId="{ED511FCD-0435-5047-854C-8213CB909772}" type="presOf" srcId="{53648890-F609-5846-A05F-E76754F09EB6}" destId="{E29CF90B-D954-B14D-A4E6-F6330EFA0E5E}" srcOrd="0" destOrd="0" presId="urn:microsoft.com/office/officeart/2005/8/layout/vList2"/>
    <dgm:cxn modelId="{3A106FEF-8E3F-5C4F-85A2-2919481D8C03}" srcId="{55636EE2-3E3B-9A41-93B3-FEC5F8F31837}" destId="{53648890-F609-5846-A05F-E76754F09EB6}" srcOrd="0" destOrd="0" parTransId="{019A4C67-6A8B-2241-98A1-7B97478F6C94}" sibTransId="{58D05142-0394-E94D-B584-C6730973F760}"/>
    <dgm:cxn modelId="{5FA21339-FB55-3B4B-A558-9F4EC9E159C7}" type="presParOf" srcId="{ACCD6E7F-9B17-B940-80CF-EF85734ECB94}" destId="{E29CF90B-D954-B14D-A4E6-F6330EFA0E5E}" srcOrd="0" destOrd="0" presId="urn:microsoft.com/office/officeart/2005/8/layout/vList2"/>
    <dgm:cxn modelId="{D1EC6201-FA2B-F44E-B9BA-46169051189E}" type="presParOf" srcId="{ACCD6E7F-9B17-B940-80CF-EF85734ECB94}" destId="{14B16A31-39ED-EF4E-A8E3-352F88262288}" srcOrd="1" destOrd="0" presId="urn:microsoft.com/office/officeart/2005/8/layout/vList2"/>
    <dgm:cxn modelId="{6B960C86-3BF1-A643-84E2-2418E173CC92}" type="presParOf" srcId="{ACCD6E7F-9B17-B940-80CF-EF85734ECB94}" destId="{199C7D66-E37A-5740-B61C-8C7F6B7C5090}" srcOrd="2" destOrd="0" presId="urn:microsoft.com/office/officeart/2005/8/layout/vList2"/>
    <dgm:cxn modelId="{CE1DBFD8-674A-F140-A522-AF3622010A3B}" type="presParOf" srcId="{ACCD6E7F-9B17-B940-80CF-EF85734ECB94}" destId="{09E28E20-5B5E-F84E-A5A2-6DA026BD0EA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1A82C0-E502-3F41-B1A2-F1C0F3D8E469}" type="doc">
      <dgm:prSet loTypeId="urn:microsoft.com/office/officeart/2005/8/layout/vList2" loCatId="" qsTypeId="urn:microsoft.com/office/officeart/2005/8/quickstyle/simple1" qsCatId="simple" csTypeId="urn:microsoft.com/office/officeart/2005/8/colors/colorful5" csCatId="colorful" phldr="1"/>
      <dgm:spPr/>
      <dgm:t>
        <a:bodyPr/>
        <a:lstStyle/>
        <a:p>
          <a:endParaRPr lang="en-US"/>
        </a:p>
      </dgm:t>
    </dgm:pt>
    <dgm:pt modelId="{BBBAD683-E9D3-E242-B521-667FA1CCB937}">
      <dgm:prSet phldrT="[Text]"/>
      <dgm:spPr>
        <a:solidFill>
          <a:schemeClr val="accent5"/>
        </a:solidFill>
      </dgm:spPr>
      <dgm:t>
        <a:bodyPr/>
        <a:lstStyle/>
        <a:p>
          <a:r>
            <a:rPr lang="en-US" dirty="0"/>
            <a:t>About God</a:t>
          </a:r>
        </a:p>
      </dgm:t>
    </dgm:pt>
    <dgm:pt modelId="{9459B35B-8D60-D04F-B746-D7A46584BDA8}" type="parTrans" cxnId="{137121CF-0B3E-8547-BD7E-158F4572B330}">
      <dgm:prSet/>
      <dgm:spPr/>
      <dgm:t>
        <a:bodyPr/>
        <a:lstStyle/>
        <a:p>
          <a:endParaRPr lang="en-US"/>
        </a:p>
      </dgm:t>
    </dgm:pt>
    <dgm:pt modelId="{AB04BC96-62E9-8246-AE0A-F47065FA3812}" type="sibTrans" cxnId="{137121CF-0B3E-8547-BD7E-158F4572B330}">
      <dgm:prSet/>
      <dgm:spPr/>
      <dgm:t>
        <a:bodyPr/>
        <a:lstStyle/>
        <a:p>
          <a:endParaRPr lang="en-US"/>
        </a:p>
      </dgm:t>
    </dgm:pt>
    <dgm:pt modelId="{99CC9BF1-71FB-6143-9510-556D960C7E04}">
      <dgm:prSet phldrT="[Text]"/>
      <dgm:spPr/>
      <dgm:t>
        <a:bodyPr/>
        <a:lstStyle/>
        <a:p>
          <a:r>
            <a:rPr lang="en-US"/>
            <a:t>He desires to be a </a:t>
          </a:r>
          <a:r>
            <a:rPr lang="en-US">
              <a:solidFill>
                <a:schemeClr val="accent1"/>
              </a:solidFill>
            </a:rPr>
            <a:t>Father</a:t>
          </a:r>
          <a:r>
            <a:rPr lang="en-US"/>
            <a:t> to His creation</a:t>
          </a:r>
          <a:endParaRPr lang="en-US" dirty="0"/>
        </a:p>
      </dgm:t>
    </dgm:pt>
    <dgm:pt modelId="{BC86C429-2C16-3647-81B2-A49FBA9AFD00}" type="parTrans" cxnId="{B5F1C70A-EFCF-9D4E-B33E-F003BB835763}">
      <dgm:prSet/>
      <dgm:spPr/>
      <dgm:t>
        <a:bodyPr/>
        <a:lstStyle/>
        <a:p>
          <a:endParaRPr lang="en-US"/>
        </a:p>
      </dgm:t>
    </dgm:pt>
    <dgm:pt modelId="{250431A4-025F-BE48-A580-D4501E7235A8}" type="sibTrans" cxnId="{B5F1C70A-EFCF-9D4E-B33E-F003BB835763}">
      <dgm:prSet/>
      <dgm:spPr/>
      <dgm:t>
        <a:bodyPr/>
        <a:lstStyle/>
        <a:p>
          <a:endParaRPr lang="en-US"/>
        </a:p>
      </dgm:t>
    </dgm:pt>
    <dgm:pt modelId="{FF1A3052-94F7-0846-9267-9262616F495D}">
      <dgm:prSet phldrT="[Text]"/>
      <dgm:spPr>
        <a:solidFill>
          <a:schemeClr val="accent6"/>
        </a:solidFill>
      </dgm:spPr>
      <dgm:t>
        <a:bodyPr/>
        <a:lstStyle/>
        <a:p>
          <a:r>
            <a:rPr lang="en-US" dirty="0"/>
            <a:t>About God's Plan and Purpose</a:t>
          </a:r>
        </a:p>
      </dgm:t>
    </dgm:pt>
    <dgm:pt modelId="{D5E714C5-6339-BB4F-999A-5D9A83E58D33}" type="parTrans" cxnId="{2E81E31F-C9B4-4B46-A40F-F837223747E3}">
      <dgm:prSet/>
      <dgm:spPr/>
      <dgm:t>
        <a:bodyPr/>
        <a:lstStyle/>
        <a:p>
          <a:endParaRPr lang="en-US"/>
        </a:p>
      </dgm:t>
    </dgm:pt>
    <dgm:pt modelId="{D5E30E3A-F9FF-1A44-8ECB-FE442BAB7A18}" type="sibTrans" cxnId="{2E81E31F-C9B4-4B46-A40F-F837223747E3}">
      <dgm:prSet/>
      <dgm:spPr/>
      <dgm:t>
        <a:bodyPr/>
        <a:lstStyle/>
        <a:p>
          <a:endParaRPr lang="en-US"/>
        </a:p>
      </dgm:t>
    </dgm:pt>
    <dgm:pt modelId="{74889948-7FDA-CC47-8D62-81171C5DB074}">
      <dgm:prSet phldrT="[Text]"/>
      <dgm:spPr/>
      <dgm:t>
        <a:bodyPr/>
        <a:lstStyle/>
        <a:p>
          <a:r>
            <a:rPr lang="en-US" dirty="0"/>
            <a:t>Through the creation of man and woman, </a:t>
          </a:r>
          <a:r>
            <a:rPr lang="en-US" dirty="0">
              <a:solidFill>
                <a:schemeClr val="accent6"/>
              </a:solidFill>
            </a:rPr>
            <a:t>God will fill the earth with His glory</a:t>
          </a:r>
          <a:endParaRPr lang="en-US" dirty="0"/>
        </a:p>
      </dgm:t>
    </dgm:pt>
    <dgm:pt modelId="{CB429D3E-8228-A541-9E02-43F3EF7A6CF5}" type="parTrans" cxnId="{89D3C4EA-354A-AE47-AD36-08EB2C4D7A0E}">
      <dgm:prSet/>
      <dgm:spPr/>
      <dgm:t>
        <a:bodyPr/>
        <a:lstStyle/>
        <a:p>
          <a:endParaRPr lang="en-US"/>
        </a:p>
      </dgm:t>
    </dgm:pt>
    <dgm:pt modelId="{3D6B819A-F9F8-9B4D-997B-12CBB8CF2077}" type="sibTrans" cxnId="{89D3C4EA-354A-AE47-AD36-08EB2C4D7A0E}">
      <dgm:prSet/>
      <dgm:spPr/>
      <dgm:t>
        <a:bodyPr/>
        <a:lstStyle/>
        <a:p>
          <a:endParaRPr lang="en-US"/>
        </a:p>
      </dgm:t>
    </dgm:pt>
    <dgm:pt modelId="{EDC2458D-868C-314E-8B68-4D74082A535D}">
      <dgm:prSet phldrT="[Text]"/>
      <dgm:spPr/>
      <dgm:t>
        <a:bodyPr/>
        <a:lstStyle/>
        <a:p>
          <a:r>
            <a:rPr lang="en-US" dirty="0"/>
            <a:t>He desires to </a:t>
          </a:r>
          <a:r>
            <a:rPr lang="en-US" dirty="0">
              <a:solidFill>
                <a:schemeClr val="accent1"/>
              </a:solidFill>
            </a:rPr>
            <a:t>dwell with us</a:t>
          </a:r>
        </a:p>
      </dgm:t>
    </dgm:pt>
    <dgm:pt modelId="{0A6B41A6-6FF5-9749-BA40-788EE51EFACF}" type="parTrans" cxnId="{05A56AB4-692F-464E-B5F2-0BBA56209C5D}">
      <dgm:prSet/>
      <dgm:spPr/>
      <dgm:t>
        <a:bodyPr/>
        <a:lstStyle/>
        <a:p>
          <a:endParaRPr lang="en-US"/>
        </a:p>
      </dgm:t>
    </dgm:pt>
    <dgm:pt modelId="{24C01431-5602-AC4A-80E8-6D2242BD14D8}" type="sibTrans" cxnId="{05A56AB4-692F-464E-B5F2-0BBA56209C5D}">
      <dgm:prSet/>
      <dgm:spPr/>
      <dgm:t>
        <a:bodyPr/>
        <a:lstStyle/>
        <a:p>
          <a:endParaRPr lang="en-US"/>
        </a:p>
      </dgm:t>
    </dgm:pt>
    <dgm:pt modelId="{D18A7B76-1408-7B4F-A5EE-6D8F3A95667E}">
      <dgm:prSet phldrT="[Text]"/>
      <dgm:spPr/>
      <dgm:t>
        <a:bodyPr/>
        <a:lstStyle/>
        <a:p>
          <a:r>
            <a:rPr lang="en-US"/>
            <a:t>Given </a:t>
          </a:r>
          <a:r>
            <a:rPr lang="en-US">
              <a:solidFill>
                <a:schemeClr val="accent6"/>
              </a:solidFill>
            </a:rPr>
            <a:t>dominion</a:t>
          </a:r>
          <a:r>
            <a:rPr lang="en-US"/>
            <a:t> over creation</a:t>
          </a:r>
          <a:endParaRPr lang="en-US" dirty="0"/>
        </a:p>
      </dgm:t>
    </dgm:pt>
    <dgm:pt modelId="{9AF01A20-16FD-E040-BC9A-2A7112B2DCF4}" type="parTrans" cxnId="{3FC8C9A4-EB28-E143-96EA-BD086BCD85AB}">
      <dgm:prSet/>
      <dgm:spPr/>
      <dgm:t>
        <a:bodyPr/>
        <a:lstStyle/>
        <a:p>
          <a:endParaRPr lang="en-US"/>
        </a:p>
      </dgm:t>
    </dgm:pt>
    <dgm:pt modelId="{2980A9F5-BC04-6047-97F0-D264EB29096A}" type="sibTrans" cxnId="{3FC8C9A4-EB28-E143-96EA-BD086BCD85AB}">
      <dgm:prSet/>
      <dgm:spPr/>
      <dgm:t>
        <a:bodyPr/>
        <a:lstStyle/>
        <a:p>
          <a:endParaRPr lang="en-US"/>
        </a:p>
      </dgm:t>
    </dgm:pt>
    <dgm:pt modelId="{67111323-49E6-164D-B587-CDA68CF4FB89}">
      <dgm:prSet phldrT="[Text]"/>
      <dgm:spPr/>
      <dgm:t>
        <a:bodyPr/>
        <a:lstStyle/>
        <a:p>
          <a:r>
            <a:rPr lang="en-US" dirty="0"/>
            <a:t>He wants us to </a:t>
          </a:r>
          <a:r>
            <a:rPr lang="en-US" dirty="0">
              <a:solidFill>
                <a:schemeClr val="accent1"/>
              </a:solidFill>
            </a:rPr>
            <a:t>share in His work</a:t>
          </a:r>
        </a:p>
      </dgm:t>
    </dgm:pt>
    <dgm:pt modelId="{2C24BFAF-197B-B04B-8E46-8EE9282DF2B5}" type="parTrans" cxnId="{263CE7CC-7BED-514F-A760-5C9C22B7CE27}">
      <dgm:prSet/>
      <dgm:spPr/>
      <dgm:t>
        <a:bodyPr/>
        <a:lstStyle/>
        <a:p>
          <a:endParaRPr lang="en-US"/>
        </a:p>
      </dgm:t>
    </dgm:pt>
    <dgm:pt modelId="{BF2D36B0-7E41-BF4D-A2CA-DB8C8FB368CF}" type="sibTrans" cxnId="{263CE7CC-7BED-514F-A760-5C9C22B7CE27}">
      <dgm:prSet/>
      <dgm:spPr/>
      <dgm:t>
        <a:bodyPr/>
        <a:lstStyle/>
        <a:p>
          <a:endParaRPr lang="en-US"/>
        </a:p>
      </dgm:t>
    </dgm:pt>
    <dgm:pt modelId="{1EBC477F-6B5E-0D40-972D-4B423DC84921}">
      <dgm:prSet phldrT="[Text]"/>
      <dgm:spPr/>
      <dgm:t>
        <a:bodyPr/>
        <a:lstStyle/>
        <a:p>
          <a:r>
            <a:rPr lang="en-US"/>
            <a:t>Given a </a:t>
          </a:r>
          <a:r>
            <a:rPr lang="en-US">
              <a:solidFill>
                <a:schemeClr val="accent6"/>
              </a:solidFill>
            </a:rPr>
            <a:t>special land</a:t>
          </a:r>
          <a:endParaRPr lang="en-US" dirty="0">
            <a:solidFill>
              <a:schemeClr val="accent6"/>
            </a:solidFill>
          </a:endParaRPr>
        </a:p>
      </dgm:t>
    </dgm:pt>
    <dgm:pt modelId="{22366442-8742-5E4E-8C73-78621911BFC1}" type="parTrans" cxnId="{52401F78-F447-CC44-969C-FAA125C198D4}">
      <dgm:prSet/>
      <dgm:spPr/>
      <dgm:t>
        <a:bodyPr/>
        <a:lstStyle/>
        <a:p>
          <a:endParaRPr lang="en-US"/>
        </a:p>
      </dgm:t>
    </dgm:pt>
    <dgm:pt modelId="{C9B1AC7E-E1C7-F54F-B20B-FCEC701DE8FE}" type="sibTrans" cxnId="{52401F78-F447-CC44-969C-FAA125C198D4}">
      <dgm:prSet/>
      <dgm:spPr/>
      <dgm:t>
        <a:bodyPr/>
        <a:lstStyle/>
        <a:p>
          <a:endParaRPr lang="en-US"/>
        </a:p>
      </dgm:t>
    </dgm:pt>
    <dgm:pt modelId="{1A4876D9-03B7-E34A-B6C1-68E402ECAACD}">
      <dgm:prSet phldrT="[Text]"/>
      <dgm:spPr/>
      <dgm:t>
        <a:bodyPr/>
        <a:lstStyle/>
        <a:p>
          <a:r>
            <a:rPr lang="en-US" dirty="0"/>
            <a:t>God will be </a:t>
          </a:r>
          <a:r>
            <a:rPr lang="en-US" dirty="0">
              <a:solidFill>
                <a:schemeClr val="accent6"/>
              </a:solidFill>
            </a:rPr>
            <a:t>manifest in a host of mighty men and women</a:t>
          </a:r>
        </a:p>
      </dgm:t>
    </dgm:pt>
    <dgm:pt modelId="{9F3DA9CC-BB48-FB48-9569-A68FE98D335D}" type="parTrans" cxnId="{142ED212-5D3E-DE41-91E0-74065B20A4FF}">
      <dgm:prSet/>
      <dgm:spPr/>
      <dgm:t>
        <a:bodyPr/>
        <a:lstStyle/>
        <a:p>
          <a:endParaRPr lang="en-US"/>
        </a:p>
      </dgm:t>
    </dgm:pt>
    <dgm:pt modelId="{C527371F-CA13-C040-925B-731E3F2FF856}" type="sibTrans" cxnId="{142ED212-5D3E-DE41-91E0-74065B20A4FF}">
      <dgm:prSet/>
      <dgm:spPr/>
      <dgm:t>
        <a:bodyPr/>
        <a:lstStyle/>
        <a:p>
          <a:endParaRPr lang="en-US"/>
        </a:p>
      </dgm:t>
    </dgm:pt>
    <dgm:pt modelId="{D7DC5FE8-57D7-5E4A-8021-42CDBBEE822E}">
      <dgm:prSet phldrT="[Text]"/>
      <dgm:spPr/>
      <dgm:t>
        <a:bodyPr/>
        <a:lstStyle/>
        <a:p>
          <a:r>
            <a:rPr lang="en-US"/>
            <a:t>Given </a:t>
          </a:r>
          <a:r>
            <a:rPr lang="en-US">
              <a:solidFill>
                <a:schemeClr val="accent6"/>
              </a:solidFill>
            </a:rPr>
            <a:t>access to eternal life</a:t>
          </a:r>
          <a:endParaRPr lang="en-US" dirty="0">
            <a:solidFill>
              <a:schemeClr val="accent6"/>
            </a:solidFill>
          </a:endParaRPr>
        </a:p>
      </dgm:t>
    </dgm:pt>
    <dgm:pt modelId="{5884C00C-0C25-EF4A-893B-33F76D9B8E4C}" type="parTrans" cxnId="{4A0E2EE6-4535-E646-B2B8-F9A6566EE5A7}">
      <dgm:prSet/>
      <dgm:spPr/>
      <dgm:t>
        <a:bodyPr/>
        <a:lstStyle/>
        <a:p>
          <a:endParaRPr lang="en-US"/>
        </a:p>
      </dgm:t>
    </dgm:pt>
    <dgm:pt modelId="{E698456D-59BD-A640-9AE1-F1ECB6813D07}" type="sibTrans" cxnId="{4A0E2EE6-4535-E646-B2B8-F9A6566EE5A7}">
      <dgm:prSet/>
      <dgm:spPr/>
      <dgm:t>
        <a:bodyPr/>
        <a:lstStyle/>
        <a:p>
          <a:endParaRPr lang="en-US"/>
        </a:p>
      </dgm:t>
    </dgm:pt>
    <dgm:pt modelId="{15824531-01B4-6646-9974-16D02ED4CD30}">
      <dgm:prSet phldrT="[Text]"/>
      <dgm:spPr/>
      <dgm:t>
        <a:bodyPr/>
        <a:lstStyle/>
        <a:p>
          <a:r>
            <a:rPr lang="en-US" dirty="0">
              <a:solidFill>
                <a:schemeClr val="tx1"/>
              </a:solidFill>
            </a:rPr>
            <a:t>God reveals </a:t>
          </a:r>
          <a:r>
            <a:rPr lang="en-US" dirty="0">
              <a:solidFill>
                <a:schemeClr val="accent1"/>
              </a:solidFill>
            </a:rPr>
            <a:t>His character </a:t>
          </a:r>
          <a:r>
            <a:rPr lang="en-US" dirty="0">
              <a:solidFill>
                <a:schemeClr val="tx1"/>
              </a:solidFill>
            </a:rPr>
            <a:t>in the context of the transgression</a:t>
          </a:r>
        </a:p>
      </dgm:t>
    </dgm:pt>
    <dgm:pt modelId="{F054E032-4683-6546-989B-99B78333A71F}" type="parTrans" cxnId="{2DFBCAA0-FFF7-2D4E-877C-15B9E7D7E1B8}">
      <dgm:prSet/>
      <dgm:spPr/>
      <dgm:t>
        <a:bodyPr/>
        <a:lstStyle/>
        <a:p>
          <a:endParaRPr lang="en-US"/>
        </a:p>
      </dgm:t>
    </dgm:pt>
    <dgm:pt modelId="{7AF52AF3-0F3F-9547-A93F-3AE17BAAFB1B}" type="sibTrans" cxnId="{2DFBCAA0-FFF7-2D4E-877C-15B9E7D7E1B8}">
      <dgm:prSet/>
      <dgm:spPr/>
      <dgm:t>
        <a:bodyPr/>
        <a:lstStyle/>
        <a:p>
          <a:endParaRPr lang="en-US"/>
        </a:p>
      </dgm:t>
    </dgm:pt>
    <dgm:pt modelId="{7AB4DA9F-18DB-194B-983E-F4F312E5A461}" type="pres">
      <dgm:prSet presAssocID="{2C1A82C0-E502-3F41-B1A2-F1C0F3D8E469}" presName="linear" presStyleCnt="0">
        <dgm:presLayoutVars>
          <dgm:animLvl val="lvl"/>
          <dgm:resizeHandles val="exact"/>
        </dgm:presLayoutVars>
      </dgm:prSet>
      <dgm:spPr/>
    </dgm:pt>
    <dgm:pt modelId="{83E9A25C-95F1-654B-B19F-41AA23171EC7}" type="pres">
      <dgm:prSet presAssocID="{FF1A3052-94F7-0846-9267-9262616F495D}" presName="parentText" presStyleLbl="node1" presStyleIdx="0" presStyleCnt="2">
        <dgm:presLayoutVars>
          <dgm:chMax val="0"/>
          <dgm:bulletEnabled val="1"/>
        </dgm:presLayoutVars>
      </dgm:prSet>
      <dgm:spPr/>
    </dgm:pt>
    <dgm:pt modelId="{3F57CC90-E3E0-BD43-9432-70BC8640F503}" type="pres">
      <dgm:prSet presAssocID="{FF1A3052-94F7-0846-9267-9262616F495D}" presName="childText" presStyleLbl="revTx" presStyleIdx="0" presStyleCnt="2">
        <dgm:presLayoutVars>
          <dgm:bulletEnabled val="1"/>
        </dgm:presLayoutVars>
      </dgm:prSet>
      <dgm:spPr/>
    </dgm:pt>
    <dgm:pt modelId="{B98AB14A-E092-6E40-85D4-6235218E4DE6}" type="pres">
      <dgm:prSet presAssocID="{BBBAD683-E9D3-E242-B521-667FA1CCB937}" presName="parentText" presStyleLbl="node1" presStyleIdx="1" presStyleCnt="2">
        <dgm:presLayoutVars>
          <dgm:chMax val="0"/>
          <dgm:bulletEnabled val="1"/>
        </dgm:presLayoutVars>
      </dgm:prSet>
      <dgm:spPr/>
    </dgm:pt>
    <dgm:pt modelId="{17987ACE-6164-7047-95D0-ECB85387C0FD}" type="pres">
      <dgm:prSet presAssocID="{BBBAD683-E9D3-E242-B521-667FA1CCB937}" presName="childText" presStyleLbl="revTx" presStyleIdx="1" presStyleCnt="2">
        <dgm:presLayoutVars>
          <dgm:bulletEnabled val="1"/>
        </dgm:presLayoutVars>
      </dgm:prSet>
      <dgm:spPr/>
    </dgm:pt>
  </dgm:ptLst>
  <dgm:cxnLst>
    <dgm:cxn modelId="{C33A4006-9920-4049-9FEF-D8F06FD7C590}" type="presOf" srcId="{BBBAD683-E9D3-E242-B521-667FA1CCB937}" destId="{B98AB14A-E092-6E40-85D4-6235218E4DE6}" srcOrd="0" destOrd="0" presId="urn:microsoft.com/office/officeart/2005/8/layout/vList2"/>
    <dgm:cxn modelId="{B5F1C70A-EFCF-9D4E-B33E-F003BB835763}" srcId="{BBBAD683-E9D3-E242-B521-667FA1CCB937}" destId="{99CC9BF1-71FB-6143-9510-556D960C7E04}" srcOrd="1" destOrd="0" parTransId="{BC86C429-2C16-3647-81B2-A49FBA9AFD00}" sibTransId="{250431A4-025F-BE48-A580-D4501E7235A8}"/>
    <dgm:cxn modelId="{142ED212-5D3E-DE41-91E0-74065B20A4FF}" srcId="{FF1A3052-94F7-0846-9267-9262616F495D}" destId="{1A4876D9-03B7-E34A-B6C1-68E402ECAACD}" srcOrd="1" destOrd="0" parTransId="{9F3DA9CC-BB48-FB48-9569-A68FE98D335D}" sibTransId="{C527371F-CA13-C040-925B-731E3F2FF856}"/>
    <dgm:cxn modelId="{8AF82719-7177-CB42-87AC-052281BBF438}" type="presOf" srcId="{99CC9BF1-71FB-6143-9510-556D960C7E04}" destId="{17987ACE-6164-7047-95D0-ECB85387C0FD}" srcOrd="0" destOrd="1" presId="urn:microsoft.com/office/officeart/2005/8/layout/vList2"/>
    <dgm:cxn modelId="{2E81E31F-C9B4-4B46-A40F-F837223747E3}" srcId="{2C1A82C0-E502-3F41-B1A2-F1C0F3D8E469}" destId="{FF1A3052-94F7-0846-9267-9262616F495D}" srcOrd="0" destOrd="0" parTransId="{D5E714C5-6339-BB4F-999A-5D9A83E58D33}" sibTransId="{D5E30E3A-F9FF-1A44-8ECB-FE442BAB7A18}"/>
    <dgm:cxn modelId="{9CC14126-5F10-8341-8BB0-972317D089A5}" type="presOf" srcId="{67111323-49E6-164D-B587-CDA68CF4FB89}" destId="{17987ACE-6164-7047-95D0-ECB85387C0FD}" srcOrd="0" destOrd="0" presId="urn:microsoft.com/office/officeart/2005/8/layout/vList2"/>
    <dgm:cxn modelId="{EBC6D760-95E6-674B-B88C-305E12C61533}" type="presOf" srcId="{FF1A3052-94F7-0846-9267-9262616F495D}" destId="{83E9A25C-95F1-654B-B19F-41AA23171EC7}" srcOrd="0" destOrd="0" presId="urn:microsoft.com/office/officeart/2005/8/layout/vList2"/>
    <dgm:cxn modelId="{52401F78-F447-CC44-969C-FAA125C198D4}" srcId="{FF1A3052-94F7-0846-9267-9262616F495D}" destId="{1EBC477F-6B5E-0D40-972D-4B423DC84921}" srcOrd="3" destOrd="0" parTransId="{22366442-8742-5E4E-8C73-78621911BFC1}" sibTransId="{C9B1AC7E-E1C7-F54F-B20B-FCEC701DE8FE}"/>
    <dgm:cxn modelId="{141D4E80-9ADE-CE48-A533-26230D33297E}" type="presOf" srcId="{EDC2458D-868C-314E-8B68-4D74082A535D}" destId="{17987ACE-6164-7047-95D0-ECB85387C0FD}" srcOrd="0" destOrd="2" presId="urn:microsoft.com/office/officeart/2005/8/layout/vList2"/>
    <dgm:cxn modelId="{E4429480-9ED4-684D-B410-C2E30DAE6E99}" type="presOf" srcId="{2C1A82C0-E502-3F41-B1A2-F1C0F3D8E469}" destId="{7AB4DA9F-18DB-194B-983E-F4F312E5A461}" srcOrd="0" destOrd="0" presId="urn:microsoft.com/office/officeart/2005/8/layout/vList2"/>
    <dgm:cxn modelId="{F88C9F81-E35F-4841-B533-6EFC97F40817}" type="presOf" srcId="{15824531-01B4-6646-9974-16D02ED4CD30}" destId="{17987ACE-6164-7047-95D0-ECB85387C0FD}" srcOrd="0" destOrd="3" presId="urn:microsoft.com/office/officeart/2005/8/layout/vList2"/>
    <dgm:cxn modelId="{2DFBCAA0-FFF7-2D4E-877C-15B9E7D7E1B8}" srcId="{BBBAD683-E9D3-E242-B521-667FA1CCB937}" destId="{15824531-01B4-6646-9974-16D02ED4CD30}" srcOrd="3" destOrd="0" parTransId="{F054E032-4683-6546-989B-99B78333A71F}" sibTransId="{7AF52AF3-0F3F-9547-A93F-3AE17BAAFB1B}"/>
    <dgm:cxn modelId="{3FC8C9A4-EB28-E143-96EA-BD086BCD85AB}" srcId="{FF1A3052-94F7-0846-9267-9262616F495D}" destId="{D18A7B76-1408-7B4F-A5EE-6D8F3A95667E}" srcOrd="2" destOrd="0" parTransId="{9AF01A20-16FD-E040-BC9A-2A7112B2DCF4}" sibTransId="{2980A9F5-BC04-6047-97F0-D264EB29096A}"/>
    <dgm:cxn modelId="{CE6B9DAF-3077-B949-9FBC-8A90CC2C1022}" type="presOf" srcId="{D7DC5FE8-57D7-5E4A-8021-42CDBBEE822E}" destId="{3F57CC90-E3E0-BD43-9432-70BC8640F503}" srcOrd="0" destOrd="4" presId="urn:microsoft.com/office/officeart/2005/8/layout/vList2"/>
    <dgm:cxn modelId="{778E9EB0-C0BA-604B-9D13-2BCC025A31B2}" type="presOf" srcId="{74889948-7FDA-CC47-8D62-81171C5DB074}" destId="{3F57CC90-E3E0-BD43-9432-70BC8640F503}" srcOrd="0" destOrd="0" presId="urn:microsoft.com/office/officeart/2005/8/layout/vList2"/>
    <dgm:cxn modelId="{05A56AB4-692F-464E-B5F2-0BBA56209C5D}" srcId="{BBBAD683-E9D3-E242-B521-667FA1CCB937}" destId="{EDC2458D-868C-314E-8B68-4D74082A535D}" srcOrd="2" destOrd="0" parTransId="{0A6B41A6-6FF5-9749-BA40-788EE51EFACF}" sibTransId="{24C01431-5602-AC4A-80E8-6D2242BD14D8}"/>
    <dgm:cxn modelId="{0249A6C0-2E6A-3745-840C-F2D977E48CC9}" type="presOf" srcId="{D18A7B76-1408-7B4F-A5EE-6D8F3A95667E}" destId="{3F57CC90-E3E0-BD43-9432-70BC8640F503}" srcOrd="0" destOrd="2" presId="urn:microsoft.com/office/officeart/2005/8/layout/vList2"/>
    <dgm:cxn modelId="{263CE7CC-7BED-514F-A760-5C9C22B7CE27}" srcId="{BBBAD683-E9D3-E242-B521-667FA1CCB937}" destId="{67111323-49E6-164D-B587-CDA68CF4FB89}" srcOrd="0" destOrd="0" parTransId="{2C24BFAF-197B-B04B-8E46-8EE9282DF2B5}" sibTransId="{BF2D36B0-7E41-BF4D-A2CA-DB8C8FB368CF}"/>
    <dgm:cxn modelId="{137121CF-0B3E-8547-BD7E-158F4572B330}" srcId="{2C1A82C0-E502-3F41-B1A2-F1C0F3D8E469}" destId="{BBBAD683-E9D3-E242-B521-667FA1CCB937}" srcOrd="1" destOrd="0" parTransId="{9459B35B-8D60-D04F-B746-D7A46584BDA8}" sibTransId="{AB04BC96-62E9-8246-AE0A-F47065FA3812}"/>
    <dgm:cxn modelId="{F465E1E5-E082-6B4A-8240-E3CA020C03BB}" type="presOf" srcId="{1EBC477F-6B5E-0D40-972D-4B423DC84921}" destId="{3F57CC90-E3E0-BD43-9432-70BC8640F503}" srcOrd="0" destOrd="3" presId="urn:microsoft.com/office/officeart/2005/8/layout/vList2"/>
    <dgm:cxn modelId="{4A0E2EE6-4535-E646-B2B8-F9A6566EE5A7}" srcId="{FF1A3052-94F7-0846-9267-9262616F495D}" destId="{D7DC5FE8-57D7-5E4A-8021-42CDBBEE822E}" srcOrd="4" destOrd="0" parTransId="{5884C00C-0C25-EF4A-893B-33F76D9B8E4C}" sibTransId="{E698456D-59BD-A640-9AE1-F1ECB6813D07}"/>
    <dgm:cxn modelId="{89D3C4EA-354A-AE47-AD36-08EB2C4D7A0E}" srcId="{FF1A3052-94F7-0846-9267-9262616F495D}" destId="{74889948-7FDA-CC47-8D62-81171C5DB074}" srcOrd="0" destOrd="0" parTransId="{CB429D3E-8228-A541-9E02-43F3EF7A6CF5}" sibTransId="{3D6B819A-F9F8-9B4D-997B-12CBB8CF2077}"/>
    <dgm:cxn modelId="{59BE05F4-E60A-A647-B53D-D9F6DCEA8FA5}" type="presOf" srcId="{1A4876D9-03B7-E34A-B6C1-68E402ECAACD}" destId="{3F57CC90-E3E0-BD43-9432-70BC8640F503}" srcOrd="0" destOrd="1" presId="urn:microsoft.com/office/officeart/2005/8/layout/vList2"/>
    <dgm:cxn modelId="{29C162E5-B16D-BC49-B3EA-19A019547AD2}" type="presParOf" srcId="{7AB4DA9F-18DB-194B-983E-F4F312E5A461}" destId="{83E9A25C-95F1-654B-B19F-41AA23171EC7}" srcOrd="0" destOrd="0" presId="urn:microsoft.com/office/officeart/2005/8/layout/vList2"/>
    <dgm:cxn modelId="{E83A769F-AAE9-BE46-A2C5-378219C37DF2}" type="presParOf" srcId="{7AB4DA9F-18DB-194B-983E-F4F312E5A461}" destId="{3F57CC90-E3E0-BD43-9432-70BC8640F503}" srcOrd="1" destOrd="0" presId="urn:microsoft.com/office/officeart/2005/8/layout/vList2"/>
    <dgm:cxn modelId="{88F8B270-26DA-304C-AAE7-4F6A45E9793F}" type="presParOf" srcId="{7AB4DA9F-18DB-194B-983E-F4F312E5A461}" destId="{B98AB14A-E092-6E40-85D4-6235218E4DE6}" srcOrd="2" destOrd="0" presId="urn:microsoft.com/office/officeart/2005/8/layout/vList2"/>
    <dgm:cxn modelId="{F9A98351-4DCB-9243-B825-D05B31FC5514}" type="presParOf" srcId="{7AB4DA9F-18DB-194B-983E-F4F312E5A461}" destId="{17987ACE-6164-7047-95D0-ECB85387C0F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9A25C-95F1-654B-B19F-41AA23171EC7}">
      <dsp:nvSpPr>
        <dsp:cNvPr id="0" name=""/>
        <dsp:cNvSpPr/>
      </dsp:nvSpPr>
      <dsp:spPr>
        <a:xfrm>
          <a:off x="0" y="9516"/>
          <a:ext cx="11026775" cy="719549"/>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About God's Plan and Purpose</a:t>
          </a:r>
        </a:p>
      </dsp:txBody>
      <dsp:txXfrm>
        <a:off x="35125" y="44641"/>
        <a:ext cx="10956525" cy="649299"/>
      </dsp:txXfrm>
    </dsp:sp>
    <dsp:sp modelId="{3F57CC90-E3E0-BD43-9432-70BC8640F503}">
      <dsp:nvSpPr>
        <dsp:cNvPr id="0" name=""/>
        <dsp:cNvSpPr/>
      </dsp:nvSpPr>
      <dsp:spPr>
        <a:xfrm>
          <a:off x="0" y="729066"/>
          <a:ext cx="11026775" cy="19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100"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Through the creation of man and woman, </a:t>
          </a:r>
          <a:r>
            <a:rPr lang="en-US" sz="2300" kern="1200" dirty="0">
              <a:solidFill>
                <a:schemeClr val="accent6"/>
              </a:solidFill>
            </a:rPr>
            <a:t>God will fill the earth with His glory</a:t>
          </a:r>
          <a:endParaRPr lang="en-US" sz="2300" kern="1200" dirty="0"/>
        </a:p>
        <a:p>
          <a:pPr marL="228600" lvl="1" indent="-228600" algn="l" defTabSz="1022350">
            <a:lnSpc>
              <a:spcPct val="90000"/>
            </a:lnSpc>
            <a:spcBef>
              <a:spcPct val="0"/>
            </a:spcBef>
            <a:spcAft>
              <a:spcPct val="20000"/>
            </a:spcAft>
            <a:buChar char="•"/>
          </a:pPr>
          <a:r>
            <a:rPr lang="en-US" sz="2300" kern="1200" dirty="0"/>
            <a:t>God will be </a:t>
          </a:r>
          <a:r>
            <a:rPr lang="en-US" sz="2300" kern="1200" dirty="0">
              <a:solidFill>
                <a:schemeClr val="accent6"/>
              </a:solidFill>
            </a:rPr>
            <a:t>manifest in a host of mighty men and women</a:t>
          </a:r>
        </a:p>
        <a:p>
          <a:pPr marL="228600" lvl="1" indent="-228600" algn="l" defTabSz="1022350">
            <a:lnSpc>
              <a:spcPct val="90000"/>
            </a:lnSpc>
            <a:spcBef>
              <a:spcPct val="0"/>
            </a:spcBef>
            <a:spcAft>
              <a:spcPct val="20000"/>
            </a:spcAft>
            <a:buChar char="•"/>
          </a:pPr>
          <a:r>
            <a:rPr lang="en-US" sz="2300" kern="1200"/>
            <a:t>Given </a:t>
          </a:r>
          <a:r>
            <a:rPr lang="en-US" sz="2300" kern="1200">
              <a:solidFill>
                <a:schemeClr val="accent6"/>
              </a:solidFill>
            </a:rPr>
            <a:t>dominion</a:t>
          </a:r>
          <a:r>
            <a:rPr lang="en-US" sz="2300" kern="1200"/>
            <a:t> over creation</a:t>
          </a:r>
          <a:endParaRPr lang="en-US" sz="2300" kern="1200" dirty="0"/>
        </a:p>
        <a:p>
          <a:pPr marL="228600" lvl="1" indent="-228600" algn="l" defTabSz="1022350">
            <a:lnSpc>
              <a:spcPct val="90000"/>
            </a:lnSpc>
            <a:spcBef>
              <a:spcPct val="0"/>
            </a:spcBef>
            <a:spcAft>
              <a:spcPct val="20000"/>
            </a:spcAft>
            <a:buChar char="•"/>
          </a:pPr>
          <a:r>
            <a:rPr lang="en-US" sz="2300" kern="1200"/>
            <a:t>Given a </a:t>
          </a:r>
          <a:r>
            <a:rPr lang="en-US" sz="2300" kern="1200">
              <a:solidFill>
                <a:schemeClr val="accent6"/>
              </a:solidFill>
            </a:rPr>
            <a:t>special land</a:t>
          </a:r>
          <a:endParaRPr lang="en-US" sz="2300" kern="1200" dirty="0">
            <a:solidFill>
              <a:schemeClr val="accent6"/>
            </a:solidFill>
          </a:endParaRPr>
        </a:p>
        <a:p>
          <a:pPr marL="228600" lvl="1" indent="-228600" algn="l" defTabSz="1022350">
            <a:lnSpc>
              <a:spcPct val="90000"/>
            </a:lnSpc>
            <a:spcBef>
              <a:spcPct val="0"/>
            </a:spcBef>
            <a:spcAft>
              <a:spcPct val="20000"/>
            </a:spcAft>
            <a:buChar char="•"/>
          </a:pPr>
          <a:r>
            <a:rPr lang="en-US" sz="2300" kern="1200"/>
            <a:t>Given </a:t>
          </a:r>
          <a:r>
            <a:rPr lang="en-US" sz="2300" kern="1200">
              <a:solidFill>
                <a:schemeClr val="accent6"/>
              </a:solidFill>
            </a:rPr>
            <a:t>access to eternal life</a:t>
          </a:r>
          <a:endParaRPr lang="en-US" sz="2300" kern="1200" dirty="0">
            <a:solidFill>
              <a:schemeClr val="accent6"/>
            </a:solidFill>
          </a:endParaRPr>
        </a:p>
      </dsp:txBody>
      <dsp:txXfrm>
        <a:off x="0" y="729066"/>
        <a:ext cx="11026775" cy="1987200"/>
      </dsp:txXfrm>
    </dsp:sp>
    <dsp:sp modelId="{B98AB14A-E092-6E40-85D4-6235218E4DE6}">
      <dsp:nvSpPr>
        <dsp:cNvPr id="0" name=""/>
        <dsp:cNvSpPr/>
      </dsp:nvSpPr>
      <dsp:spPr>
        <a:xfrm>
          <a:off x="0" y="2716266"/>
          <a:ext cx="11026775" cy="719549"/>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About God</a:t>
          </a:r>
        </a:p>
      </dsp:txBody>
      <dsp:txXfrm>
        <a:off x="35125" y="2751391"/>
        <a:ext cx="10956525" cy="649299"/>
      </dsp:txXfrm>
    </dsp:sp>
    <dsp:sp modelId="{17987ACE-6164-7047-95D0-ECB85387C0FD}">
      <dsp:nvSpPr>
        <dsp:cNvPr id="0" name=""/>
        <dsp:cNvSpPr/>
      </dsp:nvSpPr>
      <dsp:spPr>
        <a:xfrm>
          <a:off x="0" y="3435816"/>
          <a:ext cx="11026775" cy="1583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100"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He wants us to </a:t>
          </a:r>
          <a:r>
            <a:rPr lang="en-US" sz="2300" kern="1200" dirty="0">
              <a:solidFill>
                <a:schemeClr val="accent1"/>
              </a:solidFill>
            </a:rPr>
            <a:t>share in His work</a:t>
          </a:r>
        </a:p>
        <a:p>
          <a:pPr marL="228600" lvl="1" indent="-228600" algn="l" defTabSz="1022350">
            <a:lnSpc>
              <a:spcPct val="90000"/>
            </a:lnSpc>
            <a:spcBef>
              <a:spcPct val="0"/>
            </a:spcBef>
            <a:spcAft>
              <a:spcPct val="20000"/>
            </a:spcAft>
            <a:buChar char="•"/>
          </a:pPr>
          <a:r>
            <a:rPr lang="en-US" sz="2300" kern="1200"/>
            <a:t>He desires to be a </a:t>
          </a:r>
          <a:r>
            <a:rPr lang="en-US" sz="2300" kern="1200">
              <a:solidFill>
                <a:schemeClr val="accent1"/>
              </a:solidFill>
            </a:rPr>
            <a:t>Father</a:t>
          </a:r>
          <a:r>
            <a:rPr lang="en-US" sz="2300" kern="1200"/>
            <a:t> to His creation</a:t>
          </a:r>
          <a:endParaRPr lang="en-US" sz="2300" kern="1200" dirty="0"/>
        </a:p>
        <a:p>
          <a:pPr marL="228600" lvl="1" indent="-228600" algn="l" defTabSz="1022350">
            <a:lnSpc>
              <a:spcPct val="90000"/>
            </a:lnSpc>
            <a:spcBef>
              <a:spcPct val="0"/>
            </a:spcBef>
            <a:spcAft>
              <a:spcPct val="20000"/>
            </a:spcAft>
            <a:buChar char="•"/>
          </a:pPr>
          <a:r>
            <a:rPr lang="en-US" sz="2300" kern="1200" dirty="0"/>
            <a:t>He desires to </a:t>
          </a:r>
          <a:r>
            <a:rPr lang="en-US" sz="2300" kern="1200" dirty="0">
              <a:solidFill>
                <a:schemeClr val="accent1"/>
              </a:solidFill>
            </a:rPr>
            <a:t>dwell with us</a:t>
          </a:r>
        </a:p>
        <a:p>
          <a:pPr marL="228600" lvl="1" indent="-228600" algn="l" defTabSz="1022350">
            <a:lnSpc>
              <a:spcPct val="90000"/>
            </a:lnSpc>
            <a:spcBef>
              <a:spcPct val="0"/>
            </a:spcBef>
            <a:spcAft>
              <a:spcPct val="20000"/>
            </a:spcAft>
            <a:buChar char="•"/>
          </a:pPr>
          <a:r>
            <a:rPr lang="en-US" sz="2300" kern="1200" dirty="0">
              <a:solidFill>
                <a:schemeClr val="tx1"/>
              </a:solidFill>
            </a:rPr>
            <a:t>God reveals </a:t>
          </a:r>
          <a:r>
            <a:rPr lang="en-US" sz="2300" kern="1200" dirty="0">
              <a:solidFill>
                <a:schemeClr val="accent1"/>
              </a:solidFill>
            </a:rPr>
            <a:t>His character </a:t>
          </a:r>
          <a:r>
            <a:rPr lang="en-US" sz="2300" kern="1200" dirty="0">
              <a:solidFill>
                <a:schemeClr val="tx1"/>
              </a:solidFill>
            </a:rPr>
            <a:t>in the context of the transgression</a:t>
          </a:r>
        </a:p>
      </dsp:txBody>
      <dsp:txXfrm>
        <a:off x="0" y="3435816"/>
        <a:ext cx="11026775" cy="15835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6B2C56-2FE7-D043-8FC7-A09052D5AC9A}">
      <dsp:nvSpPr>
        <dsp:cNvPr id="0" name=""/>
        <dsp:cNvSpPr/>
      </dsp:nvSpPr>
      <dsp:spPr>
        <a:xfrm>
          <a:off x="2531" y="1240134"/>
          <a:ext cx="3208734" cy="1283493"/>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Good news that Jesus is King</a:t>
          </a:r>
        </a:p>
      </dsp:txBody>
      <dsp:txXfrm>
        <a:off x="644278" y="1240134"/>
        <a:ext cx="1925241" cy="1283493"/>
      </dsp:txXfrm>
    </dsp:sp>
    <dsp:sp modelId="{B287F43E-2C2A-924B-883C-311073A3BE24}">
      <dsp:nvSpPr>
        <dsp:cNvPr id="0" name=""/>
        <dsp:cNvSpPr/>
      </dsp:nvSpPr>
      <dsp:spPr>
        <a:xfrm>
          <a:off x="2531" y="2684065"/>
          <a:ext cx="2566987"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Revelation 14:7</a:t>
          </a:r>
        </a:p>
      </dsp:txBody>
      <dsp:txXfrm>
        <a:off x="2531" y="2684065"/>
        <a:ext cx="2566987" cy="787500"/>
      </dsp:txXfrm>
    </dsp:sp>
    <dsp:sp modelId="{F2B15AD8-F12A-BE46-90EA-4AF36E268914}">
      <dsp:nvSpPr>
        <dsp:cNvPr id="0" name=""/>
        <dsp:cNvSpPr/>
      </dsp:nvSpPr>
      <dsp:spPr>
        <a:xfrm>
          <a:off x="2995265" y="1240134"/>
          <a:ext cx="3208734" cy="1283493"/>
        </a:xfrm>
        <a:prstGeom prst="chevron">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Many reject submission</a:t>
          </a:r>
        </a:p>
      </dsp:txBody>
      <dsp:txXfrm>
        <a:off x="3637012" y="1240134"/>
        <a:ext cx="1925241" cy="1283493"/>
      </dsp:txXfrm>
    </dsp:sp>
    <dsp:sp modelId="{EECA7D40-855E-FB45-96EC-4928DD88C0BD}">
      <dsp:nvSpPr>
        <dsp:cNvPr id="0" name=""/>
        <dsp:cNvSpPr/>
      </dsp:nvSpPr>
      <dsp:spPr>
        <a:xfrm>
          <a:off x="2995265" y="2684065"/>
          <a:ext cx="2566987"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Psalm 2:1-3</a:t>
          </a:r>
        </a:p>
      </dsp:txBody>
      <dsp:txXfrm>
        <a:off x="2995265" y="2684065"/>
        <a:ext cx="2566987" cy="787500"/>
      </dsp:txXfrm>
    </dsp:sp>
    <dsp:sp modelId="{B247275B-0319-8F4F-A4D4-78C6FA727818}">
      <dsp:nvSpPr>
        <dsp:cNvPr id="0" name=""/>
        <dsp:cNvSpPr/>
      </dsp:nvSpPr>
      <dsp:spPr>
        <a:xfrm>
          <a:off x="5987999" y="1240134"/>
          <a:ext cx="3208734" cy="1283493"/>
        </a:xfrm>
        <a:prstGeom prst="chevron">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Saints sent to execute judgment</a:t>
          </a:r>
        </a:p>
      </dsp:txBody>
      <dsp:txXfrm>
        <a:off x="6629746" y="1240134"/>
        <a:ext cx="1925241" cy="1283493"/>
      </dsp:txXfrm>
    </dsp:sp>
    <dsp:sp modelId="{17204EBD-F022-7B41-8697-C6DFDD199E0D}">
      <dsp:nvSpPr>
        <dsp:cNvPr id="0" name=""/>
        <dsp:cNvSpPr/>
      </dsp:nvSpPr>
      <dsp:spPr>
        <a:xfrm>
          <a:off x="5987999" y="2684065"/>
          <a:ext cx="2566987"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Psalm 149:4-9</a:t>
          </a:r>
        </a:p>
      </dsp:txBody>
      <dsp:txXfrm>
        <a:off x="5987999" y="2684065"/>
        <a:ext cx="2566987" cy="787500"/>
      </dsp:txXfrm>
    </dsp:sp>
    <dsp:sp modelId="{5A7773EC-B8C6-B74A-BD35-70237C1AEEEC}">
      <dsp:nvSpPr>
        <dsp:cNvPr id="0" name=""/>
        <dsp:cNvSpPr/>
      </dsp:nvSpPr>
      <dsp:spPr>
        <a:xfrm>
          <a:off x="8980733" y="1240134"/>
          <a:ext cx="3208734" cy="1283493"/>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New kings of the earth</a:t>
          </a:r>
        </a:p>
      </dsp:txBody>
      <dsp:txXfrm>
        <a:off x="9622480" y="1240134"/>
        <a:ext cx="1925241" cy="1283493"/>
      </dsp:txXfrm>
    </dsp:sp>
    <dsp:sp modelId="{F69AA470-837C-0E4A-B16A-1B9F9E945532}">
      <dsp:nvSpPr>
        <dsp:cNvPr id="0" name=""/>
        <dsp:cNvSpPr/>
      </dsp:nvSpPr>
      <dsp:spPr>
        <a:xfrm>
          <a:off x="8980733" y="2684065"/>
          <a:ext cx="2566987"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Revelation 21:24</a:t>
          </a:r>
        </a:p>
      </dsp:txBody>
      <dsp:txXfrm>
        <a:off x="8980733" y="2684065"/>
        <a:ext cx="2566987" cy="787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9CF90B-D954-B14D-A4E6-F6330EFA0E5E}">
      <dsp:nvSpPr>
        <dsp:cNvPr id="0" name=""/>
        <dsp:cNvSpPr/>
      </dsp:nvSpPr>
      <dsp:spPr>
        <a:xfrm>
          <a:off x="0" y="169146"/>
          <a:ext cx="3928657" cy="551655"/>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Passover</a:t>
          </a:r>
        </a:p>
      </dsp:txBody>
      <dsp:txXfrm>
        <a:off x="26930" y="196076"/>
        <a:ext cx="3874797" cy="497795"/>
      </dsp:txXfrm>
    </dsp:sp>
    <dsp:sp modelId="{14B16A31-39ED-EF4E-A8E3-352F88262288}">
      <dsp:nvSpPr>
        <dsp:cNvPr id="0" name=""/>
        <dsp:cNvSpPr/>
      </dsp:nvSpPr>
      <dsp:spPr>
        <a:xfrm>
          <a:off x="0" y="720801"/>
          <a:ext cx="3928657" cy="209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735" tIns="29210" rIns="163576" bIns="29210" numCol="1" spcCol="1270" anchor="t" anchorCtr="0">
          <a:noAutofit/>
        </a:bodyPr>
        <a:lstStyle/>
        <a:p>
          <a:pPr marL="0" lvl="1" indent="0" algn="l" defTabSz="800100">
            <a:lnSpc>
              <a:spcPct val="90000"/>
            </a:lnSpc>
            <a:spcBef>
              <a:spcPct val="0"/>
            </a:spcBef>
            <a:spcAft>
              <a:spcPct val="20000"/>
            </a:spcAft>
            <a:buNone/>
            <a:tabLst>
              <a:tab pos="219075" algn="l"/>
            </a:tabLst>
          </a:pPr>
          <a:r>
            <a:rPr lang="en-US" sz="1800" kern="1200"/>
            <a:t>“In the first </a:t>
          </a:r>
          <a:r>
            <a:rPr lang="en-US" sz="1800" i="0" kern="1200"/>
            <a:t>month</a:t>
          </a:r>
          <a:r>
            <a:rPr lang="en-US" sz="1800" kern="1200"/>
            <a:t>, in the fourteenth day of the month, ye shall have the Passover, a feast of seven days; unleavened bread shall be eaten. And upon that day shall the prince prepare for himself and for all the people of the land a bullock </a:t>
          </a:r>
          <a:r>
            <a:rPr lang="en-US" sz="1800" i="0" kern="1200"/>
            <a:t>for</a:t>
          </a:r>
          <a:r>
            <a:rPr lang="en-US" sz="1800" kern="1200"/>
            <a:t> a sin offering.”  Ezekiel 45:21-22</a:t>
          </a:r>
        </a:p>
      </dsp:txBody>
      <dsp:txXfrm>
        <a:off x="0" y="720801"/>
        <a:ext cx="3928657" cy="2094840"/>
      </dsp:txXfrm>
    </dsp:sp>
    <dsp:sp modelId="{199C7D66-E37A-5740-B61C-8C7F6B7C5090}">
      <dsp:nvSpPr>
        <dsp:cNvPr id="0" name=""/>
        <dsp:cNvSpPr/>
      </dsp:nvSpPr>
      <dsp:spPr>
        <a:xfrm>
          <a:off x="0" y="2815641"/>
          <a:ext cx="3928657" cy="551655"/>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Feast of Tabernacles</a:t>
          </a:r>
        </a:p>
      </dsp:txBody>
      <dsp:txXfrm>
        <a:off x="26930" y="2842571"/>
        <a:ext cx="3874797" cy="497795"/>
      </dsp:txXfrm>
    </dsp:sp>
    <dsp:sp modelId="{09E28E20-5B5E-F84E-A5A2-6DA026BD0EA8}">
      <dsp:nvSpPr>
        <dsp:cNvPr id="0" name=""/>
        <dsp:cNvSpPr/>
      </dsp:nvSpPr>
      <dsp:spPr>
        <a:xfrm>
          <a:off x="0" y="3367296"/>
          <a:ext cx="3928657" cy="1571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735" tIns="29210" rIns="163576" bIns="29210" numCol="1" spcCol="1270" anchor="t" anchorCtr="0">
          <a:noAutofit/>
        </a:bodyPr>
        <a:lstStyle/>
        <a:p>
          <a:pPr marL="0" lvl="1" indent="0" algn="l" defTabSz="800100">
            <a:lnSpc>
              <a:spcPct val="90000"/>
            </a:lnSpc>
            <a:spcBef>
              <a:spcPct val="0"/>
            </a:spcBef>
            <a:spcAft>
              <a:spcPct val="20000"/>
            </a:spcAft>
            <a:buNone/>
            <a:tabLst>
              <a:tab pos="168275" algn="l"/>
            </a:tabLst>
          </a:pPr>
          <a:r>
            <a:rPr lang="en-US" sz="1800" kern="1200" dirty="0"/>
            <a:t>“And it shall come to pass, </a:t>
          </a:r>
          <a:r>
            <a:rPr lang="en-US" sz="1800" i="0" kern="1200" dirty="0"/>
            <a:t>that</a:t>
          </a:r>
          <a:r>
            <a:rPr lang="en-US" sz="1800" kern="1200" dirty="0"/>
            <a:t> every one that is left of all the nations which came against Jerusalem shall even go up from year to year to worship the King, the Lord of hosts, and to keep the feast of tabernacles.”  Zechariah 14:16</a:t>
          </a:r>
        </a:p>
      </dsp:txBody>
      <dsp:txXfrm>
        <a:off x="0" y="3367296"/>
        <a:ext cx="3928657" cy="15711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9A25C-95F1-654B-B19F-41AA23171EC7}">
      <dsp:nvSpPr>
        <dsp:cNvPr id="0" name=""/>
        <dsp:cNvSpPr/>
      </dsp:nvSpPr>
      <dsp:spPr>
        <a:xfrm>
          <a:off x="0" y="59500"/>
          <a:ext cx="11026775" cy="647595"/>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About God's Plan and Purpose</a:t>
          </a:r>
        </a:p>
      </dsp:txBody>
      <dsp:txXfrm>
        <a:off x="31613" y="91113"/>
        <a:ext cx="10963549" cy="584369"/>
      </dsp:txXfrm>
    </dsp:sp>
    <dsp:sp modelId="{3F57CC90-E3E0-BD43-9432-70BC8640F503}">
      <dsp:nvSpPr>
        <dsp:cNvPr id="0" name=""/>
        <dsp:cNvSpPr/>
      </dsp:nvSpPr>
      <dsp:spPr>
        <a:xfrm>
          <a:off x="0" y="707095"/>
          <a:ext cx="11026775" cy="184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10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Through the creation of man and woman, </a:t>
          </a:r>
          <a:r>
            <a:rPr lang="en-US" sz="2100" kern="1200" dirty="0">
              <a:solidFill>
                <a:schemeClr val="accent6"/>
              </a:solidFill>
            </a:rPr>
            <a:t>God will fill the earth with His glory</a:t>
          </a:r>
          <a:endParaRPr lang="en-US" sz="2100" kern="1200" dirty="0"/>
        </a:p>
        <a:p>
          <a:pPr marL="228600" lvl="1" indent="-228600" algn="l" defTabSz="933450">
            <a:lnSpc>
              <a:spcPct val="90000"/>
            </a:lnSpc>
            <a:spcBef>
              <a:spcPct val="0"/>
            </a:spcBef>
            <a:spcAft>
              <a:spcPct val="20000"/>
            </a:spcAft>
            <a:buChar char="•"/>
          </a:pPr>
          <a:r>
            <a:rPr lang="en-US" sz="2100" kern="1200" dirty="0"/>
            <a:t>God will be </a:t>
          </a:r>
          <a:r>
            <a:rPr lang="en-US" sz="2100" kern="1200" dirty="0">
              <a:solidFill>
                <a:schemeClr val="accent6"/>
              </a:solidFill>
            </a:rPr>
            <a:t>manifest in a host of mighty men and women</a:t>
          </a:r>
        </a:p>
        <a:p>
          <a:pPr marL="228600" lvl="1" indent="-228600" algn="l" defTabSz="933450">
            <a:lnSpc>
              <a:spcPct val="90000"/>
            </a:lnSpc>
            <a:spcBef>
              <a:spcPct val="0"/>
            </a:spcBef>
            <a:spcAft>
              <a:spcPct val="20000"/>
            </a:spcAft>
            <a:buChar char="•"/>
          </a:pPr>
          <a:r>
            <a:rPr lang="en-US" sz="2100" kern="1200"/>
            <a:t>Given </a:t>
          </a:r>
          <a:r>
            <a:rPr lang="en-US" sz="2100" kern="1200">
              <a:solidFill>
                <a:schemeClr val="accent6"/>
              </a:solidFill>
            </a:rPr>
            <a:t>dominion</a:t>
          </a:r>
          <a:r>
            <a:rPr lang="en-US" sz="2100" kern="1200"/>
            <a:t> over creation</a:t>
          </a:r>
          <a:endParaRPr lang="en-US" sz="2100" kern="1200" dirty="0"/>
        </a:p>
        <a:p>
          <a:pPr marL="228600" lvl="1" indent="-228600" algn="l" defTabSz="933450">
            <a:lnSpc>
              <a:spcPct val="90000"/>
            </a:lnSpc>
            <a:spcBef>
              <a:spcPct val="0"/>
            </a:spcBef>
            <a:spcAft>
              <a:spcPct val="20000"/>
            </a:spcAft>
            <a:buChar char="•"/>
          </a:pPr>
          <a:r>
            <a:rPr lang="en-US" sz="2100" kern="1200"/>
            <a:t>Given a </a:t>
          </a:r>
          <a:r>
            <a:rPr lang="en-US" sz="2100" kern="1200">
              <a:solidFill>
                <a:schemeClr val="accent6"/>
              </a:solidFill>
            </a:rPr>
            <a:t>special land</a:t>
          </a:r>
          <a:endParaRPr lang="en-US" sz="2100" kern="1200" dirty="0">
            <a:solidFill>
              <a:schemeClr val="accent6"/>
            </a:solidFill>
          </a:endParaRPr>
        </a:p>
        <a:p>
          <a:pPr marL="228600" lvl="1" indent="-228600" algn="l" defTabSz="933450">
            <a:lnSpc>
              <a:spcPct val="90000"/>
            </a:lnSpc>
            <a:spcBef>
              <a:spcPct val="0"/>
            </a:spcBef>
            <a:spcAft>
              <a:spcPct val="20000"/>
            </a:spcAft>
            <a:buChar char="•"/>
          </a:pPr>
          <a:r>
            <a:rPr lang="en-US" sz="2100" kern="1200"/>
            <a:t>Given </a:t>
          </a:r>
          <a:r>
            <a:rPr lang="en-US" sz="2100" kern="1200">
              <a:solidFill>
                <a:schemeClr val="accent6"/>
              </a:solidFill>
            </a:rPr>
            <a:t>access to eternal life</a:t>
          </a:r>
          <a:endParaRPr lang="en-US" sz="2100" kern="1200" dirty="0">
            <a:solidFill>
              <a:schemeClr val="accent6"/>
            </a:solidFill>
          </a:endParaRPr>
        </a:p>
      </dsp:txBody>
      <dsp:txXfrm>
        <a:off x="0" y="707095"/>
        <a:ext cx="11026775" cy="1844369"/>
      </dsp:txXfrm>
    </dsp:sp>
    <dsp:sp modelId="{B98AB14A-E092-6E40-85D4-6235218E4DE6}">
      <dsp:nvSpPr>
        <dsp:cNvPr id="0" name=""/>
        <dsp:cNvSpPr/>
      </dsp:nvSpPr>
      <dsp:spPr>
        <a:xfrm>
          <a:off x="0" y="2551465"/>
          <a:ext cx="11026775" cy="647595"/>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About God</a:t>
          </a:r>
        </a:p>
      </dsp:txBody>
      <dsp:txXfrm>
        <a:off x="31613" y="2583078"/>
        <a:ext cx="10963549" cy="584369"/>
      </dsp:txXfrm>
    </dsp:sp>
    <dsp:sp modelId="{17987ACE-6164-7047-95D0-ECB85387C0FD}">
      <dsp:nvSpPr>
        <dsp:cNvPr id="0" name=""/>
        <dsp:cNvSpPr/>
      </dsp:nvSpPr>
      <dsp:spPr>
        <a:xfrm>
          <a:off x="0" y="3199060"/>
          <a:ext cx="11026775" cy="145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10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He wants us to </a:t>
          </a:r>
          <a:r>
            <a:rPr lang="en-US" sz="2100" kern="1200" dirty="0">
              <a:solidFill>
                <a:schemeClr val="accent1"/>
              </a:solidFill>
            </a:rPr>
            <a:t>share in His work</a:t>
          </a:r>
        </a:p>
        <a:p>
          <a:pPr marL="228600" lvl="1" indent="-228600" algn="l" defTabSz="933450">
            <a:lnSpc>
              <a:spcPct val="90000"/>
            </a:lnSpc>
            <a:spcBef>
              <a:spcPct val="0"/>
            </a:spcBef>
            <a:spcAft>
              <a:spcPct val="20000"/>
            </a:spcAft>
            <a:buChar char="•"/>
          </a:pPr>
          <a:r>
            <a:rPr lang="en-US" sz="2100" kern="1200"/>
            <a:t>He desires to be a </a:t>
          </a:r>
          <a:r>
            <a:rPr lang="en-US" sz="2100" kern="1200">
              <a:solidFill>
                <a:schemeClr val="accent1"/>
              </a:solidFill>
            </a:rPr>
            <a:t>Father</a:t>
          </a:r>
          <a:r>
            <a:rPr lang="en-US" sz="2100" kern="1200"/>
            <a:t> to His creation</a:t>
          </a:r>
          <a:endParaRPr lang="en-US" sz="2100" kern="1200" dirty="0"/>
        </a:p>
        <a:p>
          <a:pPr marL="228600" lvl="1" indent="-228600" algn="l" defTabSz="933450">
            <a:lnSpc>
              <a:spcPct val="90000"/>
            </a:lnSpc>
            <a:spcBef>
              <a:spcPct val="0"/>
            </a:spcBef>
            <a:spcAft>
              <a:spcPct val="20000"/>
            </a:spcAft>
            <a:buChar char="•"/>
          </a:pPr>
          <a:r>
            <a:rPr lang="en-US" sz="2100" kern="1200" dirty="0"/>
            <a:t>He desires to </a:t>
          </a:r>
          <a:r>
            <a:rPr lang="en-US" sz="2100" kern="1200" dirty="0">
              <a:solidFill>
                <a:schemeClr val="accent1"/>
              </a:solidFill>
            </a:rPr>
            <a:t>dwell with us</a:t>
          </a:r>
        </a:p>
        <a:p>
          <a:pPr marL="228600" lvl="1" indent="-228600" algn="l" defTabSz="933450">
            <a:lnSpc>
              <a:spcPct val="90000"/>
            </a:lnSpc>
            <a:spcBef>
              <a:spcPct val="0"/>
            </a:spcBef>
            <a:spcAft>
              <a:spcPct val="20000"/>
            </a:spcAft>
            <a:buChar char="•"/>
          </a:pPr>
          <a:r>
            <a:rPr lang="en-US" sz="2100" kern="1200" dirty="0">
              <a:solidFill>
                <a:schemeClr val="tx1"/>
              </a:solidFill>
            </a:rPr>
            <a:t>God reveals </a:t>
          </a:r>
          <a:r>
            <a:rPr lang="en-US" sz="2100" kern="1200" dirty="0">
              <a:solidFill>
                <a:schemeClr val="accent1"/>
              </a:solidFill>
            </a:rPr>
            <a:t>His character </a:t>
          </a:r>
          <a:r>
            <a:rPr lang="en-US" sz="2100" kern="1200" dirty="0">
              <a:solidFill>
                <a:schemeClr val="tx1"/>
              </a:solidFill>
            </a:rPr>
            <a:t>in the context of the transgression</a:t>
          </a:r>
        </a:p>
      </dsp:txBody>
      <dsp:txXfrm>
        <a:off x="0" y="3199060"/>
        <a:ext cx="11026775" cy="14531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928C8C-2DC8-B945-8F26-8794D445CBC4}" type="datetimeFigureOut">
              <a:rPr lang="en-CA" smtClean="0"/>
              <a:t>2023-08-04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DF344-3D3A-E148-937B-29B7DF29253C}" type="slidenum">
              <a:rPr lang="en-CA" smtClean="0"/>
              <a:t>‹#›</a:t>
            </a:fld>
            <a:endParaRPr lang="en-CA"/>
          </a:p>
        </p:txBody>
      </p:sp>
    </p:spTree>
    <p:extLst>
      <p:ext uri="{BB962C8B-B14F-4D97-AF65-F5344CB8AC3E}">
        <p14:creationId xmlns:p14="http://schemas.microsoft.com/office/powerpoint/2010/main" val="3253181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a:t>
            </a:fld>
            <a:endParaRPr lang="en-CA"/>
          </a:p>
        </p:txBody>
      </p:sp>
    </p:spTree>
    <p:extLst>
      <p:ext uri="{BB962C8B-B14F-4D97-AF65-F5344CB8AC3E}">
        <p14:creationId xmlns:p14="http://schemas.microsoft.com/office/powerpoint/2010/main" val="286142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10</a:t>
            </a:fld>
            <a:endParaRPr lang="en-CA"/>
          </a:p>
        </p:txBody>
      </p:sp>
    </p:spTree>
    <p:extLst>
      <p:ext uri="{BB962C8B-B14F-4D97-AF65-F5344CB8AC3E}">
        <p14:creationId xmlns:p14="http://schemas.microsoft.com/office/powerpoint/2010/main" val="1923448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64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632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422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001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862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65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Helvetica"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985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875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442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2</a:t>
            </a:fld>
            <a:endParaRPr lang="en-CA"/>
          </a:p>
        </p:txBody>
      </p:sp>
    </p:spTree>
    <p:extLst>
      <p:ext uri="{BB962C8B-B14F-4D97-AF65-F5344CB8AC3E}">
        <p14:creationId xmlns:p14="http://schemas.microsoft.com/office/powerpoint/2010/main" val="3928922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DF344-3D3A-E148-937B-29B7DF29253C}" type="slidenum">
              <a:rPr lang="en-CA" smtClean="0"/>
              <a:t>21</a:t>
            </a:fld>
            <a:endParaRPr lang="en-CA"/>
          </a:p>
        </p:txBody>
      </p:sp>
    </p:spTree>
    <p:extLst>
      <p:ext uri="{BB962C8B-B14F-4D97-AF65-F5344CB8AC3E}">
        <p14:creationId xmlns:p14="http://schemas.microsoft.com/office/powerpoint/2010/main" val="3868537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481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290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DF344-3D3A-E148-937B-29B7DF29253C}" type="slidenum">
              <a:rPr lang="en-CA" smtClean="0"/>
              <a:t>24</a:t>
            </a:fld>
            <a:endParaRPr lang="en-CA"/>
          </a:p>
        </p:txBody>
      </p:sp>
    </p:spTree>
    <p:extLst>
      <p:ext uri="{BB962C8B-B14F-4D97-AF65-F5344CB8AC3E}">
        <p14:creationId xmlns:p14="http://schemas.microsoft.com/office/powerpoint/2010/main" val="110314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484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DF344-3D3A-E148-937B-29B7DF29253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922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BECCF-3CA4-423A-BAD5-A1DC093A642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043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3</a:t>
            </a:fld>
            <a:endParaRPr lang="en-CA"/>
          </a:p>
        </p:txBody>
      </p:sp>
    </p:spTree>
    <p:extLst>
      <p:ext uri="{BB962C8B-B14F-4D97-AF65-F5344CB8AC3E}">
        <p14:creationId xmlns:p14="http://schemas.microsoft.com/office/powerpoint/2010/main" val="4086851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4</a:t>
            </a:fld>
            <a:endParaRPr lang="en-CA"/>
          </a:p>
        </p:txBody>
      </p:sp>
    </p:spTree>
    <p:extLst>
      <p:ext uri="{BB962C8B-B14F-4D97-AF65-F5344CB8AC3E}">
        <p14:creationId xmlns:p14="http://schemas.microsoft.com/office/powerpoint/2010/main" val="671046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5</a:t>
            </a:fld>
            <a:endParaRPr lang="en-CA"/>
          </a:p>
        </p:txBody>
      </p:sp>
    </p:spTree>
    <p:extLst>
      <p:ext uri="{BB962C8B-B14F-4D97-AF65-F5344CB8AC3E}">
        <p14:creationId xmlns:p14="http://schemas.microsoft.com/office/powerpoint/2010/main" val="1040993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DF344-3D3A-E148-937B-29B7DF29253C}" type="slidenum">
              <a:rPr lang="en-CA" smtClean="0"/>
              <a:t>6</a:t>
            </a:fld>
            <a:endParaRPr lang="en-CA"/>
          </a:p>
        </p:txBody>
      </p:sp>
    </p:spTree>
    <p:extLst>
      <p:ext uri="{BB962C8B-B14F-4D97-AF65-F5344CB8AC3E}">
        <p14:creationId xmlns:p14="http://schemas.microsoft.com/office/powerpoint/2010/main" val="3593216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7</a:t>
            </a:fld>
            <a:endParaRPr lang="en-CA"/>
          </a:p>
        </p:txBody>
      </p:sp>
    </p:spTree>
    <p:extLst>
      <p:ext uri="{BB962C8B-B14F-4D97-AF65-F5344CB8AC3E}">
        <p14:creationId xmlns:p14="http://schemas.microsoft.com/office/powerpoint/2010/main" val="1905052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8</a:t>
            </a:fld>
            <a:endParaRPr lang="en-CA"/>
          </a:p>
        </p:txBody>
      </p:sp>
    </p:spTree>
    <p:extLst>
      <p:ext uri="{BB962C8B-B14F-4D97-AF65-F5344CB8AC3E}">
        <p14:creationId xmlns:p14="http://schemas.microsoft.com/office/powerpoint/2010/main" val="3474688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83DF344-3D3A-E148-937B-29B7DF29253C}" type="slidenum">
              <a:rPr lang="en-CA" smtClean="0"/>
              <a:t>9</a:t>
            </a:fld>
            <a:endParaRPr lang="en-CA"/>
          </a:p>
        </p:txBody>
      </p:sp>
    </p:spTree>
    <p:extLst>
      <p:ext uri="{BB962C8B-B14F-4D97-AF65-F5344CB8AC3E}">
        <p14:creationId xmlns:p14="http://schemas.microsoft.com/office/powerpoint/2010/main" val="962342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A4C6-297A-F342-9617-6E20E44697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6B3CC66-DE2D-E743-AD80-FA82359E9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6D53913-E019-5E4E-BA57-F6DF22E7A94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C66EBF0-7296-2E45-8976-8DCA155B53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AD4DB80-8A86-634C-8A31-85DAF7DB1AD0}"/>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943262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2FBE1-8CC3-724F-BAF2-9709C3A7C83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8EB0901-5953-874B-BF53-0EB5FA31DB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B9FE0C8-96BE-3A43-A953-B1F8B828E67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3E883DB2-446A-1944-8ED8-3E927722BC5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2AC2162-81ED-324E-A5A4-602D1DDF7F0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74452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2BD33-B8E6-1548-A324-DAF70632B7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F513742-126B-D549-9A26-9B5C4C14D7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5D419D3-CD23-FD40-8CC6-7840B79B77A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89EAF837-DED8-F147-B0FD-8AEF6473C76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69AEBA7-FD03-4446-A383-737A86B4FE4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4004747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A4C6-297A-F342-9617-6E20E44697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6B3CC66-DE2D-E743-AD80-FA82359E9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6D53913-E019-5E4E-BA57-F6DF22E7A94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C66EBF0-7296-2E45-8976-8DCA155B53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AD4DB80-8A86-634C-8A31-85DAF7DB1AD0}"/>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482707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6030-547F-3740-ABC1-3C8C15B5ADA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69A95AF-71A6-3A49-AEDE-F3EA3F62B6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8BE1D80-5169-0F4F-9BFF-ED72E67F73B4}"/>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482AA26-8847-C04C-9DE0-5E8084B4179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57A1FC9-FC02-4747-B147-70D9F0E29EFF}"/>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104146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949B2-F85F-9543-A2CD-650301C9F2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AA3D9AF-97B4-3447-89AA-EE929F9C5C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A2D95-C3E8-834D-B81B-CE4FD117E1B1}"/>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4DD966C3-652C-1442-A054-BE34258CC25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E2C67FD5-5CCB-C446-81D0-159D919721D9}"/>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806378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53BA-EE8E-F544-9940-124A7D7047E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3A8E336-F04C-7E49-A7DA-BBA4C16551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06FCF2E-65D6-8641-9A50-50251F78D6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0FA0D65-DD17-4D48-8AB3-8BB3F555093D}"/>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D071F58F-C1AC-0646-AE39-0415829AD6E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1B96FE75-9C0C-E34E-B616-FDA3C085B77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638979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02DB-7F84-E74A-B435-3C3B516ED3B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3B44527-33A0-6243-AF05-56C0723AF9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DC9366-1EC3-734C-98DC-B4F8100F5B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1FF367B-4F8F-6F46-8028-8EBF7DE178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CA91F1-19FD-CA4D-AEAF-AE3A68B0EA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2A8C3C6-558A-EA46-8536-AA1C356733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8" name="Footer Placeholder 7">
            <a:extLst>
              <a:ext uri="{FF2B5EF4-FFF2-40B4-BE49-F238E27FC236}">
                <a16:creationId xmlns:a16="http://schemas.microsoft.com/office/drawing/2014/main" id="{5B9D8F27-F5ED-774B-9C15-885BEEF123C3}"/>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0767D429-58A1-F845-9E79-0A66D9E1251E}"/>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795346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01DE-4AFE-A144-AD76-68DAB4F2297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714A219-95BF-964C-8634-93E7AF8178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4" name="Footer Placeholder 3">
            <a:extLst>
              <a:ext uri="{FF2B5EF4-FFF2-40B4-BE49-F238E27FC236}">
                <a16:creationId xmlns:a16="http://schemas.microsoft.com/office/drawing/2014/main" id="{90050040-49D0-F542-A436-110B13A604C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238F1BCA-BA39-054B-A97E-F7FD5A82B141}"/>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760285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F0A765-C48E-894B-8B8A-15EAB5CC09CE}"/>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3" name="Footer Placeholder 2">
            <a:extLst>
              <a:ext uri="{FF2B5EF4-FFF2-40B4-BE49-F238E27FC236}">
                <a16:creationId xmlns:a16="http://schemas.microsoft.com/office/drawing/2014/main" id="{4E98DB86-FD95-7A4E-90A1-7A308F046DF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6B1CE60A-17EF-464D-A829-A146DFD222BB}"/>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4130884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9E75-12EF-BE42-A047-BC92BA7F37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335285A-C592-B74D-A5B1-A4CC2E5CCA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416D9D6-15E3-5842-97D7-5FFEE3C72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7AC20C-F7C3-C346-A498-54DAAFFC5609}"/>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4FE44812-431B-AE4E-B6AE-FC022DB4DA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324046B0-1BD9-4E45-B658-3A98BD18BD7A}"/>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931723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6030-547F-3740-ABC1-3C8C15B5ADA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69A95AF-71A6-3A49-AEDE-F3EA3F62B6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8BE1D80-5169-0F4F-9BFF-ED72E67F73B4}"/>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482AA26-8847-C04C-9DE0-5E8084B4179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57A1FC9-FC02-4747-B147-70D9F0E29EFF}"/>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161707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2E9D-3767-F94A-9AEF-28A3EC5B8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ED06E37-DA6A-2C4F-8B16-B21058705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43D4752-3355-4448-BF23-5844D7174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EDD6B5-0239-A34C-9E11-4B411A373367}"/>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7B95EC19-3E9D-E843-862E-D76E9359F19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1D1E24F-3AA4-7244-AF86-27181865AB14}"/>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990229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2FBE1-8CC3-724F-BAF2-9709C3A7C83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8EB0901-5953-874B-BF53-0EB5FA31DB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B9FE0C8-96BE-3A43-A953-B1F8B828E67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3E883DB2-446A-1944-8ED8-3E927722BC5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2AC2162-81ED-324E-A5A4-602D1DDF7F0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977770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2BD33-B8E6-1548-A324-DAF70632B7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F513742-126B-D549-9A26-9B5C4C14D7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5D419D3-CD23-FD40-8CC6-7840B79B77A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89EAF837-DED8-F147-B0FD-8AEF6473C76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69AEBA7-FD03-4446-A383-737A86B4FE4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509099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A4C6-297A-F342-9617-6E20E44697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6B3CC66-DE2D-E743-AD80-FA82359E9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6D53913-E019-5E4E-BA57-F6DF22E7A94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C66EBF0-7296-2E45-8976-8DCA155B53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AD4DB80-8A86-634C-8A31-85DAF7DB1AD0}"/>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579494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6030-547F-3740-ABC1-3C8C15B5ADA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69A95AF-71A6-3A49-AEDE-F3EA3F62B6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8BE1D80-5169-0F4F-9BFF-ED72E67F73B4}"/>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482AA26-8847-C04C-9DE0-5E8084B4179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57A1FC9-FC02-4747-B147-70D9F0E29EFF}"/>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733983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949B2-F85F-9543-A2CD-650301C9F2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AA3D9AF-97B4-3447-89AA-EE929F9C5C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A2D95-C3E8-834D-B81B-CE4FD117E1B1}"/>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4DD966C3-652C-1442-A054-BE34258CC25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E2C67FD5-5CCB-C446-81D0-159D919721D9}"/>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23047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53BA-EE8E-F544-9940-124A7D7047E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3A8E336-F04C-7E49-A7DA-BBA4C16551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06FCF2E-65D6-8641-9A50-50251F78D6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0FA0D65-DD17-4D48-8AB3-8BB3F555093D}"/>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D071F58F-C1AC-0646-AE39-0415829AD6E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1B96FE75-9C0C-E34E-B616-FDA3C085B77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389812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02DB-7F84-E74A-B435-3C3B516ED3B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3B44527-33A0-6243-AF05-56C0723AF9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DC9366-1EC3-734C-98DC-B4F8100F5B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1FF367B-4F8F-6F46-8028-8EBF7DE178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CA91F1-19FD-CA4D-AEAF-AE3A68B0EA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2A8C3C6-558A-EA46-8536-AA1C356733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8" name="Footer Placeholder 7">
            <a:extLst>
              <a:ext uri="{FF2B5EF4-FFF2-40B4-BE49-F238E27FC236}">
                <a16:creationId xmlns:a16="http://schemas.microsoft.com/office/drawing/2014/main" id="{5B9D8F27-F5ED-774B-9C15-885BEEF123C3}"/>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0767D429-58A1-F845-9E79-0A66D9E1251E}"/>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392966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01DE-4AFE-A144-AD76-68DAB4F2297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714A219-95BF-964C-8634-93E7AF8178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4" name="Footer Placeholder 3">
            <a:extLst>
              <a:ext uri="{FF2B5EF4-FFF2-40B4-BE49-F238E27FC236}">
                <a16:creationId xmlns:a16="http://schemas.microsoft.com/office/drawing/2014/main" id="{90050040-49D0-F542-A436-110B13A604C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238F1BCA-BA39-054B-A97E-F7FD5A82B141}"/>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612977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F0A765-C48E-894B-8B8A-15EAB5CC09CE}"/>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3" name="Footer Placeholder 2">
            <a:extLst>
              <a:ext uri="{FF2B5EF4-FFF2-40B4-BE49-F238E27FC236}">
                <a16:creationId xmlns:a16="http://schemas.microsoft.com/office/drawing/2014/main" id="{4E98DB86-FD95-7A4E-90A1-7A308F046DF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6B1CE60A-17EF-464D-A829-A146DFD222BB}"/>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854765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949B2-F85F-9543-A2CD-650301C9F2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AA3D9AF-97B4-3447-89AA-EE929F9C5C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A2D95-C3E8-834D-B81B-CE4FD117E1B1}"/>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4DD966C3-652C-1442-A054-BE34258CC25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E2C67FD5-5CCB-C446-81D0-159D919721D9}"/>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134661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9E75-12EF-BE42-A047-BC92BA7F37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335285A-C592-B74D-A5B1-A4CC2E5CCA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416D9D6-15E3-5842-97D7-5FFEE3C72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7AC20C-F7C3-C346-A498-54DAAFFC5609}"/>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4FE44812-431B-AE4E-B6AE-FC022DB4DA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324046B0-1BD9-4E45-B658-3A98BD18BD7A}"/>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975625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2E9D-3767-F94A-9AEF-28A3EC5B8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ED06E37-DA6A-2C4F-8B16-B21058705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43D4752-3355-4448-BF23-5844D7174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EDD6B5-0239-A34C-9E11-4B411A373367}"/>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7B95EC19-3E9D-E843-862E-D76E9359F19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1D1E24F-3AA4-7244-AF86-27181865AB14}"/>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829368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2FBE1-8CC3-724F-BAF2-9709C3A7C83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8EB0901-5953-874B-BF53-0EB5FA31DB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B9FE0C8-96BE-3A43-A953-B1F8B828E67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3E883DB2-446A-1944-8ED8-3E927722BC5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2AC2162-81ED-324E-A5A4-602D1DDF7F0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907883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2BD33-B8E6-1548-A324-DAF70632B7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F513742-126B-D549-9A26-9B5C4C14D7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5D419D3-CD23-FD40-8CC6-7840B79B77A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89EAF837-DED8-F147-B0FD-8AEF6473C76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69AEBA7-FD03-4446-A383-737A86B4FE4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746165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A4C6-297A-F342-9617-6E20E44697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6B3CC66-DE2D-E743-AD80-FA82359E9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6D53913-E019-5E4E-BA57-F6DF22E7A94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C66EBF0-7296-2E45-8976-8DCA155B53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AD4DB80-8A86-634C-8A31-85DAF7DB1AD0}"/>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619731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6030-547F-3740-ABC1-3C8C15B5ADA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69A95AF-71A6-3A49-AEDE-F3EA3F62B6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8BE1D80-5169-0F4F-9BFF-ED72E67F73B4}"/>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B482AA26-8847-C04C-9DE0-5E8084B4179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57A1FC9-FC02-4747-B147-70D9F0E29EFF}"/>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447779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949B2-F85F-9543-A2CD-650301C9F2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AA3D9AF-97B4-3447-89AA-EE929F9C5C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A2D95-C3E8-834D-B81B-CE4FD117E1B1}"/>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4DD966C3-652C-1442-A054-BE34258CC25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E2C67FD5-5CCB-C446-81D0-159D919721D9}"/>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719571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53BA-EE8E-F544-9940-124A7D7047E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3A8E336-F04C-7E49-A7DA-BBA4C16551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06FCF2E-65D6-8641-9A50-50251F78D6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0FA0D65-DD17-4D48-8AB3-8BB3F555093D}"/>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D071F58F-C1AC-0646-AE39-0415829AD6E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1B96FE75-9C0C-E34E-B616-FDA3C085B77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451138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02DB-7F84-E74A-B435-3C3B516ED3B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3B44527-33A0-6243-AF05-56C0723AF9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DC9366-1EC3-734C-98DC-B4F8100F5B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1FF367B-4F8F-6F46-8028-8EBF7DE178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CA91F1-19FD-CA4D-AEAF-AE3A68B0EA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2A8C3C6-558A-EA46-8536-AA1C356733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8" name="Footer Placeholder 7">
            <a:extLst>
              <a:ext uri="{FF2B5EF4-FFF2-40B4-BE49-F238E27FC236}">
                <a16:creationId xmlns:a16="http://schemas.microsoft.com/office/drawing/2014/main" id="{5B9D8F27-F5ED-774B-9C15-885BEEF123C3}"/>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0767D429-58A1-F845-9E79-0A66D9E1251E}"/>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20934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01DE-4AFE-A144-AD76-68DAB4F2297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714A219-95BF-964C-8634-93E7AF8178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4" name="Footer Placeholder 3">
            <a:extLst>
              <a:ext uri="{FF2B5EF4-FFF2-40B4-BE49-F238E27FC236}">
                <a16:creationId xmlns:a16="http://schemas.microsoft.com/office/drawing/2014/main" id="{90050040-49D0-F542-A436-110B13A604C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238F1BCA-BA39-054B-A97E-F7FD5A82B141}"/>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917761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53BA-EE8E-F544-9940-124A7D7047E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3A8E336-F04C-7E49-A7DA-BBA4C16551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06FCF2E-65D6-8641-9A50-50251F78D6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0FA0D65-DD17-4D48-8AB3-8BB3F555093D}"/>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D071F58F-C1AC-0646-AE39-0415829AD6E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1B96FE75-9C0C-E34E-B616-FDA3C085B77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6592377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F0A765-C48E-894B-8B8A-15EAB5CC09CE}"/>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3" name="Footer Placeholder 2">
            <a:extLst>
              <a:ext uri="{FF2B5EF4-FFF2-40B4-BE49-F238E27FC236}">
                <a16:creationId xmlns:a16="http://schemas.microsoft.com/office/drawing/2014/main" id="{4E98DB86-FD95-7A4E-90A1-7A308F046DF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6B1CE60A-17EF-464D-A829-A146DFD222BB}"/>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990888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9E75-12EF-BE42-A047-BC92BA7F37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335285A-C592-B74D-A5B1-A4CC2E5CCA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416D9D6-15E3-5842-97D7-5FFEE3C72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7AC20C-F7C3-C346-A498-54DAAFFC5609}"/>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4FE44812-431B-AE4E-B6AE-FC022DB4DA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324046B0-1BD9-4E45-B658-3A98BD18BD7A}"/>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745052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2E9D-3767-F94A-9AEF-28A3EC5B8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ED06E37-DA6A-2C4F-8B16-B21058705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43D4752-3355-4448-BF23-5844D7174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EDD6B5-0239-A34C-9E11-4B411A373367}"/>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7B95EC19-3E9D-E843-862E-D76E9359F19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1D1E24F-3AA4-7244-AF86-27181865AB14}"/>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722329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2FBE1-8CC3-724F-BAF2-9709C3A7C83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8EB0901-5953-874B-BF53-0EB5FA31DB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B9FE0C8-96BE-3A43-A953-B1F8B828E67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3E883DB2-446A-1944-8ED8-3E927722BC5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2AC2162-81ED-324E-A5A4-602D1DDF7F0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44742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2BD33-B8E6-1548-A324-DAF70632B7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F513742-126B-D549-9A26-9B5C4C14D7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5D419D3-CD23-FD40-8CC6-7840B79B77A3}"/>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5" name="Footer Placeholder 4">
            <a:extLst>
              <a:ext uri="{FF2B5EF4-FFF2-40B4-BE49-F238E27FC236}">
                <a16:creationId xmlns:a16="http://schemas.microsoft.com/office/drawing/2014/main" id="{89EAF837-DED8-F147-B0FD-8AEF6473C76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69AEBA7-FD03-4446-A383-737A86B4FE4C}"/>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3821158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02DB-7F84-E74A-B435-3C3B516ED3B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3B44527-33A0-6243-AF05-56C0723AF9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DC9366-1EC3-734C-98DC-B4F8100F5B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1FF367B-4F8F-6F46-8028-8EBF7DE178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CA91F1-19FD-CA4D-AEAF-AE3A68B0EA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2A8C3C6-558A-EA46-8536-AA1C356733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8" name="Footer Placeholder 7">
            <a:extLst>
              <a:ext uri="{FF2B5EF4-FFF2-40B4-BE49-F238E27FC236}">
                <a16:creationId xmlns:a16="http://schemas.microsoft.com/office/drawing/2014/main" id="{5B9D8F27-F5ED-774B-9C15-885BEEF123C3}"/>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0767D429-58A1-F845-9E79-0A66D9E1251E}"/>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501334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01DE-4AFE-A144-AD76-68DAB4F2297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714A219-95BF-964C-8634-93E7AF817838}"/>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4" name="Footer Placeholder 3">
            <a:extLst>
              <a:ext uri="{FF2B5EF4-FFF2-40B4-BE49-F238E27FC236}">
                <a16:creationId xmlns:a16="http://schemas.microsoft.com/office/drawing/2014/main" id="{90050040-49D0-F542-A436-110B13A604C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238F1BCA-BA39-054B-A97E-F7FD5A82B141}"/>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725999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F0A765-C48E-894B-8B8A-15EAB5CC09CE}"/>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3" name="Footer Placeholder 2">
            <a:extLst>
              <a:ext uri="{FF2B5EF4-FFF2-40B4-BE49-F238E27FC236}">
                <a16:creationId xmlns:a16="http://schemas.microsoft.com/office/drawing/2014/main" id="{4E98DB86-FD95-7A4E-90A1-7A308F046DF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6B1CE60A-17EF-464D-A829-A146DFD222BB}"/>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827995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9E75-12EF-BE42-A047-BC92BA7F37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335285A-C592-B74D-A5B1-A4CC2E5CCA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416D9D6-15E3-5842-97D7-5FFEE3C72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7AC20C-F7C3-C346-A498-54DAAFFC5609}"/>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4FE44812-431B-AE4E-B6AE-FC022DB4DA5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324046B0-1BD9-4E45-B658-3A98BD18BD7A}"/>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2722279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2E9D-3767-F94A-9AEF-28A3EC5B8F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ED06E37-DA6A-2C4F-8B16-B21058705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43D4752-3355-4448-BF23-5844D7174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EDD6B5-0239-A34C-9E11-4B411A373367}"/>
              </a:ext>
            </a:extLst>
          </p:cNvPr>
          <p:cNvSpPr>
            <a:spLocks noGrp="1"/>
          </p:cNvSpPr>
          <p:nvPr>
            <p:ph type="dt" sz="half" idx="10"/>
          </p:nvPr>
        </p:nvSpPr>
        <p:spPr>
          <a:xfrm>
            <a:off x="838200" y="6356350"/>
            <a:ext cx="2743200" cy="365125"/>
          </a:xfrm>
          <a:prstGeom prst="rect">
            <a:avLst/>
          </a:prstGeom>
        </p:spPr>
        <p:txBody>
          <a:bodyPr/>
          <a:lstStyle/>
          <a:p>
            <a:fld id="{9EC2F3F0-7897-2644-BF7B-3F9C62D0340B}" type="datetimeFigureOut">
              <a:rPr lang="en-CA" smtClean="0"/>
              <a:t>2023-08-04</a:t>
            </a:fld>
            <a:endParaRPr lang="en-CA"/>
          </a:p>
        </p:txBody>
      </p:sp>
      <p:sp>
        <p:nvSpPr>
          <p:cNvPr id="6" name="Footer Placeholder 5">
            <a:extLst>
              <a:ext uri="{FF2B5EF4-FFF2-40B4-BE49-F238E27FC236}">
                <a16:creationId xmlns:a16="http://schemas.microsoft.com/office/drawing/2014/main" id="{7B95EC19-3E9D-E843-862E-D76E9359F19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1D1E24F-3AA4-7244-AF86-27181865AB14}"/>
              </a:ext>
            </a:extLst>
          </p:cNvPr>
          <p:cNvSpPr>
            <a:spLocks noGrp="1"/>
          </p:cNvSpPr>
          <p:nvPr>
            <p:ph type="sldNum" sz="quarter" idx="12"/>
          </p:nvPr>
        </p:nvSpPr>
        <p:spPr/>
        <p:txBody>
          <a:bodyPr/>
          <a:lstStyle/>
          <a:p>
            <a:fld id="{EE1C8EE5-3B81-DD4A-A496-D455DA2C52F5}" type="slidenum">
              <a:rPr lang="en-CA" smtClean="0"/>
              <a:t>‹#›</a:t>
            </a:fld>
            <a:endParaRPr lang="en-CA"/>
          </a:p>
        </p:txBody>
      </p:sp>
    </p:spTree>
    <p:extLst>
      <p:ext uri="{BB962C8B-B14F-4D97-AF65-F5344CB8AC3E}">
        <p14:creationId xmlns:p14="http://schemas.microsoft.com/office/powerpoint/2010/main" val="1189039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0245BDE-0754-7314-A460-FD6569913CD3}"/>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t="-1" r="68514" b="66037"/>
          <a:stretch/>
        </p:blipFill>
        <p:spPr bwMode="auto">
          <a:xfrm>
            <a:off x="0" y="1"/>
            <a:ext cx="3838666" cy="21626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8D2B429-FB2F-AF43-AA3B-7293A73EA098}"/>
              </a:ext>
            </a:extLst>
          </p:cNvPr>
          <p:cNvSpPr/>
          <p:nvPr/>
        </p:nvSpPr>
        <p:spPr>
          <a:xfrm rot="10800000">
            <a:off x="0" y="0"/>
            <a:ext cx="3838666" cy="2162629"/>
          </a:xfrm>
          <a:prstGeom prst="rect">
            <a:avLst/>
          </a:prstGeom>
          <a:gradFill flip="none" rotWithShape="1">
            <a:gsLst>
              <a:gs pos="0">
                <a:schemeClr val="accent1">
                  <a:lumMod val="5000"/>
                  <a:lumOff val="95000"/>
                  <a:alpha val="25000"/>
                </a:schemeClr>
              </a:gs>
              <a:gs pos="35000">
                <a:schemeClr val="bg1">
                  <a:alpha val="70000"/>
                </a:schemeClr>
              </a:gs>
              <a:gs pos="44000">
                <a:schemeClr val="bg1">
                  <a:alpha val="85000"/>
                </a:schemeClr>
              </a:gs>
              <a:gs pos="51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Placeholder 1">
            <a:extLst>
              <a:ext uri="{FF2B5EF4-FFF2-40B4-BE49-F238E27FC236}">
                <a16:creationId xmlns:a16="http://schemas.microsoft.com/office/drawing/2014/main" id="{0F7E885F-186D-F740-ACD4-61F9CB524410}"/>
              </a:ext>
            </a:extLst>
          </p:cNvPr>
          <p:cNvSpPr>
            <a:spLocks noGrp="1"/>
          </p:cNvSpPr>
          <p:nvPr>
            <p:ph type="title"/>
          </p:nvPr>
        </p:nvSpPr>
        <p:spPr>
          <a:xfrm>
            <a:off x="581890" y="320675"/>
            <a:ext cx="11028219"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E5DD49D-4310-0F40-BD50-60FB59E4CF8B}"/>
              </a:ext>
            </a:extLst>
          </p:cNvPr>
          <p:cNvSpPr>
            <a:spLocks noGrp="1"/>
          </p:cNvSpPr>
          <p:nvPr>
            <p:ph type="body" idx="1"/>
          </p:nvPr>
        </p:nvSpPr>
        <p:spPr>
          <a:xfrm>
            <a:off x="581890" y="1825625"/>
            <a:ext cx="11028218" cy="4711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Slide Number Placeholder 5">
            <a:extLst>
              <a:ext uri="{FF2B5EF4-FFF2-40B4-BE49-F238E27FC236}">
                <a16:creationId xmlns:a16="http://schemas.microsoft.com/office/drawing/2014/main" id="{02D2F7DF-8229-1846-A83F-A8927171C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C8EE5-3B81-DD4A-A496-D455DA2C52F5}" type="slidenum">
              <a:rPr lang="en-CA" smtClean="0"/>
              <a:t>‹#›</a:t>
            </a:fld>
            <a:endParaRPr lang="en-CA"/>
          </a:p>
        </p:txBody>
      </p:sp>
    </p:spTree>
    <p:extLst>
      <p:ext uri="{BB962C8B-B14F-4D97-AF65-F5344CB8AC3E}">
        <p14:creationId xmlns:p14="http://schemas.microsoft.com/office/powerpoint/2010/main" val="3754990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i="0" kern="1200" cap="none" spc="0">
          <a:ln w="0"/>
          <a:solidFill>
            <a:schemeClr val="tx1"/>
          </a:solidFill>
          <a:effectLst>
            <a:outerShdw blurRad="38100" dist="19050" dir="2700000" algn="tl" rotWithShape="0">
              <a:schemeClr val="dk1">
                <a:alpha val="40000"/>
              </a:schemeClr>
            </a:outerShdw>
          </a:effectLst>
          <a:latin typeface="Gisha" panose="020B0502040204020203" pitchFamily="34" charset="-79"/>
          <a:ea typeface="Lato" panose="020F0502020204030203" pitchFamily="34" charset="0"/>
          <a:cs typeface="Gisha" panose="020B05020402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Gisha" panose="020B0502040204020203" pitchFamily="34" charset="-79"/>
          <a:ea typeface="+mn-ea"/>
          <a:cs typeface="Gisha" panose="020B05020402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Gisha" panose="020B0502040204020203" pitchFamily="34" charset="-79"/>
          <a:ea typeface="+mn-ea"/>
          <a:cs typeface="Gisha" panose="020B05020402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sha" panose="020B0502040204020203" pitchFamily="34" charset="-79"/>
          <a:ea typeface="+mn-ea"/>
          <a:cs typeface="Gisha" panose="020B05020402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Strong support: stone sculpted throne in the garden of Peles Palace Stock  Photo | Adobe Stock">
            <a:extLst>
              <a:ext uri="{FF2B5EF4-FFF2-40B4-BE49-F238E27FC236}">
                <a16:creationId xmlns:a16="http://schemas.microsoft.com/office/drawing/2014/main" id="{485F9471-391B-10D1-1276-03574266B31B}"/>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10177" t="10614"/>
          <a:stretch/>
        </p:blipFill>
        <p:spPr bwMode="auto">
          <a:xfrm>
            <a:off x="-2543" y="0"/>
            <a:ext cx="4013201" cy="27178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8D2B429-FB2F-AF43-AA3B-7293A73EA098}"/>
              </a:ext>
            </a:extLst>
          </p:cNvPr>
          <p:cNvSpPr/>
          <p:nvPr/>
        </p:nvSpPr>
        <p:spPr>
          <a:xfrm rot="10800000">
            <a:off x="0" y="0"/>
            <a:ext cx="4013200" cy="2717801"/>
          </a:xfrm>
          <a:prstGeom prst="rect">
            <a:avLst/>
          </a:prstGeom>
          <a:gradFill flip="none" rotWithShape="1">
            <a:gsLst>
              <a:gs pos="0">
                <a:schemeClr val="accent1">
                  <a:lumMod val="5000"/>
                  <a:lumOff val="95000"/>
                  <a:alpha val="25000"/>
                </a:schemeClr>
              </a:gs>
              <a:gs pos="35000">
                <a:schemeClr val="bg1">
                  <a:alpha val="70000"/>
                </a:schemeClr>
              </a:gs>
              <a:gs pos="44000">
                <a:schemeClr val="bg1">
                  <a:alpha val="85000"/>
                </a:schemeClr>
              </a:gs>
              <a:gs pos="51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Placeholder 1">
            <a:extLst>
              <a:ext uri="{FF2B5EF4-FFF2-40B4-BE49-F238E27FC236}">
                <a16:creationId xmlns:a16="http://schemas.microsoft.com/office/drawing/2014/main" id="{0F7E885F-186D-F740-ACD4-61F9CB524410}"/>
              </a:ext>
            </a:extLst>
          </p:cNvPr>
          <p:cNvSpPr>
            <a:spLocks noGrp="1"/>
          </p:cNvSpPr>
          <p:nvPr>
            <p:ph type="title"/>
          </p:nvPr>
        </p:nvSpPr>
        <p:spPr>
          <a:xfrm>
            <a:off x="581890" y="320675"/>
            <a:ext cx="11028219"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E5DD49D-4310-0F40-BD50-60FB59E4CF8B}"/>
              </a:ext>
            </a:extLst>
          </p:cNvPr>
          <p:cNvSpPr>
            <a:spLocks noGrp="1"/>
          </p:cNvSpPr>
          <p:nvPr>
            <p:ph type="body" idx="1"/>
          </p:nvPr>
        </p:nvSpPr>
        <p:spPr>
          <a:xfrm>
            <a:off x="581890" y="1825625"/>
            <a:ext cx="11028218" cy="4711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Slide Number Placeholder 5">
            <a:extLst>
              <a:ext uri="{FF2B5EF4-FFF2-40B4-BE49-F238E27FC236}">
                <a16:creationId xmlns:a16="http://schemas.microsoft.com/office/drawing/2014/main" id="{02D2F7DF-8229-1846-A83F-A8927171C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C8EE5-3B81-DD4A-A496-D455DA2C52F5}" type="slidenum">
              <a:rPr lang="en-CA" smtClean="0"/>
              <a:t>‹#›</a:t>
            </a:fld>
            <a:endParaRPr lang="en-CA"/>
          </a:p>
        </p:txBody>
      </p:sp>
    </p:spTree>
    <p:extLst>
      <p:ext uri="{BB962C8B-B14F-4D97-AF65-F5344CB8AC3E}">
        <p14:creationId xmlns:p14="http://schemas.microsoft.com/office/powerpoint/2010/main" val="372962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1" i="0" kern="1200" cap="none" spc="0">
          <a:ln w="0"/>
          <a:solidFill>
            <a:schemeClr val="tx1"/>
          </a:solidFill>
          <a:effectLst>
            <a:outerShdw blurRad="38100" dist="19050" dir="2700000" algn="tl" rotWithShape="0">
              <a:schemeClr val="dk1">
                <a:alpha val="40000"/>
              </a:schemeClr>
            </a:outerShdw>
          </a:effectLst>
          <a:latin typeface="Gisha" panose="020B0502040204020203" pitchFamily="34" charset="-79"/>
          <a:ea typeface="Lato" panose="020F0502020204030203" pitchFamily="34" charset="0"/>
          <a:cs typeface="Gisha" panose="020B05020402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Gisha" panose="020B0502040204020203" pitchFamily="34" charset="-79"/>
          <a:ea typeface="+mn-ea"/>
          <a:cs typeface="Gisha" panose="020B05020402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Gisha" panose="020B0502040204020203" pitchFamily="34" charset="-79"/>
          <a:ea typeface="+mn-ea"/>
          <a:cs typeface="Gisha" panose="020B05020402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sha" panose="020B0502040204020203" pitchFamily="34" charset="-79"/>
          <a:ea typeface="+mn-ea"/>
          <a:cs typeface="Gisha" panose="020B05020402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descr="Lessons from a Pomegranate Tree in Soul Relaxation - So-Sy Astrology">
            <a:extLst>
              <a:ext uri="{FF2B5EF4-FFF2-40B4-BE49-F238E27FC236}">
                <a16:creationId xmlns:a16="http://schemas.microsoft.com/office/drawing/2014/main" id="{C3242322-D427-6941-A9AF-0776151E51A6}"/>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46884" t="43265" r="32002" b="12823"/>
          <a:stretch/>
        </p:blipFill>
        <p:spPr bwMode="auto">
          <a:xfrm>
            <a:off x="0" y="0"/>
            <a:ext cx="2825360" cy="3011488"/>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8D2B429-FB2F-AF43-AA3B-7293A73EA098}"/>
              </a:ext>
            </a:extLst>
          </p:cNvPr>
          <p:cNvSpPr/>
          <p:nvPr userDrawn="1"/>
        </p:nvSpPr>
        <p:spPr>
          <a:xfrm>
            <a:off x="0" y="0"/>
            <a:ext cx="2846069" cy="3011488"/>
          </a:xfrm>
          <a:prstGeom prst="rect">
            <a:avLst/>
          </a:prstGeom>
          <a:gradFill flip="none" rotWithShape="1">
            <a:gsLst>
              <a:gs pos="35000">
                <a:schemeClr val="accent1">
                  <a:lumMod val="5000"/>
                  <a:lumOff val="95000"/>
                  <a:alpha val="25000"/>
                </a:schemeClr>
              </a:gs>
              <a:gs pos="49000">
                <a:schemeClr val="bg1">
                  <a:alpha val="70000"/>
                </a:schemeClr>
              </a:gs>
              <a:gs pos="54000">
                <a:schemeClr val="bg1">
                  <a:alpha val="85000"/>
                </a:schemeClr>
              </a:gs>
              <a:gs pos="7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a:extLst>
              <a:ext uri="{FF2B5EF4-FFF2-40B4-BE49-F238E27FC236}">
                <a16:creationId xmlns:a16="http://schemas.microsoft.com/office/drawing/2014/main" id="{02D2F7DF-8229-1846-A83F-A8927171C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C8EE5-3B81-DD4A-A496-D455DA2C52F5}" type="slidenum">
              <a:rPr lang="en-CA" smtClean="0"/>
              <a:t>‹#›</a:t>
            </a:fld>
            <a:endParaRPr lang="en-CA"/>
          </a:p>
        </p:txBody>
      </p:sp>
      <p:sp>
        <p:nvSpPr>
          <p:cNvPr id="2" name="Title Placeholder 1">
            <a:extLst>
              <a:ext uri="{FF2B5EF4-FFF2-40B4-BE49-F238E27FC236}">
                <a16:creationId xmlns:a16="http://schemas.microsoft.com/office/drawing/2014/main" id="{0F7E885F-186D-F740-ACD4-61F9CB524410}"/>
              </a:ext>
            </a:extLst>
          </p:cNvPr>
          <p:cNvSpPr>
            <a:spLocks noGrp="1"/>
          </p:cNvSpPr>
          <p:nvPr>
            <p:ph type="title"/>
          </p:nvPr>
        </p:nvSpPr>
        <p:spPr>
          <a:xfrm>
            <a:off x="581890" y="320675"/>
            <a:ext cx="11028219"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E5DD49D-4310-0F40-BD50-60FB59E4CF8B}"/>
              </a:ext>
            </a:extLst>
          </p:cNvPr>
          <p:cNvSpPr>
            <a:spLocks noGrp="1"/>
          </p:cNvSpPr>
          <p:nvPr>
            <p:ph type="body" idx="1"/>
          </p:nvPr>
        </p:nvSpPr>
        <p:spPr>
          <a:xfrm>
            <a:off x="581890" y="1825625"/>
            <a:ext cx="11028218" cy="4711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131300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i="0" kern="1200" cap="none" spc="0">
          <a:ln w="0"/>
          <a:solidFill>
            <a:schemeClr val="tx1"/>
          </a:solidFill>
          <a:effectLst>
            <a:outerShdw blurRad="38100" dist="19050" dir="2700000" algn="tl" rotWithShape="0">
              <a:schemeClr val="dk1">
                <a:alpha val="40000"/>
              </a:schemeClr>
            </a:outerShdw>
          </a:effectLst>
          <a:latin typeface="Gisha" panose="020B0502040204020203" pitchFamily="34" charset="-79"/>
          <a:ea typeface="Lato" panose="020F0502020204030203" pitchFamily="34" charset="0"/>
          <a:cs typeface="Gisha" panose="020B05020402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Gisha" panose="020B0502040204020203" pitchFamily="34" charset="-79"/>
          <a:ea typeface="+mn-ea"/>
          <a:cs typeface="Gisha" panose="020B05020402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Gisha" panose="020B0502040204020203" pitchFamily="34" charset="-79"/>
          <a:ea typeface="+mn-ea"/>
          <a:cs typeface="Gisha" panose="020B05020402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sha" panose="020B0502040204020203" pitchFamily="34" charset="-79"/>
          <a:ea typeface="+mn-ea"/>
          <a:cs typeface="Gisha" panose="020B05020402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0" name="Picture 6" descr="Flame Proofing - Locker Wire Mesh">
            <a:extLst>
              <a:ext uri="{FF2B5EF4-FFF2-40B4-BE49-F238E27FC236}">
                <a16:creationId xmlns:a16="http://schemas.microsoft.com/office/drawing/2014/main" id="{A4F7E1B5-3256-7E4B-8EC1-0371A0A0F4E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0"/>
            <a:ext cx="3374390"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02D2F7DF-8229-1846-A83F-A8927171C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C8EE5-3B81-DD4A-A496-D455DA2C52F5}" type="slidenum">
              <a:rPr lang="en-CA" smtClean="0"/>
              <a:t>‹#›</a:t>
            </a:fld>
            <a:endParaRPr lang="en-CA"/>
          </a:p>
        </p:txBody>
      </p:sp>
      <p:sp>
        <p:nvSpPr>
          <p:cNvPr id="9" name="Rectangle 8">
            <a:extLst>
              <a:ext uri="{FF2B5EF4-FFF2-40B4-BE49-F238E27FC236}">
                <a16:creationId xmlns:a16="http://schemas.microsoft.com/office/drawing/2014/main" id="{88D2B429-FB2F-AF43-AA3B-7293A73EA098}"/>
              </a:ext>
            </a:extLst>
          </p:cNvPr>
          <p:cNvSpPr/>
          <p:nvPr userDrawn="1"/>
        </p:nvSpPr>
        <p:spPr>
          <a:xfrm>
            <a:off x="-1680210" y="-1108710"/>
            <a:ext cx="5692140" cy="3943350"/>
          </a:xfrm>
          <a:prstGeom prst="rect">
            <a:avLst/>
          </a:prstGeom>
          <a:gradFill flip="none" rotWithShape="1">
            <a:gsLst>
              <a:gs pos="29000">
                <a:schemeClr val="accent1">
                  <a:lumMod val="5000"/>
                  <a:lumOff val="95000"/>
                  <a:alpha val="25000"/>
                </a:schemeClr>
              </a:gs>
              <a:gs pos="45000">
                <a:schemeClr val="bg1">
                  <a:alpha val="70000"/>
                </a:schemeClr>
              </a:gs>
              <a:gs pos="50000">
                <a:schemeClr val="bg1">
                  <a:alpha val="85000"/>
                </a:schemeClr>
              </a:gs>
              <a:gs pos="63000">
                <a:schemeClr val="bg1"/>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Placeholder 1">
            <a:extLst>
              <a:ext uri="{FF2B5EF4-FFF2-40B4-BE49-F238E27FC236}">
                <a16:creationId xmlns:a16="http://schemas.microsoft.com/office/drawing/2014/main" id="{0F7E885F-186D-F740-ACD4-61F9CB524410}"/>
              </a:ext>
            </a:extLst>
          </p:cNvPr>
          <p:cNvSpPr>
            <a:spLocks noGrp="1"/>
          </p:cNvSpPr>
          <p:nvPr>
            <p:ph type="title"/>
          </p:nvPr>
        </p:nvSpPr>
        <p:spPr>
          <a:xfrm>
            <a:off x="581890" y="320675"/>
            <a:ext cx="11028219"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E5DD49D-4310-0F40-BD50-60FB59E4CF8B}"/>
              </a:ext>
            </a:extLst>
          </p:cNvPr>
          <p:cNvSpPr>
            <a:spLocks noGrp="1"/>
          </p:cNvSpPr>
          <p:nvPr>
            <p:ph type="body" idx="1"/>
          </p:nvPr>
        </p:nvSpPr>
        <p:spPr>
          <a:xfrm>
            <a:off x="581890" y="1825625"/>
            <a:ext cx="11028218" cy="4711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2719876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1" i="0" kern="1200" cap="none" spc="0">
          <a:ln w="0"/>
          <a:solidFill>
            <a:schemeClr val="tx1"/>
          </a:solidFill>
          <a:effectLst>
            <a:outerShdw blurRad="38100" dist="19050" dir="2700000" algn="tl" rotWithShape="0">
              <a:schemeClr val="dk1">
                <a:alpha val="40000"/>
              </a:schemeClr>
            </a:outerShdw>
          </a:effectLst>
          <a:latin typeface="Gisha" panose="020B0502040204020203" pitchFamily="34" charset="-79"/>
          <a:ea typeface="Lato" panose="020F0502020204030203" pitchFamily="34" charset="0"/>
          <a:cs typeface="Gisha" panose="020B05020402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Gisha" panose="020B0502040204020203" pitchFamily="34" charset="-79"/>
          <a:ea typeface="+mn-ea"/>
          <a:cs typeface="Gisha" panose="020B05020402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Gisha" panose="020B0502040204020203" pitchFamily="34" charset="-79"/>
          <a:ea typeface="+mn-ea"/>
          <a:cs typeface="Gisha" panose="020B05020402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Gisha" panose="020B0502040204020203" pitchFamily="34" charset="-79"/>
          <a:ea typeface="+mn-ea"/>
          <a:cs typeface="Gisha" panose="020B05020402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sha" panose="020B0502040204020203" pitchFamily="34" charset="-79"/>
          <a:ea typeface="+mn-ea"/>
          <a:cs typeface="Gisha" panose="020B05020402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E807379E-1A27-9342-80A8-F1BEAA75C0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09" b="18794"/>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E3F08-4391-FA4D-A642-C446CEB52E71}"/>
              </a:ext>
            </a:extLst>
          </p:cNvPr>
          <p:cNvSpPr>
            <a:spLocks noGrp="1"/>
          </p:cNvSpPr>
          <p:nvPr>
            <p:ph type="ctrTitle"/>
          </p:nvPr>
        </p:nvSpPr>
        <p:spPr>
          <a:xfrm>
            <a:off x="1063752" y="1488252"/>
            <a:ext cx="10058400" cy="3574778"/>
          </a:xfrm>
          <a:effectLst>
            <a:outerShdw blurRad="50800" dist="38100" dir="2700000" algn="tl" rotWithShape="0">
              <a:prstClr val="black">
                <a:alpha val="40000"/>
              </a:prstClr>
            </a:outerShdw>
          </a:effectLst>
        </p:spPr>
        <p:txBody>
          <a:bodyPr>
            <a:normAutofit/>
          </a:bodyPr>
          <a:lstStyle/>
          <a:p>
            <a:pPr algn="l"/>
            <a:r>
              <a:rPr lang="en-CA" sz="5200" b="1"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ea typeface="Lato" panose="020F0502020204030203" pitchFamily="34" charset="0"/>
                <a:cs typeface="Lato" panose="020F0502020204030203" pitchFamily="34" charset="0"/>
              </a:rPr>
              <a:t>The Garden of Eden: </a:t>
            </a:r>
            <a:br>
              <a:rPr lang="en-CA" sz="5200" b="1"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ea typeface="Lato" panose="020F0502020204030203" pitchFamily="34" charset="0"/>
                <a:cs typeface="Lato" panose="020F0502020204030203" pitchFamily="34" charset="0"/>
              </a:rPr>
            </a:br>
            <a:r>
              <a:rPr lang="en-CA" sz="5200" b="1"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ea typeface="Lato" panose="020F0502020204030203" pitchFamily="34" charset="0"/>
                <a:cs typeface="Lato" panose="020F0502020204030203" pitchFamily="34" charset="0"/>
              </a:rPr>
              <a:t>Its Revelation &amp; Restoration</a:t>
            </a:r>
            <a:br>
              <a:rPr lang="en-CA" sz="5200" b="1"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ea typeface="Lato" panose="020F0502020204030203" pitchFamily="34" charset="0"/>
                <a:cs typeface="Lato" panose="020F0502020204030203" pitchFamily="34" charset="0"/>
              </a:rPr>
            </a:br>
            <a:br>
              <a:rPr lang="en-CA" sz="5200" b="1"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ea typeface="Lato" panose="020F0502020204030203" pitchFamily="34" charset="0"/>
                <a:cs typeface="Lato" panose="020F0502020204030203" pitchFamily="34" charset="0"/>
              </a:rPr>
            </a:br>
            <a:endParaRPr lang="en-CA" sz="5200" b="1"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ea typeface="Lato" panose="020F0502020204030203" pitchFamily="34" charset="0"/>
              <a:cs typeface="Lato" panose="020F0502020204030203" pitchFamily="34" charset="0"/>
            </a:endParaRPr>
          </a:p>
        </p:txBody>
      </p:sp>
      <p:sp>
        <p:nvSpPr>
          <p:cNvPr id="6" name="Title 1">
            <a:extLst>
              <a:ext uri="{FF2B5EF4-FFF2-40B4-BE49-F238E27FC236}">
                <a16:creationId xmlns:a16="http://schemas.microsoft.com/office/drawing/2014/main" id="{DF81B6CB-7408-0949-ACD3-2AC6CF0AD04B}"/>
              </a:ext>
            </a:extLst>
          </p:cNvPr>
          <p:cNvSpPr txBox="1">
            <a:spLocks/>
          </p:cNvSpPr>
          <p:nvPr/>
        </p:nvSpPr>
        <p:spPr>
          <a:xfrm>
            <a:off x="1866682" y="5063030"/>
            <a:ext cx="10058400" cy="1326129"/>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cap="none" spc="0">
                <a:ln w="0"/>
                <a:solidFill>
                  <a:schemeClr val="tx1"/>
                </a:solidFill>
                <a:effectLst>
                  <a:outerShdw blurRad="38100" dist="19050" dir="2700000" algn="tl" rotWithShape="0">
                    <a:schemeClr val="dk1">
                      <a:alpha val="40000"/>
                    </a:schemeClr>
                  </a:outerShdw>
                </a:effectLst>
                <a:latin typeface="Gisha" panose="020B0502040204020203" pitchFamily="34" charset="-79"/>
                <a:ea typeface="Lato" panose="020F0502020204030203" pitchFamily="34" charset="0"/>
                <a:cs typeface="Gisha" panose="020B0502040204020203" pitchFamily="34" charset="-79"/>
              </a:defRPr>
            </a:lvl1pPr>
          </a:lstStyle>
          <a:p>
            <a:pPr algn="r"/>
            <a:r>
              <a:rPr lang="en-CA" sz="3600"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cs typeface="Lato" panose="020F0502020204030203" pitchFamily="34" charset="0"/>
              </a:rPr>
              <a:t>Class 5 – Garden Restored</a:t>
            </a:r>
            <a:endParaRPr lang="en-CA" sz="5200" spc="50" dirty="0">
              <a:ln w="9525" cmpd="sng">
                <a:solidFill>
                  <a:schemeClr val="accent4"/>
                </a:solidFill>
                <a:prstDash val="solid"/>
              </a:ln>
              <a:solidFill>
                <a:srgbClr val="70AD47">
                  <a:tint val="1000"/>
                </a:srgbClr>
              </a:solidFill>
              <a:effectLst>
                <a:glow rad="38100">
                  <a:schemeClr val="accent1">
                    <a:alpha val="40000"/>
                  </a:schemeClr>
                </a:glow>
              </a:effectLst>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94484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53B2C5-7039-B246-8DB1-81AB44DC87D9}"/>
              </a:ext>
            </a:extLst>
          </p:cNvPr>
          <p:cNvSpPr>
            <a:spLocks noGrp="1"/>
          </p:cNvSpPr>
          <p:nvPr>
            <p:ph type="title"/>
          </p:nvPr>
        </p:nvSpPr>
        <p:spPr/>
        <p:txBody>
          <a:bodyPr/>
          <a:lstStyle/>
          <a:p>
            <a:r>
              <a:rPr lang="en-CA" dirty="0"/>
              <a:t>Restoration of eternal life</a:t>
            </a:r>
          </a:p>
        </p:txBody>
      </p:sp>
      <p:graphicFrame>
        <p:nvGraphicFramePr>
          <p:cNvPr id="8" name="Table 8">
            <a:extLst>
              <a:ext uri="{FF2B5EF4-FFF2-40B4-BE49-F238E27FC236}">
                <a16:creationId xmlns:a16="http://schemas.microsoft.com/office/drawing/2014/main" id="{9516A2D8-D918-9547-B171-CA84091DFE72}"/>
              </a:ext>
            </a:extLst>
          </p:cNvPr>
          <p:cNvGraphicFramePr>
            <a:graphicFrameLocks noGrp="1"/>
          </p:cNvGraphicFramePr>
          <p:nvPr>
            <p:ph idx="1"/>
            <p:extLst>
              <p:ext uri="{D42A27DB-BD31-4B8C-83A1-F6EECF244321}">
                <p14:modId xmlns:p14="http://schemas.microsoft.com/office/powerpoint/2010/main" val="4177783571"/>
              </p:ext>
            </p:extLst>
          </p:nvPr>
        </p:nvGraphicFramePr>
        <p:xfrm>
          <a:off x="708660" y="2008504"/>
          <a:ext cx="10901448" cy="3504021"/>
        </p:xfrm>
        <a:graphic>
          <a:graphicData uri="http://schemas.openxmlformats.org/drawingml/2006/table">
            <a:tbl>
              <a:tblPr>
                <a:tableStyleId>{5DA37D80-6434-44D0-A028-1B22A696006F}</a:tableStyleId>
              </a:tblPr>
              <a:tblGrid>
                <a:gridCol w="3633816">
                  <a:extLst>
                    <a:ext uri="{9D8B030D-6E8A-4147-A177-3AD203B41FA5}">
                      <a16:colId xmlns:a16="http://schemas.microsoft.com/office/drawing/2014/main" val="2889496394"/>
                    </a:ext>
                  </a:extLst>
                </a:gridCol>
                <a:gridCol w="3633816">
                  <a:extLst>
                    <a:ext uri="{9D8B030D-6E8A-4147-A177-3AD203B41FA5}">
                      <a16:colId xmlns:a16="http://schemas.microsoft.com/office/drawing/2014/main" val="1513038605"/>
                    </a:ext>
                  </a:extLst>
                </a:gridCol>
                <a:gridCol w="3633816">
                  <a:extLst>
                    <a:ext uri="{9D8B030D-6E8A-4147-A177-3AD203B41FA5}">
                      <a16:colId xmlns:a16="http://schemas.microsoft.com/office/drawing/2014/main" val="3348280067"/>
                    </a:ext>
                  </a:extLst>
                </a:gridCol>
              </a:tblGrid>
              <a:tr h="1168007">
                <a:tc>
                  <a:txBody>
                    <a:bodyPr/>
                    <a:lstStyle/>
                    <a:p>
                      <a:r>
                        <a:rPr lang="en-CA" sz="2400" dirty="0"/>
                        <a:t>Dominion over creation</a:t>
                      </a:r>
                    </a:p>
                  </a:txBody>
                  <a:tcPr/>
                </a:tc>
                <a:tc>
                  <a:txBody>
                    <a:bodyPr/>
                    <a:lstStyle/>
                    <a:p>
                      <a:endParaRPr lang="en-CA" sz="2400" dirty="0"/>
                    </a:p>
                  </a:txBody>
                  <a:tcPr/>
                </a:tc>
                <a:tc>
                  <a:txBody>
                    <a:bodyPr/>
                    <a:lstStyle/>
                    <a:p>
                      <a:r>
                        <a:rPr lang="en-CA" sz="2400" dirty="0"/>
                        <a:t>Covenant of David</a:t>
                      </a:r>
                    </a:p>
                  </a:txBody>
                  <a:tcPr/>
                </a:tc>
                <a:extLst>
                  <a:ext uri="{0D108BD9-81ED-4DB2-BD59-A6C34878D82A}">
                    <a16:rowId xmlns:a16="http://schemas.microsoft.com/office/drawing/2014/main" val="2731611024"/>
                  </a:ext>
                </a:extLst>
              </a:tr>
              <a:tr h="1168007">
                <a:tc>
                  <a:txBody>
                    <a:bodyPr/>
                    <a:lstStyle/>
                    <a:p>
                      <a:r>
                        <a:rPr lang="en-CA" sz="2400" dirty="0"/>
                        <a:t>Placed in a garden in Eden</a:t>
                      </a:r>
                    </a:p>
                  </a:txBody>
                  <a:tcPr/>
                </a:tc>
                <a:tc>
                  <a:txBody>
                    <a:bodyPr/>
                    <a:lstStyle/>
                    <a:p>
                      <a:endParaRPr lang="en-CA" sz="2400"/>
                    </a:p>
                  </a:txBody>
                  <a:tcPr/>
                </a:tc>
                <a:tc>
                  <a:txBody>
                    <a:bodyPr/>
                    <a:lstStyle/>
                    <a:p>
                      <a:r>
                        <a:rPr lang="en-CA" sz="2400" dirty="0"/>
                        <a:t>Covenant of Abraham</a:t>
                      </a:r>
                    </a:p>
                  </a:txBody>
                  <a:tcPr/>
                </a:tc>
                <a:extLst>
                  <a:ext uri="{0D108BD9-81ED-4DB2-BD59-A6C34878D82A}">
                    <a16:rowId xmlns:a16="http://schemas.microsoft.com/office/drawing/2014/main" val="520610715"/>
                  </a:ext>
                </a:extLst>
              </a:tr>
              <a:tr h="1168007">
                <a:tc>
                  <a:txBody>
                    <a:bodyPr/>
                    <a:lstStyle/>
                    <a:p>
                      <a:r>
                        <a:rPr lang="en-CA" sz="2400" dirty="0"/>
                        <a:t>Access to the tree of life</a:t>
                      </a:r>
                    </a:p>
                  </a:txBody>
                  <a:tcPr/>
                </a:tc>
                <a:tc>
                  <a:txBody>
                    <a:bodyPr/>
                    <a:lstStyle/>
                    <a:p>
                      <a:endParaRPr lang="en-CA" sz="2400" dirty="0"/>
                    </a:p>
                  </a:txBody>
                  <a:tcPr/>
                </a:tc>
                <a:tc>
                  <a:txBody>
                    <a:bodyPr/>
                    <a:lstStyle/>
                    <a:p>
                      <a:r>
                        <a:rPr lang="en-CA" sz="2400" dirty="0"/>
                        <a:t>Covenant of Eden</a:t>
                      </a:r>
                    </a:p>
                  </a:txBody>
                  <a:tcPr/>
                </a:tc>
                <a:extLst>
                  <a:ext uri="{0D108BD9-81ED-4DB2-BD59-A6C34878D82A}">
                    <a16:rowId xmlns:a16="http://schemas.microsoft.com/office/drawing/2014/main" val="308648046"/>
                  </a:ext>
                </a:extLst>
              </a:tr>
            </a:tbl>
          </a:graphicData>
        </a:graphic>
      </p:graphicFrame>
      <p:sp>
        <p:nvSpPr>
          <p:cNvPr id="10" name="Rectangle 9">
            <a:extLst>
              <a:ext uri="{FF2B5EF4-FFF2-40B4-BE49-F238E27FC236}">
                <a16:creationId xmlns:a16="http://schemas.microsoft.com/office/drawing/2014/main" id="{397A9A7C-24BF-F547-8533-3964BCC816B7}"/>
              </a:ext>
            </a:extLst>
          </p:cNvPr>
          <p:cNvSpPr/>
          <p:nvPr/>
        </p:nvSpPr>
        <p:spPr>
          <a:xfrm>
            <a:off x="4349353" y="2012855"/>
            <a:ext cx="3388786" cy="830997"/>
          </a:xfrm>
          <a:prstGeom prst="rect">
            <a:avLst/>
          </a:prstGeom>
        </p:spPr>
        <p:txBody>
          <a:bodyPr wrap="square">
            <a:spAutoFit/>
          </a:bodyPr>
          <a:lstStyle/>
          <a:p>
            <a:r>
              <a:rPr lang="en-CA" sz="2400" dirty="0"/>
              <a:t>No more dominion over creation</a:t>
            </a:r>
          </a:p>
        </p:txBody>
      </p:sp>
      <p:sp>
        <p:nvSpPr>
          <p:cNvPr id="3" name="Left Arrow 2">
            <a:extLst>
              <a:ext uri="{FF2B5EF4-FFF2-40B4-BE49-F238E27FC236}">
                <a16:creationId xmlns:a16="http://schemas.microsoft.com/office/drawing/2014/main" id="{FA8C0841-A519-5C44-B99A-5D9EAC7095C6}"/>
              </a:ext>
            </a:extLst>
          </p:cNvPr>
          <p:cNvSpPr/>
          <p:nvPr/>
        </p:nvSpPr>
        <p:spPr>
          <a:xfrm>
            <a:off x="4045129" y="4354677"/>
            <a:ext cx="3997234" cy="469290"/>
          </a:xfrm>
          <a:prstGeom prst="lef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CA"/>
          </a:p>
        </p:txBody>
      </p:sp>
      <p:sp>
        <p:nvSpPr>
          <p:cNvPr id="4" name="Left Arrow 3">
            <a:extLst>
              <a:ext uri="{FF2B5EF4-FFF2-40B4-BE49-F238E27FC236}">
                <a16:creationId xmlns:a16="http://schemas.microsoft.com/office/drawing/2014/main" id="{D247581E-1C27-905A-59D0-E354A55A725A}"/>
              </a:ext>
            </a:extLst>
          </p:cNvPr>
          <p:cNvSpPr/>
          <p:nvPr/>
        </p:nvSpPr>
        <p:spPr>
          <a:xfrm>
            <a:off x="4045129" y="3178741"/>
            <a:ext cx="3997234" cy="469290"/>
          </a:xfrm>
          <a:prstGeom prst="lef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CA"/>
          </a:p>
        </p:txBody>
      </p:sp>
      <p:sp>
        <p:nvSpPr>
          <p:cNvPr id="5" name="Left Arrow 4">
            <a:extLst>
              <a:ext uri="{FF2B5EF4-FFF2-40B4-BE49-F238E27FC236}">
                <a16:creationId xmlns:a16="http://schemas.microsoft.com/office/drawing/2014/main" id="{2F77D30D-697C-6D36-A1CB-16E06F2E1663}"/>
              </a:ext>
            </a:extLst>
          </p:cNvPr>
          <p:cNvSpPr/>
          <p:nvPr/>
        </p:nvSpPr>
        <p:spPr>
          <a:xfrm>
            <a:off x="4045129" y="2020282"/>
            <a:ext cx="3997234" cy="469290"/>
          </a:xfrm>
          <a:prstGeom prst="lef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5829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22" presetClass="entr" presetSubtype="2"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right)">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6996E-BD90-2258-214B-6E92D7605C39}"/>
              </a:ext>
            </a:extLst>
          </p:cNvPr>
          <p:cNvSpPr>
            <a:spLocks noGrp="1"/>
          </p:cNvSpPr>
          <p:nvPr>
            <p:ph type="title"/>
          </p:nvPr>
        </p:nvSpPr>
        <p:spPr>
          <a:xfrm>
            <a:off x="0" y="3883478"/>
            <a:ext cx="3290887" cy="2452687"/>
          </a:xfrm>
        </p:spPr>
        <p:txBody>
          <a:bodyPr anchor="ctr">
            <a:normAutofit/>
          </a:bodyPr>
          <a:lstStyle/>
          <a:p>
            <a:r>
              <a:rPr lang="en-CA" dirty="0"/>
              <a:t>The Garden Restored</a:t>
            </a:r>
          </a:p>
        </p:txBody>
      </p:sp>
      <p:pic>
        <p:nvPicPr>
          <p:cNvPr id="1026" name="Picture 2" descr="Is it true that there is a new Jerusalem in heaven? - Biblword.net">
            <a:extLst>
              <a:ext uri="{FF2B5EF4-FFF2-40B4-BE49-F238E27FC236}">
                <a16:creationId xmlns:a16="http://schemas.microsoft.com/office/drawing/2014/main" id="{384CDF90-11DB-2AA2-378D-6A1A010ED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567" b="28709"/>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C6B78FD-5CC1-DE31-D204-9B4F90AC8A77}"/>
              </a:ext>
            </a:extLst>
          </p:cNvPr>
          <p:cNvSpPr>
            <a:spLocks noGrp="1"/>
          </p:cNvSpPr>
          <p:nvPr>
            <p:ph idx="1"/>
          </p:nvPr>
        </p:nvSpPr>
        <p:spPr>
          <a:xfrm>
            <a:off x="3290887" y="3752850"/>
            <a:ext cx="8740003" cy="2856956"/>
          </a:xfrm>
        </p:spPr>
        <p:txBody>
          <a:bodyPr anchor="ctr">
            <a:normAutofit/>
          </a:bodyPr>
          <a:lstStyle/>
          <a:p>
            <a:r>
              <a:rPr lang="en-CA" sz="2400" dirty="0"/>
              <a:t>“I saw a </a:t>
            </a:r>
            <a:r>
              <a:rPr lang="en-CA" sz="2400" b="1" dirty="0">
                <a:solidFill>
                  <a:srgbClr val="7030A0"/>
                </a:solidFill>
              </a:rPr>
              <a:t>new heaven </a:t>
            </a:r>
            <a:r>
              <a:rPr lang="en-CA" sz="2400" dirty="0"/>
              <a:t>and a </a:t>
            </a:r>
            <a:r>
              <a:rPr lang="en-CA" sz="2400" b="1" dirty="0">
                <a:solidFill>
                  <a:srgbClr val="7030A0"/>
                </a:solidFill>
              </a:rPr>
              <a:t>new earth</a:t>
            </a:r>
            <a:r>
              <a:rPr lang="en-CA" sz="2400" dirty="0"/>
              <a:t>: for the first heaven and the first earth are passed away”. Revelation 21:1</a:t>
            </a:r>
          </a:p>
          <a:p>
            <a:r>
              <a:rPr lang="en-CA" sz="2400" dirty="0"/>
              <a:t>What is the new heaven?</a:t>
            </a:r>
          </a:p>
          <a:p>
            <a:pPr lvl="1"/>
            <a:r>
              <a:rPr lang="en-CA" sz="2400" dirty="0"/>
              <a:t>New Jerusalem, coming down from heaven, as a bride</a:t>
            </a:r>
          </a:p>
          <a:p>
            <a:pPr lvl="1"/>
            <a:r>
              <a:rPr lang="en-CA" sz="2400" dirty="0"/>
              <a:t>New Government (heaven)</a:t>
            </a:r>
          </a:p>
          <a:p>
            <a:r>
              <a:rPr lang="en-CA" sz="2400" dirty="0"/>
              <a:t>The tabernacle of God is with men, and </a:t>
            </a:r>
            <a:r>
              <a:rPr lang="en-CA" sz="2400" b="1" dirty="0">
                <a:solidFill>
                  <a:schemeClr val="accent1"/>
                </a:solidFill>
              </a:rPr>
              <a:t>He will dwell with them</a:t>
            </a:r>
            <a:r>
              <a:rPr lang="en-CA" sz="2400" dirty="0"/>
              <a:t>!  </a:t>
            </a:r>
          </a:p>
        </p:txBody>
      </p:sp>
    </p:spTree>
    <p:extLst>
      <p:ext uri="{BB962C8B-B14F-4D97-AF65-F5344CB8AC3E}">
        <p14:creationId xmlns:p14="http://schemas.microsoft.com/office/powerpoint/2010/main" val="227650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21E4ED-94C9-DEAE-82AA-19DC303AA785}"/>
              </a:ext>
            </a:extLst>
          </p:cNvPr>
          <p:cNvSpPr>
            <a:spLocks noGrp="1"/>
          </p:cNvSpPr>
          <p:nvPr>
            <p:ph type="title"/>
          </p:nvPr>
        </p:nvSpPr>
        <p:spPr/>
        <p:txBody>
          <a:bodyPr/>
          <a:lstStyle/>
          <a:p>
            <a:r>
              <a:rPr lang="en-CA" dirty="0"/>
              <a:t>A New Creation</a:t>
            </a:r>
          </a:p>
        </p:txBody>
      </p:sp>
      <p:sp>
        <p:nvSpPr>
          <p:cNvPr id="5" name="Content Placeholder 4">
            <a:extLst>
              <a:ext uri="{FF2B5EF4-FFF2-40B4-BE49-F238E27FC236}">
                <a16:creationId xmlns:a16="http://schemas.microsoft.com/office/drawing/2014/main" id="{164E8897-6996-0D6E-C664-3A8894AA7628}"/>
              </a:ext>
            </a:extLst>
          </p:cNvPr>
          <p:cNvSpPr>
            <a:spLocks noGrp="1"/>
          </p:cNvSpPr>
          <p:nvPr>
            <p:ph idx="1"/>
          </p:nvPr>
        </p:nvSpPr>
        <p:spPr/>
        <p:txBody>
          <a:bodyPr>
            <a:normAutofit lnSpcReduction="10000"/>
          </a:bodyPr>
          <a:lstStyle/>
          <a:p>
            <a:r>
              <a:rPr lang="en-CA" dirty="0"/>
              <a:t>Revelation 3:14 Jesus calls himself         			   “the beginning of the creation of God.”</a:t>
            </a:r>
          </a:p>
          <a:p>
            <a:endParaRPr lang="en-CA" dirty="0"/>
          </a:p>
          <a:p>
            <a:r>
              <a:rPr lang="en-CA" dirty="0"/>
              <a:t>Colossians 1:15-18</a:t>
            </a:r>
          </a:p>
          <a:p>
            <a:pPr lvl="1"/>
            <a:endParaRPr lang="en-CA" dirty="0"/>
          </a:p>
          <a:p>
            <a:pPr lvl="1"/>
            <a:r>
              <a:rPr lang="en-CA" dirty="0"/>
              <a:t>Head of … the ecclesia</a:t>
            </a:r>
          </a:p>
          <a:p>
            <a:pPr lvl="1"/>
            <a:r>
              <a:rPr lang="en-CA" dirty="0"/>
              <a:t>Beginning</a:t>
            </a:r>
          </a:p>
          <a:p>
            <a:pPr lvl="1"/>
            <a:r>
              <a:rPr lang="en-CA" dirty="0"/>
              <a:t>Firstborn from the dead</a:t>
            </a:r>
          </a:p>
          <a:p>
            <a:pPr lvl="1"/>
            <a:r>
              <a:rPr lang="en-CA" dirty="0"/>
              <a:t>Preeminent</a:t>
            </a:r>
          </a:p>
        </p:txBody>
      </p:sp>
      <p:sp>
        <p:nvSpPr>
          <p:cNvPr id="6" name="TextBox 5">
            <a:extLst>
              <a:ext uri="{FF2B5EF4-FFF2-40B4-BE49-F238E27FC236}">
                <a16:creationId xmlns:a16="http://schemas.microsoft.com/office/drawing/2014/main" id="{A1A44229-6B30-5645-19F9-840E651ECAE9}"/>
              </a:ext>
            </a:extLst>
          </p:cNvPr>
          <p:cNvSpPr txBox="1"/>
          <p:nvPr/>
        </p:nvSpPr>
        <p:spPr>
          <a:xfrm>
            <a:off x="6064360" y="3286035"/>
            <a:ext cx="6127640" cy="31085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Genesis 1:1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“in the beginning” = &lt;</a:t>
            </a:r>
            <a:r>
              <a:rPr kumimoji="0" lang="en-CA" sz="3200" b="0" i="0" u="none" strike="noStrike" kern="1200" cap="none" spc="0" normalizeH="0" baseline="0" noProof="0" dirty="0" err="1">
                <a:ln>
                  <a:noFill/>
                </a:ln>
                <a:solidFill>
                  <a:prstClr val="black"/>
                </a:solidFill>
                <a:effectLst/>
                <a:uLnTx/>
                <a:uFillTx/>
                <a:latin typeface="Gisha" panose="020B0502040204020203" pitchFamily="34" charset="-79"/>
                <a:ea typeface="+mn-ea"/>
                <a:cs typeface="Gisha" panose="020B0502040204020203" pitchFamily="34" charset="-79"/>
              </a:rPr>
              <a:t>reshiyth</a:t>
            </a:r>
            <a:r>
              <a:rPr kumimoji="0" lang="en-CA" sz="3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&gt;</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Best</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Beginning</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First</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Chief</a:t>
            </a:r>
          </a:p>
        </p:txBody>
      </p:sp>
    </p:spTree>
    <p:extLst>
      <p:ext uri="{BB962C8B-B14F-4D97-AF65-F5344CB8AC3E}">
        <p14:creationId xmlns:p14="http://schemas.microsoft.com/office/powerpoint/2010/main" val="257443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6996E-BD90-2258-214B-6E92D7605C39}"/>
              </a:ext>
            </a:extLst>
          </p:cNvPr>
          <p:cNvSpPr>
            <a:spLocks noGrp="1"/>
          </p:cNvSpPr>
          <p:nvPr>
            <p:ph type="title"/>
          </p:nvPr>
        </p:nvSpPr>
        <p:spPr/>
        <p:txBody>
          <a:bodyPr/>
          <a:lstStyle/>
          <a:p>
            <a:r>
              <a:rPr lang="en-CA" dirty="0"/>
              <a:t>Restoration of the Garden</a:t>
            </a:r>
          </a:p>
        </p:txBody>
      </p:sp>
      <p:sp>
        <p:nvSpPr>
          <p:cNvPr id="3" name="Content Placeholder 2">
            <a:extLst>
              <a:ext uri="{FF2B5EF4-FFF2-40B4-BE49-F238E27FC236}">
                <a16:creationId xmlns:a16="http://schemas.microsoft.com/office/drawing/2014/main" id="{4C6B78FD-5CC1-DE31-D204-9B4F90AC8A77}"/>
              </a:ext>
            </a:extLst>
          </p:cNvPr>
          <p:cNvSpPr>
            <a:spLocks noGrp="1"/>
          </p:cNvSpPr>
          <p:nvPr>
            <p:ph idx="1"/>
          </p:nvPr>
        </p:nvSpPr>
        <p:spPr/>
        <p:txBody>
          <a:bodyPr>
            <a:normAutofit/>
          </a:bodyPr>
          <a:lstStyle/>
          <a:p>
            <a:r>
              <a:rPr lang="en-CA" sz="3400" dirty="0"/>
              <a:t>“God shall wipe away all tears from their eyes; and there shall be no more </a:t>
            </a:r>
            <a:r>
              <a:rPr lang="en-CA" sz="3400" b="1" dirty="0">
                <a:solidFill>
                  <a:srgbClr val="FF0000"/>
                </a:solidFill>
              </a:rPr>
              <a:t>death</a:t>
            </a:r>
            <a:r>
              <a:rPr lang="en-CA" sz="3400" dirty="0"/>
              <a:t>, neither </a:t>
            </a:r>
            <a:r>
              <a:rPr lang="en-CA" sz="3400" b="1" dirty="0">
                <a:solidFill>
                  <a:srgbClr val="FF0000"/>
                </a:solidFill>
              </a:rPr>
              <a:t>sorrow</a:t>
            </a:r>
            <a:r>
              <a:rPr lang="en-CA" sz="3400" dirty="0"/>
              <a:t>, nor crying, neither shall there be any more </a:t>
            </a:r>
            <a:r>
              <a:rPr lang="en-CA" sz="3400" b="1" dirty="0">
                <a:solidFill>
                  <a:srgbClr val="FF0000"/>
                </a:solidFill>
              </a:rPr>
              <a:t>pain </a:t>
            </a:r>
            <a:r>
              <a:rPr lang="en-CA" sz="3400" dirty="0"/>
              <a:t>(affliction): for the former things are passed away.”   </a:t>
            </a:r>
            <a:r>
              <a:rPr lang="en-CA" sz="2800" dirty="0"/>
              <a:t>Revelation 21:4</a:t>
            </a:r>
          </a:p>
          <a:p>
            <a:pPr lvl="1"/>
            <a:r>
              <a:rPr lang="en-CA" dirty="0"/>
              <a:t>First occurrence of </a:t>
            </a:r>
            <a:r>
              <a:rPr lang="en-CA" b="1" dirty="0">
                <a:solidFill>
                  <a:srgbClr val="FF0000"/>
                </a:solidFill>
              </a:rPr>
              <a:t>Death</a:t>
            </a:r>
            <a:r>
              <a:rPr lang="en-CA" dirty="0"/>
              <a:t>?  	Genesis 3:19</a:t>
            </a:r>
          </a:p>
          <a:p>
            <a:pPr lvl="1"/>
            <a:r>
              <a:rPr lang="en-CA" dirty="0"/>
              <a:t>First occurrence of </a:t>
            </a:r>
            <a:r>
              <a:rPr lang="en-CA" b="1" dirty="0">
                <a:solidFill>
                  <a:srgbClr val="FF0000"/>
                </a:solidFill>
              </a:rPr>
              <a:t>Sorrow</a:t>
            </a:r>
            <a:r>
              <a:rPr lang="en-CA" dirty="0"/>
              <a:t>?  	Genesis 3:16</a:t>
            </a:r>
          </a:p>
          <a:p>
            <a:pPr lvl="1"/>
            <a:r>
              <a:rPr lang="en-CA" dirty="0"/>
              <a:t>First occurrence of </a:t>
            </a:r>
            <a:r>
              <a:rPr lang="en-CA" b="1" dirty="0">
                <a:solidFill>
                  <a:srgbClr val="FF0000"/>
                </a:solidFill>
              </a:rPr>
              <a:t>Affliction</a:t>
            </a:r>
            <a:r>
              <a:rPr lang="en-CA" dirty="0"/>
              <a:t>?  	Genesis 3:16, 19</a:t>
            </a:r>
          </a:p>
          <a:p>
            <a:pPr lvl="1"/>
            <a:r>
              <a:rPr lang="en-CA" dirty="0"/>
              <a:t>First heaven and earth are passed away!</a:t>
            </a:r>
          </a:p>
        </p:txBody>
      </p:sp>
      <p:sp>
        <p:nvSpPr>
          <p:cNvPr id="4" name="Rectangle 3">
            <a:extLst>
              <a:ext uri="{FF2B5EF4-FFF2-40B4-BE49-F238E27FC236}">
                <a16:creationId xmlns:a16="http://schemas.microsoft.com/office/drawing/2014/main" id="{3E9737B0-6523-CC19-96A6-0CAEE93B3E3F}"/>
              </a:ext>
            </a:extLst>
          </p:cNvPr>
          <p:cNvSpPr/>
          <p:nvPr/>
        </p:nvSpPr>
        <p:spPr>
          <a:xfrm>
            <a:off x="7027817" y="3826850"/>
            <a:ext cx="2351314" cy="4441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6F84974-F68C-140B-7500-8F87F67AAFA7}"/>
              </a:ext>
            </a:extLst>
          </p:cNvPr>
          <p:cNvSpPr/>
          <p:nvPr/>
        </p:nvSpPr>
        <p:spPr>
          <a:xfrm>
            <a:off x="7027817" y="4257735"/>
            <a:ext cx="2351314" cy="4441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E291943-DC8A-83D1-DA1B-605082F3D3FC}"/>
              </a:ext>
            </a:extLst>
          </p:cNvPr>
          <p:cNvSpPr/>
          <p:nvPr/>
        </p:nvSpPr>
        <p:spPr>
          <a:xfrm>
            <a:off x="7027817" y="4801747"/>
            <a:ext cx="3017520" cy="4441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30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0" nodeType="clickEffect">
                                  <p:stCondLst>
                                    <p:cond delay="0"/>
                                  </p:stCondLst>
                                  <p:childTnLst>
                                    <p:animEffect transition="out" filter="dissolv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B40BE9-085F-32BC-E2E1-07C1E55CB647}"/>
              </a:ext>
            </a:extLst>
          </p:cNvPr>
          <p:cNvSpPr>
            <a:spLocks noGrp="1"/>
          </p:cNvSpPr>
          <p:nvPr>
            <p:ph type="title"/>
          </p:nvPr>
        </p:nvSpPr>
        <p:spPr>
          <a:xfrm>
            <a:off x="417619" y="126115"/>
            <a:ext cx="5353917" cy="1671569"/>
          </a:xfrm>
        </p:spPr>
        <p:txBody>
          <a:bodyPr>
            <a:normAutofit/>
          </a:bodyPr>
          <a:lstStyle/>
          <a:p>
            <a:r>
              <a:rPr lang="en-CA" sz="4000" dirty="0"/>
              <a:t>The Garden Restored</a:t>
            </a:r>
          </a:p>
        </p:txBody>
      </p:sp>
      <p:sp>
        <p:nvSpPr>
          <p:cNvPr id="3" name="Content Placeholder 2">
            <a:extLst>
              <a:ext uri="{FF2B5EF4-FFF2-40B4-BE49-F238E27FC236}">
                <a16:creationId xmlns:a16="http://schemas.microsoft.com/office/drawing/2014/main" id="{C823BF3B-0F04-F894-698F-97CA0D0BAB3E}"/>
              </a:ext>
            </a:extLst>
          </p:cNvPr>
          <p:cNvSpPr>
            <a:spLocks noGrp="1"/>
          </p:cNvSpPr>
          <p:nvPr>
            <p:ph idx="1"/>
          </p:nvPr>
        </p:nvSpPr>
        <p:spPr>
          <a:xfrm>
            <a:off x="503822" y="1413998"/>
            <a:ext cx="5499023" cy="5317887"/>
          </a:xfrm>
        </p:spPr>
        <p:txBody>
          <a:bodyPr>
            <a:normAutofit/>
          </a:bodyPr>
          <a:lstStyle/>
          <a:p>
            <a:r>
              <a:rPr lang="en-CA" sz="2800" dirty="0"/>
              <a:t>With the first things having passed away - the consequences of the transgression in Eden reversed</a:t>
            </a:r>
          </a:p>
          <a:p>
            <a:r>
              <a:rPr lang="en-CA" sz="2800" dirty="0"/>
              <a:t>Revelation 22 - the garden restored</a:t>
            </a:r>
          </a:p>
          <a:p>
            <a:pPr lvl="1"/>
            <a:r>
              <a:rPr lang="en-CA" sz="2800" dirty="0"/>
              <a:t>River</a:t>
            </a:r>
          </a:p>
          <a:p>
            <a:pPr lvl="1"/>
            <a:r>
              <a:rPr lang="en-CA" sz="2800" dirty="0"/>
              <a:t>Dominion (throne)</a:t>
            </a:r>
          </a:p>
          <a:p>
            <a:pPr lvl="1"/>
            <a:r>
              <a:rPr lang="en-CA" sz="2800" dirty="0"/>
              <a:t>Tree of Life</a:t>
            </a:r>
          </a:p>
          <a:p>
            <a:pPr lvl="1"/>
            <a:r>
              <a:rPr lang="en-CA" sz="2800" dirty="0"/>
              <a:t>No more curse</a:t>
            </a:r>
          </a:p>
          <a:p>
            <a:pPr lvl="1"/>
            <a:r>
              <a:rPr lang="en-CA" sz="2800" dirty="0"/>
              <a:t>Face to face with God</a:t>
            </a:r>
          </a:p>
        </p:txBody>
      </p:sp>
      <p:pic>
        <p:nvPicPr>
          <p:cNvPr id="4" name="Picture 4">
            <a:extLst>
              <a:ext uri="{FF2B5EF4-FFF2-40B4-BE49-F238E27FC236}">
                <a16:creationId xmlns:a16="http://schemas.microsoft.com/office/drawing/2014/main" id="{F49203BF-42DC-4844-FAAE-29D7B8F362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99" r="18597" b="-2"/>
          <a:stretch/>
        </p:blipFill>
        <p:spPr bwMode="auto">
          <a:xfrm>
            <a:off x="6189155" y="10"/>
            <a:ext cx="60028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60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C11C2-7012-75C7-3A48-6D86FBC45AC7}"/>
              </a:ext>
            </a:extLst>
          </p:cNvPr>
          <p:cNvSpPr>
            <a:spLocks noGrp="1"/>
          </p:cNvSpPr>
          <p:nvPr>
            <p:ph type="title"/>
          </p:nvPr>
        </p:nvSpPr>
        <p:spPr/>
        <p:txBody>
          <a:bodyPr/>
          <a:lstStyle/>
          <a:p>
            <a:r>
              <a:rPr lang="en-CA" dirty="0"/>
              <a:t>The River</a:t>
            </a:r>
          </a:p>
        </p:txBody>
      </p:sp>
      <p:sp>
        <p:nvSpPr>
          <p:cNvPr id="3" name="Content Placeholder 2">
            <a:extLst>
              <a:ext uri="{FF2B5EF4-FFF2-40B4-BE49-F238E27FC236}">
                <a16:creationId xmlns:a16="http://schemas.microsoft.com/office/drawing/2014/main" id="{81E1B611-79E8-1E63-23B8-93FD95213CB7}"/>
              </a:ext>
            </a:extLst>
          </p:cNvPr>
          <p:cNvSpPr>
            <a:spLocks noGrp="1"/>
          </p:cNvSpPr>
          <p:nvPr>
            <p:ph idx="1"/>
          </p:nvPr>
        </p:nvSpPr>
        <p:spPr/>
        <p:txBody>
          <a:bodyPr/>
          <a:lstStyle/>
          <a:p>
            <a:r>
              <a:rPr lang="en-CA" dirty="0"/>
              <a:t>“a pure river of water of life, clear as crystal, proceeding out of the throne of God and of the Lamb.”  </a:t>
            </a:r>
            <a:r>
              <a:rPr lang="en-CA" sz="2800" dirty="0"/>
              <a:t>Revelation 22:1</a:t>
            </a:r>
          </a:p>
          <a:p>
            <a:r>
              <a:rPr lang="en-CA" dirty="0"/>
              <a:t>Psalm 46:5 - makes the city of God glad</a:t>
            </a:r>
          </a:p>
          <a:p>
            <a:r>
              <a:rPr lang="en-CA" dirty="0"/>
              <a:t>Isaiah 48:18 - it will heal wilderness and dry land</a:t>
            </a:r>
          </a:p>
          <a:p>
            <a:r>
              <a:rPr lang="en-CA" dirty="0"/>
              <a:t>Ezekiel 47:8 - heals the Dead (Salt) Sea</a:t>
            </a:r>
          </a:p>
          <a:p>
            <a:r>
              <a:rPr lang="en-CA" dirty="0"/>
              <a:t>Joel 3:18 - describes its source as a fountain</a:t>
            </a:r>
          </a:p>
          <a:p>
            <a:r>
              <a:rPr lang="en-CA" dirty="0"/>
              <a:t>Zechariah 14:8 - living waters</a:t>
            </a:r>
          </a:p>
        </p:txBody>
      </p:sp>
      <p:cxnSp>
        <p:nvCxnSpPr>
          <p:cNvPr id="8" name="Straight Connector 7">
            <a:extLst>
              <a:ext uri="{FF2B5EF4-FFF2-40B4-BE49-F238E27FC236}">
                <a16:creationId xmlns:a16="http://schemas.microsoft.com/office/drawing/2014/main" id="{10CAEA19-2431-E9DE-F7C6-AC723FBCEB22}"/>
              </a:ext>
            </a:extLst>
          </p:cNvPr>
          <p:cNvCxnSpPr>
            <a:cxnSpLocks/>
          </p:cNvCxnSpPr>
          <p:nvPr/>
        </p:nvCxnSpPr>
        <p:spPr>
          <a:xfrm>
            <a:off x="3331028" y="2834641"/>
            <a:ext cx="7171509"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767CCAA-F4B0-3585-75A2-C0920B781CCA}"/>
              </a:ext>
            </a:extLst>
          </p:cNvPr>
          <p:cNvCxnSpPr>
            <a:cxnSpLocks/>
          </p:cNvCxnSpPr>
          <p:nvPr/>
        </p:nvCxnSpPr>
        <p:spPr>
          <a:xfrm>
            <a:off x="936171" y="3326676"/>
            <a:ext cx="120613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61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1000"/>
                                        <p:tgtEl>
                                          <p:spTgt spid="8"/>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0F4BB-B00B-94AC-48D6-6E3D1CB16903}"/>
              </a:ext>
            </a:extLst>
          </p:cNvPr>
          <p:cNvSpPr>
            <a:spLocks noGrp="1"/>
          </p:cNvSpPr>
          <p:nvPr>
            <p:ph type="title"/>
          </p:nvPr>
        </p:nvSpPr>
        <p:spPr/>
        <p:txBody>
          <a:bodyPr/>
          <a:lstStyle/>
          <a:p>
            <a:r>
              <a:rPr lang="en-CA" dirty="0"/>
              <a:t>The River</a:t>
            </a:r>
          </a:p>
        </p:txBody>
      </p:sp>
      <p:sp>
        <p:nvSpPr>
          <p:cNvPr id="3" name="Content Placeholder 2">
            <a:extLst>
              <a:ext uri="{FF2B5EF4-FFF2-40B4-BE49-F238E27FC236}">
                <a16:creationId xmlns:a16="http://schemas.microsoft.com/office/drawing/2014/main" id="{2C589667-E8F4-10C8-6C06-F11BFD741090}"/>
              </a:ext>
            </a:extLst>
          </p:cNvPr>
          <p:cNvSpPr>
            <a:spLocks noGrp="1"/>
          </p:cNvSpPr>
          <p:nvPr>
            <p:ph idx="1"/>
          </p:nvPr>
        </p:nvSpPr>
        <p:spPr/>
        <p:txBody>
          <a:bodyPr>
            <a:normAutofit fontScale="92500" lnSpcReduction="10000"/>
          </a:bodyPr>
          <a:lstStyle/>
          <a:p>
            <a:r>
              <a:rPr lang="en-CA" dirty="0"/>
              <a:t>“a pure river of the water of life, clear as crystal proceeding out of the throne of God and the Lamb”</a:t>
            </a:r>
          </a:p>
          <a:p>
            <a:r>
              <a:rPr lang="en-CA" dirty="0"/>
              <a:t>John 4:14 - </a:t>
            </a:r>
            <a:r>
              <a:rPr lang="en-CA" b="1" dirty="0">
                <a:solidFill>
                  <a:schemeClr val="accent1"/>
                </a:solidFill>
              </a:rPr>
              <a:t>water</a:t>
            </a:r>
            <a:r>
              <a:rPr lang="en-CA" dirty="0"/>
              <a:t> from Jesus gives </a:t>
            </a:r>
            <a:r>
              <a:rPr lang="en-CA" b="1" dirty="0">
                <a:solidFill>
                  <a:schemeClr val="accent6"/>
                </a:solidFill>
              </a:rPr>
              <a:t>eternal life</a:t>
            </a:r>
          </a:p>
          <a:p>
            <a:r>
              <a:rPr lang="en-CA" dirty="0"/>
              <a:t>John 6:63 - the </a:t>
            </a:r>
            <a:r>
              <a:rPr lang="en-CA" b="1" dirty="0">
                <a:solidFill>
                  <a:schemeClr val="accent1"/>
                </a:solidFill>
              </a:rPr>
              <a:t>words</a:t>
            </a:r>
            <a:r>
              <a:rPr lang="en-CA" dirty="0"/>
              <a:t> I speak are </a:t>
            </a:r>
            <a:r>
              <a:rPr lang="en-CA" b="1" dirty="0">
                <a:solidFill>
                  <a:schemeClr val="accent6"/>
                </a:solidFill>
              </a:rPr>
              <a:t>life</a:t>
            </a:r>
          </a:p>
          <a:p>
            <a:r>
              <a:rPr lang="en-CA" dirty="0"/>
              <a:t>John 7:37-38 - whoever believes </a:t>
            </a:r>
            <a:r>
              <a:rPr lang="en-CA" dirty="0" err="1"/>
              <a:t>me..rivers</a:t>
            </a:r>
            <a:r>
              <a:rPr lang="en-CA" dirty="0"/>
              <a:t> of living water</a:t>
            </a:r>
          </a:p>
          <a:p>
            <a:r>
              <a:rPr lang="en-CA" dirty="0"/>
              <a:t>“Come ye, and let us go up to the mountain of the LORD, to the house of the God of Jacob; and he will </a:t>
            </a:r>
            <a:r>
              <a:rPr lang="en-CA" b="1" dirty="0">
                <a:solidFill>
                  <a:srgbClr val="A145EB"/>
                </a:solidFill>
              </a:rPr>
              <a:t>teach us of his ways</a:t>
            </a:r>
            <a:r>
              <a:rPr lang="en-CA" dirty="0"/>
              <a:t>, and we will walk in his paths: for out of Zion shall go forth </a:t>
            </a:r>
            <a:r>
              <a:rPr lang="en-CA" b="1" dirty="0">
                <a:solidFill>
                  <a:srgbClr val="A145EB"/>
                </a:solidFill>
              </a:rPr>
              <a:t>the law</a:t>
            </a:r>
            <a:r>
              <a:rPr lang="en-CA" dirty="0"/>
              <a:t>, and </a:t>
            </a:r>
            <a:r>
              <a:rPr lang="en-CA" b="1" dirty="0">
                <a:solidFill>
                  <a:srgbClr val="A145EB"/>
                </a:solidFill>
              </a:rPr>
              <a:t>the word of the LORD </a:t>
            </a:r>
            <a:r>
              <a:rPr lang="en-CA" dirty="0"/>
              <a:t>from Jerusalem.”  Isaiah 2:3</a:t>
            </a:r>
          </a:p>
        </p:txBody>
      </p:sp>
    </p:spTree>
    <p:extLst>
      <p:ext uri="{BB962C8B-B14F-4D97-AF65-F5344CB8AC3E}">
        <p14:creationId xmlns:p14="http://schemas.microsoft.com/office/powerpoint/2010/main" val="149620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93D6C4-9F1B-9764-359F-78EDF703C594}"/>
              </a:ext>
            </a:extLst>
          </p:cNvPr>
          <p:cNvPicPr>
            <a:picLocks noChangeAspect="1"/>
          </p:cNvPicPr>
          <p:nvPr/>
        </p:nvPicPr>
        <p:blipFill rotWithShape="1">
          <a:blip r:embed="rId3"/>
          <a:srcRect t="109"/>
          <a:stretch/>
        </p:blipFill>
        <p:spPr>
          <a:xfrm>
            <a:off x="1607949" y="-589835"/>
            <a:ext cx="11412706" cy="8094221"/>
          </a:xfrm>
          <a:prstGeom prst="rect">
            <a:avLst/>
          </a:prstGeom>
        </p:spPr>
      </p:pic>
      <p:sp>
        <p:nvSpPr>
          <p:cNvPr id="14"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30BFC5-0164-C0F1-CA20-0027A6A6E552}"/>
              </a:ext>
            </a:extLst>
          </p:cNvPr>
          <p:cNvSpPr>
            <a:spLocks noGrp="1"/>
          </p:cNvSpPr>
          <p:nvPr>
            <p:ph type="title"/>
          </p:nvPr>
        </p:nvSpPr>
        <p:spPr>
          <a:xfrm>
            <a:off x="0" y="-146748"/>
            <a:ext cx="6254931" cy="1899912"/>
          </a:xfrm>
        </p:spPr>
        <p:txBody>
          <a:bodyPr>
            <a:normAutofit/>
          </a:bodyPr>
          <a:lstStyle/>
          <a:p>
            <a:r>
              <a:rPr lang="en-CA" sz="4000" dirty="0"/>
              <a:t>The Tabernacle of David</a:t>
            </a:r>
          </a:p>
        </p:txBody>
      </p:sp>
      <p:sp>
        <p:nvSpPr>
          <p:cNvPr id="3" name="Content Placeholder 2">
            <a:extLst>
              <a:ext uri="{FF2B5EF4-FFF2-40B4-BE49-F238E27FC236}">
                <a16:creationId xmlns:a16="http://schemas.microsoft.com/office/drawing/2014/main" id="{72E03EB7-7F37-E56D-057A-3479DB5D722F}"/>
              </a:ext>
            </a:extLst>
          </p:cNvPr>
          <p:cNvSpPr>
            <a:spLocks noGrp="1"/>
          </p:cNvSpPr>
          <p:nvPr>
            <p:ph idx="1"/>
          </p:nvPr>
        </p:nvSpPr>
        <p:spPr>
          <a:xfrm>
            <a:off x="158932" y="1379647"/>
            <a:ext cx="5431971" cy="5256284"/>
          </a:xfrm>
        </p:spPr>
        <p:txBody>
          <a:bodyPr>
            <a:noAutofit/>
          </a:bodyPr>
          <a:lstStyle/>
          <a:p>
            <a:r>
              <a:rPr lang="en-CA" sz="2400" dirty="0"/>
              <a:t>“After this I will return, and will build again </a:t>
            </a:r>
            <a:r>
              <a:rPr lang="en-CA" sz="2400" b="1" dirty="0">
                <a:solidFill>
                  <a:schemeClr val="accent5">
                    <a:lumMod val="75000"/>
                  </a:schemeClr>
                </a:solidFill>
              </a:rPr>
              <a:t>the tabernacle of David</a:t>
            </a:r>
            <a:r>
              <a:rPr lang="en-CA" sz="2400" dirty="0"/>
              <a:t>, which is fallen down; and I will build again the ruins thereof, and I will set it up: that </a:t>
            </a:r>
            <a:r>
              <a:rPr lang="en-CA" sz="2400" b="1" dirty="0">
                <a:solidFill>
                  <a:schemeClr val="accent2"/>
                </a:solidFill>
              </a:rPr>
              <a:t>the residue of men might seek after the Lord, and all the Gentiles, upon whom my name is called</a:t>
            </a:r>
            <a:r>
              <a:rPr lang="en-CA" sz="2400" dirty="0"/>
              <a:t>,”  Acts 15:16-17</a:t>
            </a:r>
          </a:p>
          <a:p>
            <a:endParaRPr lang="en-CA" sz="1100" dirty="0"/>
          </a:p>
          <a:p>
            <a:r>
              <a:rPr lang="en-CA" sz="2400" dirty="0"/>
              <a:t>“And in mercy shall the throne be established: and he shall sit upon it in truth in the </a:t>
            </a:r>
            <a:r>
              <a:rPr lang="en-CA" sz="2400" b="1" dirty="0">
                <a:solidFill>
                  <a:schemeClr val="accent5">
                    <a:lumMod val="75000"/>
                  </a:schemeClr>
                </a:solidFill>
              </a:rPr>
              <a:t>tabernacle of David</a:t>
            </a:r>
            <a:r>
              <a:rPr lang="en-CA" sz="2400" dirty="0"/>
              <a:t>, judging, and seeking judgment, and hasting righteousness.”  Isaiah 16:15</a:t>
            </a:r>
          </a:p>
        </p:txBody>
      </p:sp>
    </p:spTree>
    <p:extLst>
      <p:ext uri="{BB962C8B-B14F-4D97-AF65-F5344CB8AC3E}">
        <p14:creationId xmlns:p14="http://schemas.microsoft.com/office/powerpoint/2010/main" val="29810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5A915D-9FF3-B14E-87C7-52197AD1EB42}"/>
              </a:ext>
            </a:extLst>
          </p:cNvPr>
          <p:cNvSpPr>
            <a:spLocks noGrp="1"/>
          </p:cNvSpPr>
          <p:nvPr>
            <p:ph type="title"/>
          </p:nvPr>
        </p:nvSpPr>
        <p:spPr>
          <a:xfrm>
            <a:off x="8115296" y="148814"/>
            <a:ext cx="3837217" cy="1183599"/>
          </a:xfrm>
        </p:spPr>
        <p:txBody>
          <a:bodyPr anchor="t">
            <a:normAutofit/>
          </a:bodyPr>
          <a:lstStyle/>
          <a:p>
            <a:r>
              <a:rPr lang="en-CA" sz="3700" dirty="0"/>
              <a:t>Celebrating Feasts in Zion</a:t>
            </a:r>
          </a:p>
        </p:txBody>
      </p:sp>
      <p:pic>
        <p:nvPicPr>
          <p:cNvPr id="5" name="Picture 5" descr="calendar">
            <a:extLst>
              <a:ext uri="{FF2B5EF4-FFF2-40B4-BE49-F238E27FC236}">
                <a16:creationId xmlns:a16="http://schemas.microsoft.com/office/drawing/2014/main" id="{04CC4DC5-702F-02E4-DDBF-511A03109E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3" r="5057"/>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A60512B5-5327-78B5-7B38-F04B9C704446}"/>
              </a:ext>
            </a:extLst>
          </p:cNvPr>
          <p:cNvGraphicFramePr>
            <a:graphicFrameLocks noGrp="1"/>
          </p:cNvGraphicFramePr>
          <p:nvPr>
            <p:ph idx="1"/>
          </p:nvPr>
        </p:nvGraphicFramePr>
        <p:xfrm>
          <a:off x="8115296" y="1293223"/>
          <a:ext cx="3928657" cy="5107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A6B41251-F59F-7E42-028A-2EDEB7C57F55}"/>
              </a:ext>
            </a:extLst>
          </p:cNvPr>
          <p:cNvSpPr/>
          <p:nvPr/>
        </p:nvSpPr>
        <p:spPr>
          <a:xfrm>
            <a:off x="5538651" y="13063"/>
            <a:ext cx="1280160" cy="352697"/>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F6B550F-35A0-E249-4C2A-BD3299B805DF}"/>
              </a:ext>
            </a:extLst>
          </p:cNvPr>
          <p:cNvSpPr/>
          <p:nvPr/>
        </p:nvSpPr>
        <p:spPr>
          <a:xfrm>
            <a:off x="1158240" y="5959484"/>
            <a:ext cx="1611086" cy="352697"/>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650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F85E5-6707-5114-93AA-4BDDE2F89588}"/>
              </a:ext>
            </a:extLst>
          </p:cNvPr>
          <p:cNvSpPr>
            <a:spLocks noGrp="1"/>
          </p:cNvSpPr>
          <p:nvPr>
            <p:ph type="title"/>
          </p:nvPr>
        </p:nvSpPr>
        <p:spPr>
          <a:xfrm>
            <a:off x="481013" y="3752849"/>
            <a:ext cx="3290887" cy="2452687"/>
          </a:xfrm>
        </p:spPr>
        <p:txBody>
          <a:bodyPr anchor="ctr">
            <a:normAutofit/>
          </a:bodyPr>
          <a:lstStyle/>
          <a:p>
            <a:r>
              <a:rPr lang="en-CA" sz="3600"/>
              <a:t>The River</a:t>
            </a:r>
          </a:p>
        </p:txBody>
      </p:sp>
      <p:pic>
        <p:nvPicPr>
          <p:cNvPr id="1026" name="Picture 2" descr="A Trickle of Life-Giving Water Becomes a Torrent—Ezekiel 47">
            <a:extLst>
              <a:ext uri="{FF2B5EF4-FFF2-40B4-BE49-F238E27FC236}">
                <a16:creationId xmlns:a16="http://schemas.microsoft.com/office/drawing/2014/main" id="{9C2A1B8D-4B4A-D215-D2A6-428B53D93F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42" t="32544" b="13350"/>
          <a:stretch/>
        </p:blipFill>
        <p:spPr bwMode="auto">
          <a:xfrm>
            <a:off x="-1" y="9"/>
            <a:ext cx="12192001" cy="446748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33788EE-2C30-B7AC-CBFF-51E08B855D24}"/>
              </a:ext>
            </a:extLst>
          </p:cNvPr>
          <p:cNvSpPr>
            <a:spLocks noGrp="1"/>
          </p:cNvSpPr>
          <p:nvPr>
            <p:ph idx="1"/>
          </p:nvPr>
        </p:nvSpPr>
        <p:spPr>
          <a:xfrm>
            <a:off x="2782389" y="4027173"/>
            <a:ext cx="9274627" cy="2952983"/>
          </a:xfrm>
        </p:spPr>
        <p:txBody>
          <a:bodyPr anchor="ctr">
            <a:normAutofit/>
          </a:bodyPr>
          <a:lstStyle/>
          <a:p>
            <a:pPr marL="0" indent="0">
              <a:buNone/>
            </a:pPr>
            <a:r>
              <a:rPr lang="en-CA" sz="2000" dirty="0"/>
              <a:t>“</a:t>
            </a:r>
            <a:r>
              <a:rPr lang="en-US" sz="2000" dirty="0">
                <a:effectLst/>
              </a:rPr>
              <a:t>The man walked east, then took out his measuring stick and measured five hundred sixty yards downstream. He told me to wade through the stream there, and the water came up to my ankles. Then he measured another five hundred sixty yards downstream, and told me to wade through it there. The water came up to my knees. Another five hundred sixty yards downstream the water came up to my waist. Another five hundred sixty yards downstream, the stream had become a river that could be crossed only by swimming. The man said, “Ezekiel, son of man, pay attention to what you’ve seen.” “  Ezekiel 47:3-6</a:t>
            </a:r>
            <a:endParaRPr lang="en-CA" sz="2000" dirty="0"/>
          </a:p>
        </p:txBody>
      </p:sp>
    </p:spTree>
    <p:extLst>
      <p:ext uri="{BB962C8B-B14F-4D97-AF65-F5344CB8AC3E}">
        <p14:creationId xmlns:p14="http://schemas.microsoft.com/office/powerpoint/2010/main" val="629575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A21DC9A-CE2E-0F04-6DA5-1FD76F587E39}"/>
              </a:ext>
            </a:extLst>
          </p:cNvPr>
          <p:cNvGraphicFramePr>
            <a:graphicFrameLocks noGrp="1"/>
          </p:cNvGraphicFramePr>
          <p:nvPr>
            <p:ph idx="1"/>
          </p:nvPr>
        </p:nvGraphicFramePr>
        <p:xfrm>
          <a:off x="582613" y="1646238"/>
          <a:ext cx="11026775" cy="5028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D801D7CB-33E8-86B0-61F0-FCED001BBE65}"/>
              </a:ext>
            </a:extLst>
          </p:cNvPr>
          <p:cNvSpPr>
            <a:spLocks noGrp="1"/>
          </p:cNvSpPr>
          <p:nvPr>
            <p:ph type="title"/>
          </p:nvPr>
        </p:nvSpPr>
        <p:spPr>
          <a:xfrm>
            <a:off x="581890" y="320675"/>
            <a:ext cx="11028219" cy="1325563"/>
          </a:xfrm>
        </p:spPr>
        <p:txBody>
          <a:bodyPr/>
          <a:lstStyle/>
          <a:p>
            <a:r>
              <a:rPr lang="en-CA" dirty="0"/>
              <a:t>Revelation of the Garden</a:t>
            </a:r>
            <a:br>
              <a:rPr lang="en-CA" dirty="0"/>
            </a:br>
            <a:r>
              <a:rPr lang="en-CA" sz="2400" b="0" dirty="0">
                <a:solidFill>
                  <a:schemeClr val="accent1"/>
                </a:solidFill>
              </a:rPr>
              <a:t>God’s plan revealed in the garden</a:t>
            </a:r>
            <a:endParaRPr lang="en-CA" b="0" dirty="0">
              <a:solidFill>
                <a:schemeClr val="accent1"/>
              </a:solidFill>
            </a:endParaRPr>
          </a:p>
        </p:txBody>
      </p:sp>
    </p:spTree>
    <p:extLst>
      <p:ext uri="{BB962C8B-B14F-4D97-AF65-F5344CB8AC3E}">
        <p14:creationId xmlns:p14="http://schemas.microsoft.com/office/powerpoint/2010/main" val="367485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83E9A25C-95F1-654B-B19F-41AA23171EC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3F57CC90-E3E0-BD43-9432-70BC8640F503}"/>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5">
                                            <p:graphicEl>
                                              <a:dgm id="{B98AB14A-E092-6E40-85D4-6235218E4DE6}"/>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
                                            <p:graphicEl>
                                              <a:dgm id="{17987ACE-6164-7047-95D0-ECB85387C0F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5" grpId="1" uiExpand="1">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21AA1-3B36-EE27-0514-299393011EDB}"/>
              </a:ext>
            </a:extLst>
          </p:cNvPr>
          <p:cNvSpPr>
            <a:spLocks noGrp="1"/>
          </p:cNvSpPr>
          <p:nvPr>
            <p:ph type="title"/>
          </p:nvPr>
        </p:nvSpPr>
        <p:spPr/>
        <p:txBody>
          <a:bodyPr/>
          <a:lstStyle/>
          <a:p>
            <a:r>
              <a:rPr lang="en-CA" dirty="0"/>
              <a:t>The Trees of Life</a:t>
            </a:r>
          </a:p>
        </p:txBody>
      </p:sp>
      <p:graphicFrame>
        <p:nvGraphicFramePr>
          <p:cNvPr id="5" name="Table 5">
            <a:extLst>
              <a:ext uri="{FF2B5EF4-FFF2-40B4-BE49-F238E27FC236}">
                <a16:creationId xmlns:a16="http://schemas.microsoft.com/office/drawing/2014/main" id="{E3600057-4ACA-3493-75A3-A2DE898B7D95}"/>
              </a:ext>
            </a:extLst>
          </p:cNvPr>
          <p:cNvGraphicFramePr>
            <a:graphicFrameLocks noGrp="1"/>
          </p:cNvGraphicFramePr>
          <p:nvPr/>
        </p:nvGraphicFramePr>
        <p:xfrm>
          <a:off x="581890" y="1488778"/>
          <a:ext cx="11028218" cy="4614907"/>
        </p:xfrm>
        <a:graphic>
          <a:graphicData uri="http://schemas.openxmlformats.org/drawingml/2006/table">
            <a:tbl>
              <a:tblPr firstRow="1" bandRow="1">
                <a:tableStyleId>{2D5ABB26-0587-4C30-8999-92F81FD0307C}</a:tableStyleId>
              </a:tblPr>
              <a:tblGrid>
                <a:gridCol w="4669379">
                  <a:extLst>
                    <a:ext uri="{9D8B030D-6E8A-4147-A177-3AD203B41FA5}">
                      <a16:colId xmlns:a16="http://schemas.microsoft.com/office/drawing/2014/main" val="3410631970"/>
                    </a:ext>
                  </a:extLst>
                </a:gridCol>
                <a:gridCol w="6358839">
                  <a:extLst>
                    <a:ext uri="{9D8B030D-6E8A-4147-A177-3AD203B41FA5}">
                      <a16:colId xmlns:a16="http://schemas.microsoft.com/office/drawing/2014/main" val="3450476498"/>
                    </a:ext>
                  </a:extLst>
                </a:gridCol>
              </a:tblGrid>
              <a:tr h="4031045">
                <a:tc>
                  <a:txBody>
                    <a:bodyPr/>
                    <a:lstStyle/>
                    <a:p>
                      <a:r>
                        <a:rPr lang="en-CA" sz="2800" dirty="0"/>
                        <a:t>“And on this side of the river and on that was a tree of life bearing twelve crops of fruit, every several month yielding its fruit; and the leaves of the tree were for the healing of the nations.” </a:t>
                      </a:r>
                    </a:p>
                  </a:txBody>
                  <a:tcPr/>
                </a:tc>
                <a:tc>
                  <a:txBody>
                    <a:bodyPr/>
                    <a:lstStyle/>
                    <a:p>
                      <a:r>
                        <a:rPr lang="en-CA" sz="2800" dirty="0"/>
                        <a:t>“And by the river upon the bank thereof, on this side and on that side, shall grow all trees for meat, whose leaf shall not fade, neither shall the fruit thereof be consumed: it shall bring forth new fruit according to his months, because their waters they issued out of the sanctuary: and the fruit thereof shall be for meat, and the leaf thereof for medicine.” </a:t>
                      </a:r>
                    </a:p>
                  </a:txBody>
                  <a:tcPr/>
                </a:tc>
                <a:extLst>
                  <a:ext uri="{0D108BD9-81ED-4DB2-BD59-A6C34878D82A}">
                    <a16:rowId xmlns:a16="http://schemas.microsoft.com/office/drawing/2014/main" val="1753685815"/>
                  </a:ext>
                </a:extLst>
              </a:tr>
              <a:tr h="583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800" dirty="0"/>
                        <a:t>Revelation 22:2 (Rotherham’s)</a:t>
                      </a:r>
                    </a:p>
                  </a:txBody>
                  <a:tcPr/>
                </a:tc>
                <a:tc>
                  <a:txBody>
                    <a:bodyPr/>
                    <a:lstStyle/>
                    <a:p>
                      <a:r>
                        <a:rPr lang="en-CA" sz="2800" dirty="0"/>
                        <a:t>Ezekiel 47:12</a:t>
                      </a:r>
                    </a:p>
                  </a:txBody>
                  <a:tcPr/>
                </a:tc>
                <a:extLst>
                  <a:ext uri="{0D108BD9-81ED-4DB2-BD59-A6C34878D82A}">
                    <a16:rowId xmlns:a16="http://schemas.microsoft.com/office/drawing/2014/main" val="2247823533"/>
                  </a:ext>
                </a:extLst>
              </a:tr>
            </a:tbl>
          </a:graphicData>
        </a:graphic>
      </p:graphicFrame>
      <p:sp>
        <p:nvSpPr>
          <p:cNvPr id="3" name="Rectangle 2">
            <a:extLst>
              <a:ext uri="{FF2B5EF4-FFF2-40B4-BE49-F238E27FC236}">
                <a16:creationId xmlns:a16="http://schemas.microsoft.com/office/drawing/2014/main" id="{97FBE3EB-9CD9-4BC6-4651-AC89FB4688A8}"/>
              </a:ext>
            </a:extLst>
          </p:cNvPr>
          <p:cNvSpPr/>
          <p:nvPr/>
        </p:nvSpPr>
        <p:spPr>
          <a:xfrm>
            <a:off x="5329646" y="1488778"/>
            <a:ext cx="6280462" cy="4507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94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2" name="Rectangle 2071">
            <a:extLst>
              <a:ext uri="{FF2B5EF4-FFF2-40B4-BE49-F238E27FC236}">
                <a16:creationId xmlns:a16="http://schemas.microsoft.com/office/drawing/2014/main" id="{3D7E4C9F-7EC2-4C52-9146-0E1435CC2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4" name="Picture 6" descr="Trans athlete wins swimming title - YouTube">
            <a:extLst>
              <a:ext uri="{FF2B5EF4-FFF2-40B4-BE49-F238E27FC236}">
                <a16:creationId xmlns:a16="http://schemas.microsoft.com/office/drawing/2014/main" id="{BFE12EDA-B7AB-AB4B-183D-899C6ED161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31" r="24729" b="-3"/>
          <a:stretch/>
        </p:blipFill>
        <p:spPr bwMode="auto">
          <a:xfrm>
            <a:off x="-1" y="5"/>
            <a:ext cx="3922776" cy="39376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ussia's War on Ukraine: A New Phase | The Harriman Institute">
            <a:extLst>
              <a:ext uri="{FF2B5EF4-FFF2-40B4-BE49-F238E27FC236}">
                <a16:creationId xmlns:a16="http://schemas.microsoft.com/office/drawing/2014/main" id="{C5908FDF-F7A7-370C-D8F4-B400DDFD4E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26" r="14354" b="-3"/>
          <a:stretch/>
        </p:blipFill>
        <p:spPr bwMode="auto">
          <a:xfrm>
            <a:off x="4131633" y="10"/>
            <a:ext cx="3922776" cy="39375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2074" name="Rectangle 2073">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8" name="Picture 10" descr="TEL AVIV PRIDE 2023 - המרכז הגאה">
            <a:extLst>
              <a:ext uri="{FF2B5EF4-FFF2-40B4-BE49-F238E27FC236}">
                <a16:creationId xmlns:a16="http://schemas.microsoft.com/office/drawing/2014/main" id="{F93B9B33-DA3F-E1C0-2FB3-8952EF5011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649" r="18753" b="3"/>
          <a:stretch/>
        </p:blipFill>
        <p:spPr bwMode="auto">
          <a:xfrm>
            <a:off x="8263267" y="10"/>
            <a:ext cx="3928733" cy="3937599"/>
          </a:xfrm>
          <a:prstGeom prst="rect">
            <a:avLst/>
          </a:prstGeom>
          <a:noFill/>
          <a:extLst>
            <a:ext uri="{909E8E84-426E-40DD-AFC4-6F175D3DCCD1}">
              <a14:hiddenFill xmlns:a14="http://schemas.microsoft.com/office/drawing/2010/main">
                <a:solidFill>
                  <a:srgbClr val="FFFFFF"/>
                </a:solidFill>
              </a14:hiddenFill>
            </a:ext>
          </a:extLst>
        </p:spPr>
      </p:pic>
      <p:sp>
        <p:nvSpPr>
          <p:cNvPr id="2076" name="Rectangle 2075">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78" name="Rectangle 2077">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6" name="Picture 8" descr="Protests sweeping France: What you need to know | CNN">
            <a:extLst>
              <a:ext uri="{FF2B5EF4-FFF2-40B4-BE49-F238E27FC236}">
                <a16:creationId xmlns:a16="http://schemas.microsoft.com/office/drawing/2014/main" id="{4AC37533-97E9-B3C2-AABF-EF83B8DDD8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855" r="1" b="10067"/>
          <a:stretch/>
        </p:blipFill>
        <p:spPr bwMode="auto">
          <a:xfrm>
            <a:off x="8269224" y="4160171"/>
            <a:ext cx="3922776" cy="21491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F3945B2-5C4B-0738-5607-7D92C84CAA77}"/>
              </a:ext>
            </a:extLst>
          </p:cNvPr>
          <p:cNvSpPr/>
          <p:nvPr/>
        </p:nvSpPr>
        <p:spPr>
          <a:xfrm>
            <a:off x="3914658" y="4462819"/>
            <a:ext cx="45719" cy="1608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FD0519-4219-C795-438E-C3600D078AB6}"/>
              </a:ext>
            </a:extLst>
          </p:cNvPr>
          <p:cNvSpPr>
            <a:spLocks noGrp="1"/>
          </p:cNvSpPr>
          <p:nvPr>
            <p:ph type="title"/>
          </p:nvPr>
        </p:nvSpPr>
        <p:spPr>
          <a:xfrm>
            <a:off x="865325" y="4462819"/>
            <a:ext cx="6946264" cy="1608383"/>
          </a:xfrm>
        </p:spPr>
        <p:txBody>
          <a:bodyPr>
            <a:normAutofit/>
          </a:bodyPr>
          <a:lstStyle/>
          <a:p>
            <a:r>
              <a:rPr lang="en-CA" sz="5400" dirty="0"/>
              <a:t>Medicine for a World gone Mad</a:t>
            </a:r>
          </a:p>
        </p:txBody>
      </p:sp>
    </p:spTree>
    <p:extLst>
      <p:ext uri="{BB962C8B-B14F-4D97-AF65-F5344CB8AC3E}">
        <p14:creationId xmlns:p14="http://schemas.microsoft.com/office/powerpoint/2010/main" val="1975236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Green trees on river bank during daytime photo – Free France Image on  Unsplash">
            <a:extLst>
              <a:ext uri="{FF2B5EF4-FFF2-40B4-BE49-F238E27FC236}">
                <a16:creationId xmlns:a16="http://schemas.microsoft.com/office/drawing/2014/main" id="{D6EA64E9-1B7B-12DF-8F9E-286555F3CF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56" cy="6858000"/>
          </a:xfrm>
          <a:prstGeom prst="rect">
            <a:avLst/>
          </a:prstGeom>
          <a:noFill/>
          <a:extLst>
            <a:ext uri="{909E8E84-426E-40DD-AFC4-6F175D3DCCD1}">
              <a14:hiddenFill xmlns:a14="http://schemas.microsoft.com/office/drawing/2010/main">
                <a:solidFill>
                  <a:srgbClr val="FFFFFF"/>
                </a:solidFill>
              </a14:hiddenFill>
            </a:ext>
          </a:extLst>
        </p:spPr>
      </p:pic>
      <p:sp>
        <p:nvSpPr>
          <p:cNvPr id="2067" name="Rectangle 206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9D2897A-F3E9-457E-6CC6-56E4A2C554D4}"/>
              </a:ext>
            </a:extLst>
          </p:cNvPr>
          <p:cNvSpPr/>
          <p:nvPr/>
        </p:nvSpPr>
        <p:spPr>
          <a:xfrm>
            <a:off x="2828108" y="-10"/>
            <a:ext cx="5786845" cy="6858000"/>
          </a:xfrm>
          <a:prstGeom prst="rect">
            <a:avLst/>
          </a:prstGeom>
          <a:gradFill flip="none" rotWithShape="1">
            <a:gsLst>
              <a:gs pos="0">
                <a:schemeClr val="bg1"/>
              </a:gs>
              <a:gs pos="39000">
                <a:srgbClr val="FFFFFF">
                  <a:alpha val="84559"/>
                </a:srgbClr>
              </a:gs>
              <a:gs pos="100000">
                <a:srgbClr val="FFFFFF">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C96FD1-631E-7978-430E-0B4C2217C26F}"/>
              </a:ext>
            </a:extLst>
          </p:cNvPr>
          <p:cNvSpPr>
            <a:spLocks noGrp="1"/>
          </p:cNvSpPr>
          <p:nvPr>
            <p:ph type="title"/>
          </p:nvPr>
        </p:nvSpPr>
        <p:spPr>
          <a:xfrm>
            <a:off x="260959" y="0"/>
            <a:ext cx="3822189" cy="1899912"/>
          </a:xfrm>
        </p:spPr>
        <p:txBody>
          <a:bodyPr>
            <a:normAutofit/>
          </a:bodyPr>
          <a:lstStyle/>
          <a:p>
            <a:r>
              <a:rPr lang="en-CA" sz="4000" dirty="0"/>
              <a:t>Trees of Life</a:t>
            </a:r>
          </a:p>
        </p:txBody>
      </p:sp>
      <p:sp>
        <p:nvSpPr>
          <p:cNvPr id="3" name="Content Placeholder 2">
            <a:extLst>
              <a:ext uri="{FF2B5EF4-FFF2-40B4-BE49-F238E27FC236}">
                <a16:creationId xmlns:a16="http://schemas.microsoft.com/office/drawing/2014/main" id="{3FBA494D-613E-D3AA-0DA3-0F5C2F5CE536}"/>
              </a:ext>
            </a:extLst>
          </p:cNvPr>
          <p:cNvSpPr>
            <a:spLocks noGrp="1"/>
          </p:cNvSpPr>
          <p:nvPr>
            <p:ph idx="1"/>
          </p:nvPr>
        </p:nvSpPr>
        <p:spPr>
          <a:xfrm>
            <a:off x="274320" y="1426990"/>
            <a:ext cx="5486400" cy="4921558"/>
          </a:xfrm>
        </p:spPr>
        <p:txBody>
          <a:bodyPr>
            <a:normAutofit fontScale="92500" lnSpcReduction="20000"/>
          </a:bodyPr>
          <a:lstStyle/>
          <a:p>
            <a:pPr marL="0" indent="0">
              <a:lnSpc>
                <a:spcPct val="110000"/>
              </a:lnSpc>
              <a:buNone/>
            </a:pPr>
            <a:r>
              <a:rPr lang="en-US" sz="2800" dirty="0">
                <a:effectLst/>
              </a:rPr>
              <a:t>Blessed </a:t>
            </a:r>
            <a:r>
              <a:rPr lang="en-US" sz="2800" i="1" dirty="0">
                <a:effectLst/>
              </a:rPr>
              <a:t>is</a:t>
            </a:r>
            <a:r>
              <a:rPr lang="en-US" sz="2800" dirty="0">
                <a:effectLst/>
              </a:rPr>
              <a:t> the man that walketh not in the counsel of the ungodly, nor </a:t>
            </a:r>
            <a:r>
              <a:rPr lang="en-US" sz="2800" dirty="0" err="1">
                <a:effectLst/>
              </a:rPr>
              <a:t>standeth</a:t>
            </a:r>
            <a:r>
              <a:rPr lang="en-US" sz="2800" dirty="0">
                <a:effectLst/>
              </a:rPr>
              <a:t> in the way of sinners, nor </a:t>
            </a:r>
            <a:r>
              <a:rPr lang="en-US" sz="2800" dirty="0" err="1">
                <a:effectLst/>
              </a:rPr>
              <a:t>sitteth</a:t>
            </a:r>
            <a:r>
              <a:rPr lang="en-US" sz="2800" dirty="0">
                <a:effectLst/>
              </a:rPr>
              <a:t> in the seat of the scornful.  But his delight </a:t>
            </a:r>
            <a:r>
              <a:rPr lang="en-US" sz="2800" i="1" dirty="0">
                <a:effectLst/>
              </a:rPr>
              <a:t>is</a:t>
            </a:r>
            <a:r>
              <a:rPr lang="en-US" sz="2800" dirty="0">
                <a:effectLst/>
              </a:rPr>
              <a:t> in the law of the Lord; and in his law doth he meditate day and night.  And he shall be like a tree planted by the rivers of water, that bringeth forth his fruit in his season; his leaf also shall not wither; and whatsoever he doeth shall prosper.</a:t>
            </a:r>
          </a:p>
          <a:p>
            <a:pPr marL="0" indent="0">
              <a:lnSpc>
                <a:spcPct val="110000"/>
              </a:lnSpc>
              <a:buNone/>
            </a:pPr>
            <a:r>
              <a:rPr lang="en-US" sz="2800" dirty="0"/>
              <a:t>Psalm 1:1-3</a:t>
            </a:r>
            <a:endParaRPr lang="en-US" sz="2800" dirty="0">
              <a:effectLst/>
            </a:endParaRPr>
          </a:p>
        </p:txBody>
      </p:sp>
    </p:spTree>
    <p:extLst>
      <p:ext uri="{BB962C8B-B14F-4D97-AF65-F5344CB8AC3E}">
        <p14:creationId xmlns:p14="http://schemas.microsoft.com/office/powerpoint/2010/main" val="2677993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ow to Get Rid of Birds in Trees (Using 6 Effective Methods) - My Backyard  Life">
            <a:extLst>
              <a:ext uri="{FF2B5EF4-FFF2-40B4-BE49-F238E27FC236}">
                <a16:creationId xmlns:a16="http://schemas.microsoft.com/office/drawing/2014/main" id="{5B34B1C3-22E6-753A-FEE9-AD37DD8502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 r="777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10BBD2-8C17-051A-3929-E1D50AED8B70}"/>
              </a:ext>
            </a:extLst>
          </p:cNvPr>
          <p:cNvSpPr>
            <a:spLocks noGrp="1"/>
          </p:cNvSpPr>
          <p:nvPr>
            <p:ph type="title"/>
          </p:nvPr>
        </p:nvSpPr>
        <p:spPr>
          <a:xfrm>
            <a:off x="289560" y="0"/>
            <a:ext cx="3822189" cy="1899912"/>
          </a:xfrm>
        </p:spPr>
        <p:txBody>
          <a:bodyPr>
            <a:normAutofit/>
          </a:bodyPr>
          <a:lstStyle/>
          <a:p>
            <a:r>
              <a:rPr lang="en-CA" sz="4000" dirty="0"/>
              <a:t>Tree of Life</a:t>
            </a:r>
          </a:p>
        </p:txBody>
      </p:sp>
      <p:sp>
        <p:nvSpPr>
          <p:cNvPr id="3" name="Content Placeholder 2">
            <a:extLst>
              <a:ext uri="{FF2B5EF4-FFF2-40B4-BE49-F238E27FC236}">
                <a16:creationId xmlns:a16="http://schemas.microsoft.com/office/drawing/2014/main" id="{29646D13-178A-452B-259B-3C9A09E37C07}"/>
              </a:ext>
            </a:extLst>
          </p:cNvPr>
          <p:cNvSpPr>
            <a:spLocks noGrp="1"/>
          </p:cNvSpPr>
          <p:nvPr>
            <p:ph idx="1"/>
          </p:nvPr>
        </p:nvSpPr>
        <p:spPr>
          <a:xfrm>
            <a:off x="289560" y="1715743"/>
            <a:ext cx="4295503" cy="4580553"/>
          </a:xfrm>
        </p:spPr>
        <p:txBody>
          <a:bodyPr>
            <a:normAutofit/>
          </a:bodyPr>
          <a:lstStyle/>
          <a:p>
            <a:r>
              <a:rPr lang="en-CA" sz="2800" dirty="0"/>
              <a:t>Kingdom of Heaven is  like a grain of mustard seed that becomes a tree that the birds of the air come and lodge in its branches.</a:t>
            </a:r>
          </a:p>
          <a:p>
            <a:r>
              <a:rPr lang="en-CA" sz="2800" dirty="0"/>
              <a:t>Matthew 13:31-32</a:t>
            </a:r>
          </a:p>
        </p:txBody>
      </p:sp>
    </p:spTree>
    <p:extLst>
      <p:ext uri="{BB962C8B-B14F-4D97-AF65-F5344CB8AC3E}">
        <p14:creationId xmlns:p14="http://schemas.microsoft.com/office/powerpoint/2010/main" val="3819276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63E45F-0887-5703-AE8F-D785C68E61B0}"/>
              </a:ext>
            </a:extLst>
          </p:cNvPr>
          <p:cNvSpPr>
            <a:spLocks noGrp="1"/>
          </p:cNvSpPr>
          <p:nvPr>
            <p:ph type="title"/>
          </p:nvPr>
        </p:nvSpPr>
        <p:spPr>
          <a:xfrm>
            <a:off x="354873" y="0"/>
            <a:ext cx="4282753" cy="2228074"/>
          </a:xfrm>
        </p:spPr>
        <p:txBody>
          <a:bodyPr>
            <a:normAutofit/>
          </a:bodyPr>
          <a:lstStyle/>
          <a:p>
            <a:r>
              <a:rPr lang="en-CA" sz="4000" dirty="0"/>
              <a:t>The Garden of Eden Restored</a:t>
            </a:r>
          </a:p>
        </p:txBody>
      </p:sp>
      <p:sp>
        <p:nvSpPr>
          <p:cNvPr id="3" name="Content Placeholder 2">
            <a:extLst>
              <a:ext uri="{FF2B5EF4-FFF2-40B4-BE49-F238E27FC236}">
                <a16:creationId xmlns:a16="http://schemas.microsoft.com/office/drawing/2014/main" id="{E1CD1F96-4D61-91D6-CB06-F13AC6CAEDA3}"/>
              </a:ext>
            </a:extLst>
          </p:cNvPr>
          <p:cNvSpPr>
            <a:spLocks noGrp="1"/>
          </p:cNvSpPr>
          <p:nvPr>
            <p:ph idx="1"/>
          </p:nvPr>
        </p:nvSpPr>
        <p:spPr>
          <a:xfrm>
            <a:off x="351825" y="1857379"/>
            <a:ext cx="4481432" cy="4608735"/>
          </a:xfrm>
        </p:spPr>
        <p:txBody>
          <a:bodyPr>
            <a:normAutofit/>
          </a:bodyPr>
          <a:lstStyle/>
          <a:p>
            <a:r>
              <a:rPr lang="en-CA" sz="2800" dirty="0"/>
              <a:t>River = word of life flowing from God and Christ</a:t>
            </a:r>
          </a:p>
          <a:p>
            <a:r>
              <a:rPr lang="en-CA" sz="2800" dirty="0"/>
              <a:t>Trees of Life = men and women who hearing the word of God believe and therein are made immortal Saints</a:t>
            </a:r>
          </a:p>
          <a:p>
            <a:r>
              <a:rPr lang="en-CA" sz="2800" dirty="0"/>
              <a:t>Nations = mortals during the kingdom that receive the word from the Saints</a:t>
            </a:r>
          </a:p>
          <a:p>
            <a:endParaRPr lang="en-CA" sz="2800" dirty="0"/>
          </a:p>
          <a:p>
            <a:endParaRPr lang="en-CA" sz="2800" dirty="0"/>
          </a:p>
        </p:txBody>
      </p:sp>
      <p:pic>
        <p:nvPicPr>
          <p:cNvPr id="14" name="Picture 4">
            <a:extLst>
              <a:ext uri="{FF2B5EF4-FFF2-40B4-BE49-F238E27FC236}">
                <a16:creationId xmlns:a16="http://schemas.microsoft.com/office/drawing/2014/main" id="{AF5FE98F-A47F-72CB-8FB0-0D8332174216}"/>
              </a:ext>
            </a:extLst>
          </p:cNvPr>
          <p:cNvPicPr>
            <a:picLocks noChangeAspect="1"/>
          </p:cNvPicPr>
          <p:nvPr/>
        </p:nvPicPr>
        <p:blipFill rotWithShape="1">
          <a:blip r:embed="rId3"/>
          <a:srcRect l="29978" r="11118"/>
          <a:stretch/>
        </p:blipFill>
        <p:spPr>
          <a:xfrm>
            <a:off x="5010386" y="10"/>
            <a:ext cx="7181613" cy="6857990"/>
          </a:xfrm>
          <a:prstGeom prst="rect">
            <a:avLst/>
          </a:prstGeom>
          <a:effectLst/>
        </p:spPr>
      </p:pic>
    </p:spTree>
    <p:extLst>
      <p:ext uri="{BB962C8B-B14F-4D97-AF65-F5344CB8AC3E}">
        <p14:creationId xmlns:p14="http://schemas.microsoft.com/office/powerpoint/2010/main" val="4181357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BAEC5-3C96-3247-83B4-A9CF92CA7BA5}"/>
              </a:ext>
            </a:extLst>
          </p:cNvPr>
          <p:cNvSpPr>
            <a:spLocks noGrp="1"/>
          </p:cNvSpPr>
          <p:nvPr>
            <p:ph type="title" idx="4294967295"/>
          </p:nvPr>
        </p:nvSpPr>
        <p:spPr>
          <a:xfrm>
            <a:off x="0" y="828675"/>
            <a:ext cx="3509963" cy="5200650"/>
          </a:xfrm>
        </p:spPr>
        <p:txBody>
          <a:bodyPr/>
          <a:lstStyle/>
          <a:p>
            <a:r>
              <a:rPr lang="en-CA" dirty="0"/>
              <a:t>Timeline of God’s Plan</a:t>
            </a:r>
          </a:p>
        </p:txBody>
      </p:sp>
      <p:sp>
        <p:nvSpPr>
          <p:cNvPr id="6" name="Circular Arrow 5">
            <a:extLst>
              <a:ext uri="{FF2B5EF4-FFF2-40B4-BE49-F238E27FC236}">
                <a16:creationId xmlns:a16="http://schemas.microsoft.com/office/drawing/2014/main" id="{AD4FF8B9-CD28-CF4C-AB72-F6A1D739F698}"/>
              </a:ext>
            </a:extLst>
          </p:cNvPr>
          <p:cNvSpPr/>
          <p:nvPr/>
        </p:nvSpPr>
        <p:spPr>
          <a:xfrm>
            <a:off x="5139099" y="494091"/>
            <a:ext cx="5680452" cy="5680452"/>
          </a:xfrm>
          <a:prstGeom prst="circularArrow">
            <a:avLst>
              <a:gd name="adj1" fmla="val 5544"/>
              <a:gd name="adj2" fmla="val 330680"/>
              <a:gd name="adj3" fmla="val 13786240"/>
              <a:gd name="adj4" fmla="val 17379689"/>
              <a:gd name="adj5" fmla="val 5757"/>
            </a:avLst>
          </a:prstGeom>
          <a:solidFill>
            <a:schemeClr val="accent4"/>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6">
            <a:extLst>
              <a:ext uri="{FF2B5EF4-FFF2-40B4-BE49-F238E27FC236}">
                <a16:creationId xmlns:a16="http://schemas.microsoft.com/office/drawing/2014/main" id="{75EA498F-D991-714D-90D0-C300AAACA1F9}"/>
              </a:ext>
            </a:extLst>
          </p:cNvPr>
          <p:cNvSpPr/>
          <p:nvPr/>
        </p:nvSpPr>
        <p:spPr>
          <a:xfrm>
            <a:off x="6655274" y="529029"/>
            <a:ext cx="2648102" cy="1324051"/>
          </a:xfrm>
          <a:custGeom>
            <a:avLst/>
            <a:gdLst>
              <a:gd name="connsiteX0" fmla="*/ 0 w 2648102"/>
              <a:gd name="connsiteY0" fmla="*/ 220680 h 1324051"/>
              <a:gd name="connsiteX1" fmla="*/ 220680 w 2648102"/>
              <a:gd name="connsiteY1" fmla="*/ 0 h 1324051"/>
              <a:gd name="connsiteX2" fmla="*/ 2427422 w 2648102"/>
              <a:gd name="connsiteY2" fmla="*/ 0 h 1324051"/>
              <a:gd name="connsiteX3" fmla="*/ 2648102 w 2648102"/>
              <a:gd name="connsiteY3" fmla="*/ 220680 h 1324051"/>
              <a:gd name="connsiteX4" fmla="*/ 2648102 w 2648102"/>
              <a:gd name="connsiteY4" fmla="*/ 1103371 h 1324051"/>
              <a:gd name="connsiteX5" fmla="*/ 2427422 w 2648102"/>
              <a:gd name="connsiteY5" fmla="*/ 1324051 h 1324051"/>
              <a:gd name="connsiteX6" fmla="*/ 220680 w 2648102"/>
              <a:gd name="connsiteY6" fmla="*/ 1324051 h 1324051"/>
              <a:gd name="connsiteX7" fmla="*/ 0 w 2648102"/>
              <a:gd name="connsiteY7" fmla="*/ 1103371 h 1324051"/>
              <a:gd name="connsiteX8" fmla="*/ 0 w 2648102"/>
              <a:gd name="connsiteY8" fmla="*/ 220680 h 132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102" h="1324051">
                <a:moveTo>
                  <a:pt x="0" y="220680"/>
                </a:moveTo>
                <a:cubicBezTo>
                  <a:pt x="0" y="98802"/>
                  <a:pt x="98802" y="0"/>
                  <a:pt x="220680" y="0"/>
                </a:cubicBezTo>
                <a:lnTo>
                  <a:pt x="2427422" y="0"/>
                </a:lnTo>
                <a:cubicBezTo>
                  <a:pt x="2549300" y="0"/>
                  <a:pt x="2648102" y="98802"/>
                  <a:pt x="2648102" y="220680"/>
                </a:cubicBezTo>
                <a:lnTo>
                  <a:pt x="2648102" y="1103371"/>
                </a:lnTo>
                <a:cubicBezTo>
                  <a:pt x="2648102" y="1225249"/>
                  <a:pt x="2549300" y="1324051"/>
                  <a:pt x="2427422" y="1324051"/>
                </a:cubicBezTo>
                <a:lnTo>
                  <a:pt x="220680" y="1324051"/>
                </a:lnTo>
                <a:cubicBezTo>
                  <a:pt x="98802" y="1324051"/>
                  <a:pt x="0" y="1225249"/>
                  <a:pt x="0" y="1103371"/>
                </a:cubicBezTo>
                <a:lnTo>
                  <a:pt x="0" y="22068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6075" tIns="156075" rIns="156075" bIns="15607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God reveals His plan</a:t>
            </a:r>
          </a:p>
        </p:txBody>
      </p:sp>
      <p:sp>
        <p:nvSpPr>
          <p:cNvPr id="8" name="Freeform 7">
            <a:extLst>
              <a:ext uri="{FF2B5EF4-FFF2-40B4-BE49-F238E27FC236}">
                <a16:creationId xmlns:a16="http://schemas.microsoft.com/office/drawing/2014/main" id="{38850D41-9F19-4E40-B3AA-9FABBE29727F}"/>
              </a:ext>
            </a:extLst>
          </p:cNvPr>
          <p:cNvSpPr/>
          <p:nvPr/>
        </p:nvSpPr>
        <p:spPr>
          <a:xfrm>
            <a:off x="8959083" y="2202844"/>
            <a:ext cx="2648102" cy="1324051"/>
          </a:xfrm>
          <a:custGeom>
            <a:avLst/>
            <a:gdLst>
              <a:gd name="connsiteX0" fmla="*/ 0 w 2648102"/>
              <a:gd name="connsiteY0" fmla="*/ 220680 h 1324051"/>
              <a:gd name="connsiteX1" fmla="*/ 220680 w 2648102"/>
              <a:gd name="connsiteY1" fmla="*/ 0 h 1324051"/>
              <a:gd name="connsiteX2" fmla="*/ 2427422 w 2648102"/>
              <a:gd name="connsiteY2" fmla="*/ 0 h 1324051"/>
              <a:gd name="connsiteX3" fmla="*/ 2648102 w 2648102"/>
              <a:gd name="connsiteY3" fmla="*/ 220680 h 1324051"/>
              <a:gd name="connsiteX4" fmla="*/ 2648102 w 2648102"/>
              <a:gd name="connsiteY4" fmla="*/ 1103371 h 1324051"/>
              <a:gd name="connsiteX5" fmla="*/ 2427422 w 2648102"/>
              <a:gd name="connsiteY5" fmla="*/ 1324051 h 1324051"/>
              <a:gd name="connsiteX6" fmla="*/ 220680 w 2648102"/>
              <a:gd name="connsiteY6" fmla="*/ 1324051 h 1324051"/>
              <a:gd name="connsiteX7" fmla="*/ 0 w 2648102"/>
              <a:gd name="connsiteY7" fmla="*/ 1103371 h 1324051"/>
              <a:gd name="connsiteX8" fmla="*/ 0 w 2648102"/>
              <a:gd name="connsiteY8" fmla="*/ 220680 h 132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102" h="1324051">
                <a:moveTo>
                  <a:pt x="0" y="220680"/>
                </a:moveTo>
                <a:cubicBezTo>
                  <a:pt x="0" y="98802"/>
                  <a:pt x="98802" y="0"/>
                  <a:pt x="220680" y="0"/>
                </a:cubicBezTo>
                <a:lnTo>
                  <a:pt x="2427422" y="0"/>
                </a:lnTo>
                <a:cubicBezTo>
                  <a:pt x="2549300" y="0"/>
                  <a:pt x="2648102" y="98802"/>
                  <a:pt x="2648102" y="220680"/>
                </a:cubicBezTo>
                <a:lnTo>
                  <a:pt x="2648102" y="1103371"/>
                </a:lnTo>
                <a:cubicBezTo>
                  <a:pt x="2648102" y="1225249"/>
                  <a:pt x="2549300" y="1324051"/>
                  <a:pt x="2427422" y="1324051"/>
                </a:cubicBezTo>
                <a:lnTo>
                  <a:pt x="220680" y="1324051"/>
                </a:lnTo>
                <a:cubicBezTo>
                  <a:pt x="98802" y="1324051"/>
                  <a:pt x="0" y="1225249"/>
                  <a:pt x="0" y="1103371"/>
                </a:cubicBezTo>
                <a:lnTo>
                  <a:pt x="0" y="220680"/>
                </a:lnTo>
                <a:close/>
              </a:path>
            </a:pathLst>
          </a:custGeom>
        </p:spPr>
        <p:style>
          <a:lnRef idx="2">
            <a:schemeClr val="lt1">
              <a:hueOff val="0"/>
              <a:satOff val="0"/>
              <a:lumOff val="0"/>
              <a:alphaOff val="0"/>
            </a:schemeClr>
          </a:lnRef>
          <a:fillRef idx="1">
            <a:schemeClr val="accent5">
              <a:hueOff val="-1689636"/>
              <a:satOff val="-4355"/>
              <a:lumOff val="-2941"/>
              <a:alphaOff val="0"/>
            </a:schemeClr>
          </a:fillRef>
          <a:effectRef idx="0">
            <a:schemeClr val="accent5">
              <a:hueOff val="-1689636"/>
              <a:satOff val="-4355"/>
              <a:lumOff val="-2941"/>
              <a:alphaOff val="0"/>
            </a:schemeClr>
          </a:effectRef>
          <a:fontRef idx="minor">
            <a:schemeClr val="lt1"/>
          </a:fontRef>
        </p:style>
        <p:txBody>
          <a:bodyPr spcFirstLastPara="0" vert="horz" wrap="square" lIns="156075" tIns="156075" rIns="156075" bIns="15607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God executes His plan</a:t>
            </a:r>
          </a:p>
        </p:txBody>
      </p:sp>
      <p:sp>
        <p:nvSpPr>
          <p:cNvPr id="9" name="Freeform 8">
            <a:extLst>
              <a:ext uri="{FF2B5EF4-FFF2-40B4-BE49-F238E27FC236}">
                <a16:creationId xmlns:a16="http://schemas.microsoft.com/office/drawing/2014/main" id="{19E4B11A-7BE4-CB48-8C2C-D39CFFC7AFB4}"/>
              </a:ext>
            </a:extLst>
          </p:cNvPr>
          <p:cNvSpPr/>
          <p:nvPr/>
        </p:nvSpPr>
        <p:spPr>
          <a:xfrm>
            <a:off x="8477690" y="4363349"/>
            <a:ext cx="2648102" cy="1324051"/>
          </a:xfrm>
          <a:custGeom>
            <a:avLst/>
            <a:gdLst>
              <a:gd name="connsiteX0" fmla="*/ 0 w 2648102"/>
              <a:gd name="connsiteY0" fmla="*/ 220680 h 1324051"/>
              <a:gd name="connsiteX1" fmla="*/ 220680 w 2648102"/>
              <a:gd name="connsiteY1" fmla="*/ 0 h 1324051"/>
              <a:gd name="connsiteX2" fmla="*/ 2427422 w 2648102"/>
              <a:gd name="connsiteY2" fmla="*/ 0 h 1324051"/>
              <a:gd name="connsiteX3" fmla="*/ 2648102 w 2648102"/>
              <a:gd name="connsiteY3" fmla="*/ 220680 h 1324051"/>
              <a:gd name="connsiteX4" fmla="*/ 2648102 w 2648102"/>
              <a:gd name="connsiteY4" fmla="*/ 1103371 h 1324051"/>
              <a:gd name="connsiteX5" fmla="*/ 2427422 w 2648102"/>
              <a:gd name="connsiteY5" fmla="*/ 1324051 h 1324051"/>
              <a:gd name="connsiteX6" fmla="*/ 220680 w 2648102"/>
              <a:gd name="connsiteY6" fmla="*/ 1324051 h 1324051"/>
              <a:gd name="connsiteX7" fmla="*/ 0 w 2648102"/>
              <a:gd name="connsiteY7" fmla="*/ 1103371 h 1324051"/>
              <a:gd name="connsiteX8" fmla="*/ 0 w 2648102"/>
              <a:gd name="connsiteY8" fmla="*/ 220680 h 132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102" h="1324051">
                <a:moveTo>
                  <a:pt x="0" y="220680"/>
                </a:moveTo>
                <a:cubicBezTo>
                  <a:pt x="0" y="98802"/>
                  <a:pt x="98802" y="0"/>
                  <a:pt x="220680" y="0"/>
                </a:cubicBezTo>
                <a:lnTo>
                  <a:pt x="2427422" y="0"/>
                </a:lnTo>
                <a:cubicBezTo>
                  <a:pt x="2549300" y="0"/>
                  <a:pt x="2648102" y="98802"/>
                  <a:pt x="2648102" y="220680"/>
                </a:cubicBezTo>
                <a:lnTo>
                  <a:pt x="2648102" y="1103371"/>
                </a:lnTo>
                <a:cubicBezTo>
                  <a:pt x="2648102" y="1225249"/>
                  <a:pt x="2549300" y="1324051"/>
                  <a:pt x="2427422" y="1324051"/>
                </a:cubicBezTo>
                <a:lnTo>
                  <a:pt x="220680" y="1324051"/>
                </a:lnTo>
                <a:cubicBezTo>
                  <a:pt x="98802" y="1324051"/>
                  <a:pt x="0" y="1225249"/>
                  <a:pt x="0" y="1103371"/>
                </a:cubicBezTo>
                <a:lnTo>
                  <a:pt x="0" y="220680"/>
                </a:lnTo>
                <a:close/>
              </a:path>
            </a:pathLst>
          </a:cu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156075" tIns="156075" rIns="156075" bIns="15607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Man disrupts God’s plan</a:t>
            </a:r>
          </a:p>
        </p:txBody>
      </p:sp>
      <p:sp>
        <p:nvSpPr>
          <p:cNvPr id="10" name="Freeform 9">
            <a:extLst>
              <a:ext uri="{FF2B5EF4-FFF2-40B4-BE49-F238E27FC236}">
                <a16:creationId xmlns:a16="http://schemas.microsoft.com/office/drawing/2014/main" id="{31BD4CAF-74D0-3E4D-99A5-B32F86FD4840}"/>
              </a:ext>
            </a:extLst>
          </p:cNvPr>
          <p:cNvSpPr/>
          <p:nvPr/>
        </p:nvSpPr>
        <p:spPr>
          <a:xfrm>
            <a:off x="4782565" y="4363349"/>
            <a:ext cx="2648102" cy="1324051"/>
          </a:xfrm>
          <a:custGeom>
            <a:avLst/>
            <a:gdLst>
              <a:gd name="connsiteX0" fmla="*/ 0 w 2648102"/>
              <a:gd name="connsiteY0" fmla="*/ 220680 h 1324051"/>
              <a:gd name="connsiteX1" fmla="*/ 220680 w 2648102"/>
              <a:gd name="connsiteY1" fmla="*/ 0 h 1324051"/>
              <a:gd name="connsiteX2" fmla="*/ 2427422 w 2648102"/>
              <a:gd name="connsiteY2" fmla="*/ 0 h 1324051"/>
              <a:gd name="connsiteX3" fmla="*/ 2648102 w 2648102"/>
              <a:gd name="connsiteY3" fmla="*/ 220680 h 1324051"/>
              <a:gd name="connsiteX4" fmla="*/ 2648102 w 2648102"/>
              <a:gd name="connsiteY4" fmla="*/ 1103371 h 1324051"/>
              <a:gd name="connsiteX5" fmla="*/ 2427422 w 2648102"/>
              <a:gd name="connsiteY5" fmla="*/ 1324051 h 1324051"/>
              <a:gd name="connsiteX6" fmla="*/ 220680 w 2648102"/>
              <a:gd name="connsiteY6" fmla="*/ 1324051 h 1324051"/>
              <a:gd name="connsiteX7" fmla="*/ 0 w 2648102"/>
              <a:gd name="connsiteY7" fmla="*/ 1103371 h 1324051"/>
              <a:gd name="connsiteX8" fmla="*/ 0 w 2648102"/>
              <a:gd name="connsiteY8" fmla="*/ 220680 h 132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102" h="1324051">
                <a:moveTo>
                  <a:pt x="0" y="220680"/>
                </a:moveTo>
                <a:cubicBezTo>
                  <a:pt x="0" y="98802"/>
                  <a:pt x="98802" y="0"/>
                  <a:pt x="220680" y="0"/>
                </a:cubicBezTo>
                <a:lnTo>
                  <a:pt x="2427422" y="0"/>
                </a:lnTo>
                <a:cubicBezTo>
                  <a:pt x="2549300" y="0"/>
                  <a:pt x="2648102" y="98802"/>
                  <a:pt x="2648102" y="220680"/>
                </a:cubicBezTo>
                <a:lnTo>
                  <a:pt x="2648102" y="1103371"/>
                </a:lnTo>
                <a:cubicBezTo>
                  <a:pt x="2648102" y="1225249"/>
                  <a:pt x="2549300" y="1324051"/>
                  <a:pt x="2427422" y="1324051"/>
                </a:cubicBezTo>
                <a:lnTo>
                  <a:pt x="220680" y="1324051"/>
                </a:lnTo>
                <a:cubicBezTo>
                  <a:pt x="98802" y="1324051"/>
                  <a:pt x="0" y="1225249"/>
                  <a:pt x="0" y="1103371"/>
                </a:cubicBezTo>
                <a:lnTo>
                  <a:pt x="0" y="220680"/>
                </a:lnTo>
                <a:close/>
              </a:path>
            </a:pathLst>
          </a:custGeom>
          <a:solidFill>
            <a:schemeClr val="accent6">
              <a:lumMod val="60000"/>
              <a:lumOff val="40000"/>
            </a:schemeClr>
          </a:solidFill>
        </p:spPr>
        <p:style>
          <a:lnRef idx="2">
            <a:schemeClr val="lt1">
              <a:hueOff val="0"/>
              <a:satOff val="0"/>
              <a:lumOff val="0"/>
              <a:alphaOff val="0"/>
            </a:schemeClr>
          </a:lnRef>
          <a:fillRef idx="1">
            <a:schemeClr val="accent5">
              <a:hueOff val="-5068907"/>
              <a:satOff val="-13064"/>
              <a:lumOff val="-8824"/>
              <a:alphaOff val="0"/>
            </a:schemeClr>
          </a:fillRef>
          <a:effectRef idx="0">
            <a:schemeClr val="accent5">
              <a:hueOff val="-5068907"/>
              <a:satOff val="-13064"/>
              <a:lumOff val="-8824"/>
              <a:alphaOff val="0"/>
            </a:schemeClr>
          </a:effectRef>
          <a:fontRef idx="minor">
            <a:schemeClr val="lt1"/>
          </a:fontRef>
        </p:style>
        <p:txBody>
          <a:bodyPr spcFirstLastPara="0" vert="horz" wrap="square" lIns="156075" tIns="156075" rIns="156075" bIns="15607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God unfolds the restoration of His plan</a:t>
            </a:r>
          </a:p>
        </p:txBody>
      </p:sp>
      <p:sp>
        <p:nvSpPr>
          <p:cNvPr id="11" name="Freeform 10">
            <a:extLst>
              <a:ext uri="{FF2B5EF4-FFF2-40B4-BE49-F238E27FC236}">
                <a16:creationId xmlns:a16="http://schemas.microsoft.com/office/drawing/2014/main" id="{21BF4138-0D8B-EC4B-87A0-A9B2AAD78945}"/>
              </a:ext>
            </a:extLst>
          </p:cNvPr>
          <p:cNvSpPr/>
          <p:nvPr/>
        </p:nvSpPr>
        <p:spPr>
          <a:xfrm>
            <a:off x="4351466" y="2202844"/>
            <a:ext cx="2648102" cy="1324051"/>
          </a:xfrm>
          <a:custGeom>
            <a:avLst/>
            <a:gdLst>
              <a:gd name="connsiteX0" fmla="*/ 0 w 2648102"/>
              <a:gd name="connsiteY0" fmla="*/ 220680 h 1324051"/>
              <a:gd name="connsiteX1" fmla="*/ 220680 w 2648102"/>
              <a:gd name="connsiteY1" fmla="*/ 0 h 1324051"/>
              <a:gd name="connsiteX2" fmla="*/ 2427422 w 2648102"/>
              <a:gd name="connsiteY2" fmla="*/ 0 h 1324051"/>
              <a:gd name="connsiteX3" fmla="*/ 2648102 w 2648102"/>
              <a:gd name="connsiteY3" fmla="*/ 220680 h 1324051"/>
              <a:gd name="connsiteX4" fmla="*/ 2648102 w 2648102"/>
              <a:gd name="connsiteY4" fmla="*/ 1103371 h 1324051"/>
              <a:gd name="connsiteX5" fmla="*/ 2427422 w 2648102"/>
              <a:gd name="connsiteY5" fmla="*/ 1324051 h 1324051"/>
              <a:gd name="connsiteX6" fmla="*/ 220680 w 2648102"/>
              <a:gd name="connsiteY6" fmla="*/ 1324051 h 1324051"/>
              <a:gd name="connsiteX7" fmla="*/ 0 w 2648102"/>
              <a:gd name="connsiteY7" fmla="*/ 1103371 h 1324051"/>
              <a:gd name="connsiteX8" fmla="*/ 0 w 2648102"/>
              <a:gd name="connsiteY8" fmla="*/ 220680 h 132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102" h="1324051">
                <a:moveTo>
                  <a:pt x="0" y="220680"/>
                </a:moveTo>
                <a:cubicBezTo>
                  <a:pt x="0" y="98802"/>
                  <a:pt x="98802" y="0"/>
                  <a:pt x="220680" y="0"/>
                </a:cubicBezTo>
                <a:lnTo>
                  <a:pt x="2427422" y="0"/>
                </a:lnTo>
                <a:cubicBezTo>
                  <a:pt x="2549300" y="0"/>
                  <a:pt x="2648102" y="98802"/>
                  <a:pt x="2648102" y="220680"/>
                </a:cubicBezTo>
                <a:lnTo>
                  <a:pt x="2648102" y="1103371"/>
                </a:lnTo>
                <a:cubicBezTo>
                  <a:pt x="2648102" y="1225249"/>
                  <a:pt x="2549300" y="1324051"/>
                  <a:pt x="2427422" y="1324051"/>
                </a:cubicBezTo>
                <a:lnTo>
                  <a:pt x="220680" y="1324051"/>
                </a:lnTo>
                <a:cubicBezTo>
                  <a:pt x="98802" y="1324051"/>
                  <a:pt x="0" y="1225249"/>
                  <a:pt x="0" y="1103371"/>
                </a:cubicBezTo>
                <a:lnTo>
                  <a:pt x="0" y="220680"/>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56075" tIns="156075" rIns="156075" bIns="156075"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God executes His plan over 7000 years</a:t>
            </a:r>
          </a:p>
        </p:txBody>
      </p:sp>
    </p:spTree>
    <p:extLst>
      <p:ext uri="{BB962C8B-B14F-4D97-AF65-F5344CB8AC3E}">
        <p14:creationId xmlns:p14="http://schemas.microsoft.com/office/powerpoint/2010/main" val="243030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p:stCondLst>
                              <p:cond delay="5000"/>
                            </p:stCondLst>
                            <p:childTnLst>
                              <p:par>
                                <p:cTn id="25" presetID="21"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01D7CB-33E8-86B0-61F0-FCED001BBE65}"/>
              </a:ext>
            </a:extLst>
          </p:cNvPr>
          <p:cNvSpPr>
            <a:spLocks noGrp="1"/>
          </p:cNvSpPr>
          <p:nvPr>
            <p:ph type="title"/>
          </p:nvPr>
        </p:nvSpPr>
        <p:spPr/>
        <p:txBody>
          <a:bodyPr/>
          <a:lstStyle/>
          <a:p>
            <a:r>
              <a:rPr lang="en-CA" dirty="0"/>
              <a:t>Revelation of the Garden</a:t>
            </a:r>
            <a:br>
              <a:rPr lang="en-CA" dirty="0"/>
            </a:br>
            <a:r>
              <a:rPr lang="en-CA" sz="2400" b="0" dirty="0">
                <a:solidFill>
                  <a:schemeClr val="accent1"/>
                </a:solidFill>
              </a:rPr>
              <a:t>God’s plan revealed in the garden</a:t>
            </a:r>
            <a:endParaRPr lang="en-CA" b="0" dirty="0">
              <a:solidFill>
                <a:schemeClr val="accent1"/>
              </a:solidFill>
            </a:endParaRPr>
          </a:p>
        </p:txBody>
      </p:sp>
      <p:graphicFrame>
        <p:nvGraphicFramePr>
          <p:cNvPr id="5" name="Content Placeholder 4">
            <a:extLst>
              <a:ext uri="{FF2B5EF4-FFF2-40B4-BE49-F238E27FC236}">
                <a16:creationId xmlns:a16="http://schemas.microsoft.com/office/drawing/2014/main" id="{FA21DC9A-CE2E-0F04-6DA5-1FD76F587E39}"/>
              </a:ext>
            </a:extLst>
          </p:cNvPr>
          <p:cNvGraphicFramePr>
            <a:graphicFrameLocks noGrp="1"/>
          </p:cNvGraphicFramePr>
          <p:nvPr>
            <p:ph idx="1"/>
          </p:nvPr>
        </p:nvGraphicFramePr>
        <p:xfrm>
          <a:off x="582613" y="1825625"/>
          <a:ext cx="11026775" cy="471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48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83E9A25C-95F1-654B-B19F-41AA23171EC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3F57CC90-E3E0-BD43-9432-70BC8640F503}"/>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5">
                                            <p:graphicEl>
                                              <a:dgm id="{B98AB14A-E092-6E40-85D4-6235218E4DE6}"/>
                                            </p:graphic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
                                            <p:graphicEl>
                                              <a:dgm id="{17987ACE-6164-7047-95D0-ECB85387C0F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5" grpId="1" uiExpand="1">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v 3v21"/>
          <p:cNvPicPr>
            <a:picLocks noChangeAspect="1" noChangeArrowheads="1"/>
          </p:cNvPicPr>
          <p:nvPr/>
        </p:nvPicPr>
        <p:blipFill rotWithShape="1">
          <a:blip r:embed="rId3" cstate="print"/>
          <a:srcRect t="25014"/>
          <a:stretch/>
        </p:blipFill>
        <p:spPr bwMode="auto">
          <a:xfrm>
            <a:off x="20" y="1282"/>
            <a:ext cx="12191980" cy="6856718"/>
          </a:xfrm>
          <a:prstGeom prst="rect">
            <a:avLst/>
          </a:prstGeom>
          <a:noFill/>
        </p:spPr>
      </p:pic>
      <p:sp>
        <p:nvSpPr>
          <p:cNvPr id="3" name="TextBox 2">
            <a:extLst>
              <a:ext uri="{FF2B5EF4-FFF2-40B4-BE49-F238E27FC236}">
                <a16:creationId xmlns:a16="http://schemas.microsoft.com/office/drawing/2014/main" id="{A8C0A8EC-E8D5-3275-C69A-99F23D428AF2}"/>
              </a:ext>
            </a:extLst>
          </p:cNvPr>
          <p:cNvSpPr txBox="1"/>
          <p:nvPr/>
        </p:nvSpPr>
        <p:spPr>
          <a:xfrm>
            <a:off x="235134" y="127218"/>
            <a:ext cx="11634951" cy="2086725"/>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Even so, come, Lord Jesus.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The grace of our Lord Jesus Christ be with you all. Amen.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53B2C5-7039-B246-8DB1-81AB44DC87D9}"/>
              </a:ext>
            </a:extLst>
          </p:cNvPr>
          <p:cNvSpPr>
            <a:spLocks noGrp="1"/>
          </p:cNvSpPr>
          <p:nvPr>
            <p:ph type="title"/>
          </p:nvPr>
        </p:nvSpPr>
        <p:spPr/>
        <p:txBody>
          <a:bodyPr/>
          <a:lstStyle/>
          <a:p>
            <a:r>
              <a:rPr lang="en-CA" dirty="0"/>
              <a:t>Restoration of eternal life</a:t>
            </a:r>
          </a:p>
        </p:txBody>
      </p:sp>
      <p:graphicFrame>
        <p:nvGraphicFramePr>
          <p:cNvPr id="8" name="Table 8">
            <a:extLst>
              <a:ext uri="{FF2B5EF4-FFF2-40B4-BE49-F238E27FC236}">
                <a16:creationId xmlns:a16="http://schemas.microsoft.com/office/drawing/2014/main" id="{9516A2D8-D918-9547-B171-CA84091DFE72}"/>
              </a:ext>
            </a:extLst>
          </p:cNvPr>
          <p:cNvGraphicFramePr>
            <a:graphicFrameLocks noGrp="1"/>
          </p:cNvGraphicFramePr>
          <p:nvPr>
            <p:ph idx="1"/>
            <p:extLst>
              <p:ext uri="{D42A27DB-BD31-4B8C-83A1-F6EECF244321}">
                <p14:modId xmlns:p14="http://schemas.microsoft.com/office/powerpoint/2010/main" val="3078599151"/>
              </p:ext>
            </p:extLst>
          </p:nvPr>
        </p:nvGraphicFramePr>
        <p:xfrm>
          <a:off x="708660" y="2008504"/>
          <a:ext cx="10901448" cy="3504021"/>
        </p:xfrm>
        <a:graphic>
          <a:graphicData uri="http://schemas.openxmlformats.org/drawingml/2006/table">
            <a:tbl>
              <a:tblPr>
                <a:tableStyleId>{5DA37D80-6434-44D0-A028-1B22A696006F}</a:tableStyleId>
              </a:tblPr>
              <a:tblGrid>
                <a:gridCol w="3633816">
                  <a:extLst>
                    <a:ext uri="{9D8B030D-6E8A-4147-A177-3AD203B41FA5}">
                      <a16:colId xmlns:a16="http://schemas.microsoft.com/office/drawing/2014/main" val="2889496394"/>
                    </a:ext>
                  </a:extLst>
                </a:gridCol>
                <a:gridCol w="3633816">
                  <a:extLst>
                    <a:ext uri="{9D8B030D-6E8A-4147-A177-3AD203B41FA5}">
                      <a16:colId xmlns:a16="http://schemas.microsoft.com/office/drawing/2014/main" val="1513038605"/>
                    </a:ext>
                  </a:extLst>
                </a:gridCol>
                <a:gridCol w="3633816">
                  <a:extLst>
                    <a:ext uri="{9D8B030D-6E8A-4147-A177-3AD203B41FA5}">
                      <a16:colId xmlns:a16="http://schemas.microsoft.com/office/drawing/2014/main" val="3348280067"/>
                    </a:ext>
                  </a:extLst>
                </a:gridCol>
              </a:tblGrid>
              <a:tr h="1168007">
                <a:tc>
                  <a:txBody>
                    <a:bodyPr/>
                    <a:lstStyle/>
                    <a:p>
                      <a:r>
                        <a:rPr lang="en-CA" sz="2400" dirty="0"/>
                        <a:t>Dominion over creation</a:t>
                      </a:r>
                    </a:p>
                  </a:txBody>
                  <a:tcPr/>
                </a:tc>
                <a:tc>
                  <a:txBody>
                    <a:bodyPr/>
                    <a:lstStyle/>
                    <a:p>
                      <a:endParaRPr lang="en-CA" sz="2400" dirty="0"/>
                    </a:p>
                  </a:txBody>
                  <a:tcPr/>
                </a:tc>
                <a:tc>
                  <a:txBody>
                    <a:bodyPr/>
                    <a:lstStyle/>
                    <a:p>
                      <a:endParaRPr lang="en-CA" sz="2400" dirty="0"/>
                    </a:p>
                  </a:txBody>
                  <a:tcPr/>
                </a:tc>
                <a:extLst>
                  <a:ext uri="{0D108BD9-81ED-4DB2-BD59-A6C34878D82A}">
                    <a16:rowId xmlns:a16="http://schemas.microsoft.com/office/drawing/2014/main" val="2731611024"/>
                  </a:ext>
                </a:extLst>
              </a:tr>
              <a:tr h="1168007">
                <a:tc>
                  <a:txBody>
                    <a:bodyPr/>
                    <a:lstStyle/>
                    <a:p>
                      <a:r>
                        <a:rPr lang="en-CA" sz="2400" dirty="0"/>
                        <a:t>Placed in a garden in Eden</a:t>
                      </a:r>
                    </a:p>
                  </a:txBody>
                  <a:tcPr/>
                </a:tc>
                <a:tc>
                  <a:txBody>
                    <a:bodyPr/>
                    <a:lstStyle/>
                    <a:p>
                      <a:endParaRPr lang="en-CA" sz="2400"/>
                    </a:p>
                  </a:txBody>
                  <a:tcPr/>
                </a:tc>
                <a:tc>
                  <a:txBody>
                    <a:bodyPr/>
                    <a:lstStyle/>
                    <a:p>
                      <a:r>
                        <a:rPr lang="en-CA" sz="2400" dirty="0"/>
                        <a:t>Covenant of Abraham</a:t>
                      </a:r>
                    </a:p>
                  </a:txBody>
                  <a:tcPr/>
                </a:tc>
                <a:extLst>
                  <a:ext uri="{0D108BD9-81ED-4DB2-BD59-A6C34878D82A}">
                    <a16:rowId xmlns:a16="http://schemas.microsoft.com/office/drawing/2014/main" val="520610715"/>
                  </a:ext>
                </a:extLst>
              </a:tr>
              <a:tr h="1168007">
                <a:tc>
                  <a:txBody>
                    <a:bodyPr/>
                    <a:lstStyle/>
                    <a:p>
                      <a:r>
                        <a:rPr lang="en-CA" sz="2400" dirty="0"/>
                        <a:t>Access to the tree of life</a:t>
                      </a:r>
                    </a:p>
                  </a:txBody>
                  <a:tcPr/>
                </a:tc>
                <a:tc>
                  <a:txBody>
                    <a:bodyPr/>
                    <a:lstStyle/>
                    <a:p>
                      <a:endParaRPr lang="en-CA" sz="2400" dirty="0"/>
                    </a:p>
                  </a:txBody>
                  <a:tcPr/>
                </a:tc>
                <a:tc>
                  <a:txBody>
                    <a:bodyPr/>
                    <a:lstStyle/>
                    <a:p>
                      <a:r>
                        <a:rPr lang="en-CA" sz="2400" dirty="0"/>
                        <a:t>Covenant of Eden</a:t>
                      </a:r>
                    </a:p>
                  </a:txBody>
                  <a:tcPr/>
                </a:tc>
                <a:extLst>
                  <a:ext uri="{0D108BD9-81ED-4DB2-BD59-A6C34878D82A}">
                    <a16:rowId xmlns:a16="http://schemas.microsoft.com/office/drawing/2014/main" val="308648046"/>
                  </a:ext>
                </a:extLst>
              </a:tr>
            </a:tbl>
          </a:graphicData>
        </a:graphic>
      </p:graphicFrame>
      <p:sp>
        <p:nvSpPr>
          <p:cNvPr id="7" name="Rectangle 6">
            <a:extLst>
              <a:ext uri="{FF2B5EF4-FFF2-40B4-BE49-F238E27FC236}">
                <a16:creationId xmlns:a16="http://schemas.microsoft.com/office/drawing/2014/main" id="{B5B0FFD0-BB01-FF43-BA71-85AEFCBB4D33}"/>
              </a:ext>
            </a:extLst>
          </p:cNvPr>
          <p:cNvSpPr/>
          <p:nvPr/>
        </p:nvSpPr>
        <p:spPr>
          <a:xfrm>
            <a:off x="4349354" y="3183766"/>
            <a:ext cx="3632052" cy="830997"/>
          </a:xfrm>
          <a:prstGeom prst="rect">
            <a:avLst/>
          </a:prstGeom>
        </p:spPr>
        <p:txBody>
          <a:bodyPr wrap="square">
            <a:spAutoFit/>
          </a:bodyPr>
          <a:lstStyle/>
          <a:p>
            <a:r>
              <a:rPr lang="en-CA" sz="2400" dirty="0"/>
              <a:t>Sent forth from the garden in Eden</a:t>
            </a:r>
          </a:p>
        </p:txBody>
      </p:sp>
      <p:sp>
        <p:nvSpPr>
          <p:cNvPr id="10" name="Rectangle 9">
            <a:extLst>
              <a:ext uri="{FF2B5EF4-FFF2-40B4-BE49-F238E27FC236}">
                <a16:creationId xmlns:a16="http://schemas.microsoft.com/office/drawing/2014/main" id="{397A9A7C-24BF-F547-8533-3964BCC816B7}"/>
              </a:ext>
            </a:extLst>
          </p:cNvPr>
          <p:cNvSpPr/>
          <p:nvPr/>
        </p:nvSpPr>
        <p:spPr>
          <a:xfrm>
            <a:off x="4349353" y="2012855"/>
            <a:ext cx="3388786" cy="830997"/>
          </a:xfrm>
          <a:prstGeom prst="rect">
            <a:avLst/>
          </a:prstGeom>
        </p:spPr>
        <p:txBody>
          <a:bodyPr wrap="square">
            <a:spAutoFit/>
          </a:bodyPr>
          <a:lstStyle/>
          <a:p>
            <a:r>
              <a:rPr lang="en-CA" sz="2400" dirty="0"/>
              <a:t>No more dominion over creation</a:t>
            </a:r>
          </a:p>
        </p:txBody>
      </p:sp>
      <p:sp>
        <p:nvSpPr>
          <p:cNvPr id="4" name="Left Arrow 3">
            <a:extLst>
              <a:ext uri="{FF2B5EF4-FFF2-40B4-BE49-F238E27FC236}">
                <a16:creationId xmlns:a16="http://schemas.microsoft.com/office/drawing/2014/main" id="{D247581E-1C27-905A-59D0-E354A55A725A}"/>
              </a:ext>
            </a:extLst>
          </p:cNvPr>
          <p:cNvSpPr/>
          <p:nvPr/>
        </p:nvSpPr>
        <p:spPr>
          <a:xfrm>
            <a:off x="4045129" y="3178741"/>
            <a:ext cx="3997234" cy="469290"/>
          </a:xfrm>
          <a:prstGeom prst="lef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CA"/>
          </a:p>
        </p:txBody>
      </p:sp>
      <p:sp>
        <p:nvSpPr>
          <p:cNvPr id="2" name="Rectangle 1">
            <a:extLst>
              <a:ext uri="{FF2B5EF4-FFF2-40B4-BE49-F238E27FC236}">
                <a16:creationId xmlns:a16="http://schemas.microsoft.com/office/drawing/2014/main" id="{0C9CDB0D-3EBE-9F25-FD9A-F06A5C7B8A89}"/>
              </a:ext>
            </a:extLst>
          </p:cNvPr>
          <p:cNvSpPr/>
          <p:nvPr/>
        </p:nvSpPr>
        <p:spPr>
          <a:xfrm>
            <a:off x="4349354" y="4354677"/>
            <a:ext cx="3632051" cy="830997"/>
          </a:xfrm>
          <a:prstGeom prst="rect">
            <a:avLst/>
          </a:prstGeom>
        </p:spPr>
        <p:txBody>
          <a:bodyPr wrap="square">
            <a:spAutoFit/>
          </a:bodyPr>
          <a:lstStyle/>
          <a:p>
            <a:r>
              <a:rPr lang="en-CA" sz="2400" dirty="0"/>
              <a:t>No more access to the tree of life</a:t>
            </a:r>
          </a:p>
        </p:txBody>
      </p:sp>
      <p:sp>
        <p:nvSpPr>
          <p:cNvPr id="3" name="Left Arrow 2">
            <a:extLst>
              <a:ext uri="{FF2B5EF4-FFF2-40B4-BE49-F238E27FC236}">
                <a16:creationId xmlns:a16="http://schemas.microsoft.com/office/drawing/2014/main" id="{FA8C0841-A519-5C44-B99A-5D9EAC7095C6}"/>
              </a:ext>
            </a:extLst>
          </p:cNvPr>
          <p:cNvSpPr/>
          <p:nvPr/>
        </p:nvSpPr>
        <p:spPr>
          <a:xfrm>
            <a:off x="4045129" y="4354677"/>
            <a:ext cx="3997234" cy="469290"/>
          </a:xfrm>
          <a:prstGeom prst="lef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AA6723E2-3E73-DCB5-C552-3D1A490A8CB2}"/>
              </a:ext>
            </a:extLst>
          </p:cNvPr>
          <p:cNvSpPr txBox="1"/>
          <p:nvPr/>
        </p:nvSpPr>
        <p:spPr>
          <a:xfrm>
            <a:off x="8199094" y="5960161"/>
            <a:ext cx="2978379" cy="523220"/>
          </a:xfrm>
          <a:prstGeom prst="rect">
            <a:avLst/>
          </a:prstGeom>
          <a:noFill/>
        </p:spPr>
        <p:txBody>
          <a:bodyPr wrap="none" rtlCol="0">
            <a:spAutoFit/>
          </a:bodyPr>
          <a:lstStyle/>
          <a:p>
            <a:r>
              <a:rPr lang="en-CA" sz="2800" dirty="0">
                <a:solidFill>
                  <a:schemeClr val="accent6"/>
                </a:solidFill>
              </a:rPr>
              <a:t>Path of Restoration</a:t>
            </a:r>
          </a:p>
        </p:txBody>
      </p:sp>
      <p:sp>
        <p:nvSpPr>
          <p:cNvPr id="9" name="Down Arrow 8">
            <a:extLst>
              <a:ext uri="{FF2B5EF4-FFF2-40B4-BE49-F238E27FC236}">
                <a16:creationId xmlns:a16="http://schemas.microsoft.com/office/drawing/2014/main" id="{25DBEB14-7D1B-C8EF-8CF1-FCB7F13B5481}"/>
              </a:ext>
            </a:extLst>
          </p:cNvPr>
          <p:cNvSpPr/>
          <p:nvPr/>
        </p:nvSpPr>
        <p:spPr>
          <a:xfrm rot="10800000">
            <a:off x="9446620" y="5521237"/>
            <a:ext cx="483326" cy="42889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F1A0B21B-3AA4-FC82-7685-AFCC0286ECE6}"/>
              </a:ext>
            </a:extLst>
          </p:cNvPr>
          <p:cNvSpPr/>
          <p:nvPr/>
        </p:nvSpPr>
        <p:spPr>
          <a:xfrm>
            <a:off x="8042363" y="4367929"/>
            <a:ext cx="2334089" cy="469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904B2B0F-20EA-04EA-6A77-86D3DD1AB6AC}"/>
              </a:ext>
            </a:extLst>
          </p:cNvPr>
          <p:cNvSpPr/>
          <p:nvPr/>
        </p:nvSpPr>
        <p:spPr>
          <a:xfrm>
            <a:off x="8034414" y="3265991"/>
            <a:ext cx="2792612" cy="469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826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2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22" presetClass="entr" presetSubtype="2"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2" grpId="0"/>
      <p:bldP spid="3"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0673-F902-D26F-B82B-282AE68C8649}"/>
              </a:ext>
            </a:extLst>
          </p:cNvPr>
          <p:cNvSpPr>
            <a:spLocks noGrp="1"/>
          </p:cNvSpPr>
          <p:nvPr>
            <p:ph type="title"/>
          </p:nvPr>
        </p:nvSpPr>
        <p:spPr/>
        <p:txBody>
          <a:bodyPr/>
          <a:lstStyle/>
          <a:p>
            <a:r>
              <a:rPr lang="en-CA" dirty="0"/>
              <a:t>Covenant with David</a:t>
            </a:r>
          </a:p>
        </p:txBody>
      </p:sp>
      <p:sp>
        <p:nvSpPr>
          <p:cNvPr id="4" name="Content Placeholder 3">
            <a:extLst>
              <a:ext uri="{FF2B5EF4-FFF2-40B4-BE49-F238E27FC236}">
                <a16:creationId xmlns:a16="http://schemas.microsoft.com/office/drawing/2014/main" id="{9B783FB5-39CF-5B59-8B95-BB3A8F9DEAAA}"/>
              </a:ext>
            </a:extLst>
          </p:cNvPr>
          <p:cNvSpPr>
            <a:spLocks noGrp="1"/>
          </p:cNvSpPr>
          <p:nvPr>
            <p:ph idx="1"/>
          </p:nvPr>
        </p:nvSpPr>
        <p:spPr/>
        <p:txBody>
          <a:bodyPr>
            <a:normAutofit/>
          </a:bodyPr>
          <a:lstStyle/>
          <a:p>
            <a:pPr>
              <a:lnSpc>
                <a:spcPct val="100000"/>
              </a:lnSpc>
            </a:pPr>
            <a:r>
              <a:rPr lang="en-US" dirty="0">
                <a:effectLst/>
              </a:rPr>
              <a:t>“I will set up thy seed after thee, which shall proceed out of thy bowels, and I will establish his </a:t>
            </a:r>
            <a:r>
              <a:rPr lang="en-US" b="1" dirty="0">
                <a:solidFill>
                  <a:schemeClr val="accent1"/>
                </a:solidFill>
                <a:effectLst/>
              </a:rPr>
              <a:t>kingdom</a:t>
            </a:r>
            <a:r>
              <a:rPr lang="en-US" dirty="0">
                <a:effectLst/>
              </a:rPr>
              <a:t>. He shall build an house for my name, and I will stablish the </a:t>
            </a:r>
            <a:r>
              <a:rPr lang="en-US" b="1" dirty="0">
                <a:solidFill>
                  <a:schemeClr val="accent1"/>
                </a:solidFill>
                <a:effectLst/>
              </a:rPr>
              <a:t>throne</a:t>
            </a:r>
            <a:r>
              <a:rPr lang="en-US" dirty="0">
                <a:effectLst/>
              </a:rPr>
              <a:t> of his </a:t>
            </a:r>
            <a:r>
              <a:rPr lang="en-US" b="1" dirty="0">
                <a:solidFill>
                  <a:schemeClr val="accent1"/>
                </a:solidFill>
                <a:effectLst/>
              </a:rPr>
              <a:t>kingdom</a:t>
            </a:r>
            <a:r>
              <a:rPr lang="en-US" dirty="0">
                <a:effectLst/>
              </a:rPr>
              <a:t> for ever. I will be his father, and he shall be my son.”  </a:t>
            </a:r>
            <a:r>
              <a:rPr lang="en-US" sz="2800" dirty="0">
                <a:effectLst/>
              </a:rPr>
              <a:t>II Samuel 7:12-14</a:t>
            </a:r>
          </a:p>
          <a:p>
            <a:r>
              <a:rPr lang="en-CA" dirty="0">
                <a:solidFill>
                  <a:schemeClr val="accent1"/>
                </a:solidFill>
              </a:rPr>
              <a:t>Jesus shared the blessing and </a:t>
            </a:r>
            <a:r>
              <a:rPr lang="en-CA" dirty="0"/>
              <a:t>“And hath made us </a:t>
            </a:r>
            <a:r>
              <a:rPr lang="en-CA" b="1" dirty="0">
                <a:solidFill>
                  <a:schemeClr val="accent1"/>
                </a:solidFill>
              </a:rPr>
              <a:t>kings</a:t>
            </a:r>
            <a:r>
              <a:rPr lang="en-CA" dirty="0"/>
              <a:t> and priests unto God and his Father”    </a:t>
            </a:r>
            <a:r>
              <a:rPr lang="en-CA" sz="2800" dirty="0"/>
              <a:t>Revelation 1:6</a:t>
            </a:r>
            <a:endParaRPr lang="en-CA" dirty="0"/>
          </a:p>
        </p:txBody>
      </p:sp>
    </p:spTree>
    <p:extLst>
      <p:ext uri="{BB962C8B-B14F-4D97-AF65-F5344CB8AC3E}">
        <p14:creationId xmlns:p14="http://schemas.microsoft.com/office/powerpoint/2010/main" val="185301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C7A6-1F52-5307-2EF0-2E10BDC6B292}"/>
              </a:ext>
            </a:extLst>
          </p:cNvPr>
          <p:cNvSpPr>
            <a:spLocks noGrp="1"/>
          </p:cNvSpPr>
          <p:nvPr>
            <p:ph type="title"/>
          </p:nvPr>
        </p:nvSpPr>
        <p:spPr/>
        <p:txBody>
          <a:bodyPr/>
          <a:lstStyle/>
          <a:p>
            <a:r>
              <a:rPr lang="en-CA" dirty="0"/>
              <a:t>Thrones of Judgment</a:t>
            </a:r>
          </a:p>
        </p:txBody>
      </p:sp>
      <p:sp>
        <p:nvSpPr>
          <p:cNvPr id="3" name="Content Placeholder 2">
            <a:extLst>
              <a:ext uri="{FF2B5EF4-FFF2-40B4-BE49-F238E27FC236}">
                <a16:creationId xmlns:a16="http://schemas.microsoft.com/office/drawing/2014/main" id="{4B28C377-F4F2-3035-BFAC-25AF3EAD6D37}"/>
              </a:ext>
            </a:extLst>
          </p:cNvPr>
          <p:cNvSpPr>
            <a:spLocks noGrp="1"/>
          </p:cNvSpPr>
          <p:nvPr>
            <p:ph idx="1"/>
          </p:nvPr>
        </p:nvSpPr>
        <p:spPr/>
        <p:txBody>
          <a:bodyPr>
            <a:normAutofit fontScale="92500" lnSpcReduction="10000"/>
          </a:bodyPr>
          <a:lstStyle/>
          <a:p>
            <a:r>
              <a:rPr lang="en-CA" dirty="0"/>
              <a:t>“I beheld, and the same horn made war with the saints, and prevailed against them; until the Ancient of days came, and </a:t>
            </a:r>
            <a:r>
              <a:rPr lang="en-CA" b="1" dirty="0">
                <a:solidFill>
                  <a:schemeClr val="accent1"/>
                </a:solidFill>
              </a:rPr>
              <a:t>judgment was given to the saints of the most High</a:t>
            </a:r>
            <a:r>
              <a:rPr lang="en-CA" dirty="0"/>
              <a:t>; and the time came that the saints possessed the kingdom.”  </a:t>
            </a:r>
            <a:r>
              <a:rPr lang="en-CA" sz="3000" dirty="0"/>
              <a:t>Daniel 7:21-22</a:t>
            </a:r>
          </a:p>
          <a:p>
            <a:r>
              <a:rPr lang="en-CA" dirty="0"/>
              <a:t>“</a:t>
            </a:r>
            <a:r>
              <a:rPr lang="en-US" dirty="0">
                <a:effectLst/>
                <a:latin typeface="Helvetica" pitchFamily="2" charset="0"/>
              </a:rPr>
              <a:t>To him that </a:t>
            </a:r>
            <a:r>
              <a:rPr lang="en-US" dirty="0" err="1">
                <a:effectLst/>
                <a:latin typeface="Helvetica" pitchFamily="2" charset="0"/>
              </a:rPr>
              <a:t>overcometh</a:t>
            </a:r>
            <a:r>
              <a:rPr lang="en-US" dirty="0">
                <a:effectLst/>
                <a:latin typeface="Helvetica" pitchFamily="2" charset="0"/>
              </a:rPr>
              <a:t> will I grant to </a:t>
            </a:r>
            <a:r>
              <a:rPr lang="en-US" b="1" dirty="0">
                <a:solidFill>
                  <a:schemeClr val="accent6"/>
                </a:solidFill>
                <a:effectLst/>
                <a:latin typeface="Helvetica" pitchFamily="2" charset="0"/>
              </a:rPr>
              <a:t>sit with me in my throne</a:t>
            </a:r>
            <a:r>
              <a:rPr lang="en-US" dirty="0">
                <a:effectLst/>
                <a:latin typeface="Helvetica" pitchFamily="2" charset="0"/>
              </a:rPr>
              <a:t>, even as I also overcame, and am set down with my Father in his throne.</a:t>
            </a:r>
            <a:r>
              <a:rPr lang="en-CA" dirty="0">
                <a:effectLst/>
                <a:latin typeface="Helvetica" pitchFamily="2" charset="0"/>
              </a:rPr>
              <a:t>”  Revelation 3:21</a:t>
            </a:r>
          </a:p>
          <a:p>
            <a:r>
              <a:rPr lang="en-CA" dirty="0">
                <a:latin typeface="Helvetica" pitchFamily="2" charset="0"/>
              </a:rPr>
              <a:t>“</a:t>
            </a:r>
            <a:r>
              <a:rPr lang="en-US" dirty="0">
                <a:effectLst/>
                <a:latin typeface="Helvetica" pitchFamily="2" charset="0"/>
              </a:rPr>
              <a:t>And </a:t>
            </a:r>
            <a:r>
              <a:rPr lang="en-US" b="1" dirty="0">
                <a:solidFill>
                  <a:schemeClr val="accent6"/>
                </a:solidFill>
                <a:effectLst/>
                <a:latin typeface="Helvetica" pitchFamily="2" charset="0"/>
              </a:rPr>
              <a:t>I saw thrones</a:t>
            </a:r>
            <a:r>
              <a:rPr lang="en-US" dirty="0">
                <a:effectLst/>
                <a:latin typeface="Helvetica" pitchFamily="2" charset="0"/>
              </a:rPr>
              <a:t>, and they sat upon them, and </a:t>
            </a:r>
            <a:r>
              <a:rPr lang="en-US" b="1" dirty="0">
                <a:solidFill>
                  <a:schemeClr val="accent1"/>
                </a:solidFill>
                <a:effectLst/>
                <a:latin typeface="Helvetica" pitchFamily="2" charset="0"/>
              </a:rPr>
              <a:t>judgment was given unto them</a:t>
            </a:r>
            <a:r>
              <a:rPr lang="en-US" dirty="0">
                <a:effectLst/>
                <a:latin typeface="Helvetica" pitchFamily="2" charset="0"/>
              </a:rPr>
              <a:t>:”  Revelation 20:4</a:t>
            </a:r>
          </a:p>
          <a:p>
            <a:endParaRPr lang="en-US" dirty="0">
              <a:effectLst/>
              <a:latin typeface="Helvetica" pitchFamily="2" charset="0"/>
            </a:endParaRPr>
          </a:p>
        </p:txBody>
      </p:sp>
    </p:spTree>
    <p:extLst>
      <p:ext uri="{BB962C8B-B14F-4D97-AF65-F5344CB8AC3E}">
        <p14:creationId xmlns:p14="http://schemas.microsoft.com/office/powerpoint/2010/main" val="340676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841E4E-4DF7-469B-C825-33AF0077BF41}"/>
              </a:ext>
            </a:extLst>
          </p:cNvPr>
          <p:cNvSpPr>
            <a:spLocks noGrp="1"/>
          </p:cNvSpPr>
          <p:nvPr>
            <p:ph idx="1"/>
          </p:nvPr>
        </p:nvSpPr>
        <p:spPr>
          <a:xfrm>
            <a:off x="1304200" y="1635547"/>
            <a:ext cx="9583600" cy="3586906"/>
          </a:xfrm>
        </p:spPr>
        <p:txBody>
          <a:bodyPr>
            <a:normAutofit/>
          </a:bodyPr>
          <a:lstStyle/>
          <a:p>
            <a:pPr marL="0" indent="0" algn="ctr">
              <a:buNone/>
            </a:pPr>
            <a:r>
              <a:rPr lang="en-CA" sz="4800" dirty="0"/>
              <a:t>“He shall have dominion also from sea to sea, and from the river unto the </a:t>
            </a:r>
            <a:r>
              <a:rPr lang="en-CA" sz="4800" b="1" dirty="0">
                <a:solidFill>
                  <a:schemeClr val="accent2"/>
                </a:solidFill>
              </a:rPr>
              <a:t>ends of the earth</a:t>
            </a:r>
            <a:r>
              <a:rPr lang="en-CA" sz="4800" dirty="0"/>
              <a:t>.  They that dwell in the wilderness shall bow before him;”  </a:t>
            </a:r>
            <a:r>
              <a:rPr lang="en-CA" sz="4000" dirty="0"/>
              <a:t>Psalm 72:8-9</a:t>
            </a:r>
            <a:endParaRPr lang="en-CA" sz="4800" dirty="0"/>
          </a:p>
        </p:txBody>
      </p:sp>
    </p:spTree>
    <p:extLst>
      <p:ext uri="{BB962C8B-B14F-4D97-AF65-F5344CB8AC3E}">
        <p14:creationId xmlns:p14="http://schemas.microsoft.com/office/powerpoint/2010/main" val="4143236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A95A0-C2B6-9DFF-E2C8-ACA620BD6EEF}"/>
              </a:ext>
            </a:extLst>
          </p:cNvPr>
          <p:cNvSpPr>
            <a:spLocks noGrp="1"/>
          </p:cNvSpPr>
          <p:nvPr>
            <p:ph type="title"/>
          </p:nvPr>
        </p:nvSpPr>
        <p:spPr/>
        <p:txBody>
          <a:bodyPr/>
          <a:lstStyle/>
          <a:p>
            <a:r>
              <a:rPr lang="en-CA" dirty="0"/>
              <a:t>Ends of the Earth	</a:t>
            </a:r>
          </a:p>
        </p:txBody>
      </p:sp>
      <p:sp>
        <p:nvSpPr>
          <p:cNvPr id="3" name="Content Placeholder 2">
            <a:extLst>
              <a:ext uri="{FF2B5EF4-FFF2-40B4-BE49-F238E27FC236}">
                <a16:creationId xmlns:a16="http://schemas.microsoft.com/office/drawing/2014/main" id="{E59482B7-888E-A041-87E7-8FE1CB9CBBF8}"/>
              </a:ext>
            </a:extLst>
          </p:cNvPr>
          <p:cNvSpPr>
            <a:spLocks noGrp="1"/>
          </p:cNvSpPr>
          <p:nvPr>
            <p:ph idx="1"/>
          </p:nvPr>
        </p:nvSpPr>
        <p:spPr/>
        <p:txBody>
          <a:bodyPr>
            <a:normAutofit/>
          </a:bodyPr>
          <a:lstStyle/>
          <a:p>
            <a:r>
              <a:rPr lang="en-CA" dirty="0"/>
              <a:t>Ends &lt;</a:t>
            </a:r>
            <a:r>
              <a:rPr lang="en-CA" i="1" dirty="0" err="1"/>
              <a:t>ehpec</a:t>
            </a:r>
            <a:r>
              <a:rPr lang="en-CA" dirty="0"/>
              <a:t>&gt; - Ceasing, finality</a:t>
            </a:r>
          </a:p>
          <a:p>
            <a:r>
              <a:rPr lang="en-CA" dirty="0"/>
              <a:t>Earth &lt;</a:t>
            </a:r>
            <a:r>
              <a:rPr lang="en-CA" i="1" dirty="0" err="1"/>
              <a:t>erets</a:t>
            </a:r>
            <a:r>
              <a:rPr lang="en-CA" dirty="0"/>
              <a:t>&gt;  - “</a:t>
            </a:r>
            <a:r>
              <a:rPr lang="en-CA" dirty="0" err="1"/>
              <a:t>eretṣ</a:t>
            </a:r>
            <a:r>
              <a:rPr lang="en-CA" dirty="0"/>
              <a:t> designates either (a) “the </a:t>
            </a:r>
            <a:r>
              <a:rPr lang="en-CA" b="1" dirty="0">
                <a:solidFill>
                  <a:schemeClr val="accent2"/>
                </a:solidFill>
              </a:rPr>
              <a:t>earth</a:t>
            </a:r>
            <a:r>
              <a:rPr lang="en-CA" dirty="0"/>
              <a:t>” in a cosmological sense, or (b) “the </a:t>
            </a:r>
            <a:r>
              <a:rPr lang="en-CA" b="1" dirty="0">
                <a:solidFill>
                  <a:schemeClr val="accent1"/>
                </a:solidFill>
              </a:rPr>
              <a:t>land</a:t>
            </a:r>
            <a:r>
              <a:rPr lang="en-CA" dirty="0"/>
              <a:t>” in the sense of a specific territorial designation”</a:t>
            </a:r>
          </a:p>
          <a:p>
            <a:pPr marL="1200150" lvl="1" indent="-742950">
              <a:buFont typeface="+mj-lt"/>
              <a:buAutoNum type="alphaLcParenR"/>
            </a:pPr>
            <a:r>
              <a:rPr lang="en-CA" dirty="0"/>
              <a:t>Genesis 1:1 “In the beginning God created the heavens and the </a:t>
            </a:r>
            <a:r>
              <a:rPr lang="en-CA" b="1" dirty="0">
                <a:solidFill>
                  <a:schemeClr val="accent2"/>
                </a:solidFill>
              </a:rPr>
              <a:t>earth</a:t>
            </a:r>
            <a:r>
              <a:rPr lang="en-CA" dirty="0"/>
              <a:t>”</a:t>
            </a:r>
          </a:p>
          <a:p>
            <a:pPr marL="1200150" lvl="1" indent="-742950">
              <a:buFont typeface="+mj-lt"/>
              <a:buAutoNum type="alphaLcParenR"/>
            </a:pPr>
            <a:r>
              <a:rPr lang="en-CA" dirty="0"/>
              <a:t>Genesis 15:18 “Unto thy seed have I given this</a:t>
            </a:r>
            <a:r>
              <a:rPr lang="en-CA" b="1" dirty="0">
                <a:solidFill>
                  <a:srgbClr val="0070C0"/>
                </a:solidFill>
              </a:rPr>
              <a:t> land</a:t>
            </a:r>
            <a:r>
              <a:rPr lang="en-CA" dirty="0"/>
              <a:t>, from the river of Egypt unto the great river, the river Euphrates:”</a:t>
            </a:r>
          </a:p>
        </p:txBody>
      </p:sp>
      <p:sp>
        <p:nvSpPr>
          <p:cNvPr id="4" name="Right Arrow 3">
            <a:extLst>
              <a:ext uri="{FF2B5EF4-FFF2-40B4-BE49-F238E27FC236}">
                <a16:creationId xmlns:a16="http://schemas.microsoft.com/office/drawing/2014/main" id="{9C1FDF5D-1996-9401-EBF4-1E0CFA5F20D1}"/>
              </a:ext>
            </a:extLst>
          </p:cNvPr>
          <p:cNvSpPr/>
          <p:nvPr/>
        </p:nvSpPr>
        <p:spPr>
          <a:xfrm>
            <a:off x="110359" y="3972910"/>
            <a:ext cx="1008993" cy="583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5470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EF353-CB64-97E3-82E5-D457707A1CDB}"/>
              </a:ext>
            </a:extLst>
          </p:cNvPr>
          <p:cNvSpPr>
            <a:spLocks noGrp="1"/>
          </p:cNvSpPr>
          <p:nvPr>
            <p:ph type="title"/>
          </p:nvPr>
        </p:nvSpPr>
        <p:spPr>
          <a:xfrm>
            <a:off x="516148" y="0"/>
            <a:ext cx="5447072" cy="1671569"/>
          </a:xfrm>
        </p:spPr>
        <p:txBody>
          <a:bodyPr>
            <a:normAutofit/>
          </a:bodyPr>
          <a:lstStyle/>
          <a:p>
            <a:r>
              <a:rPr lang="en-CA" dirty="0"/>
              <a:t>Dominion Restored</a:t>
            </a:r>
          </a:p>
        </p:txBody>
      </p:sp>
      <p:sp>
        <p:nvSpPr>
          <p:cNvPr id="3" name="Content Placeholder 2">
            <a:extLst>
              <a:ext uri="{FF2B5EF4-FFF2-40B4-BE49-F238E27FC236}">
                <a16:creationId xmlns:a16="http://schemas.microsoft.com/office/drawing/2014/main" id="{0F841E4E-4DF7-469B-C825-33AF0077BF41}"/>
              </a:ext>
            </a:extLst>
          </p:cNvPr>
          <p:cNvSpPr>
            <a:spLocks noGrp="1"/>
          </p:cNvSpPr>
          <p:nvPr>
            <p:ph idx="1"/>
          </p:nvPr>
        </p:nvSpPr>
        <p:spPr>
          <a:xfrm>
            <a:off x="648930" y="1403131"/>
            <a:ext cx="5181508" cy="4725957"/>
          </a:xfrm>
        </p:spPr>
        <p:txBody>
          <a:bodyPr>
            <a:normAutofit/>
          </a:bodyPr>
          <a:lstStyle/>
          <a:p>
            <a:pPr marL="0" indent="0">
              <a:buNone/>
            </a:pPr>
            <a:r>
              <a:rPr lang="en-CA" dirty="0"/>
              <a:t>“He shall have dominion also from sea to sea, and from the river unto the </a:t>
            </a:r>
            <a:r>
              <a:rPr lang="en-CA" b="1" dirty="0">
                <a:solidFill>
                  <a:schemeClr val="accent2"/>
                </a:solidFill>
              </a:rPr>
              <a:t>ends of the earth</a:t>
            </a:r>
            <a:r>
              <a:rPr lang="en-CA" dirty="0"/>
              <a:t>.  They that dwell in the </a:t>
            </a:r>
            <a:r>
              <a:rPr lang="en-CA" b="1" dirty="0"/>
              <a:t>wilderness</a:t>
            </a:r>
            <a:r>
              <a:rPr lang="en-CA" dirty="0"/>
              <a:t> shall bow before him;”</a:t>
            </a:r>
          </a:p>
          <a:p>
            <a:endParaRPr lang="en-CA" dirty="0"/>
          </a:p>
        </p:txBody>
      </p:sp>
      <p:pic>
        <p:nvPicPr>
          <p:cNvPr id="4" name="Picture 3">
            <a:extLst>
              <a:ext uri="{FF2B5EF4-FFF2-40B4-BE49-F238E27FC236}">
                <a16:creationId xmlns:a16="http://schemas.microsoft.com/office/drawing/2014/main" id="{14C7C44E-C128-344C-BFC8-3BE2306EC62D}"/>
              </a:ext>
            </a:extLst>
          </p:cNvPr>
          <p:cNvPicPr>
            <a:picLocks noChangeAspect="1"/>
          </p:cNvPicPr>
          <p:nvPr/>
        </p:nvPicPr>
        <p:blipFill rotWithShape="1">
          <a:blip r:embed="rId3"/>
          <a:srcRect r="1927"/>
          <a:stretch/>
        </p:blipFill>
        <p:spPr>
          <a:xfrm>
            <a:off x="6189155" y="10"/>
            <a:ext cx="6002844" cy="6857990"/>
          </a:xfrm>
          <a:prstGeom prst="rect">
            <a:avLst/>
          </a:prstGeom>
          <a:effectLst/>
        </p:spPr>
      </p:pic>
      <p:sp>
        <p:nvSpPr>
          <p:cNvPr id="5" name="Freeform 4">
            <a:extLst>
              <a:ext uri="{FF2B5EF4-FFF2-40B4-BE49-F238E27FC236}">
                <a16:creationId xmlns:a16="http://schemas.microsoft.com/office/drawing/2014/main" id="{137E4863-6A77-5BCA-E1BB-41AF653537A5}"/>
              </a:ext>
            </a:extLst>
          </p:cNvPr>
          <p:cNvSpPr/>
          <p:nvPr/>
        </p:nvSpPr>
        <p:spPr>
          <a:xfrm rot="21211579">
            <a:off x="6825233" y="807617"/>
            <a:ext cx="5508437" cy="5339009"/>
          </a:xfrm>
          <a:custGeom>
            <a:avLst/>
            <a:gdLst>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96848 w 2565728"/>
              <a:gd name="connsiteY14" fmla="*/ 744583 h 2638697"/>
              <a:gd name="connsiteX15" fmla="*/ 122974 w 2565728"/>
              <a:gd name="connsiteY15" fmla="*/ 783771 h 2638697"/>
              <a:gd name="connsiteX16" fmla="*/ 162163 w 2565728"/>
              <a:gd name="connsiteY16" fmla="*/ 796834 h 2638697"/>
              <a:gd name="connsiteX17" fmla="*/ 266665 w 2565728"/>
              <a:gd name="connsiteY17" fmla="*/ 822960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84231 w 2565728"/>
              <a:gd name="connsiteY21" fmla="*/ 1214846 h 2638697"/>
              <a:gd name="connsiteX22" fmla="*/ 410357 w 2565728"/>
              <a:gd name="connsiteY22" fmla="*/ 1293223 h 2638697"/>
              <a:gd name="connsiteX23" fmla="*/ 488734 w 2565728"/>
              <a:gd name="connsiteY23" fmla="*/ 1410788 h 2638697"/>
              <a:gd name="connsiteX24" fmla="*/ 514860 w 2565728"/>
              <a:gd name="connsiteY24" fmla="*/ 1449977 h 2638697"/>
              <a:gd name="connsiteX25" fmla="*/ 540985 w 2565728"/>
              <a:gd name="connsiteY25" fmla="*/ 1528354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22974 w 2565728"/>
              <a:gd name="connsiteY15" fmla="*/ 783771 h 2638697"/>
              <a:gd name="connsiteX16" fmla="*/ 162163 w 2565728"/>
              <a:gd name="connsiteY16" fmla="*/ 796834 h 2638697"/>
              <a:gd name="connsiteX17" fmla="*/ 266665 w 2565728"/>
              <a:gd name="connsiteY17" fmla="*/ 822960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84231 w 2565728"/>
              <a:gd name="connsiteY21" fmla="*/ 1214846 h 2638697"/>
              <a:gd name="connsiteX22" fmla="*/ 410357 w 2565728"/>
              <a:gd name="connsiteY22" fmla="*/ 1293223 h 2638697"/>
              <a:gd name="connsiteX23" fmla="*/ 488734 w 2565728"/>
              <a:gd name="connsiteY23" fmla="*/ 1410788 h 2638697"/>
              <a:gd name="connsiteX24" fmla="*/ 514860 w 2565728"/>
              <a:gd name="connsiteY24" fmla="*/ 1449977 h 2638697"/>
              <a:gd name="connsiteX25" fmla="*/ 540985 w 2565728"/>
              <a:gd name="connsiteY25" fmla="*/ 1528354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66665 w 2565728"/>
              <a:gd name="connsiteY17" fmla="*/ 822960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84231 w 2565728"/>
              <a:gd name="connsiteY21" fmla="*/ 1214846 h 2638697"/>
              <a:gd name="connsiteX22" fmla="*/ 410357 w 2565728"/>
              <a:gd name="connsiteY22" fmla="*/ 1293223 h 2638697"/>
              <a:gd name="connsiteX23" fmla="*/ 488734 w 2565728"/>
              <a:gd name="connsiteY23" fmla="*/ 1410788 h 2638697"/>
              <a:gd name="connsiteX24" fmla="*/ 514860 w 2565728"/>
              <a:gd name="connsiteY24" fmla="*/ 1449977 h 2638697"/>
              <a:gd name="connsiteX25" fmla="*/ 540985 w 2565728"/>
              <a:gd name="connsiteY25" fmla="*/ 1528354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84231 w 2565728"/>
              <a:gd name="connsiteY21" fmla="*/ 1214846 h 2638697"/>
              <a:gd name="connsiteX22" fmla="*/ 410357 w 2565728"/>
              <a:gd name="connsiteY22" fmla="*/ 1293223 h 2638697"/>
              <a:gd name="connsiteX23" fmla="*/ 488734 w 2565728"/>
              <a:gd name="connsiteY23" fmla="*/ 1410788 h 2638697"/>
              <a:gd name="connsiteX24" fmla="*/ 514860 w 2565728"/>
              <a:gd name="connsiteY24" fmla="*/ 1449977 h 2638697"/>
              <a:gd name="connsiteX25" fmla="*/ 540985 w 2565728"/>
              <a:gd name="connsiteY25" fmla="*/ 1528354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84231 w 2565728"/>
              <a:gd name="connsiteY21" fmla="*/ 1214846 h 2638697"/>
              <a:gd name="connsiteX22" fmla="*/ 410357 w 2565728"/>
              <a:gd name="connsiteY22" fmla="*/ 1293223 h 2638697"/>
              <a:gd name="connsiteX23" fmla="*/ 488734 w 2565728"/>
              <a:gd name="connsiteY23" fmla="*/ 1410788 h 2638697"/>
              <a:gd name="connsiteX24" fmla="*/ 514860 w 2565728"/>
              <a:gd name="connsiteY24" fmla="*/ 1449977 h 2638697"/>
              <a:gd name="connsiteX25" fmla="*/ 540985 w 2565728"/>
              <a:gd name="connsiteY25" fmla="*/ 1528354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88734 w 2565728"/>
              <a:gd name="connsiteY23" fmla="*/ 1410788 h 2638697"/>
              <a:gd name="connsiteX24" fmla="*/ 514860 w 2565728"/>
              <a:gd name="connsiteY24" fmla="*/ 1449977 h 2638697"/>
              <a:gd name="connsiteX25" fmla="*/ 540985 w 2565728"/>
              <a:gd name="connsiteY25" fmla="*/ 1528354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514860 w 2565728"/>
              <a:gd name="connsiteY24" fmla="*/ 1449977 h 2638697"/>
              <a:gd name="connsiteX25" fmla="*/ 540985 w 2565728"/>
              <a:gd name="connsiteY25" fmla="*/ 1528354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540985 w 2565728"/>
              <a:gd name="connsiteY25" fmla="*/ 1528354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554048 w 2565728"/>
              <a:gd name="connsiteY26" fmla="*/ 156754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580174 w 2565728"/>
              <a:gd name="connsiteY27" fmla="*/ 16720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503974 w 2565728"/>
              <a:gd name="connsiteY27" fmla="*/ 1694271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619363 w 2565728"/>
              <a:gd name="connsiteY28" fmla="*/ 1802674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71614 w 2565728"/>
              <a:gd name="connsiteY29" fmla="*/ 1881051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97740 w 2565728"/>
              <a:gd name="connsiteY30" fmla="*/ 192024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89180 w 2565728"/>
              <a:gd name="connsiteY31" fmla="*/ 2050868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841431 w 2565728"/>
              <a:gd name="connsiteY32" fmla="*/ 21684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54494 w 2565728"/>
              <a:gd name="connsiteY33" fmla="*/ 220762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867557 w 2565728"/>
              <a:gd name="connsiteY34" fmla="*/ 2299063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80620 w 2565728"/>
              <a:gd name="connsiteY35" fmla="*/ 24035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93683 w 2565728"/>
              <a:gd name="connsiteY36" fmla="*/ 248194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925648 w 2565728"/>
              <a:gd name="connsiteY50" fmla="*/ 240356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878023 w 2565728"/>
              <a:gd name="connsiteY50" fmla="*/ 2295616 h 2638697"/>
              <a:gd name="connsiteX51" fmla="*/ 2017088 w 2565728"/>
              <a:gd name="connsiteY51" fmla="*/ 229906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878023 w 2565728"/>
              <a:gd name="connsiteY50" fmla="*/ 2295616 h 2638697"/>
              <a:gd name="connsiteX51" fmla="*/ 1985338 w 2565728"/>
              <a:gd name="connsiteY51" fmla="*/ 2254613 h 2638697"/>
              <a:gd name="connsiteX52" fmla="*/ 2030151 w 2565728"/>
              <a:gd name="connsiteY52" fmla="*/ 2259874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886460 w 2565728"/>
              <a:gd name="connsiteY49" fmla="*/ 2416628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47271 w 2565728"/>
              <a:gd name="connsiteY48" fmla="*/ 2429691 h 2638697"/>
              <a:gd name="connsiteX49" fmla="*/ 1791210 w 2565728"/>
              <a:gd name="connsiteY49" fmla="*/ 2349953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808083 w 2565728"/>
              <a:gd name="connsiteY47" fmla="*/ 2442754 h 2638697"/>
              <a:gd name="connsiteX48" fmla="*/ 1805996 w 2565728"/>
              <a:gd name="connsiteY48" fmla="*/ 2401116 h 2638697"/>
              <a:gd name="connsiteX49" fmla="*/ 1791210 w 2565728"/>
              <a:gd name="connsiteY49" fmla="*/ 2349953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729705 w 2565728"/>
              <a:gd name="connsiteY46" fmla="*/ 2468880 h 2638697"/>
              <a:gd name="connsiteX47" fmla="*/ 1754108 w 2565728"/>
              <a:gd name="connsiteY47" fmla="*/ 2414179 h 2638697"/>
              <a:gd name="connsiteX48" fmla="*/ 1805996 w 2565728"/>
              <a:gd name="connsiteY48" fmla="*/ 2401116 h 2638697"/>
              <a:gd name="connsiteX49" fmla="*/ 1791210 w 2565728"/>
              <a:gd name="connsiteY49" fmla="*/ 2349953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90517 w 2565728"/>
              <a:gd name="connsiteY45" fmla="*/ 2495006 h 2638697"/>
              <a:gd name="connsiteX46" fmla="*/ 1685255 w 2565728"/>
              <a:gd name="connsiteY46" fmla="*/ 2437130 h 2638697"/>
              <a:gd name="connsiteX47" fmla="*/ 1754108 w 2565728"/>
              <a:gd name="connsiteY47" fmla="*/ 2414179 h 2638697"/>
              <a:gd name="connsiteX48" fmla="*/ 1805996 w 2565728"/>
              <a:gd name="connsiteY48" fmla="*/ 2401116 h 2638697"/>
              <a:gd name="connsiteX49" fmla="*/ 1791210 w 2565728"/>
              <a:gd name="connsiteY49" fmla="*/ 2349953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651328 w 2565728"/>
              <a:gd name="connsiteY44" fmla="*/ 2508068 h 2638697"/>
              <a:gd name="connsiteX45" fmla="*/ 1633367 w 2565728"/>
              <a:gd name="connsiteY45" fmla="*/ 2447381 h 2638697"/>
              <a:gd name="connsiteX46" fmla="*/ 1685255 w 2565728"/>
              <a:gd name="connsiteY46" fmla="*/ 2437130 h 2638697"/>
              <a:gd name="connsiteX47" fmla="*/ 1754108 w 2565728"/>
              <a:gd name="connsiteY47" fmla="*/ 2414179 h 2638697"/>
              <a:gd name="connsiteX48" fmla="*/ 1805996 w 2565728"/>
              <a:gd name="connsiteY48" fmla="*/ 2401116 h 2638697"/>
              <a:gd name="connsiteX49" fmla="*/ 1791210 w 2565728"/>
              <a:gd name="connsiteY49" fmla="*/ 2349953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72951 w 2565728"/>
              <a:gd name="connsiteY43" fmla="*/ 2534194 h 2638697"/>
              <a:gd name="connsiteX44" fmla="*/ 1578303 w 2565728"/>
              <a:gd name="connsiteY44" fmla="*/ 2466793 h 2638697"/>
              <a:gd name="connsiteX45" fmla="*/ 1633367 w 2565728"/>
              <a:gd name="connsiteY45" fmla="*/ 2447381 h 2638697"/>
              <a:gd name="connsiteX46" fmla="*/ 1685255 w 2565728"/>
              <a:gd name="connsiteY46" fmla="*/ 2437130 h 2638697"/>
              <a:gd name="connsiteX47" fmla="*/ 1754108 w 2565728"/>
              <a:gd name="connsiteY47" fmla="*/ 2414179 h 2638697"/>
              <a:gd name="connsiteX48" fmla="*/ 1805996 w 2565728"/>
              <a:gd name="connsiteY48" fmla="*/ 2401116 h 2638697"/>
              <a:gd name="connsiteX49" fmla="*/ 1791210 w 2565728"/>
              <a:gd name="connsiteY49" fmla="*/ 2349953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507637 w 2565728"/>
              <a:gd name="connsiteY42" fmla="*/ 2547257 h 2638697"/>
              <a:gd name="connsiteX43" fmla="*/ 1512626 w 2565728"/>
              <a:gd name="connsiteY43" fmla="*/ 2473869 h 2638697"/>
              <a:gd name="connsiteX44" fmla="*/ 1578303 w 2565728"/>
              <a:gd name="connsiteY44" fmla="*/ 2466793 h 2638697"/>
              <a:gd name="connsiteX45" fmla="*/ 1633367 w 2565728"/>
              <a:gd name="connsiteY45" fmla="*/ 2447381 h 2638697"/>
              <a:gd name="connsiteX46" fmla="*/ 1685255 w 2565728"/>
              <a:gd name="connsiteY46" fmla="*/ 2437130 h 2638697"/>
              <a:gd name="connsiteX47" fmla="*/ 1754108 w 2565728"/>
              <a:gd name="connsiteY47" fmla="*/ 2414179 h 2638697"/>
              <a:gd name="connsiteX48" fmla="*/ 1805996 w 2565728"/>
              <a:gd name="connsiteY48" fmla="*/ 2401116 h 2638697"/>
              <a:gd name="connsiteX49" fmla="*/ 1791210 w 2565728"/>
              <a:gd name="connsiteY49" fmla="*/ 2349953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68448 w 2565728"/>
              <a:gd name="connsiteY41" fmla="*/ 2560320 h 2638697"/>
              <a:gd name="connsiteX42" fmla="*/ 1418737 w 2565728"/>
              <a:gd name="connsiteY42" fmla="*/ 2534557 h 2638697"/>
              <a:gd name="connsiteX43" fmla="*/ 1512626 w 2565728"/>
              <a:gd name="connsiteY43" fmla="*/ 2473869 h 2638697"/>
              <a:gd name="connsiteX44" fmla="*/ 1578303 w 2565728"/>
              <a:gd name="connsiteY44" fmla="*/ 2466793 h 2638697"/>
              <a:gd name="connsiteX45" fmla="*/ 1633367 w 2565728"/>
              <a:gd name="connsiteY45" fmla="*/ 2447381 h 2638697"/>
              <a:gd name="connsiteX46" fmla="*/ 1685255 w 2565728"/>
              <a:gd name="connsiteY46" fmla="*/ 2437130 h 2638697"/>
              <a:gd name="connsiteX47" fmla="*/ 1754108 w 2565728"/>
              <a:gd name="connsiteY47" fmla="*/ 2414179 h 2638697"/>
              <a:gd name="connsiteX48" fmla="*/ 1805996 w 2565728"/>
              <a:gd name="connsiteY48" fmla="*/ 2401116 h 2638697"/>
              <a:gd name="connsiteX49" fmla="*/ 1791210 w 2565728"/>
              <a:gd name="connsiteY49" fmla="*/ 2349953 h 2638697"/>
              <a:gd name="connsiteX50" fmla="*/ 1878023 w 2565728"/>
              <a:gd name="connsiteY50" fmla="*/ 2295616 h 2638697"/>
              <a:gd name="connsiteX51" fmla="*/ 1985338 w 2565728"/>
              <a:gd name="connsiteY51" fmla="*/ 2254613 h 2638697"/>
              <a:gd name="connsiteX52" fmla="*/ 2077776 w 2565728"/>
              <a:gd name="connsiteY52" fmla="*/ 2243999 h 2638697"/>
              <a:gd name="connsiteX53" fmla="*/ 2108528 w 2565728"/>
              <a:gd name="connsiteY53" fmla="*/ 2207623 h 2638697"/>
              <a:gd name="connsiteX54" fmla="*/ 2147717 w 2565728"/>
              <a:gd name="connsiteY54" fmla="*/ 2181497 h 2638697"/>
              <a:gd name="connsiteX55" fmla="*/ 2186905 w 2565728"/>
              <a:gd name="connsiteY55" fmla="*/ 2155371 h 2638697"/>
              <a:gd name="connsiteX56" fmla="*/ 2226094 w 2565728"/>
              <a:gd name="connsiteY56" fmla="*/ 2142308 h 2638697"/>
              <a:gd name="connsiteX57" fmla="*/ 2265283 w 2565728"/>
              <a:gd name="connsiteY57" fmla="*/ 2103120 h 2638697"/>
              <a:gd name="connsiteX58" fmla="*/ 2304471 w 2565728"/>
              <a:gd name="connsiteY58" fmla="*/ 2090057 h 2638697"/>
              <a:gd name="connsiteX59" fmla="*/ 2356723 w 2565728"/>
              <a:gd name="connsiteY59" fmla="*/ 2011680 h 2638697"/>
              <a:gd name="connsiteX60" fmla="*/ 2382848 w 2565728"/>
              <a:gd name="connsiteY60" fmla="*/ 1972491 h 2638697"/>
              <a:gd name="connsiteX61" fmla="*/ 2408974 w 2565728"/>
              <a:gd name="connsiteY61" fmla="*/ 1894114 h 2638697"/>
              <a:gd name="connsiteX62" fmla="*/ 2422037 w 2565728"/>
              <a:gd name="connsiteY62" fmla="*/ 1854926 h 2638697"/>
              <a:gd name="connsiteX63" fmla="*/ 2474288 w 2565728"/>
              <a:gd name="connsiteY63" fmla="*/ 1776548 h 2638697"/>
              <a:gd name="connsiteX64" fmla="*/ 2513477 w 2565728"/>
              <a:gd name="connsiteY64" fmla="*/ 1737360 h 2638697"/>
              <a:gd name="connsiteX65" fmla="*/ 2565728 w 2565728"/>
              <a:gd name="connsiteY65" fmla="*/ 1658983 h 2638697"/>
              <a:gd name="connsiteX66" fmla="*/ 2461225 w 2565728"/>
              <a:gd name="connsiteY66" fmla="*/ 1554480 h 2638697"/>
              <a:gd name="connsiteX67" fmla="*/ 2422037 w 2565728"/>
              <a:gd name="connsiteY67" fmla="*/ 1541417 h 2638697"/>
              <a:gd name="connsiteX68" fmla="*/ 2382848 w 2565728"/>
              <a:gd name="connsiteY68" fmla="*/ 1528354 h 2638697"/>
              <a:gd name="connsiteX69" fmla="*/ 2304471 w 2565728"/>
              <a:gd name="connsiteY69" fmla="*/ 1410788 h 2638697"/>
              <a:gd name="connsiteX70" fmla="*/ 2278345 w 2565728"/>
              <a:gd name="connsiteY70" fmla="*/ 1371600 h 2638697"/>
              <a:gd name="connsiteX71" fmla="*/ 2252220 w 2565728"/>
              <a:gd name="connsiteY71" fmla="*/ 1293223 h 2638697"/>
              <a:gd name="connsiteX72" fmla="*/ 2239157 w 2565728"/>
              <a:gd name="connsiteY72" fmla="*/ 1254034 h 2638697"/>
              <a:gd name="connsiteX73" fmla="*/ 2186905 w 2565728"/>
              <a:gd name="connsiteY73" fmla="*/ 1332411 h 2638697"/>
              <a:gd name="connsiteX74" fmla="*/ 2160780 w 2565728"/>
              <a:gd name="connsiteY74" fmla="*/ 1371600 h 2638697"/>
              <a:gd name="connsiteX75" fmla="*/ 2082403 w 2565728"/>
              <a:gd name="connsiteY75" fmla="*/ 1397726 h 2638697"/>
              <a:gd name="connsiteX76" fmla="*/ 2043214 w 2565728"/>
              <a:gd name="connsiteY76" fmla="*/ 1410788 h 2638697"/>
              <a:gd name="connsiteX77" fmla="*/ 1964837 w 2565728"/>
              <a:gd name="connsiteY77" fmla="*/ 1436914 h 2638697"/>
              <a:gd name="connsiteX78" fmla="*/ 1925648 w 2565728"/>
              <a:gd name="connsiteY78" fmla="*/ 1449977 h 2638697"/>
              <a:gd name="connsiteX79" fmla="*/ 1808083 w 2565728"/>
              <a:gd name="connsiteY79" fmla="*/ 1423851 h 2638697"/>
              <a:gd name="connsiteX80" fmla="*/ 1742768 w 2565728"/>
              <a:gd name="connsiteY80" fmla="*/ 1371600 h 2638697"/>
              <a:gd name="connsiteX81" fmla="*/ 1729705 w 2565728"/>
              <a:gd name="connsiteY81" fmla="*/ 1214846 h 2638697"/>
              <a:gd name="connsiteX82" fmla="*/ 1664391 w 2565728"/>
              <a:gd name="connsiteY82" fmla="*/ 1227908 h 2638697"/>
              <a:gd name="connsiteX83" fmla="*/ 1651328 w 2565728"/>
              <a:gd name="connsiteY83" fmla="*/ 1319348 h 2638697"/>
              <a:gd name="connsiteX84" fmla="*/ 1625203 w 2565728"/>
              <a:gd name="connsiteY84" fmla="*/ 1175657 h 2638697"/>
              <a:gd name="connsiteX85" fmla="*/ 1612140 w 2565728"/>
              <a:gd name="connsiteY85" fmla="*/ 1136468 h 2638697"/>
              <a:gd name="connsiteX86" fmla="*/ 1533763 w 2565728"/>
              <a:gd name="connsiteY86" fmla="*/ 1084217 h 2638697"/>
              <a:gd name="connsiteX87" fmla="*/ 1481511 w 2565728"/>
              <a:gd name="connsiteY87" fmla="*/ 966651 h 2638697"/>
              <a:gd name="connsiteX88" fmla="*/ 1403134 w 2565728"/>
              <a:gd name="connsiteY88" fmla="*/ 888274 h 2638697"/>
              <a:gd name="connsiteX89" fmla="*/ 1390071 w 2565728"/>
              <a:gd name="connsiteY89" fmla="*/ 744583 h 2638697"/>
              <a:gd name="connsiteX90" fmla="*/ 1377008 w 2565728"/>
              <a:gd name="connsiteY90" fmla="*/ 679268 h 2638697"/>
              <a:gd name="connsiteX91" fmla="*/ 1324757 w 2565728"/>
              <a:gd name="connsiteY91" fmla="*/ 600891 h 2638697"/>
              <a:gd name="connsiteX92" fmla="*/ 1233317 w 2565728"/>
              <a:gd name="connsiteY92" fmla="*/ 522514 h 2638697"/>
              <a:gd name="connsiteX93" fmla="*/ 1207191 w 2565728"/>
              <a:gd name="connsiteY93" fmla="*/ 483326 h 2638697"/>
              <a:gd name="connsiteX94" fmla="*/ 1115751 w 2565728"/>
              <a:gd name="connsiteY94" fmla="*/ 391886 h 2638697"/>
              <a:gd name="connsiteX95" fmla="*/ 1089625 w 2565728"/>
              <a:gd name="connsiteY95" fmla="*/ 352697 h 2638697"/>
              <a:gd name="connsiteX96" fmla="*/ 1050437 w 2565728"/>
              <a:gd name="connsiteY96" fmla="*/ 339634 h 2638697"/>
              <a:gd name="connsiteX97" fmla="*/ 1011248 w 2565728"/>
              <a:gd name="connsiteY97" fmla="*/ 313508 h 2638697"/>
              <a:gd name="connsiteX98" fmla="*/ 945934 w 2565728"/>
              <a:gd name="connsiteY98" fmla="*/ 248194 h 2638697"/>
              <a:gd name="connsiteX99" fmla="*/ 919808 w 2565728"/>
              <a:gd name="connsiteY99" fmla="*/ 209006 h 2638697"/>
              <a:gd name="connsiteX100" fmla="*/ 841431 w 2565728"/>
              <a:gd name="connsiteY100" fmla="*/ 182880 h 2638697"/>
              <a:gd name="connsiteX101" fmla="*/ 802243 w 2565728"/>
              <a:gd name="connsiteY101" fmla="*/ 169817 h 2638697"/>
              <a:gd name="connsiteX102" fmla="*/ 776117 w 2565728"/>
              <a:gd name="connsiteY102" fmla="*/ 130628 h 2638697"/>
              <a:gd name="connsiteX103" fmla="*/ 763054 w 2565728"/>
              <a:gd name="connsiteY103" fmla="*/ 91440 h 2638697"/>
              <a:gd name="connsiteX104" fmla="*/ 606300 w 2565728"/>
              <a:gd name="connsiteY104" fmla="*/ 13063 h 2638697"/>
              <a:gd name="connsiteX105" fmla="*/ 567111 w 2565728"/>
              <a:gd name="connsiteY105" fmla="*/ 0 h 2638697"/>
              <a:gd name="connsiteX106" fmla="*/ 501797 w 2565728"/>
              <a:gd name="connsiteY106"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90071 w 2565728"/>
              <a:gd name="connsiteY40" fmla="*/ 2586446 h 2638697"/>
              <a:gd name="connsiteX41" fmla="*/ 1418737 w 2565728"/>
              <a:gd name="connsiteY41" fmla="*/ 2534557 h 2638697"/>
              <a:gd name="connsiteX42" fmla="*/ 1512626 w 2565728"/>
              <a:gd name="connsiteY42" fmla="*/ 2473869 h 2638697"/>
              <a:gd name="connsiteX43" fmla="*/ 1578303 w 2565728"/>
              <a:gd name="connsiteY43" fmla="*/ 2466793 h 2638697"/>
              <a:gd name="connsiteX44" fmla="*/ 1633367 w 2565728"/>
              <a:gd name="connsiteY44" fmla="*/ 2447381 h 2638697"/>
              <a:gd name="connsiteX45" fmla="*/ 1685255 w 2565728"/>
              <a:gd name="connsiteY45" fmla="*/ 2437130 h 2638697"/>
              <a:gd name="connsiteX46" fmla="*/ 1754108 w 2565728"/>
              <a:gd name="connsiteY46" fmla="*/ 2414179 h 2638697"/>
              <a:gd name="connsiteX47" fmla="*/ 1805996 w 2565728"/>
              <a:gd name="connsiteY47" fmla="*/ 2401116 h 2638697"/>
              <a:gd name="connsiteX48" fmla="*/ 1791210 w 2565728"/>
              <a:gd name="connsiteY48" fmla="*/ 2349953 h 2638697"/>
              <a:gd name="connsiteX49" fmla="*/ 1878023 w 2565728"/>
              <a:gd name="connsiteY49" fmla="*/ 2295616 h 2638697"/>
              <a:gd name="connsiteX50" fmla="*/ 1985338 w 2565728"/>
              <a:gd name="connsiteY50" fmla="*/ 2254613 h 2638697"/>
              <a:gd name="connsiteX51" fmla="*/ 2077776 w 2565728"/>
              <a:gd name="connsiteY51" fmla="*/ 2243999 h 2638697"/>
              <a:gd name="connsiteX52" fmla="*/ 2108528 w 2565728"/>
              <a:gd name="connsiteY52" fmla="*/ 2207623 h 2638697"/>
              <a:gd name="connsiteX53" fmla="*/ 2147717 w 2565728"/>
              <a:gd name="connsiteY53" fmla="*/ 2181497 h 2638697"/>
              <a:gd name="connsiteX54" fmla="*/ 2186905 w 2565728"/>
              <a:gd name="connsiteY54" fmla="*/ 2155371 h 2638697"/>
              <a:gd name="connsiteX55" fmla="*/ 2226094 w 2565728"/>
              <a:gd name="connsiteY55" fmla="*/ 2142308 h 2638697"/>
              <a:gd name="connsiteX56" fmla="*/ 2265283 w 2565728"/>
              <a:gd name="connsiteY56" fmla="*/ 2103120 h 2638697"/>
              <a:gd name="connsiteX57" fmla="*/ 2304471 w 2565728"/>
              <a:gd name="connsiteY57" fmla="*/ 2090057 h 2638697"/>
              <a:gd name="connsiteX58" fmla="*/ 2356723 w 2565728"/>
              <a:gd name="connsiteY58" fmla="*/ 2011680 h 2638697"/>
              <a:gd name="connsiteX59" fmla="*/ 2382848 w 2565728"/>
              <a:gd name="connsiteY59" fmla="*/ 1972491 h 2638697"/>
              <a:gd name="connsiteX60" fmla="*/ 2408974 w 2565728"/>
              <a:gd name="connsiteY60" fmla="*/ 1894114 h 2638697"/>
              <a:gd name="connsiteX61" fmla="*/ 2422037 w 2565728"/>
              <a:gd name="connsiteY61" fmla="*/ 1854926 h 2638697"/>
              <a:gd name="connsiteX62" fmla="*/ 2474288 w 2565728"/>
              <a:gd name="connsiteY62" fmla="*/ 1776548 h 2638697"/>
              <a:gd name="connsiteX63" fmla="*/ 2513477 w 2565728"/>
              <a:gd name="connsiteY63" fmla="*/ 1737360 h 2638697"/>
              <a:gd name="connsiteX64" fmla="*/ 2565728 w 2565728"/>
              <a:gd name="connsiteY64" fmla="*/ 1658983 h 2638697"/>
              <a:gd name="connsiteX65" fmla="*/ 2461225 w 2565728"/>
              <a:gd name="connsiteY65" fmla="*/ 1554480 h 2638697"/>
              <a:gd name="connsiteX66" fmla="*/ 2422037 w 2565728"/>
              <a:gd name="connsiteY66" fmla="*/ 1541417 h 2638697"/>
              <a:gd name="connsiteX67" fmla="*/ 2382848 w 2565728"/>
              <a:gd name="connsiteY67" fmla="*/ 1528354 h 2638697"/>
              <a:gd name="connsiteX68" fmla="*/ 2304471 w 2565728"/>
              <a:gd name="connsiteY68" fmla="*/ 1410788 h 2638697"/>
              <a:gd name="connsiteX69" fmla="*/ 2278345 w 2565728"/>
              <a:gd name="connsiteY69" fmla="*/ 1371600 h 2638697"/>
              <a:gd name="connsiteX70" fmla="*/ 2252220 w 2565728"/>
              <a:gd name="connsiteY70" fmla="*/ 1293223 h 2638697"/>
              <a:gd name="connsiteX71" fmla="*/ 2239157 w 2565728"/>
              <a:gd name="connsiteY71" fmla="*/ 1254034 h 2638697"/>
              <a:gd name="connsiteX72" fmla="*/ 2186905 w 2565728"/>
              <a:gd name="connsiteY72" fmla="*/ 1332411 h 2638697"/>
              <a:gd name="connsiteX73" fmla="*/ 2160780 w 2565728"/>
              <a:gd name="connsiteY73" fmla="*/ 1371600 h 2638697"/>
              <a:gd name="connsiteX74" fmla="*/ 2082403 w 2565728"/>
              <a:gd name="connsiteY74" fmla="*/ 1397726 h 2638697"/>
              <a:gd name="connsiteX75" fmla="*/ 2043214 w 2565728"/>
              <a:gd name="connsiteY75" fmla="*/ 1410788 h 2638697"/>
              <a:gd name="connsiteX76" fmla="*/ 1964837 w 2565728"/>
              <a:gd name="connsiteY76" fmla="*/ 1436914 h 2638697"/>
              <a:gd name="connsiteX77" fmla="*/ 1925648 w 2565728"/>
              <a:gd name="connsiteY77" fmla="*/ 1449977 h 2638697"/>
              <a:gd name="connsiteX78" fmla="*/ 1808083 w 2565728"/>
              <a:gd name="connsiteY78" fmla="*/ 1423851 h 2638697"/>
              <a:gd name="connsiteX79" fmla="*/ 1742768 w 2565728"/>
              <a:gd name="connsiteY79" fmla="*/ 1371600 h 2638697"/>
              <a:gd name="connsiteX80" fmla="*/ 1729705 w 2565728"/>
              <a:gd name="connsiteY80" fmla="*/ 1214846 h 2638697"/>
              <a:gd name="connsiteX81" fmla="*/ 1664391 w 2565728"/>
              <a:gd name="connsiteY81" fmla="*/ 1227908 h 2638697"/>
              <a:gd name="connsiteX82" fmla="*/ 1651328 w 2565728"/>
              <a:gd name="connsiteY82" fmla="*/ 1319348 h 2638697"/>
              <a:gd name="connsiteX83" fmla="*/ 1625203 w 2565728"/>
              <a:gd name="connsiteY83" fmla="*/ 1175657 h 2638697"/>
              <a:gd name="connsiteX84" fmla="*/ 1612140 w 2565728"/>
              <a:gd name="connsiteY84" fmla="*/ 1136468 h 2638697"/>
              <a:gd name="connsiteX85" fmla="*/ 1533763 w 2565728"/>
              <a:gd name="connsiteY85" fmla="*/ 1084217 h 2638697"/>
              <a:gd name="connsiteX86" fmla="*/ 1481511 w 2565728"/>
              <a:gd name="connsiteY86" fmla="*/ 966651 h 2638697"/>
              <a:gd name="connsiteX87" fmla="*/ 1403134 w 2565728"/>
              <a:gd name="connsiteY87" fmla="*/ 888274 h 2638697"/>
              <a:gd name="connsiteX88" fmla="*/ 1390071 w 2565728"/>
              <a:gd name="connsiteY88" fmla="*/ 744583 h 2638697"/>
              <a:gd name="connsiteX89" fmla="*/ 1377008 w 2565728"/>
              <a:gd name="connsiteY89" fmla="*/ 679268 h 2638697"/>
              <a:gd name="connsiteX90" fmla="*/ 1324757 w 2565728"/>
              <a:gd name="connsiteY90" fmla="*/ 600891 h 2638697"/>
              <a:gd name="connsiteX91" fmla="*/ 1233317 w 2565728"/>
              <a:gd name="connsiteY91" fmla="*/ 522514 h 2638697"/>
              <a:gd name="connsiteX92" fmla="*/ 1207191 w 2565728"/>
              <a:gd name="connsiteY92" fmla="*/ 483326 h 2638697"/>
              <a:gd name="connsiteX93" fmla="*/ 1115751 w 2565728"/>
              <a:gd name="connsiteY93" fmla="*/ 391886 h 2638697"/>
              <a:gd name="connsiteX94" fmla="*/ 1089625 w 2565728"/>
              <a:gd name="connsiteY94" fmla="*/ 352697 h 2638697"/>
              <a:gd name="connsiteX95" fmla="*/ 1050437 w 2565728"/>
              <a:gd name="connsiteY95" fmla="*/ 339634 h 2638697"/>
              <a:gd name="connsiteX96" fmla="*/ 1011248 w 2565728"/>
              <a:gd name="connsiteY96" fmla="*/ 313508 h 2638697"/>
              <a:gd name="connsiteX97" fmla="*/ 945934 w 2565728"/>
              <a:gd name="connsiteY97" fmla="*/ 248194 h 2638697"/>
              <a:gd name="connsiteX98" fmla="*/ 919808 w 2565728"/>
              <a:gd name="connsiteY98" fmla="*/ 209006 h 2638697"/>
              <a:gd name="connsiteX99" fmla="*/ 841431 w 2565728"/>
              <a:gd name="connsiteY99" fmla="*/ 182880 h 2638697"/>
              <a:gd name="connsiteX100" fmla="*/ 802243 w 2565728"/>
              <a:gd name="connsiteY100" fmla="*/ 169817 h 2638697"/>
              <a:gd name="connsiteX101" fmla="*/ 776117 w 2565728"/>
              <a:gd name="connsiteY101" fmla="*/ 130628 h 2638697"/>
              <a:gd name="connsiteX102" fmla="*/ 763054 w 2565728"/>
              <a:gd name="connsiteY102" fmla="*/ 91440 h 2638697"/>
              <a:gd name="connsiteX103" fmla="*/ 606300 w 2565728"/>
              <a:gd name="connsiteY103" fmla="*/ 13063 h 2638697"/>
              <a:gd name="connsiteX104" fmla="*/ 567111 w 2565728"/>
              <a:gd name="connsiteY104" fmla="*/ 0 h 2638697"/>
              <a:gd name="connsiteX105" fmla="*/ 501797 w 2565728"/>
              <a:gd name="connsiteY105"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089625 w 2565728"/>
              <a:gd name="connsiteY38" fmla="*/ 2625634 h 2638697"/>
              <a:gd name="connsiteX39" fmla="*/ 1246380 w 2565728"/>
              <a:gd name="connsiteY39" fmla="*/ 2599508 h 2638697"/>
              <a:gd name="connsiteX40" fmla="*/ 1345621 w 2565728"/>
              <a:gd name="connsiteY40" fmla="*/ 2529296 h 2638697"/>
              <a:gd name="connsiteX41" fmla="*/ 1418737 w 2565728"/>
              <a:gd name="connsiteY41" fmla="*/ 2534557 h 2638697"/>
              <a:gd name="connsiteX42" fmla="*/ 1512626 w 2565728"/>
              <a:gd name="connsiteY42" fmla="*/ 2473869 h 2638697"/>
              <a:gd name="connsiteX43" fmla="*/ 1578303 w 2565728"/>
              <a:gd name="connsiteY43" fmla="*/ 2466793 h 2638697"/>
              <a:gd name="connsiteX44" fmla="*/ 1633367 w 2565728"/>
              <a:gd name="connsiteY44" fmla="*/ 2447381 h 2638697"/>
              <a:gd name="connsiteX45" fmla="*/ 1685255 w 2565728"/>
              <a:gd name="connsiteY45" fmla="*/ 2437130 h 2638697"/>
              <a:gd name="connsiteX46" fmla="*/ 1754108 w 2565728"/>
              <a:gd name="connsiteY46" fmla="*/ 2414179 h 2638697"/>
              <a:gd name="connsiteX47" fmla="*/ 1805996 w 2565728"/>
              <a:gd name="connsiteY47" fmla="*/ 2401116 h 2638697"/>
              <a:gd name="connsiteX48" fmla="*/ 1791210 w 2565728"/>
              <a:gd name="connsiteY48" fmla="*/ 2349953 h 2638697"/>
              <a:gd name="connsiteX49" fmla="*/ 1878023 w 2565728"/>
              <a:gd name="connsiteY49" fmla="*/ 2295616 h 2638697"/>
              <a:gd name="connsiteX50" fmla="*/ 1985338 w 2565728"/>
              <a:gd name="connsiteY50" fmla="*/ 2254613 h 2638697"/>
              <a:gd name="connsiteX51" fmla="*/ 2077776 w 2565728"/>
              <a:gd name="connsiteY51" fmla="*/ 2243999 h 2638697"/>
              <a:gd name="connsiteX52" fmla="*/ 2108528 w 2565728"/>
              <a:gd name="connsiteY52" fmla="*/ 2207623 h 2638697"/>
              <a:gd name="connsiteX53" fmla="*/ 2147717 w 2565728"/>
              <a:gd name="connsiteY53" fmla="*/ 2181497 h 2638697"/>
              <a:gd name="connsiteX54" fmla="*/ 2186905 w 2565728"/>
              <a:gd name="connsiteY54" fmla="*/ 2155371 h 2638697"/>
              <a:gd name="connsiteX55" fmla="*/ 2226094 w 2565728"/>
              <a:gd name="connsiteY55" fmla="*/ 2142308 h 2638697"/>
              <a:gd name="connsiteX56" fmla="*/ 2265283 w 2565728"/>
              <a:gd name="connsiteY56" fmla="*/ 2103120 h 2638697"/>
              <a:gd name="connsiteX57" fmla="*/ 2304471 w 2565728"/>
              <a:gd name="connsiteY57" fmla="*/ 2090057 h 2638697"/>
              <a:gd name="connsiteX58" fmla="*/ 2356723 w 2565728"/>
              <a:gd name="connsiteY58" fmla="*/ 2011680 h 2638697"/>
              <a:gd name="connsiteX59" fmla="*/ 2382848 w 2565728"/>
              <a:gd name="connsiteY59" fmla="*/ 1972491 h 2638697"/>
              <a:gd name="connsiteX60" fmla="*/ 2408974 w 2565728"/>
              <a:gd name="connsiteY60" fmla="*/ 1894114 h 2638697"/>
              <a:gd name="connsiteX61" fmla="*/ 2422037 w 2565728"/>
              <a:gd name="connsiteY61" fmla="*/ 1854926 h 2638697"/>
              <a:gd name="connsiteX62" fmla="*/ 2474288 w 2565728"/>
              <a:gd name="connsiteY62" fmla="*/ 1776548 h 2638697"/>
              <a:gd name="connsiteX63" fmla="*/ 2513477 w 2565728"/>
              <a:gd name="connsiteY63" fmla="*/ 1737360 h 2638697"/>
              <a:gd name="connsiteX64" fmla="*/ 2565728 w 2565728"/>
              <a:gd name="connsiteY64" fmla="*/ 1658983 h 2638697"/>
              <a:gd name="connsiteX65" fmla="*/ 2461225 w 2565728"/>
              <a:gd name="connsiteY65" fmla="*/ 1554480 h 2638697"/>
              <a:gd name="connsiteX66" fmla="*/ 2422037 w 2565728"/>
              <a:gd name="connsiteY66" fmla="*/ 1541417 h 2638697"/>
              <a:gd name="connsiteX67" fmla="*/ 2382848 w 2565728"/>
              <a:gd name="connsiteY67" fmla="*/ 1528354 h 2638697"/>
              <a:gd name="connsiteX68" fmla="*/ 2304471 w 2565728"/>
              <a:gd name="connsiteY68" fmla="*/ 1410788 h 2638697"/>
              <a:gd name="connsiteX69" fmla="*/ 2278345 w 2565728"/>
              <a:gd name="connsiteY69" fmla="*/ 1371600 h 2638697"/>
              <a:gd name="connsiteX70" fmla="*/ 2252220 w 2565728"/>
              <a:gd name="connsiteY70" fmla="*/ 1293223 h 2638697"/>
              <a:gd name="connsiteX71" fmla="*/ 2239157 w 2565728"/>
              <a:gd name="connsiteY71" fmla="*/ 1254034 h 2638697"/>
              <a:gd name="connsiteX72" fmla="*/ 2186905 w 2565728"/>
              <a:gd name="connsiteY72" fmla="*/ 1332411 h 2638697"/>
              <a:gd name="connsiteX73" fmla="*/ 2160780 w 2565728"/>
              <a:gd name="connsiteY73" fmla="*/ 1371600 h 2638697"/>
              <a:gd name="connsiteX74" fmla="*/ 2082403 w 2565728"/>
              <a:gd name="connsiteY74" fmla="*/ 1397726 h 2638697"/>
              <a:gd name="connsiteX75" fmla="*/ 2043214 w 2565728"/>
              <a:gd name="connsiteY75" fmla="*/ 1410788 h 2638697"/>
              <a:gd name="connsiteX76" fmla="*/ 1964837 w 2565728"/>
              <a:gd name="connsiteY76" fmla="*/ 1436914 h 2638697"/>
              <a:gd name="connsiteX77" fmla="*/ 1925648 w 2565728"/>
              <a:gd name="connsiteY77" fmla="*/ 1449977 h 2638697"/>
              <a:gd name="connsiteX78" fmla="*/ 1808083 w 2565728"/>
              <a:gd name="connsiteY78" fmla="*/ 1423851 h 2638697"/>
              <a:gd name="connsiteX79" fmla="*/ 1742768 w 2565728"/>
              <a:gd name="connsiteY79" fmla="*/ 1371600 h 2638697"/>
              <a:gd name="connsiteX80" fmla="*/ 1729705 w 2565728"/>
              <a:gd name="connsiteY80" fmla="*/ 1214846 h 2638697"/>
              <a:gd name="connsiteX81" fmla="*/ 1664391 w 2565728"/>
              <a:gd name="connsiteY81" fmla="*/ 1227908 h 2638697"/>
              <a:gd name="connsiteX82" fmla="*/ 1651328 w 2565728"/>
              <a:gd name="connsiteY82" fmla="*/ 1319348 h 2638697"/>
              <a:gd name="connsiteX83" fmla="*/ 1625203 w 2565728"/>
              <a:gd name="connsiteY83" fmla="*/ 1175657 h 2638697"/>
              <a:gd name="connsiteX84" fmla="*/ 1612140 w 2565728"/>
              <a:gd name="connsiteY84" fmla="*/ 1136468 h 2638697"/>
              <a:gd name="connsiteX85" fmla="*/ 1533763 w 2565728"/>
              <a:gd name="connsiteY85" fmla="*/ 1084217 h 2638697"/>
              <a:gd name="connsiteX86" fmla="*/ 1481511 w 2565728"/>
              <a:gd name="connsiteY86" fmla="*/ 966651 h 2638697"/>
              <a:gd name="connsiteX87" fmla="*/ 1403134 w 2565728"/>
              <a:gd name="connsiteY87" fmla="*/ 888274 h 2638697"/>
              <a:gd name="connsiteX88" fmla="*/ 1390071 w 2565728"/>
              <a:gd name="connsiteY88" fmla="*/ 744583 h 2638697"/>
              <a:gd name="connsiteX89" fmla="*/ 1377008 w 2565728"/>
              <a:gd name="connsiteY89" fmla="*/ 679268 h 2638697"/>
              <a:gd name="connsiteX90" fmla="*/ 1324757 w 2565728"/>
              <a:gd name="connsiteY90" fmla="*/ 600891 h 2638697"/>
              <a:gd name="connsiteX91" fmla="*/ 1233317 w 2565728"/>
              <a:gd name="connsiteY91" fmla="*/ 522514 h 2638697"/>
              <a:gd name="connsiteX92" fmla="*/ 1207191 w 2565728"/>
              <a:gd name="connsiteY92" fmla="*/ 483326 h 2638697"/>
              <a:gd name="connsiteX93" fmla="*/ 1115751 w 2565728"/>
              <a:gd name="connsiteY93" fmla="*/ 391886 h 2638697"/>
              <a:gd name="connsiteX94" fmla="*/ 1089625 w 2565728"/>
              <a:gd name="connsiteY94" fmla="*/ 352697 h 2638697"/>
              <a:gd name="connsiteX95" fmla="*/ 1050437 w 2565728"/>
              <a:gd name="connsiteY95" fmla="*/ 339634 h 2638697"/>
              <a:gd name="connsiteX96" fmla="*/ 1011248 w 2565728"/>
              <a:gd name="connsiteY96" fmla="*/ 313508 h 2638697"/>
              <a:gd name="connsiteX97" fmla="*/ 945934 w 2565728"/>
              <a:gd name="connsiteY97" fmla="*/ 248194 h 2638697"/>
              <a:gd name="connsiteX98" fmla="*/ 919808 w 2565728"/>
              <a:gd name="connsiteY98" fmla="*/ 209006 h 2638697"/>
              <a:gd name="connsiteX99" fmla="*/ 841431 w 2565728"/>
              <a:gd name="connsiteY99" fmla="*/ 182880 h 2638697"/>
              <a:gd name="connsiteX100" fmla="*/ 802243 w 2565728"/>
              <a:gd name="connsiteY100" fmla="*/ 169817 h 2638697"/>
              <a:gd name="connsiteX101" fmla="*/ 776117 w 2565728"/>
              <a:gd name="connsiteY101" fmla="*/ 130628 h 2638697"/>
              <a:gd name="connsiteX102" fmla="*/ 763054 w 2565728"/>
              <a:gd name="connsiteY102" fmla="*/ 91440 h 2638697"/>
              <a:gd name="connsiteX103" fmla="*/ 606300 w 2565728"/>
              <a:gd name="connsiteY103" fmla="*/ 13063 h 2638697"/>
              <a:gd name="connsiteX104" fmla="*/ 567111 w 2565728"/>
              <a:gd name="connsiteY104" fmla="*/ 0 h 2638697"/>
              <a:gd name="connsiteX105" fmla="*/ 501797 w 2565728"/>
              <a:gd name="connsiteY105"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111850 w 2565728"/>
              <a:gd name="connsiteY38" fmla="*/ 2593884 h 2638697"/>
              <a:gd name="connsiteX39" fmla="*/ 1246380 w 2565728"/>
              <a:gd name="connsiteY39" fmla="*/ 2599508 h 2638697"/>
              <a:gd name="connsiteX40" fmla="*/ 1345621 w 2565728"/>
              <a:gd name="connsiteY40" fmla="*/ 2529296 h 2638697"/>
              <a:gd name="connsiteX41" fmla="*/ 1418737 w 2565728"/>
              <a:gd name="connsiteY41" fmla="*/ 2534557 h 2638697"/>
              <a:gd name="connsiteX42" fmla="*/ 1512626 w 2565728"/>
              <a:gd name="connsiteY42" fmla="*/ 2473869 h 2638697"/>
              <a:gd name="connsiteX43" fmla="*/ 1578303 w 2565728"/>
              <a:gd name="connsiteY43" fmla="*/ 2466793 h 2638697"/>
              <a:gd name="connsiteX44" fmla="*/ 1633367 w 2565728"/>
              <a:gd name="connsiteY44" fmla="*/ 2447381 h 2638697"/>
              <a:gd name="connsiteX45" fmla="*/ 1685255 w 2565728"/>
              <a:gd name="connsiteY45" fmla="*/ 2437130 h 2638697"/>
              <a:gd name="connsiteX46" fmla="*/ 1754108 w 2565728"/>
              <a:gd name="connsiteY46" fmla="*/ 2414179 h 2638697"/>
              <a:gd name="connsiteX47" fmla="*/ 1805996 w 2565728"/>
              <a:gd name="connsiteY47" fmla="*/ 2401116 h 2638697"/>
              <a:gd name="connsiteX48" fmla="*/ 1791210 w 2565728"/>
              <a:gd name="connsiteY48" fmla="*/ 2349953 h 2638697"/>
              <a:gd name="connsiteX49" fmla="*/ 1878023 w 2565728"/>
              <a:gd name="connsiteY49" fmla="*/ 2295616 h 2638697"/>
              <a:gd name="connsiteX50" fmla="*/ 1985338 w 2565728"/>
              <a:gd name="connsiteY50" fmla="*/ 2254613 h 2638697"/>
              <a:gd name="connsiteX51" fmla="*/ 2077776 w 2565728"/>
              <a:gd name="connsiteY51" fmla="*/ 2243999 h 2638697"/>
              <a:gd name="connsiteX52" fmla="*/ 2108528 w 2565728"/>
              <a:gd name="connsiteY52" fmla="*/ 2207623 h 2638697"/>
              <a:gd name="connsiteX53" fmla="*/ 2147717 w 2565728"/>
              <a:gd name="connsiteY53" fmla="*/ 2181497 h 2638697"/>
              <a:gd name="connsiteX54" fmla="*/ 2186905 w 2565728"/>
              <a:gd name="connsiteY54" fmla="*/ 2155371 h 2638697"/>
              <a:gd name="connsiteX55" fmla="*/ 2226094 w 2565728"/>
              <a:gd name="connsiteY55" fmla="*/ 2142308 h 2638697"/>
              <a:gd name="connsiteX56" fmla="*/ 2265283 w 2565728"/>
              <a:gd name="connsiteY56" fmla="*/ 2103120 h 2638697"/>
              <a:gd name="connsiteX57" fmla="*/ 2304471 w 2565728"/>
              <a:gd name="connsiteY57" fmla="*/ 2090057 h 2638697"/>
              <a:gd name="connsiteX58" fmla="*/ 2356723 w 2565728"/>
              <a:gd name="connsiteY58" fmla="*/ 2011680 h 2638697"/>
              <a:gd name="connsiteX59" fmla="*/ 2382848 w 2565728"/>
              <a:gd name="connsiteY59" fmla="*/ 1972491 h 2638697"/>
              <a:gd name="connsiteX60" fmla="*/ 2408974 w 2565728"/>
              <a:gd name="connsiteY60" fmla="*/ 1894114 h 2638697"/>
              <a:gd name="connsiteX61" fmla="*/ 2422037 w 2565728"/>
              <a:gd name="connsiteY61" fmla="*/ 1854926 h 2638697"/>
              <a:gd name="connsiteX62" fmla="*/ 2474288 w 2565728"/>
              <a:gd name="connsiteY62" fmla="*/ 1776548 h 2638697"/>
              <a:gd name="connsiteX63" fmla="*/ 2513477 w 2565728"/>
              <a:gd name="connsiteY63" fmla="*/ 1737360 h 2638697"/>
              <a:gd name="connsiteX64" fmla="*/ 2565728 w 2565728"/>
              <a:gd name="connsiteY64" fmla="*/ 1658983 h 2638697"/>
              <a:gd name="connsiteX65" fmla="*/ 2461225 w 2565728"/>
              <a:gd name="connsiteY65" fmla="*/ 1554480 h 2638697"/>
              <a:gd name="connsiteX66" fmla="*/ 2422037 w 2565728"/>
              <a:gd name="connsiteY66" fmla="*/ 1541417 h 2638697"/>
              <a:gd name="connsiteX67" fmla="*/ 2382848 w 2565728"/>
              <a:gd name="connsiteY67" fmla="*/ 1528354 h 2638697"/>
              <a:gd name="connsiteX68" fmla="*/ 2304471 w 2565728"/>
              <a:gd name="connsiteY68" fmla="*/ 1410788 h 2638697"/>
              <a:gd name="connsiteX69" fmla="*/ 2278345 w 2565728"/>
              <a:gd name="connsiteY69" fmla="*/ 1371600 h 2638697"/>
              <a:gd name="connsiteX70" fmla="*/ 2252220 w 2565728"/>
              <a:gd name="connsiteY70" fmla="*/ 1293223 h 2638697"/>
              <a:gd name="connsiteX71" fmla="*/ 2239157 w 2565728"/>
              <a:gd name="connsiteY71" fmla="*/ 1254034 h 2638697"/>
              <a:gd name="connsiteX72" fmla="*/ 2186905 w 2565728"/>
              <a:gd name="connsiteY72" fmla="*/ 1332411 h 2638697"/>
              <a:gd name="connsiteX73" fmla="*/ 2160780 w 2565728"/>
              <a:gd name="connsiteY73" fmla="*/ 1371600 h 2638697"/>
              <a:gd name="connsiteX74" fmla="*/ 2082403 w 2565728"/>
              <a:gd name="connsiteY74" fmla="*/ 1397726 h 2638697"/>
              <a:gd name="connsiteX75" fmla="*/ 2043214 w 2565728"/>
              <a:gd name="connsiteY75" fmla="*/ 1410788 h 2638697"/>
              <a:gd name="connsiteX76" fmla="*/ 1964837 w 2565728"/>
              <a:gd name="connsiteY76" fmla="*/ 1436914 h 2638697"/>
              <a:gd name="connsiteX77" fmla="*/ 1925648 w 2565728"/>
              <a:gd name="connsiteY77" fmla="*/ 1449977 h 2638697"/>
              <a:gd name="connsiteX78" fmla="*/ 1808083 w 2565728"/>
              <a:gd name="connsiteY78" fmla="*/ 1423851 h 2638697"/>
              <a:gd name="connsiteX79" fmla="*/ 1742768 w 2565728"/>
              <a:gd name="connsiteY79" fmla="*/ 1371600 h 2638697"/>
              <a:gd name="connsiteX80" fmla="*/ 1729705 w 2565728"/>
              <a:gd name="connsiteY80" fmla="*/ 1214846 h 2638697"/>
              <a:gd name="connsiteX81" fmla="*/ 1664391 w 2565728"/>
              <a:gd name="connsiteY81" fmla="*/ 1227908 h 2638697"/>
              <a:gd name="connsiteX82" fmla="*/ 1651328 w 2565728"/>
              <a:gd name="connsiteY82" fmla="*/ 1319348 h 2638697"/>
              <a:gd name="connsiteX83" fmla="*/ 1625203 w 2565728"/>
              <a:gd name="connsiteY83" fmla="*/ 1175657 h 2638697"/>
              <a:gd name="connsiteX84" fmla="*/ 1612140 w 2565728"/>
              <a:gd name="connsiteY84" fmla="*/ 1136468 h 2638697"/>
              <a:gd name="connsiteX85" fmla="*/ 1533763 w 2565728"/>
              <a:gd name="connsiteY85" fmla="*/ 1084217 h 2638697"/>
              <a:gd name="connsiteX86" fmla="*/ 1481511 w 2565728"/>
              <a:gd name="connsiteY86" fmla="*/ 966651 h 2638697"/>
              <a:gd name="connsiteX87" fmla="*/ 1403134 w 2565728"/>
              <a:gd name="connsiteY87" fmla="*/ 888274 h 2638697"/>
              <a:gd name="connsiteX88" fmla="*/ 1390071 w 2565728"/>
              <a:gd name="connsiteY88" fmla="*/ 744583 h 2638697"/>
              <a:gd name="connsiteX89" fmla="*/ 1377008 w 2565728"/>
              <a:gd name="connsiteY89" fmla="*/ 679268 h 2638697"/>
              <a:gd name="connsiteX90" fmla="*/ 1324757 w 2565728"/>
              <a:gd name="connsiteY90" fmla="*/ 600891 h 2638697"/>
              <a:gd name="connsiteX91" fmla="*/ 1233317 w 2565728"/>
              <a:gd name="connsiteY91" fmla="*/ 522514 h 2638697"/>
              <a:gd name="connsiteX92" fmla="*/ 1207191 w 2565728"/>
              <a:gd name="connsiteY92" fmla="*/ 483326 h 2638697"/>
              <a:gd name="connsiteX93" fmla="*/ 1115751 w 2565728"/>
              <a:gd name="connsiteY93" fmla="*/ 391886 h 2638697"/>
              <a:gd name="connsiteX94" fmla="*/ 1089625 w 2565728"/>
              <a:gd name="connsiteY94" fmla="*/ 352697 h 2638697"/>
              <a:gd name="connsiteX95" fmla="*/ 1050437 w 2565728"/>
              <a:gd name="connsiteY95" fmla="*/ 339634 h 2638697"/>
              <a:gd name="connsiteX96" fmla="*/ 1011248 w 2565728"/>
              <a:gd name="connsiteY96" fmla="*/ 313508 h 2638697"/>
              <a:gd name="connsiteX97" fmla="*/ 945934 w 2565728"/>
              <a:gd name="connsiteY97" fmla="*/ 248194 h 2638697"/>
              <a:gd name="connsiteX98" fmla="*/ 919808 w 2565728"/>
              <a:gd name="connsiteY98" fmla="*/ 209006 h 2638697"/>
              <a:gd name="connsiteX99" fmla="*/ 841431 w 2565728"/>
              <a:gd name="connsiteY99" fmla="*/ 182880 h 2638697"/>
              <a:gd name="connsiteX100" fmla="*/ 802243 w 2565728"/>
              <a:gd name="connsiteY100" fmla="*/ 169817 h 2638697"/>
              <a:gd name="connsiteX101" fmla="*/ 776117 w 2565728"/>
              <a:gd name="connsiteY101" fmla="*/ 130628 h 2638697"/>
              <a:gd name="connsiteX102" fmla="*/ 763054 w 2565728"/>
              <a:gd name="connsiteY102" fmla="*/ 91440 h 2638697"/>
              <a:gd name="connsiteX103" fmla="*/ 606300 w 2565728"/>
              <a:gd name="connsiteY103" fmla="*/ 13063 h 2638697"/>
              <a:gd name="connsiteX104" fmla="*/ 567111 w 2565728"/>
              <a:gd name="connsiteY104" fmla="*/ 0 h 2638697"/>
              <a:gd name="connsiteX105" fmla="*/ 501797 w 2565728"/>
              <a:gd name="connsiteY105"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111850 w 2565728"/>
              <a:gd name="connsiteY38" fmla="*/ 2593884 h 2638697"/>
              <a:gd name="connsiteX39" fmla="*/ 1246380 w 2565728"/>
              <a:gd name="connsiteY39" fmla="*/ 2599508 h 2638697"/>
              <a:gd name="connsiteX40" fmla="*/ 1345621 w 2565728"/>
              <a:gd name="connsiteY40" fmla="*/ 2529296 h 2638697"/>
              <a:gd name="connsiteX41" fmla="*/ 1418737 w 2565728"/>
              <a:gd name="connsiteY41" fmla="*/ 2534557 h 2638697"/>
              <a:gd name="connsiteX42" fmla="*/ 1512626 w 2565728"/>
              <a:gd name="connsiteY42" fmla="*/ 2473869 h 2638697"/>
              <a:gd name="connsiteX43" fmla="*/ 1578303 w 2565728"/>
              <a:gd name="connsiteY43" fmla="*/ 2466793 h 2638697"/>
              <a:gd name="connsiteX44" fmla="*/ 1633367 w 2565728"/>
              <a:gd name="connsiteY44" fmla="*/ 2447381 h 2638697"/>
              <a:gd name="connsiteX45" fmla="*/ 1685255 w 2565728"/>
              <a:gd name="connsiteY45" fmla="*/ 2437130 h 2638697"/>
              <a:gd name="connsiteX46" fmla="*/ 1754108 w 2565728"/>
              <a:gd name="connsiteY46" fmla="*/ 2414179 h 2638697"/>
              <a:gd name="connsiteX47" fmla="*/ 1805996 w 2565728"/>
              <a:gd name="connsiteY47" fmla="*/ 2401116 h 2638697"/>
              <a:gd name="connsiteX48" fmla="*/ 1791210 w 2565728"/>
              <a:gd name="connsiteY48" fmla="*/ 2349953 h 2638697"/>
              <a:gd name="connsiteX49" fmla="*/ 1878023 w 2565728"/>
              <a:gd name="connsiteY49" fmla="*/ 2295616 h 2638697"/>
              <a:gd name="connsiteX50" fmla="*/ 1985338 w 2565728"/>
              <a:gd name="connsiteY50" fmla="*/ 2254613 h 2638697"/>
              <a:gd name="connsiteX51" fmla="*/ 2077776 w 2565728"/>
              <a:gd name="connsiteY51" fmla="*/ 2243999 h 2638697"/>
              <a:gd name="connsiteX52" fmla="*/ 2108528 w 2565728"/>
              <a:gd name="connsiteY52" fmla="*/ 2207623 h 2638697"/>
              <a:gd name="connsiteX53" fmla="*/ 2147717 w 2565728"/>
              <a:gd name="connsiteY53" fmla="*/ 2181497 h 2638697"/>
              <a:gd name="connsiteX54" fmla="*/ 2186905 w 2565728"/>
              <a:gd name="connsiteY54" fmla="*/ 2155371 h 2638697"/>
              <a:gd name="connsiteX55" fmla="*/ 2226094 w 2565728"/>
              <a:gd name="connsiteY55" fmla="*/ 2142308 h 2638697"/>
              <a:gd name="connsiteX56" fmla="*/ 2265283 w 2565728"/>
              <a:gd name="connsiteY56" fmla="*/ 2103120 h 2638697"/>
              <a:gd name="connsiteX57" fmla="*/ 2304471 w 2565728"/>
              <a:gd name="connsiteY57" fmla="*/ 2090057 h 2638697"/>
              <a:gd name="connsiteX58" fmla="*/ 2356723 w 2565728"/>
              <a:gd name="connsiteY58" fmla="*/ 2011680 h 2638697"/>
              <a:gd name="connsiteX59" fmla="*/ 2395548 w 2565728"/>
              <a:gd name="connsiteY59" fmla="*/ 2023291 h 2638697"/>
              <a:gd name="connsiteX60" fmla="*/ 2408974 w 2565728"/>
              <a:gd name="connsiteY60" fmla="*/ 1894114 h 2638697"/>
              <a:gd name="connsiteX61" fmla="*/ 2422037 w 2565728"/>
              <a:gd name="connsiteY61" fmla="*/ 1854926 h 2638697"/>
              <a:gd name="connsiteX62" fmla="*/ 2474288 w 2565728"/>
              <a:gd name="connsiteY62" fmla="*/ 1776548 h 2638697"/>
              <a:gd name="connsiteX63" fmla="*/ 2513477 w 2565728"/>
              <a:gd name="connsiteY63" fmla="*/ 1737360 h 2638697"/>
              <a:gd name="connsiteX64" fmla="*/ 2565728 w 2565728"/>
              <a:gd name="connsiteY64" fmla="*/ 1658983 h 2638697"/>
              <a:gd name="connsiteX65" fmla="*/ 2461225 w 2565728"/>
              <a:gd name="connsiteY65" fmla="*/ 1554480 h 2638697"/>
              <a:gd name="connsiteX66" fmla="*/ 2422037 w 2565728"/>
              <a:gd name="connsiteY66" fmla="*/ 1541417 h 2638697"/>
              <a:gd name="connsiteX67" fmla="*/ 2382848 w 2565728"/>
              <a:gd name="connsiteY67" fmla="*/ 1528354 h 2638697"/>
              <a:gd name="connsiteX68" fmla="*/ 2304471 w 2565728"/>
              <a:gd name="connsiteY68" fmla="*/ 1410788 h 2638697"/>
              <a:gd name="connsiteX69" fmla="*/ 2278345 w 2565728"/>
              <a:gd name="connsiteY69" fmla="*/ 1371600 h 2638697"/>
              <a:gd name="connsiteX70" fmla="*/ 2252220 w 2565728"/>
              <a:gd name="connsiteY70" fmla="*/ 1293223 h 2638697"/>
              <a:gd name="connsiteX71" fmla="*/ 2239157 w 2565728"/>
              <a:gd name="connsiteY71" fmla="*/ 1254034 h 2638697"/>
              <a:gd name="connsiteX72" fmla="*/ 2186905 w 2565728"/>
              <a:gd name="connsiteY72" fmla="*/ 1332411 h 2638697"/>
              <a:gd name="connsiteX73" fmla="*/ 2160780 w 2565728"/>
              <a:gd name="connsiteY73" fmla="*/ 1371600 h 2638697"/>
              <a:gd name="connsiteX74" fmla="*/ 2082403 w 2565728"/>
              <a:gd name="connsiteY74" fmla="*/ 1397726 h 2638697"/>
              <a:gd name="connsiteX75" fmla="*/ 2043214 w 2565728"/>
              <a:gd name="connsiteY75" fmla="*/ 1410788 h 2638697"/>
              <a:gd name="connsiteX76" fmla="*/ 1964837 w 2565728"/>
              <a:gd name="connsiteY76" fmla="*/ 1436914 h 2638697"/>
              <a:gd name="connsiteX77" fmla="*/ 1925648 w 2565728"/>
              <a:gd name="connsiteY77" fmla="*/ 1449977 h 2638697"/>
              <a:gd name="connsiteX78" fmla="*/ 1808083 w 2565728"/>
              <a:gd name="connsiteY78" fmla="*/ 1423851 h 2638697"/>
              <a:gd name="connsiteX79" fmla="*/ 1742768 w 2565728"/>
              <a:gd name="connsiteY79" fmla="*/ 1371600 h 2638697"/>
              <a:gd name="connsiteX80" fmla="*/ 1729705 w 2565728"/>
              <a:gd name="connsiteY80" fmla="*/ 1214846 h 2638697"/>
              <a:gd name="connsiteX81" fmla="*/ 1664391 w 2565728"/>
              <a:gd name="connsiteY81" fmla="*/ 1227908 h 2638697"/>
              <a:gd name="connsiteX82" fmla="*/ 1651328 w 2565728"/>
              <a:gd name="connsiteY82" fmla="*/ 1319348 h 2638697"/>
              <a:gd name="connsiteX83" fmla="*/ 1625203 w 2565728"/>
              <a:gd name="connsiteY83" fmla="*/ 1175657 h 2638697"/>
              <a:gd name="connsiteX84" fmla="*/ 1612140 w 2565728"/>
              <a:gd name="connsiteY84" fmla="*/ 1136468 h 2638697"/>
              <a:gd name="connsiteX85" fmla="*/ 1533763 w 2565728"/>
              <a:gd name="connsiteY85" fmla="*/ 1084217 h 2638697"/>
              <a:gd name="connsiteX86" fmla="*/ 1481511 w 2565728"/>
              <a:gd name="connsiteY86" fmla="*/ 966651 h 2638697"/>
              <a:gd name="connsiteX87" fmla="*/ 1403134 w 2565728"/>
              <a:gd name="connsiteY87" fmla="*/ 888274 h 2638697"/>
              <a:gd name="connsiteX88" fmla="*/ 1390071 w 2565728"/>
              <a:gd name="connsiteY88" fmla="*/ 744583 h 2638697"/>
              <a:gd name="connsiteX89" fmla="*/ 1377008 w 2565728"/>
              <a:gd name="connsiteY89" fmla="*/ 679268 h 2638697"/>
              <a:gd name="connsiteX90" fmla="*/ 1324757 w 2565728"/>
              <a:gd name="connsiteY90" fmla="*/ 600891 h 2638697"/>
              <a:gd name="connsiteX91" fmla="*/ 1233317 w 2565728"/>
              <a:gd name="connsiteY91" fmla="*/ 522514 h 2638697"/>
              <a:gd name="connsiteX92" fmla="*/ 1207191 w 2565728"/>
              <a:gd name="connsiteY92" fmla="*/ 483326 h 2638697"/>
              <a:gd name="connsiteX93" fmla="*/ 1115751 w 2565728"/>
              <a:gd name="connsiteY93" fmla="*/ 391886 h 2638697"/>
              <a:gd name="connsiteX94" fmla="*/ 1089625 w 2565728"/>
              <a:gd name="connsiteY94" fmla="*/ 352697 h 2638697"/>
              <a:gd name="connsiteX95" fmla="*/ 1050437 w 2565728"/>
              <a:gd name="connsiteY95" fmla="*/ 339634 h 2638697"/>
              <a:gd name="connsiteX96" fmla="*/ 1011248 w 2565728"/>
              <a:gd name="connsiteY96" fmla="*/ 313508 h 2638697"/>
              <a:gd name="connsiteX97" fmla="*/ 945934 w 2565728"/>
              <a:gd name="connsiteY97" fmla="*/ 248194 h 2638697"/>
              <a:gd name="connsiteX98" fmla="*/ 919808 w 2565728"/>
              <a:gd name="connsiteY98" fmla="*/ 209006 h 2638697"/>
              <a:gd name="connsiteX99" fmla="*/ 841431 w 2565728"/>
              <a:gd name="connsiteY99" fmla="*/ 182880 h 2638697"/>
              <a:gd name="connsiteX100" fmla="*/ 802243 w 2565728"/>
              <a:gd name="connsiteY100" fmla="*/ 169817 h 2638697"/>
              <a:gd name="connsiteX101" fmla="*/ 776117 w 2565728"/>
              <a:gd name="connsiteY101" fmla="*/ 130628 h 2638697"/>
              <a:gd name="connsiteX102" fmla="*/ 763054 w 2565728"/>
              <a:gd name="connsiteY102" fmla="*/ 91440 h 2638697"/>
              <a:gd name="connsiteX103" fmla="*/ 606300 w 2565728"/>
              <a:gd name="connsiteY103" fmla="*/ 13063 h 2638697"/>
              <a:gd name="connsiteX104" fmla="*/ 567111 w 2565728"/>
              <a:gd name="connsiteY104" fmla="*/ 0 h 2638697"/>
              <a:gd name="connsiteX105" fmla="*/ 501797 w 2565728"/>
              <a:gd name="connsiteY105"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111850 w 2565728"/>
              <a:gd name="connsiteY38" fmla="*/ 2593884 h 2638697"/>
              <a:gd name="connsiteX39" fmla="*/ 1246380 w 2565728"/>
              <a:gd name="connsiteY39" fmla="*/ 2599508 h 2638697"/>
              <a:gd name="connsiteX40" fmla="*/ 1345621 w 2565728"/>
              <a:gd name="connsiteY40" fmla="*/ 2529296 h 2638697"/>
              <a:gd name="connsiteX41" fmla="*/ 1418737 w 2565728"/>
              <a:gd name="connsiteY41" fmla="*/ 2534557 h 2638697"/>
              <a:gd name="connsiteX42" fmla="*/ 1512626 w 2565728"/>
              <a:gd name="connsiteY42" fmla="*/ 2473869 h 2638697"/>
              <a:gd name="connsiteX43" fmla="*/ 1578303 w 2565728"/>
              <a:gd name="connsiteY43" fmla="*/ 2466793 h 2638697"/>
              <a:gd name="connsiteX44" fmla="*/ 1633367 w 2565728"/>
              <a:gd name="connsiteY44" fmla="*/ 2447381 h 2638697"/>
              <a:gd name="connsiteX45" fmla="*/ 1685255 w 2565728"/>
              <a:gd name="connsiteY45" fmla="*/ 2437130 h 2638697"/>
              <a:gd name="connsiteX46" fmla="*/ 1754108 w 2565728"/>
              <a:gd name="connsiteY46" fmla="*/ 2414179 h 2638697"/>
              <a:gd name="connsiteX47" fmla="*/ 1805996 w 2565728"/>
              <a:gd name="connsiteY47" fmla="*/ 2401116 h 2638697"/>
              <a:gd name="connsiteX48" fmla="*/ 1791210 w 2565728"/>
              <a:gd name="connsiteY48" fmla="*/ 2349953 h 2638697"/>
              <a:gd name="connsiteX49" fmla="*/ 1878023 w 2565728"/>
              <a:gd name="connsiteY49" fmla="*/ 2295616 h 2638697"/>
              <a:gd name="connsiteX50" fmla="*/ 1985338 w 2565728"/>
              <a:gd name="connsiteY50" fmla="*/ 2254613 h 2638697"/>
              <a:gd name="connsiteX51" fmla="*/ 2077776 w 2565728"/>
              <a:gd name="connsiteY51" fmla="*/ 2243999 h 2638697"/>
              <a:gd name="connsiteX52" fmla="*/ 2108528 w 2565728"/>
              <a:gd name="connsiteY52" fmla="*/ 2207623 h 2638697"/>
              <a:gd name="connsiteX53" fmla="*/ 2147717 w 2565728"/>
              <a:gd name="connsiteY53" fmla="*/ 2181497 h 2638697"/>
              <a:gd name="connsiteX54" fmla="*/ 2186905 w 2565728"/>
              <a:gd name="connsiteY54" fmla="*/ 2155371 h 2638697"/>
              <a:gd name="connsiteX55" fmla="*/ 2226094 w 2565728"/>
              <a:gd name="connsiteY55" fmla="*/ 2142308 h 2638697"/>
              <a:gd name="connsiteX56" fmla="*/ 2265283 w 2565728"/>
              <a:gd name="connsiteY56" fmla="*/ 2103120 h 2638697"/>
              <a:gd name="connsiteX57" fmla="*/ 2304471 w 2565728"/>
              <a:gd name="connsiteY57" fmla="*/ 2090057 h 2638697"/>
              <a:gd name="connsiteX58" fmla="*/ 2356723 w 2565728"/>
              <a:gd name="connsiteY58" fmla="*/ 2030730 h 2638697"/>
              <a:gd name="connsiteX59" fmla="*/ 2395548 w 2565728"/>
              <a:gd name="connsiteY59" fmla="*/ 2023291 h 2638697"/>
              <a:gd name="connsiteX60" fmla="*/ 2408974 w 2565728"/>
              <a:gd name="connsiteY60" fmla="*/ 1894114 h 2638697"/>
              <a:gd name="connsiteX61" fmla="*/ 2422037 w 2565728"/>
              <a:gd name="connsiteY61" fmla="*/ 1854926 h 2638697"/>
              <a:gd name="connsiteX62" fmla="*/ 2474288 w 2565728"/>
              <a:gd name="connsiteY62" fmla="*/ 1776548 h 2638697"/>
              <a:gd name="connsiteX63" fmla="*/ 2513477 w 2565728"/>
              <a:gd name="connsiteY63" fmla="*/ 1737360 h 2638697"/>
              <a:gd name="connsiteX64" fmla="*/ 2565728 w 2565728"/>
              <a:gd name="connsiteY64" fmla="*/ 1658983 h 2638697"/>
              <a:gd name="connsiteX65" fmla="*/ 2461225 w 2565728"/>
              <a:gd name="connsiteY65" fmla="*/ 1554480 h 2638697"/>
              <a:gd name="connsiteX66" fmla="*/ 2422037 w 2565728"/>
              <a:gd name="connsiteY66" fmla="*/ 1541417 h 2638697"/>
              <a:gd name="connsiteX67" fmla="*/ 2382848 w 2565728"/>
              <a:gd name="connsiteY67" fmla="*/ 1528354 h 2638697"/>
              <a:gd name="connsiteX68" fmla="*/ 2304471 w 2565728"/>
              <a:gd name="connsiteY68" fmla="*/ 1410788 h 2638697"/>
              <a:gd name="connsiteX69" fmla="*/ 2278345 w 2565728"/>
              <a:gd name="connsiteY69" fmla="*/ 1371600 h 2638697"/>
              <a:gd name="connsiteX70" fmla="*/ 2252220 w 2565728"/>
              <a:gd name="connsiteY70" fmla="*/ 1293223 h 2638697"/>
              <a:gd name="connsiteX71" fmla="*/ 2239157 w 2565728"/>
              <a:gd name="connsiteY71" fmla="*/ 1254034 h 2638697"/>
              <a:gd name="connsiteX72" fmla="*/ 2186905 w 2565728"/>
              <a:gd name="connsiteY72" fmla="*/ 1332411 h 2638697"/>
              <a:gd name="connsiteX73" fmla="*/ 2160780 w 2565728"/>
              <a:gd name="connsiteY73" fmla="*/ 1371600 h 2638697"/>
              <a:gd name="connsiteX74" fmla="*/ 2082403 w 2565728"/>
              <a:gd name="connsiteY74" fmla="*/ 1397726 h 2638697"/>
              <a:gd name="connsiteX75" fmla="*/ 2043214 w 2565728"/>
              <a:gd name="connsiteY75" fmla="*/ 1410788 h 2638697"/>
              <a:gd name="connsiteX76" fmla="*/ 1964837 w 2565728"/>
              <a:gd name="connsiteY76" fmla="*/ 1436914 h 2638697"/>
              <a:gd name="connsiteX77" fmla="*/ 1925648 w 2565728"/>
              <a:gd name="connsiteY77" fmla="*/ 1449977 h 2638697"/>
              <a:gd name="connsiteX78" fmla="*/ 1808083 w 2565728"/>
              <a:gd name="connsiteY78" fmla="*/ 1423851 h 2638697"/>
              <a:gd name="connsiteX79" fmla="*/ 1742768 w 2565728"/>
              <a:gd name="connsiteY79" fmla="*/ 1371600 h 2638697"/>
              <a:gd name="connsiteX80" fmla="*/ 1729705 w 2565728"/>
              <a:gd name="connsiteY80" fmla="*/ 1214846 h 2638697"/>
              <a:gd name="connsiteX81" fmla="*/ 1664391 w 2565728"/>
              <a:gd name="connsiteY81" fmla="*/ 1227908 h 2638697"/>
              <a:gd name="connsiteX82" fmla="*/ 1651328 w 2565728"/>
              <a:gd name="connsiteY82" fmla="*/ 1319348 h 2638697"/>
              <a:gd name="connsiteX83" fmla="*/ 1625203 w 2565728"/>
              <a:gd name="connsiteY83" fmla="*/ 1175657 h 2638697"/>
              <a:gd name="connsiteX84" fmla="*/ 1612140 w 2565728"/>
              <a:gd name="connsiteY84" fmla="*/ 1136468 h 2638697"/>
              <a:gd name="connsiteX85" fmla="*/ 1533763 w 2565728"/>
              <a:gd name="connsiteY85" fmla="*/ 1084217 h 2638697"/>
              <a:gd name="connsiteX86" fmla="*/ 1481511 w 2565728"/>
              <a:gd name="connsiteY86" fmla="*/ 966651 h 2638697"/>
              <a:gd name="connsiteX87" fmla="*/ 1403134 w 2565728"/>
              <a:gd name="connsiteY87" fmla="*/ 888274 h 2638697"/>
              <a:gd name="connsiteX88" fmla="*/ 1390071 w 2565728"/>
              <a:gd name="connsiteY88" fmla="*/ 744583 h 2638697"/>
              <a:gd name="connsiteX89" fmla="*/ 1377008 w 2565728"/>
              <a:gd name="connsiteY89" fmla="*/ 679268 h 2638697"/>
              <a:gd name="connsiteX90" fmla="*/ 1324757 w 2565728"/>
              <a:gd name="connsiteY90" fmla="*/ 600891 h 2638697"/>
              <a:gd name="connsiteX91" fmla="*/ 1233317 w 2565728"/>
              <a:gd name="connsiteY91" fmla="*/ 522514 h 2638697"/>
              <a:gd name="connsiteX92" fmla="*/ 1207191 w 2565728"/>
              <a:gd name="connsiteY92" fmla="*/ 483326 h 2638697"/>
              <a:gd name="connsiteX93" fmla="*/ 1115751 w 2565728"/>
              <a:gd name="connsiteY93" fmla="*/ 391886 h 2638697"/>
              <a:gd name="connsiteX94" fmla="*/ 1089625 w 2565728"/>
              <a:gd name="connsiteY94" fmla="*/ 352697 h 2638697"/>
              <a:gd name="connsiteX95" fmla="*/ 1050437 w 2565728"/>
              <a:gd name="connsiteY95" fmla="*/ 339634 h 2638697"/>
              <a:gd name="connsiteX96" fmla="*/ 1011248 w 2565728"/>
              <a:gd name="connsiteY96" fmla="*/ 313508 h 2638697"/>
              <a:gd name="connsiteX97" fmla="*/ 945934 w 2565728"/>
              <a:gd name="connsiteY97" fmla="*/ 248194 h 2638697"/>
              <a:gd name="connsiteX98" fmla="*/ 919808 w 2565728"/>
              <a:gd name="connsiteY98" fmla="*/ 209006 h 2638697"/>
              <a:gd name="connsiteX99" fmla="*/ 841431 w 2565728"/>
              <a:gd name="connsiteY99" fmla="*/ 182880 h 2638697"/>
              <a:gd name="connsiteX100" fmla="*/ 802243 w 2565728"/>
              <a:gd name="connsiteY100" fmla="*/ 169817 h 2638697"/>
              <a:gd name="connsiteX101" fmla="*/ 776117 w 2565728"/>
              <a:gd name="connsiteY101" fmla="*/ 130628 h 2638697"/>
              <a:gd name="connsiteX102" fmla="*/ 763054 w 2565728"/>
              <a:gd name="connsiteY102" fmla="*/ 91440 h 2638697"/>
              <a:gd name="connsiteX103" fmla="*/ 606300 w 2565728"/>
              <a:gd name="connsiteY103" fmla="*/ 13063 h 2638697"/>
              <a:gd name="connsiteX104" fmla="*/ 567111 w 2565728"/>
              <a:gd name="connsiteY104" fmla="*/ 0 h 2638697"/>
              <a:gd name="connsiteX105" fmla="*/ 501797 w 2565728"/>
              <a:gd name="connsiteY105" fmla="*/ 0 h 2638697"/>
              <a:gd name="connsiteX0" fmla="*/ 501797 w 2565728"/>
              <a:gd name="connsiteY0" fmla="*/ 0 h 2638697"/>
              <a:gd name="connsiteX1" fmla="*/ 462608 w 2565728"/>
              <a:gd name="connsiteY1" fmla="*/ 13063 h 2638697"/>
              <a:gd name="connsiteX2" fmla="*/ 397294 w 2565728"/>
              <a:gd name="connsiteY2" fmla="*/ 104503 h 2638697"/>
              <a:gd name="connsiteX3" fmla="*/ 371168 w 2565728"/>
              <a:gd name="connsiteY3" fmla="*/ 182880 h 2638697"/>
              <a:gd name="connsiteX4" fmla="*/ 358105 w 2565728"/>
              <a:gd name="connsiteY4" fmla="*/ 222068 h 2638697"/>
              <a:gd name="connsiteX5" fmla="*/ 305854 w 2565728"/>
              <a:gd name="connsiteY5" fmla="*/ 300446 h 2638697"/>
              <a:gd name="connsiteX6" fmla="*/ 279728 w 2565728"/>
              <a:gd name="connsiteY6" fmla="*/ 378823 h 2638697"/>
              <a:gd name="connsiteX7" fmla="*/ 201351 w 2565728"/>
              <a:gd name="connsiteY7" fmla="*/ 431074 h 2638697"/>
              <a:gd name="connsiteX8" fmla="*/ 162163 w 2565728"/>
              <a:gd name="connsiteY8" fmla="*/ 457200 h 2638697"/>
              <a:gd name="connsiteX9" fmla="*/ 122974 w 2565728"/>
              <a:gd name="connsiteY9" fmla="*/ 470263 h 2638697"/>
              <a:gd name="connsiteX10" fmla="*/ 5408 w 2565728"/>
              <a:gd name="connsiteY10" fmla="*/ 470263 h 2638697"/>
              <a:gd name="connsiteX11" fmla="*/ 18471 w 2565728"/>
              <a:gd name="connsiteY11" fmla="*/ 600891 h 2638697"/>
              <a:gd name="connsiteX12" fmla="*/ 44597 w 2565728"/>
              <a:gd name="connsiteY12" fmla="*/ 679268 h 2638697"/>
              <a:gd name="connsiteX13" fmla="*/ 57660 w 2565728"/>
              <a:gd name="connsiteY13" fmla="*/ 718457 h 2638697"/>
              <a:gd name="connsiteX14" fmla="*/ 68712 w 2565728"/>
              <a:gd name="connsiteY14" fmla="*/ 776235 h 2638697"/>
              <a:gd name="connsiteX15" fmla="*/ 103924 w 2565728"/>
              <a:gd name="connsiteY15" fmla="*/ 837746 h 2638697"/>
              <a:gd name="connsiteX16" fmla="*/ 162163 w 2565728"/>
              <a:gd name="connsiteY16" fmla="*/ 796834 h 2638697"/>
              <a:gd name="connsiteX17" fmla="*/ 234915 w 2565728"/>
              <a:gd name="connsiteY17" fmla="*/ 864235 h 2638697"/>
              <a:gd name="connsiteX18" fmla="*/ 305854 w 2565728"/>
              <a:gd name="connsiteY18" fmla="*/ 1058091 h 2638697"/>
              <a:gd name="connsiteX19" fmla="*/ 331980 w 2565728"/>
              <a:gd name="connsiteY19" fmla="*/ 1097280 h 2638697"/>
              <a:gd name="connsiteX20" fmla="*/ 358105 w 2565728"/>
              <a:gd name="connsiteY20" fmla="*/ 1175657 h 2638697"/>
              <a:gd name="connsiteX21" fmla="*/ 352481 w 2565728"/>
              <a:gd name="connsiteY21" fmla="*/ 1246596 h 2638697"/>
              <a:gd name="connsiteX22" fmla="*/ 410357 w 2565728"/>
              <a:gd name="connsiteY22" fmla="*/ 1293223 h 2638697"/>
              <a:gd name="connsiteX23" fmla="*/ 463334 w 2565728"/>
              <a:gd name="connsiteY23" fmla="*/ 1429838 h 2638697"/>
              <a:gd name="connsiteX24" fmla="*/ 476760 w 2565728"/>
              <a:gd name="connsiteY24" fmla="*/ 1494427 h 2638697"/>
              <a:gd name="connsiteX25" fmla="*/ 455260 w 2565728"/>
              <a:gd name="connsiteY25" fmla="*/ 1563279 h 2638697"/>
              <a:gd name="connsiteX26" fmla="*/ 490548 w 2565728"/>
              <a:gd name="connsiteY26" fmla="*/ 1599293 h 2638697"/>
              <a:gd name="connsiteX27" fmla="*/ 469049 w 2565728"/>
              <a:gd name="connsiteY27" fmla="*/ 1684746 h 2638697"/>
              <a:gd name="connsiteX28" fmla="*/ 597138 w 2565728"/>
              <a:gd name="connsiteY28" fmla="*/ 1805849 h 2638697"/>
              <a:gd name="connsiteX29" fmla="*/ 646214 w 2565728"/>
              <a:gd name="connsiteY29" fmla="*/ 1896926 h 2638697"/>
              <a:gd name="connsiteX30" fmla="*/ 662815 w 2565728"/>
              <a:gd name="connsiteY30" fmla="*/ 1951990 h 2638697"/>
              <a:gd name="connsiteX31" fmla="*/ 744730 w 2565728"/>
              <a:gd name="connsiteY31" fmla="*/ 2073093 h 2638697"/>
              <a:gd name="connsiteX32" fmla="*/ 784281 w 2565728"/>
              <a:gd name="connsiteY32" fmla="*/ 2181134 h 2638697"/>
              <a:gd name="connsiteX33" fmla="*/ 806869 w 2565728"/>
              <a:gd name="connsiteY33" fmla="*/ 2226673 h 2638697"/>
              <a:gd name="connsiteX34" fmla="*/ 788182 w 2565728"/>
              <a:gd name="connsiteY34" fmla="*/ 2308588 h 2638697"/>
              <a:gd name="connsiteX35" fmla="*/ 842520 w 2565728"/>
              <a:gd name="connsiteY35" fmla="*/ 2428966 h 2638697"/>
              <a:gd name="connsiteX36" fmla="*/ 846058 w 2565728"/>
              <a:gd name="connsiteY36" fmla="*/ 2500993 h 2638697"/>
              <a:gd name="connsiteX37" fmla="*/ 919808 w 2565728"/>
              <a:gd name="connsiteY37" fmla="*/ 2638697 h 2638697"/>
              <a:gd name="connsiteX38" fmla="*/ 1111850 w 2565728"/>
              <a:gd name="connsiteY38" fmla="*/ 2593884 h 2638697"/>
              <a:gd name="connsiteX39" fmla="*/ 1246380 w 2565728"/>
              <a:gd name="connsiteY39" fmla="*/ 2599508 h 2638697"/>
              <a:gd name="connsiteX40" fmla="*/ 1345621 w 2565728"/>
              <a:gd name="connsiteY40" fmla="*/ 2529296 h 2638697"/>
              <a:gd name="connsiteX41" fmla="*/ 1418737 w 2565728"/>
              <a:gd name="connsiteY41" fmla="*/ 2534557 h 2638697"/>
              <a:gd name="connsiteX42" fmla="*/ 1512626 w 2565728"/>
              <a:gd name="connsiteY42" fmla="*/ 2473869 h 2638697"/>
              <a:gd name="connsiteX43" fmla="*/ 1578303 w 2565728"/>
              <a:gd name="connsiteY43" fmla="*/ 2466793 h 2638697"/>
              <a:gd name="connsiteX44" fmla="*/ 1633367 w 2565728"/>
              <a:gd name="connsiteY44" fmla="*/ 2447381 h 2638697"/>
              <a:gd name="connsiteX45" fmla="*/ 1685255 w 2565728"/>
              <a:gd name="connsiteY45" fmla="*/ 2437130 h 2638697"/>
              <a:gd name="connsiteX46" fmla="*/ 1754108 w 2565728"/>
              <a:gd name="connsiteY46" fmla="*/ 2414179 h 2638697"/>
              <a:gd name="connsiteX47" fmla="*/ 1805996 w 2565728"/>
              <a:gd name="connsiteY47" fmla="*/ 2401116 h 2638697"/>
              <a:gd name="connsiteX48" fmla="*/ 1791210 w 2565728"/>
              <a:gd name="connsiteY48" fmla="*/ 2349953 h 2638697"/>
              <a:gd name="connsiteX49" fmla="*/ 1878023 w 2565728"/>
              <a:gd name="connsiteY49" fmla="*/ 2295616 h 2638697"/>
              <a:gd name="connsiteX50" fmla="*/ 1985338 w 2565728"/>
              <a:gd name="connsiteY50" fmla="*/ 2254613 h 2638697"/>
              <a:gd name="connsiteX51" fmla="*/ 2077776 w 2565728"/>
              <a:gd name="connsiteY51" fmla="*/ 2243999 h 2638697"/>
              <a:gd name="connsiteX52" fmla="*/ 2108528 w 2565728"/>
              <a:gd name="connsiteY52" fmla="*/ 2207623 h 2638697"/>
              <a:gd name="connsiteX53" fmla="*/ 2147717 w 2565728"/>
              <a:gd name="connsiteY53" fmla="*/ 2181497 h 2638697"/>
              <a:gd name="connsiteX54" fmla="*/ 2186905 w 2565728"/>
              <a:gd name="connsiteY54" fmla="*/ 2155371 h 2638697"/>
              <a:gd name="connsiteX55" fmla="*/ 2226094 w 2565728"/>
              <a:gd name="connsiteY55" fmla="*/ 2142308 h 2638697"/>
              <a:gd name="connsiteX56" fmla="*/ 2265283 w 2565728"/>
              <a:gd name="connsiteY56" fmla="*/ 2103120 h 2638697"/>
              <a:gd name="connsiteX57" fmla="*/ 2304471 w 2565728"/>
              <a:gd name="connsiteY57" fmla="*/ 2090057 h 2638697"/>
              <a:gd name="connsiteX58" fmla="*/ 2356723 w 2565728"/>
              <a:gd name="connsiteY58" fmla="*/ 2030730 h 2638697"/>
              <a:gd name="connsiteX59" fmla="*/ 2395548 w 2565728"/>
              <a:gd name="connsiteY59" fmla="*/ 2023291 h 2638697"/>
              <a:gd name="connsiteX60" fmla="*/ 2408974 w 2565728"/>
              <a:gd name="connsiteY60" fmla="*/ 1894114 h 2638697"/>
              <a:gd name="connsiteX61" fmla="*/ 2422037 w 2565728"/>
              <a:gd name="connsiteY61" fmla="*/ 1854926 h 2638697"/>
              <a:gd name="connsiteX62" fmla="*/ 2483813 w 2565728"/>
              <a:gd name="connsiteY62" fmla="*/ 1865448 h 2638697"/>
              <a:gd name="connsiteX63" fmla="*/ 2513477 w 2565728"/>
              <a:gd name="connsiteY63" fmla="*/ 1737360 h 2638697"/>
              <a:gd name="connsiteX64" fmla="*/ 2565728 w 2565728"/>
              <a:gd name="connsiteY64" fmla="*/ 1658983 h 2638697"/>
              <a:gd name="connsiteX65" fmla="*/ 2461225 w 2565728"/>
              <a:gd name="connsiteY65" fmla="*/ 1554480 h 2638697"/>
              <a:gd name="connsiteX66" fmla="*/ 2422037 w 2565728"/>
              <a:gd name="connsiteY66" fmla="*/ 1541417 h 2638697"/>
              <a:gd name="connsiteX67" fmla="*/ 2382848 w 2565728"/>
              <a:gd name="connsiteY67" fmla="*/ 1528354 h 2638697"/>
              <a:gd name="connsiteX68" fmla="*/ 2304471 w 2565728"/>
              <a:gd name="connsiteY68" fmla="*/ 1410788 h 2638697"/>
              <a:gd name="connsiteX69" fmla="*/ 2278345 w 2565728"/>
              <a:gd name="connsiteY69" fmla="*/ 1371600 h 2638697"/>
              <a:gd name="connsiteX70" fmla="*/ 2252220 w 2565728"/>
              <a:gd name="connsiteY70" fmla="*/ 1293223 h 2638697"/>
              <a:gd name="connsiteX71" fmla="*/ 2239157 w 2565728"/>
              <a:gd name="connsiteY71" fmla="*/ 1254034 h 2638697"/>
              <a:gd name="connsiteX72" fmla="*/ 2186905 w 2565728"/>
              <a:gd name="connsiteY72" fmla="*/ 1332411 h 2638697"/>
              <a:gd name="connsiteX73" fmla="*/ 2160780 w 2565728"/>
              <a:gd name="connsiteY73" fmla="*/ 1371600 h 2638697"/>
              <a:gd name="connsiteX74" fmla="*/ 2082403 w 2565728"/>
              <a:gd name="connsiteY74" fmla="*/ 1397726 h 2638697"/>
              <a:gd name="connsiteX75" fmla="*/ 2043214 w 2565728"/>
              <a:gd name="connsiteY75" fmla="*/ 1410788 h 2638697"/>
              <a:gd name="connsiteX76" fmla="*/ 1964837 w 2565728"/>
              <a:gd name="connsiteY76" fmla="*/ 1436914 h 2638697"/>
              <a:gd name="connsiteX77" fmla="*/ 1925648 w 2565728"/>
              <a:gd name="connsiteY77" fmla="*/ 1449977 h 2638697"/>
              <a:gd name="connsiteX78" fmla="*/ 1808083 w 2565728"/>
              <a:gd name="connsiteY78" fmla="*/ 1423851 h 2638697"/>
              <a:gd name="connsiteX79" fmla="*/ 1742768 w 2565728"/>
              <a:gd name="connsiteY79" fmla="*/ 1371600 h 2638697"/>
              <a:gd name="connsiteX80" fmla="*/ 1729705 w 2565728"/>
              <a:gd name="connsiteY80" fmla="*/ 1214846 h 2638697"/>
              <a:gd name="connsiteX81" fmla="*/ 1664391 w 2565728"/>
              <a:gd name="connsiteY81" fmla="*/ 1227908 h 2638697"/>
              <a:gd name="connsiteX82" fmla="*/ 1651328 w 2565728"/>
              <a:gd name="connsiteY82" fmla="*/ 1319348 h 2638697"/>
              <a:gd name="connsiteX83" fmla="*/ 1625203 w 2565728"/>
              <a:gd name="connsiteY83" fmla="*/ 1175657 h 2638697"/>
              <a:gd name="connsiteX84" fmla="*/ 1612140 w 2565728"/>
              <a:gd name="connsiteY84" fmla="*/ 1136468 h 2638697"/>
              <a:gd name="connsiteX85" fmla="*/ 1533763 w 2565728"/>
              <a:gd name="connsiteY85" fmla="*/ 1084217 h 2638697"/>
              <a:gd name="connsiteX86" fmla="*/ 1481511 w 2565728"/>
              <a:gd name="connsiteY86" fmla="*/ 966651 h 2638697"/>
              <a:gd name="connsiteX87" fmla="*/ 1403134 w 2565728"/>
              <a:gd name="connsiteY87" fmla="*/ 888274 h 2638697"/>
              <a:gd name="connsiteX88" fmla="*/ 1390071 w 2565728"/>
              <a:gd name="connsiteY88" fmla="*/ 744583 h 2638697"/>
              <a:gd name="connsiteX89" fmla="*/ 1377008 w 2565728"/>
              <a:gd name="connsiteY89" fmla="*/ 679268 h 2638697"/>
              <a:gd name="connsiteX90" fmla="*/ 1324757 w 2565728"/>
              <a:gd name="connsiteY90" fmla="*/ 600891 h 2638697"/>
              <a:gd name="connsiteX91" fmla="*/ 1233317 w 2565728"/>
              <a:gd name="connsiteY91" fmla="*/ 522514 h 2638697"/>
              <a:gd name="connsiteX92" fmla="*/ 1207191 w 2565728"/>
              <a:gd name="connsiteY92" fmla="*/ 483326 h 2638697"/>
              <a:gd name="connsiteX93" fmla="*/ 1115751 w 2565728"/>
              <a:gd name="connsiteY93" fmla="*/ 391886 h 2638697"/>
              <a:gd name="connsiteX94" fmla="*/ 1089625 w 2565728"/>
              <a:gd name="connsiteY94" fmla="*/ 352697 h 2638697"/>
              <a:gd name="connsiteX95" fmla="*/ 1050437 w 2565728"/>
              <a:gd name="connsiteY95" fmla="*/ 339634 h 2638697"/>
              <a:gd name="connsiteX96" fmla="*/ 1011248 w 2565728"/>
              <a:gd name="connsiteY96" fmla="*/ 313508 h 2638697"/>
              <a:gd name="connsiteX97" fmla="*/ 945934 w 2565728"/>
              <a:gd name="connsiteY97" fmla="*/ 248194 h 2638697"/>
              <a:gd name="connsiteX98" fmla="*/ 919808 w 2565728"/>
              <a:gd name="connsiteY98" fmla="*/ 209006 h 2638697"/>
              <a:gd name="connsiteX99" fmla="*/ 841431 w 2565728"/>
              <a:gd name="connsiteY99" fmla="*/ 182880 h 2638697"/>
              <a:gd name="connsiteX100" fmla="*/ 802243 w 2565728"/>
              <a:gd name="connsiteY100" fmla="*/ 169817 h 2638697"/>
              <a:gd name="connsiteX101" fmla="*/ 776117 w 2565728"/>
              <a:gd name="connsiteY101" fmla="*/ 130628 h 2638697"/>
              <a:gd name="connsiteX102" fmla="*/ 763054 w 2565728"/>
              <a:gd name="connsiteY102" fmla="*/ 91440 h 2638697"/>
              <a:gd name="connsiteX103" fmla="*/ 606300 w 2565728"/>
              <a:gd name="connsiteY103" fmla="*/ 13063 h 2638697"/>
              <a:gd name="connsiteX104" fmla="*/ 567111 w 2565728"/>
              <a:gd name="connsiteY104" fmla="*/ 0 h 2638697"/>
              <a:gd name="connsiteX105" fmla="*/ 501797 w 2565728"/>
              <a:gd name="connsiteY105" fmla="*/ 0 h 2638697"/>
              <a:gd name="connsiteX0" fmla="*/ 501797 w 2573950"/>
              <a:gd name="connsiteY0" fmla="*/ 0 h 2638697"/>
              <a:gd name="connsiteX1" fmla="*/ 462608 w 2573950"/>
              <a:gd name="connsiteY1" fmla="*/ 13063 h 2638697"/>
              <a:gd name="connsiteX2" fmla="*/ 397294 w 2573950"/>
              <a:gd name="connsiteY2" fmla="*/ 104503 h 2638697"/>
              <a:gd name="connsiteX3" fmla="*/ 371168 w 2573950"/>
              <a:gd name="connsiteY3" fmla="*/ 182880 h 2638697"/>
              <a:gd name="connsiteX4" fmla="*/ 358105 w 2573950"/>
              <a:gd name="connsiteY4" fmla="*/ 222068 h 2638697"/>
              <a:gd name="connsiteX5" fmla="*/ 305854 w 2573950"/>
              <a:gd name="connsiteY5" fmla="*/ 300446 h 2638697"/>
              <a:gd name="connsiteX6" fmla="*/ 279728 w 2573950"/>
              <a:gd name="connsiteY6" fmla="*/ 378823 h 2638697"/>
              <a:gd name="connsiteX7" fmla="*/ 201351 w 2573950"/>
              <a:gd name="connsiteY7" fmla="*/ 431074 h 2638697"/>
              <a:gd name="connsiteX8" fmla="*/ 162163 w 2573950"/>
              <a:gd name="connsiteY8" fmla="*/ 457200 h 2638697"/>
              <a:gd name="connsiteX9" fmla="*/ 122974 w 2573950"/>
              <a:gd name="connsiteY9" fmla="*/ 470263 h 2638697"/>
              <a:gd name="connsiteX10" fmla="*/ 5408 w 2573950"/>
              <a:gd name="connsiteY10" fmla="*/ 470263 h 2638697"/>
              <a:gd name="connsiteX11" fmla="*/ 18471 w 2573950"/>
              <a:gd name="connsiteY11" fmla="*/ 600891 h 2638697"/>
              <a:gd name="connsiteX12" fmla="*/ 44597 w 2573950"/>
              <a:gd name="connsiteY12" fmla="*/ 679268 h 2638697"/>
              <a:gd name="connsiteX13" fmla="*/ 57660 w 2573950"/>
              <a:gd name="connsiteY13" fmla="*/ 718457 h 2638697"/>
              <a:gd name="connsiteX14" fmla="*/ 68712 w 2573950"/>
              <a:gd name="connsiteY14" fmla="*/ 776235 h 2638697"/>
              <a:gd name="connsiteX15" fmla="*/ 103924 w 2573950"/>
              <a:gd name="connsiteY15" fmla="*/ 837746 h 2638697"/>
              <a:gd name="connsiteX16" fmla="*/ 162163 w 2573950"/>
              <a:gd name="connsiteY16" fmla="*/ 796834 h 2638697"/>
              <a:gd name="connsiteX17" fmla="*/ 234915 w 2573950"/>
              <a:gd name="connsiteY17" fmla="*/ 864235 h 2638697"/>
              <a:gd name="connsiteX18" fmla="*/ 305854 w 2573950"/>
              <a:gd name="connsiteY18" fmla="*/ 1058091 h 2638697"/>
              <a:gd name="connsiteX19" fmla="*/ 331980 w 2573950"/>
              <a:gd name="connsiteY19" fmla="*/ 1097280 h 2638697"/>
              <a:gd name="connsiteX20" fmla="*/ 358105 w 2573950"/>
              <a:gd name="connsiteY20" fmla="*/ 1175657 h 2638697"/>
              <a:gd name="connsiteX21" fmla="*/ 352481 w 2573950"/>
              <a:gd name="connsiteY21" fmla="*/ 1246596 h 2638697"/>
              <a:gd name="connsiteX22" fmla="*/ 410357 w 2573950"/>
              <a:gd name="connsiteY22" fmla="*/ 1293223 h 2638697"/>
              <a:gd name="connsiteX23" fmla="*/ 463334 w 2573950"/>
              <a:gd name="connsiteY23" fmla="*/ 1429838 h 2638697"/>
              <a:gd name="connsiteX24" fmla="*/ 476760 w 2573950"/>
              <a:gd name="connsiteY24" fmla="*/ 1494427 h 2638697"/>
              <a:gd name="connsiteX25" fmla="*/ 455260 w 2573950"/>
              <a:gd name="connsiteY25" fmla="*/ 1563279 h 2638697"/>
              <a:gd name="connsiteX26" fmla="*/ 490548 w 2573950"/>
              <a:gd name="connsiteY26" fmla="*/ 1599293 h 2638697"/>
              <a:gd name="connsiteX27" fmla="*/ 469049 w 2573950"/>
              <a:gd name="connsiteY27" fmla="*/ 1684746 h 2638697"/>
              <a:gd name="connsiteX28" fmla="*/ 597138 w 2573950"/>
              <a:gd name="connsiteY28" fmla="*/ 1805849 h 2638697"/>
              <a:gd name="connsiteX29" fmla="*/ 646214 w 2573950"/>
              <a:gd name="connsiteY29" fmla="*/ 1896926 h 2638697"/>
              <a:gd name="connsiteX30" fmla="*/ 662815 w 2573950"/>
              <a:gd name="connsiteY30" fmla="*/ 1951990 h 2638697"/>
              <a:gd name="connsiteX31" fmla="*/ 744730 w 2573950"/>
              <a:gd name="connsiteY31" fmla="*/ 2073093 h 2638697"/>
              <a:gd name="connsiteX32" fmla="*/ 784281 w 2573950"/>
              <a:gd name="connsiteY32" fmla="*/ 2181134 h 2638697"/>
              <a:gd name="connsiteX33" fmla="*/ 806869 w 2573950"/>
              <a:gd name="connsiteY33" fmla="*/ 2226673 h 2638697"/>
              <a:gd name="connsiteX34" fmla="*/ 788182 w 2573950"/>
              <a:gd name="connsiteY34" fmla="*/ 2308588 h 2638697"/>
              <a:gd name="connsiteX35" fmla="*/ 842520 w 2573950"/>
              <a:gd name="connsiteY35" fmla="*/ 2428966 h 2638697"/>
              <a:gd name="connsiteX36" fmla="*/ 846058 w 2573950"/>
              <a:gd name="connsiteY36" fmla="*/ 2500993 h 2638697"/>
              <a:gd name="connsiteX37" fmla="*/ 919808 w 2573950"/>
              <a:gd name="connsiteY37" fmla="*/ 2638697 h 2638697"/>
              <a:gd name="connsiteX38" fmla="*/ 1111850 w 2573950"/>
              <a:gd name="connsiteY38" fmla="*/ 2593884 h 2638697"/>
              <a:gd name="connsiteX39" fmla="*/ 1246380 w 2573950"/>
              <a:gd name="connsiteY39" fmla="*/ 2599508 h 2638697"/>
              <a:gd name="connsiteX40" fmla="*/ 1345621 w 2573950"/>
              <a:gd name="connsiteY40" fmla="*/ 2529296 h 2638697"/>
              <a:gd name="connsiteX41" fmla="*/ 1418737 w 2573950"/>
              <a:gd name="connsiteY41" fmla="*/ 2534557 h 2638697"/>
              <a:gd name="connsiteX42" fmla="*/ 1512626 w 2573950"/>
              <a:gd name="connsiteY42" fmla="*/ 2473869 h 2638697"/>
              <a:gd name="connsiteX43" fmla="*/ 1578303 w 2573950"/>
              <a:gd name="connsiteY43" fmla="*/ 2466793 h 2638697"/>
              <a:gd name="connsiteX44" fmla="*/ 1633367 w 2573950"/>
              <a:gd name="connsiteY44" fmla="*/ 2447381 h 2638697"/>
              <a:gd name="connsiteX45" fmla="*/ 1685255 w 2573950"/>
              <a:gd name="connsiteY45" fmla="*/ 2437130 h 2638697"/>
              <a:gd name="connsiteX46" fmla="*/ 1754108 w 2573950"/>
              <a:gd name="connsiteY46" fmla="*/ 2414179 h 2638697"/>
              <a:gd name="connsiteX47" fmla="*/ 1805996 w 2573950"/>
              <a:gd name="connsiteY47" fmla="*/ 2401116 h 2638697"/>
              <a:gd name="connsiteX48" fmla="*/ 1791210 w 2573950"/>
              <a:gd name="connsiteY48" fmla="*/ 2349953 h 2638697"/>
              <a:gd name="connsiteX49" fmla="*/ 1878023 w 2573950"/>
              <a:gd name="connsiteY49" fmla="*/ 2295616 h 2638697"/>
              <a:gd name="connsiteX50" fmla="*/ 1985338 w 2573950"/>
              <a:gd name="connsiteY50" fmla="*/ 2254613 h 2638697"/>
              <a:gd name="connsiteX51" fmla="*/ 2077776 w 2573950"/>
              <a:gd name="connsiteY51" fmla="*/ 2243999 h 2638697"/>
              <a:gd name="connsiteX52" fmla="*/ 2108528 w 2573950"/>
              <a:gd name="connsiteY52" fmla="*/ 2207623 h 2638697"/>
              <a:gd name="connsiteX53" fmla="*/ 2147717 w 2573950"/>
              <a:gd name="connsiteY53" fmla="*/ 2181497 h 2638697"/>
              <a:gd name="connsiteX54" fmla="*/ 2186905 w 2573950"/>
              <a:gd name="connsiteY54" fmla="*/ 2155371 h 2638697"/>
              <a:gd name="connsiteX55" fmla="*/ 2226094 w 2573950"/>
              <a:gd name="connsiteY55" fmla="*/ 2142308 h 2638697"/>
              <a:gd name="connsiteX56" fmla="*/ 2265283 w 2573950"/>
              <a:gd name="connsiteY56" fmla="*/ 2103120 h 2638697"/>
              <a:gd name="connsiteX57" fmla="*/ 2304471 w 2573950"/>
              <a:gd name="connsiteY57" fmla="*/ 2090057 h 2638697"/>
              <a:gd name="connsiteX58" fmla="*/ 2356723 w 2573950"/>
              <a:gd name="connsiteY58" fmla="*/ 2030730 h 2638697"/>
              <a:gd name="connsiteX59" fmla="*/ 2395548 w 2573950"/>
              <a:gd name="connsiteY59" fmla="*/ 2023291 h 2638697"/>
              <a:gd name="connsiteX60" fmla="*/ 2408974 w 2573950"/>
              <a:gd name="connsiteY60" fmla="*/ 1894114 h 2638697"/>
              <a:gd name="connsiteX61" fmla="*/ 2422037 w 2573950"/>
              <a:gd name="connsiteY61" fmla="*/ 1854926 h 2638697"/>
              <a:gd name="connsiteX62" fmla="*/ 2483813 w 2573950"/>
              <a:gd name="connsiteY62" fmla="*/ 1865448 h 2638697"/>
              <a:gd name="connsiteX63" fmla="*/ 2557927 w 2573950"/>
              <a:gd name="connsiteY63" fmla="*/ 1746885 h 2638697"/>
              <a:gd name="connsiteX64" fmla="*/ 2565728 w 2573950"/>
              <a:gd name="connsiteY64" fmla="*/ 1658983 h 2638697"/>
              <a:gd name="connsiteX65" fmla="*/ 2461225 w 2573950"/>
              <a:gd name="connsiteY65" fmla="*/ 1554480 h 2638697"/>
              <a:gd name="connsiteX66" fmla="*/ 2422037 w 2573950"/>
              <a:gd name="connsiteY66" fmla="*/ 1541417 h 2638697"/>
              <a:gd name="connsiteX67" fmla="*/ 2382848 w 2573950"/>
              <a:gd name="connsiteY67" fmla="*/ 1528354 h 2638697"/>
              <a:gd name="connsiteX68" fmla="*/ 2304471 w 2573950"/>
              <a:gd name="connsiteY68" fmla="*/ 1410788 h 2638697"/>
              <a:gd name="connsiteX69" fmla="*/ 2278345 w 2573950"/>
              <a:gd name="connsiteY69" fmla="*/ 1371600 h 2638697"/>
              <a:gd name="connsiteX70" fmla="*/ 2252220 w 2573950"/>
              <a:gd name="connsiteY70" fmla="*/ 1293223 h 2638697"/>
              <a:gd name="connsiteX71" fmla="*/ 2239157 w 2573950"/>
              <a:gd name="connsiteY71" fmla="*/ 1254034 h 2638697"/>
              <a:gd name="connsiteX72" fmla="*/ 2186905 w 2573950"/>
              <a:gd name="connsiteY72" fmla="*/ 1332411 h 2638697"/>
              <a:gd name="connsiteX73" fmla="*/ 2160780 w 2573950"/>
              <a:gd name="connsiteY73" fmla="*/ 1371600 h 2638697"/>
              <a:gd name="connsiteX74" fmla="*/ 2082403 w 2573950"/>
              <a:gd name="connsiteY74" fmla="*/ 1397726 h 2638697"/>
              <a:gd name="connsiteX75" fmla="*/ 2043214 w 2573950"/>
              <a:gd name="connsiteY75" fmla="*/ 1410788 h 2638697"/>
              <a:gd name="connsiteX76" fmla="*/ 1964837 w 2573950"/>
              <a:gd name="connsiteY76" fmla="*/ 1436914 h 2638697"/>
              <a:gd name="connsiteX77" fmla="*/ 1925648 w 2573950"/>
              <a:gd name="connsiteY77" fmla="*/ 1449977 h 2638697"/>
              <a:gd name="connsiteX78" fmla="*/ 1808083 w 2573950"/>
              <a:gd name="connsiteY78" fmla="*/ 1423851 h 2638697"/>
              <a:gd name="connsiteX79" fmla="*/ 1742768 w 2573950"/>
              <a:gd name="connsiteY79" fmla="*/ 1371600 h 2638697"/>
              <a:gd name="connsiteX80" fmla="*/ 1729705 w 2573950"/>
              <a:gd name="connsiteY80" fmla="*/ 1214846 h 2638697"/>
              <a:gd name="connsiteX81" fmla="*/ 1664391 w 2573950"/>
              <a:gd name="connsiteY81" fmla="*/ 1227908 h 2638697"/>
              <a:gd name="connsiteX82" fmla="*/ 1651328 w 2573950"/>
              <a:gd name="connsiteY82" fmla="*/ 1319348 h 2638697"/>
              <a:gd name="connsiteX83" fmla="*/ 1625203 w 2573950"/>
              <a:gd name="connsiteY83" fmla="*/ 1175657 h 2638697"/>
              <a:gd name="connsiteX84" fmla="*/ 1612140 w 2573950"/>
              <a:gd name="connsiteY84" fmla="*/ 1136468 h 2638697"/>
              <a:gd name="connsiteX85" fmla="*/ 1533763 w 2573950"/>
              <a:gd name="connsiteY85" fmla="*/ 1084217 h 2638697"/>
              <a:gd name="connsiteX86" fmla="*/ 1481511 w 2573950"/>
              <a:gd name="connsiteY86" fmla="*/ 966651 h 2638697"/>
              <a:gd name="connsiteX87" fmla="*/ 1403134 w 2573950"/>
              <a:gd name="connsiteY87" fmla="*/ 888274 h 2638697"/>
              <a:gd name="connsiteX88" fmla="*/ 1390071 w 2573950"/>
              <a:gd name="connsiteY88" fmla="*/ 744583 h 2638697"/>
              <a:gd name="connsiteX89" fmla="*/ 1377008 w 2573950"/>
              <a:gd name="connsiteY89" fmla="*/ 679268 h 2638697"/>
              <a:gd name="connsiteX90" fmla="*/ 1324757 w 2573950"/>
              <a:gd name="connsiteY90" fmla="*/ 600891 h 2638697"/>
              <a:gd name="connsiteX91" fmla="*/ 1233317 w 2573950"/>
              <a:gd name="connsiteY91" fmla="*/ 522514 h 2638697"/>
              <a:gd name="connsiteX92" fmla="*/ 1207191 w 2573950"/>
              <a:gd name="connsiteY92" fmla="*/ 483326 h 2638697"/>
              <a:gd name="connsiteX93" fmla="*/ 1115751 w 2573950"/>
              <a:gd name="connsiteY93" fmla="*/ 391886 h 2638697"/>
              <a:gd name="connsiteX94" fmla="*/ 1089625 w 2573950"/>
              <a:gd name="connsiteY94" fmla="*/ 352697 h 2638697"/>
              <a:gd name="connsiteX95" fmla="*/ 1050437 w 2573950"/>
              <a:gd name="connsiteY95" fmla="*/ 339634 h 2638697"/>
              <a:gd name="connsiteX96" fmla="*/ 1011248 w 2573950"/>
              <a:gd name="connsiteY96" fmla="*/ 313508 h 2638697"/>
              <a:gd name="connsiteX97" fmla="*/ 945934 w 2573950"/>
              <a:gd name="connsiteY97" fmla="*/ 248194 h 2638697"/>
              <a:gd name="connsiteX98" fmla="*/ 919808 w 2573950"/>
              <a:gd name="connsiteY98" fmla="*/ 209006 h 2638697"/>
              <a:gd name="connsiteX99" fmla="*/ 841431 w 2573950"/>
              <a:gd name="connsiteY99" fmla="*/ 182880 h 2638697"/>
              <a:gd name="connsiteX100" fmla="*/ 802243 w 2573950"/>
              <a:gd name="connsiteY100" fmla="*/ 169817 h 2638697"/>
              <a:gd name="connsiteX101" fmla="*/ 776117 w 2573950"/>
              <a:gd name="connsiteY101" fmla="*/ 130628 h 2638697"/>
              <a:gd name="connsiteX102" fmla="*/ 763054 w 2573950"/>
              <a:gd name="connsiteY102" fmla="*/ 91440 h 2638697"/>
              <a:gd name="connsiteX103" fmla="*/ 606300 w 2573950"/>
              <a:gd name="connsiteY103" fmla="*/ 13063 h 2638697"/>
              <a:gd name="connsiteX104" fmla="*/ 567111 w 2573950"/>
              <a:gd name="connsiteY104" fmla="*/ 0 h 2638697"/>
              <a:gd name="connsiteX105" fmla="*/ 501797 w 2573950"/>
              <a:gd name="connsiteY105" fmla="*/ 0 h 2638697"/>
              <a:gd name="connsiteX0" fmla="*/ 501797 w 2619547"/>
              <a:gd name="connsiteY0" fmla="*/ 0 h 2638697"/>
              <a:gd name="connsiteX1" fmla="*/ 462608 w 2619547"/>
              <a:gd name="connsiteY1" fmla="*/ 13063 h 2638697"/>
              <a:gd name="connsiteX2" fmla="*/ 397294 w 2619547"/>
              <a:gd name="connsiteY2" fmla="*/ 104503 h 2638697"/>
              <a:gd name="connsiteX3" fmla="*/ 371168 w 2619547"/>
              <a:gd name="connsiteY3" fmla="*/ 182880 h 2638697"/>
              <a:gd name="connsiteX4" fmla="*/ 358105 w 2619547"/>
              <a:gd name="connsiteY4" fmla="*/ 222068 h 2638697"/>
              <a:gd name="connsiteX5" fmla="*/ 305854 w 2619547"/>
              <a:gd name="connsiteY5" fmla="*/ 300446 h 2638697"/>
              <a:gd name="connsiteX6" fmla="*/ 279728 w 2619547"/>
              <a:gd name="connsiteY6" fmla="*/ 378823 h 2638697"/>
              <a:gd name="connsiteX7" fmla="*/ 201351 w 2619547"/>
              <a:gd name="connsiteY7" fmla="*/ 431074 h 2638697"/>
              <a:gd name="connsiteX8" fmla="*/ 162163 w 2619547"/>
              <a:gd name="connsiteY8" fmla="*/ 457200 h 2638697"/>
              <a:gd name="connsiteX9" fmla="*/ 122974 w 2619547"/>
              <a:gd name="connsiteY9" fmla="*/ 470263 h 2638697"/>
              <a:gd name="connsiteX10" fmla="*/ 5408 w 2619547"/>
              <a:gd name="connsiteY10" fmla="*/ 470263 h 2638697"/>
              <a:gd name="connsiteX11" fmla="*/ 18471 w 2619547"/>
              <a:gd name="connsiteY11" fmla="*/ 600891 h 2638697"/>
              <a:gd name="connsiteX12" fmla="*/ 44597 w 2619547"/>
              <a:gd name="connsiteY12" fmla="*/ 679268 h 2638697"/>
              <a:gd name="connsiteX13" fmla="*/ 57660 w 2619547"/>
              <a:gd name="connsiteY13" fmla="*/ 718457 h 2638697"/>
              <a:gd name="connsiteX14" fmla="*/ 68712 w 2619547"/>
              <a:gd name="connsiteY14" fmla="*/ 776235 h 2638697"/>
              <a:gd name="connsiteX15" fmla="*/ 103924 w 2619547"/>
              <a:gd name="connsiteY15" fmla="*/ 837746 h 2638697"/>
              <a:gd name="connsiteX16" fmla="*/ 162163 w 2619547"/>
              <a:gd name="connsiteY16" fmla="*/ 796834 h 2638697"/>
              <a:gd name="connsiteX17" fmla="*/ 234915 w 2619547"/>
              <a:gd name="connsiteY17" fmla="*/ 864235 h 2638697"/>
              <a:gd name="connsiteX18" fmla="*/ 305854 w 2619547"/>
              <a:gd name="connsiteY18" fmla="*/ 1058091 h 2638697"/>
              <a:gd name="connsiteX19" fmla="*/ 331980 w 2619547"/>
              <a:gd name="connsiteY19" fmla="*/ 1097280 h 2638697"/>
              <a:gd name="connsiteX20" fmla="*/ 358105 w 2619547"/>
              <a:gd name="connsiteY20" fmla="*/ 1175657 h 2638697"/>
              <a:gd name="connsiteX21" fmla="*/ 352481 w 2619547"/>
              <a:gd name="connsiteY21" fmla="*/ 1246596 h 2638697"/>
              <a:gd name="connsiteX22" fmla="*/ 410357 w 2619547"/>
              <a:gd name="connsiteY22" fmla="*/ 1293223 h 2638697"/>
              <a:gd name="connsiteX23" fmla="*/ 463334 w 2619547"/>
              <a:gd name="connsiteY23" fmla="*/ 1429838 h 2638697"/>
              <a:gd name="connsiteX24" fmla="*/ 476760 w 2619547"/>
              <a:gd name="connsiteY24" fmla="*/ 1494427 h 2638697"/>
              <a:gd name="connsiteX25" fmla="*/ 455260 w 2619547"/>
              <a:gd name="connsiteY25" fmla="*/ 1563279 h 2638697"/>
              <a:gd name="connsiteX26" fmla="*/ 490548 w 2619547"/>
              <a:gd name="connsiteY26" fmla="*/ 1599293 h 2638697"/>
              <a:gd name="connsiteX27" fmla="*/ 469049 w 2619547"/>
              <a:gd name="connsiteY27" fmla="*/ 1684746 h 2638697"/>
              <a:gd name="connsiteX28" fmla="*/ 597138 w 2619547"/>
              <a:gd name="connsiteY28" fmla="*/ 1805849 h 2638697"/>
              <a:gd name="connsiteX29" fmla="*/ 646214 w 2619547"/>
              <a:gd name="connsiteY29" fmla="*/ 1896926 h 2638697"/>
              <a:gd name="connsiteX30" fmla="*/ 662815 w 2619547"/>
              <a:gd name="connsiteY30" fmla="*/ 1951990 h 2638697"/>
              <a:gd name="connsiteX31" fmla="*/ 744730 w 2619547"/>
              <a:gd name="connsiteY31" fmla="*/ 2073093 h 2638697"/>
              <a:gd name="connsiteX32" fmla="*/ 784281 w 2619547"/>
              <a:gd name="connsiteY32" fmla="*/ 2181134 h 2638697"/>
              <a:gd name="connsiteX33" fmla="*/ 806869 w 2619547"/>
              <a:gd name="connsiteY33" fmla="*/ 2226673 h 2638697"/>
              <a:gd name="connsiteX34" fmla="*/ 788182 w 2619547"/>
              <a:gd name="connsiteY34" fmla="*/ 2308588 h 2638697"/>
              <a:gd name="connsiteX35" fmla="*/ 842520 w 2619547"/>
              <a:gd name="connsiteY35" fmla="*/ 2428966 h 2638697"/>
              <a:gd name="connsiteX36" fmla="*/ 846058 w 2619547"/>
              <a:gd name="connsiteY36" fmla="*/ 2500993 h 2638697"/>
              <a:gd name="connsiteX37" fmla="*/ 919808 w 2619547"/>
              <a:gd name="connsiteY37" fmla="*/ 2638697 h 2638697"/>
              <a:gd name="connsiteX38" fmla="*/ 1111850 w 2619547"/>
              <a:gd name="connsiteY38" fmla="*/ 2593884 h 2638697"/>
              <a:gd name="connsiteX39" fmla="*/ 1246380 w 2619547"/>
              <a:gd name="connsiteY39" fmla="*/ 2599508 h 2638697"/>
              <a:gd name="connsiteX40" fmla="*/ 1345621 w 2619547"/>
              <a:gd name="connsiteY40" fmla="*/ 2529296 h 2638697"/>
              <a:gd name="connsiteX41" fmla="*/ 1418737 w 2619547"/>
              <a:gd name="connsiteY41" fmla="*/ 2534557 h 2638697"/>
              <a:gd name="connsiteX42" fmla="*/ 1512626 w 2619547"/>
              <a:gd name="connsiteY42" fmla="*/ 2473869 h 2638697"/>
              <a:gd name="connsiteX43" fmla="*/ 1578303 w 2619547"/>
              <a:gd name="connsiteY43" fmla="*/ 2466793 h 2638697"/>
              <a:gd name="connsiteX44" fmla="*/ 1633367 w 2619547"/>
              <a:gd name="connsiteY44" fmla="*/ 2447381 h 2638697"/>
              <a:gd name="connsiteX45" fmla="*/ 1685255 w 2619547"/>
              <a:gd name="connsiteY45" fmla="*/ 2437130 h 2638697"/>
              <a:gd name="connsiteX46" fmla="*/ 1754108 w 2619547"/>
              <a:gd name="connsiteY46" fmla="*/ 2414179 h 2638697"/>
              <a:gd name="connsiteX47" fmla="*/ 1805996 w 2619547"/>
              <a:gd name="connsiteY47" fmla="*/ 2401116 h 2638697"/>
              <a:gd name="connsiteX48" fmla="*/ 1791210 w 2619547"/>
              <a:gd name="connsiteY48" fmla="*/ 2349953 h 2638697"/>
              <a:gd name="connsiteX49" fmla="*/ 1878023 w 2619547"/>
              <a:gd name="connsiteY49" fmla="*/ 2295616 h 2638697"/>
              <a:gd name="connsiteX50" fmla="*/ 1985338 w 2619547"/>
              <a:gd name="connsiteY50" fmla="*/ 2254613 h 2638697"/>
              <a:gd name="connsiteX51" fmla="*/ 2077776 w 2619547"/>
              <a:gd name="connsiteY51" fmla="*/ 2243999 h 2638697"/>
              <a:gd name="connsiteX52" fmla="*/ 2108528 w 2619547"/>
              <a:gd name="connsiteY52" fmla="*/ 2207623 h 2638697"/>
              <a:gd name="connsiteX53" fmla="*/ 2147717 w 2619547"/>
              <a:gd name="connsiteY53" fmla="*/ 2181497 h 2638697"/>
              <a:gd name="connsiteX54" fmla="*/ 2186905 w 2619547"/>
              <a:gd name="connsiteY54" fmla="*/ 2155371 h 2638697"/>
              <a:gd name="connsiteX55" fmla="*/ 2226094 w 2619547"/>
              <a:gd name="connsiteY55" fmla="*/ 2142308 h 2638697"/>
              <a:gd name="connsiteX56" fmla="*/ 2265283 w 2619547"/>
              <a:gd name="connsiteY56" fmla="*/ 2103120 h 2638697"/>
              <a:gd name="connsiteX57" fmla="*/ 2304471 w 2619547"/>
              <a:gd name="connsiteY57" fmla="*/ 2090057 h 2638697"/>
              <a:gd name="connsiteX58" fmla="*/ 2356723 w 2619547"/>
              <a:gd name="connsiteY58" fmla="*/ 2030730 h 2638697"/>
              <a:gd name="connsiteX59" fmla="*/ 2395548 w 2619547"/>
              <a:gd name="connsiteY59" fmla="*/ 2023291 h 2638697"/>
              <a:gd name="connsiteX60" fmla="*/ 2408974 w 2619547"/>
              <a:gd name="connsiteY60" fmla="*/ 1894114 h 2638697"/>
              <a:gd name="connsiteX61" fmla="*/ 2422037 w 2619547"/>
              <a:gd name="connsiteY61" fmla="*/ 1854926 h 2638697"/>
              <a:gd name="connsiteX62" fmla="*/ 2483813 w 2619547"/>
              <a:gd name="connsiteY62" fmla="*/ 1865448 h 2638697"/>
              <a:gd name="connsiteX63" fmla="*/ 2557927 w 2619547"/>
              <a:gd name="connsiteY63" fmla="*/ 1746885 h 2638697"/>
              <a:gd name="connsiteX64" fmla="*/ 2616528 w 2619547"/>
              <a:gd name="connsiteY64" fmla="*/ 1668508 h 2638697"/>
              <a:gd name="connsiteX65" fmla="*/ 2461225 w 2619547"/>
              <a:gd name="connsiteY65" fmla="*/ 1554480 h 2638697"/>
              <a:gd name="connsiteX66" fmla="*/ 2422037 w 2619547"/>
              <a:gd name="connsiteY66" fmla="*/ 1541417 h 2638697"/>
              <a:gd name="connsiteX67" fmla="*/ 2382848 w 2619547"/>
              <a:gd name="connsiteY67" fmla="*/ 1528354 h 2638697"/>
              <a:gd name="connsiteX68" fmla="*/ 2304471 w 2619547"/>
              <a:gd name="connsiteY68" fmla="*/ 1410788 h 2638697"/>
              <a:gd name="connsiteX69" fmla="*/ 2278345 w 2619547"/>
              <a:gd name="connsiteY69" fmla="*/ 1371600 h 2638697"/>
              <a:gd name="connsiteX70" fmla="*/ 2252220 w 2619547"/>
              <a:gd name="connsiteY70" fmla="*/ 1293223 h 2638697"/>
              <a:gd name="connsiteX71" fmla="*/ 2239157 w 2619547"/>
              <a:gd name="connsiteY71" fmla="*/ 1254034 h 2638697"/>
              <a:gd name="connsiteX72" fmla="*/ 2186905 w 2619547"/>
              <a:gd name="connsiteY72" fmla="*/ 1332411 h 2638697"/>
              <a:gd name="connsiteX73" fmla="*/ 2160780 w 2619547"/>
              <a:gd name="connsiteY73" fmla="*/ 1371600 h 2638697"/>
              <a:gd name="connsiteX74" fmla="*/ 2082403 w 2619547"/>
              <a:gd name="connsiteY74" fmla="*/ 1397726 h 2638697"/>
              <a:gd name="connsiteX75" fmla="*/ 2043214 w 2619547"/>
              <a:gd name="connsiteY75" fmla="*/ 1410788 h 2638697"/>
              <a:gd name="connsiteX76" fmla="*/ 1964837 w 2619547"/>
              <a:gd name="connsiteY76" fmla="*/ 1436914 h 2638697"/>
              <a:gd name="connsiteX77" fmla="*/ 1925648 w 2619547"/>
              <a:gd name="connsiteY77" fmla="*/ 1449977 h 2638697"/>
              <a:gd name="connsiteX78" fmla="*/ 1808083 w 2619547"/>
              <a:gd name="connsiteY78" fmla="*/ 1423851 h 2638697"/>
              <a:gd name="connsiteX79" fmla="*/ 1742768 w 2619547"/>
              <a:gd name="connsiteY79" fmla="*/ 1371600 h 2638697"/>
              <a:gd name="connsiteX80" fmla="*/ 1729705 w 2619547"/>
              <a:gd name="connsiteY80" fmla="*/ 1214846 h 2638697"/>
              <a:gd name="connsiteX81" fmla="*/ 1664391 w 2619547"/>
              <a:gd name="connsiteY81" fmla="*/ 1227908 h 2638697"/>
              <a:gd name="connsiteX82" fmla="*/ 1651328 w 2619547"/>
              <a:gd name="connsiteY82" fmla="*/ 1319348 h 2638697"/>
              <a:gd name="connsiteX83" fmla="*/ 1625203 w 2619547"/>
              <a:gd name="connsiteY83" fmla="*/ 1175657 h 2638697"/>
              <a:gd name="connsiteX84" fmla="*/ 1612140 w 2619547"/>
              <a:gd name="connsiteY84" fmla="*/ 1136468 h 2638697"/>
              <a:gd name="connsiteX85" fmla="*/ 1533763 w 2619547"/>
              <a:gd name="connsiteY85" fmla="*/ 1084217 h 2638697"/>
              <a:gd name="connsiteX86" fmla="*/ 1481511 w 2619547"/>
              <a:gd name="connsiteY86" fmla="*/ 966651 h 2638697"/>
              <a:gd name="connsiteX87" fmla="*/ 1403134 w 2619547"/>
              <a:gd name="connsiteY87" fmla="*/ 888274 h 2638697"/>
              <a:gd name="connsiteX88" fmla="*/ 1390071 w 2619547"/>
              <a:gd name="connsiteY88" fmla="*/ 744583 h 2638697"/>
              <a:gd name="connsiteX89" fmla="*/ 1377008 w 2619547"/>
              <a:gd name="connsiteY89" fmla="*/ 679268 h 2638697"/>
              <a:gd name="connsiteX90" fmla="*/ 1324757 w 2619547"/>
              <a:gd name="connsiteY90" fmla="*/ 600891 h 2638697"/>
              <a:gd name="connsiteX91" fmla="*/ 1233317 w 2619547"/>
              <a:gd name="connsiteY91" fmla="*/ 522514 h 2638697"/>
              <a:gd name="connsiteX92" fmla="*/ 1207191 w 2619547"/>
              <a:gd name="connsiteY92" fmla="*/ 483326 h 2638697"/>
              <a:gd name="connsiteX93" fmla="*/ 1115751 w 2619547"/>
              <a:gd name="connsiteY93" fmla="*/ 391886 h 2638697"/>
              <a:gd name="connsiteX94" fmla="*/ 1089625 w 2619547"/>
              <a:gd name="connsiteY94" fmla="*/ 352697 h 2638697"/>
              <a:gd name="connsiteX95" fmla="*/ 1050437 w 2619547"/>
              <a:gd name="connsiteY95" fmla="*/ 339634 h 2638697"/>
              <a:gd name="connsiteX96" fmla="*/ 1011248 w 2619547"/>
              <a:gd name="connsiteY96" fmla="*/ 313508 h 2638697"/>
              <a:gd name="connsiteX97" fmla="*/ 945934 w 2619547"/>
              <a:gd name="connsiteY97" fmla="*/ 248194 h 2638697"/>
              <a:gd name="connsiteX98" fmla="*/ 919808 w 2619547"/>
              <a:gd name="connsiteY98" fmla="*/ 209006 h 2638697"/>
              <a:gd name="connsiteX99" fmla="*/ 841431 w 2619547"/>
              <a:gd name="connsiteY99" fmla="*/ 182880 h 2638697"/>
              <a:gd name="connsiteX100" fmla="*/ 802243 w 2619547"/>
              <a:gd name="connsiteY100" fmla="*/ 169817 h 2638697"/>
              <a:gd name="connsiteX101" fmla="*/ 776117 w 2619547"/>
              <a:gd name="connsiteY101" fmla="*/ 130628 h 2638697"/>
              <a:gd name="connsiteX102" fmla="*/ 763054 w 2619547"/>
              <a:gd name="connsiteY102" fmla="*/ 91440 h 2638697"/>
              <a:gd name="connsiteX103" fmla="*/ 606300 w 2619547"/>
              <a:gd name="connsiteY103" fmla="*/ 13063 h 2638697"/>
              <a:gd name="connsiteX104" fmla="*/ 567111 w 2619547"/>
              <a:gd name="connsiteY104" fmla="*/ 0 h 2638697"/>
              <a:gd name="connsiteX105" fmla="*/ 501797 w 2619547"/>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22037 w 2622754"/>
              <a:gd name="connsiteY66" fmla="*/ 154141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86905 w 2622754"/>
              <a:gd name="connsiteY72" fmla="*/ 1332411 h 2638697"/>
              <a:gd name="connsiteX73" fmla="*/ 2160780 w 2622754"/>
              <a:gd name="connsiteY73" fmla="*/ 1371600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808083 w 2622754"/>
              <a:gd name="connsiteY78" fmla="*/ 1423851 h 2638697"/>
              <a:gd name="connsiteX79" fmla="*/ 1742768 w 2622754"/>
              <a:gd name="connsiteY79" fmla="*/ 1371600 h 2638697"/>
              <a:gd name="connsiteX80" fmla="*/ 1729705 w 2622754"/>
              <a:gd name="connsiteY80" fmla="*/ 1214846 h 2638697"/>
              <a:gd name="connsiteX81" fmla="*/ 1664391 w 2622754"/>
              <a:gd name="connsiteY81" fmla="*/ 1227908 h 2638697"/>
              <a:gd name="connsiteX82" fmla="*/ 1651328 w 2622754"/>
              <a:gd name="connsiteY82" fmla="*/ 1319348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86905 w 2622754"/>
              <a:gd name="connsiteY72" fmla="*/ 1332411 h 2638697"/>
              <a:gd name="connsiteX73" fmla="*/ 2160780 w 2622754"/>
              <a:gd name="connsiteY73" fmla="*/ 1371600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808083 w 2622754"/>
              <a:gd name="connsiteY78" fmla="*/ 1423851 h 2638697"/>
              <a:gd name="connsiteX79" fmla="*/ 1742768 w 2622754"/>
              <a:gd name="connsiteY79" fmla="*/ 1371600 h 2638697"/>
              <a:gd name="connsiteX80" fmla="*/ 1729705 w 2622754"/>
              <a:gd name="connsiteY80" fmla="*/ 1214846 h 2638697"/>
              <a:gd name="connsiteX81" fmla="*/ 1664391 w 2622754"/>
              <a:gd name="connsiteY81" fmla="*/ 1227908 h 2638697"/>
              <a:gd name="connsiteX82" fmla="*/ 1651328 w 2622754"/>
              <a:gd name="connsiteY82" fmla="*/ 1319348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60780 w 2622754"/>
              <a:gd name="connsiteY73" fmla="*/ 1371600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808083 w 2622754"/>
              <a:gd name="connsiteY78" fmla="*/ 1423851 h 2638697"/>
              <a:gd name="connsiteX79" fmla="*/ 1742768 w 2622754"/>
              <a:gd name="connsiteY79" fmla="*/ 1371600 h 2638697"/>
              <a:gd name="connsiteX80" fmla="*/ 1729705 w 2622754"/>
              <a:gd name="connsiteY80" fmla="*/ 1214846 h 2638697"/>
              <a:gd name="connsiteX81" fmla="*/ 1664391 w 2622754"/>
              <a:gd name="connsiteY81" fmla="*/ 1227908 h 2638697"/>
              <a:gd name="connsiteX82" fmla="*/ 1651328 w 2622754"/>
              <a:gd name="connsiteY82" fmla="*/ 1319348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808083 w 2622754"/>
              <a:gd name="connsiteY78" fmla="*/ 1423851 h 2638697"/>
              <a:gd name="connsiteX79" fmla="*/ 1742768 w 2622754"/>
              <a:gd name="connsiteY79" fmla="*/ 1371600 h 2638697"/>
              <a:gd name="connsiteX80" fmla="*/ 1729705 w 2622754"/>
              <a:gd name="connsiteY80" fmla="*/ 1214846 h 2638697"/>
              <a:gd name="connsiteX81" fmla="*/ 1664391 w 2622754"/>
              <a:gd name="connsiteY81" fmla="*/ 1227908 h 2638697"/>
              <a:gd name="connsiteX82" fmla="*/ 1651328 w 2622754"/>
              <a:gd name="connsiteY82" fmla="*/ 1319348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42768 w 2622754"/>
              <a:gd name="connsiteY79" fmla="*/ 1371600 h 2638697"/>
              <a:gd name="connsiteX80" fmla="*/ 1729705 w 2622754"/>
              <a:gd name="connsiteY80" fmla="*/ 1214846 h 2638697"/>
              <a:gd name="connsiteX81" fmla="*/ 1664391 w 2622754"/>
              <a:gd name="connsiteY81" fmla="*/ 1227908 h 2638697"/>
              <a:gd name="connsiteX82" fmla="*/ 1651328 w 2622754"/>
              <a:gd name="connsiteY82" fmla="*/ 1319348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29705 w 2622754"/>
              <a:gd name="connsiteY80" fmla="*/ 1214846 h 2638697"/>
              <a:gd name="connsiteX81" fmla="*/ 1664391 w 2622754"/>
              <a:gd name="connsiteY81" fmla="*/ 1227908 h 2638697"/>
              <a:gd name="connsiteX82" fmla="*/ 1651328 w 2622754"/>
              <a:gd name="connsiteY82" fmla="*/ 1319348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64391 w 2622754"/>
              <a:gd name="connsiteY81" fmla="*/ 1227908 h 2638697"/>
              <a:gd name="connsiteX82" fmla="*/ 1651328 w 2622754"/>
              <a:gd name="connsiteY82" fmla="*/ 1319348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51328 w 2622754"/>
              <a:gd name="connsiteY82" fmla="*/ 1319348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67203 w 2622754"/>
              <a:gd name="connsiteY82" fmla="*/ 1354273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03134 w 2622754"/>
              <a:gd name="connsiteY87" fmla="*/ 88827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67203 w 2622754"/>
              <a:gd name="connsiteY82" fmla="*/ 1354273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28534 w 2622754"/>
              <a:gd name="connsiteY87" fmla="*/ 869224 h 2638697"/>
              <a:gd name="connsiteX88" fmla="*/ 1390071 w 2622754"/>
              <a:gd name="connsiteY88" fmla="*/ 7445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67203 w 2622754"/>
              <a:gd name="connsiteY82" fmla="*/ 1354273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28534 w 2622754"/>
              <a:gd name="connsiteY87" fmla="*/ 869224 h 2638697"/>
              <a:gd name="connsiteX88" fmla="*/ 1386896 w 2622754"/>
              <a:gd name="connsiteY88" fmla="*/ 757283 h 2638697"/>
              <a:gd name="connsiteX89" fmla="*/ 1377008 w 2622754"/>
              <a:gd name="connsiteY89" fmla="*/ 679268 h 2638697"/>
              <a:gd name="connsiteX90" fmla="*/ 1324757 w 2622754"/>
              <a:gd name="connsiteY90" fmla="*/ 600891 h 2638697"/>
              <a:gd name="connsiteX91" fmla="*/ 1233317 w 2622754"/>
              <a:gd name="connsiteY91" fmla="*/ 522514 h 2638697"/>
              <a:gd name="connsiteX92" fmla="*/ 1207191 w 2622754"/>
              <a:gd name="connsiteY92" fmla="*/ 483326 h 2638697"/>
              <a:gd name="connsiteX93" fmla="*/ 1115751 w 2622754"/>
              <a:gd name="connsiteY93" fmla="*/ 391886 h 2638697"/>
              <a:gd name="connsiteX94" fmla="*/ 1089625 w 2622754"/>
              <a:gd name="connsiteY94" fmla="*/ 352697 h 2638697"/>
              <a:gd name="connsiteX95" fmla="*/ 1050437 w 2622754"/>
              <a:gd name="connsiteY95" fmla="*/ 339634 h 2638697"/>
              <a:gd name="connsiteX96" fmla="*/ 1011248 w 2622754"/>
              <a:gd name="connsiteY96" fmla="*/ 313508 h 2638697"/>
              <a:gd name="connsiteX97" fmla="*/ 945934 w 2622754"/>
              <a:gd name="connsiteY97" fmla="*/ 248194 h 2638697"/>
              <a:gd name="connsiteX98" fmla="*/ 919808 w 2622754"/>
              <a:gd name="connsiteY98" fmla="*/ 209006 h 2638697"/>
              <a:gd name="connsiteX99" fmla="*/ 841431 w 2622754"/>
              <a:gd name="connsiteY99" fmla="*/ 182880 h 2638697"/>
              <a:gd name="connsiteX100" fmla="*/ 802243 w 2622754"/>
              <a:gd name="connsiteY100" fmla="*/ 169817 h 2638697"/>
              <a:gd name="connsiteX101" fmla="*/ 776117 w 2622754"/>
              <a:gd name="connsiteY101" fmla="*/ 130628 h 2638697"/>
              <a:gd name="connsiteX102" fmla="*/ 763054 w 2622754"/>
              <a:gd name="connsiteY102" fmla="*/ 91440 h 2638697"/>
              <a:gd name="connsiteX103" fmla="*/ 606300 w 2622754"/>
              <a:gd name="connsiteY103" fmla="*/ 13063 h 2638697"/>
              <a:gd name="connsiteX104" fmla="*/ 567111 w 2622754"/>
              <a:gd name="connsiteY104" fmla="*/ 0 h 2638697"/>
              <a:gd name="connsiteX105" fmla="*/ 501797 w 2622754"/>
              <a:gd name="connsiteY105"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67203 w 2622754"/>
              <a:gd name="connsiteY82" fmla="*/ 1354273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28534 w 2622754"/>
              <a:gd name="connsiteY87" fmla="*/ 869224 h 2638697"/>
              <a:gd name="connsiteX88" fmla="*/ 1382178 w 2622754"/>
              <a:gd name="connsiteY88" fmla="*/ 804817 h 2638697"/>
              <a:gd name="connsiteX89" fmla="*/ 1386896 w 2622754"/>
              <a:gd name="connsiteY89" fmla="*/ 757283 h 2638697"/>
              <a:gd name="connsiteX90" fmla="*/ 1377008 w 2622754"/>
              <a:gd name="connsiteY90" fmla="*/ 679268 h 2638697"/>
              <a:gd name="connsiteX91" fmla="*/ 1324757 w 2622754"/>
              <a:gd name="connsiteY91" fmla="*/ 600891 h 2638697"/>
              <a:gd name="connsiteX92" fmla="*/ 1233317 w 2622754"/>
              <a:gd name="connsiteY92" fmla="*/ 522514 h 2638697"/>
              <a:gd name="connsiteX93" fmla="*/ 1207191 w 2622754"/>
              <a:gd name="connsiteY93" fmla="*/ 483326 h 2638697"/>
              <a:gd name="connsiteX94" fmla="*/ 1115751 w 2622754"/>
              <a:gd name="connsiteY94" fmla="*/ 391886 h 2638697"/>
              <a:gd name="connsiteX95" fmla="*/ 1089625 w 2622754"/>
              <a:gd name="connsiteY95" fmla="*/ 352697 h 2638697"/>
              <a:gd name="connsiteX96" fmla="*/ 1050437 w 2622754"/>
              <a:gd name="connsiteY96" fmla="*/ 339634 h 2638697"/>
              <a:gd name="connsiteX97" fmla="*/ 1011248 w 2622754"/>
              <a:gd name="connsiteY97" fmla="*/ 313508 h 2638697"/>
              <a:gd name="connsiteX98" fmla="*/ 945934 w 2622754"/>
              <a:gd name="connsiteY98" fmla="*/ 248194 h 2638697"/>
              <a:gd name="connsiteX99" fmla="*/ 919808 w 2622754"/>
              <a:gd name="connsiteY99" fmla="*/ 209006 h 2638697"/>
              <a:gd name="connsiteX100" fmla="*/ 841431 w 2622754"/>
              <a:gd name="connsiteY100" fmla="*/ 182880 h 2638697"/>
              <a:gd name="connsiteX101" fmla="*/ 802243 w 2622754"/>
              <a:gd name="connsiteY101" fmla="*/ 169817 h 2638697"/>
              <a:gd name="connsiteX102" fmla="*/ 776117 w 2622754"/>
              <a:gd name="connsiteY102" fmla="*/ 130628 h 2638697"/>
              <a:gd name="connsiteX103" fmla="*/ 763054 w 2622754"/>
              <a:gd name="connsiteY103" fmla="*/ 91440 h 2638697"/>
              <a:gd name="connsiteX104" fmla="*/ 606300 w 2622754"/>
              <a:gd name="connsiteY104" fmla="*/ 13063 h 2638697"/>
              <a:gd name="connsiteX105" fmla="*/ 567111 w 2622754"/>
              <a:gd name="connsiteY105" fmla="*/ 0 h 2638697"/>
              <a:gd name="connsiteX106" fmla="*/ 501797 w 2622754"/>
              <a:gd name="connsiteY106"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67203 w 2622754"/>
              <a:gd name="connsiteY82" fmla="*/ 1354273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28534 w 2622754"/>
              <a:gd name="connsiteY87" fmla="*/ 869224 h 2638697"/>
              <a:gd name="connsiteX88" fmla="*/ 1382178 w 2622754"/>
              <a:gd name="connsiteY88" fmla="*/ 804817 h 2638697"/>
              <a:gd name="connsiteX89" fmla="*/ 1466271 w 2622754"/>
              <a:gd name="connsiteY89" fmla="*/ 792208 h 2638697"/>
              <a:gd name="connsiteX90" fmla="*/ 1377008 w 2622754"/>
              <a:gd name="connsiteY90" fmla="*/ 679268 h 2638697"/>
              <a:gd name="connsiteX91" fmla="*/ 1324757 w 2622754"/>
              <a:gd name="connsiteY91" fmla="*/ 600891 h 2638697"/>
              <a:gd name="connsiteX92" fmla="*/ 1233317 w 2622754"/>
              <a:gd name="connsiteY92" fmla="*/ 522514 h 2638697"/>
              <a:gd name="connsiteX93" fmla="*/ 1207191 w 2622754"/>
              <a:gd name="connsiteY93" fmla="*/ 483326 h 2638697"/>
              <a:gd name="connsiteX94" fmla="*/ 1115751 w 2622754"/>
              <a:gd name="connsiteY94" fmla="*/ 391886 h 2638697"/>
              <a:gd name="connsiteX95" fmla="*/ 1089625 w 2622754"/>
              <a:gd name="connsiteY95" fmla="*/ 352697 h 2638697"/>
              <a:gd name="connsiteX96" fmla="*/ 1050437 w 2622754"/>
              <a:gd name="connsiteY96" fmla="*/ 339634 h 2638697"/>
              <a:gd name="connsiteX97" fmla="*/ 1011248 w 2622754"/>
              <a:gd name="connsiteY97" fmla="*/ 313508 h 2638697"/>
              <a:gd name="connsiteX98" fmla="*/ 945934 w 2622754"/>
              <a:gd name="connsiteY98" fmla="*/ 248194 h 2638697"/>
              <a:gd name="connsiteX99" fmla="*/ 919808 w 2622754"/>
              <a:gd name="connsiteY99" fmla="*/ 209006 h 2638697"/>
              <a:gd name="connsiteX100" fmla="*/ 841431 w 2622754"/>
              <a:gd name="connsiteY100" fmla="*/ 182880 h 2638697"/>
              <a:gd name="connsiteX101" fmla="*/ 802243 w 2622754"/>
              <a:gd name="connsiteY101" fmla="*/ 169817 h 2638697"/>
              <a:gd name="connsiteX102" fmla="*/ 776117 w 2622754"/>
              <a:gd name="connsiteY102" fmla="*/ 130628 h 2638697"/>
              <a:gd name="connsiteX103" fmla="*/ 763054 w 2622754"/>
              <a:gd name="connsiteY103" fmla="*/ 91440 h 2638697"/>
              <a:gd name="connsiteX104" fmla="*/ 606300 w 2622754"/>
              <a:gd name="connsiteY104" fmla="*/ 13063 h 2638697"/>
              <a:gd name="connsiteX105" fmla="*/ 567111 w 2622754"/>
              <a:gd name="connsiteY105" fmla="*/ 0 h 2638697"/>
              <a:gd name="connsiteX106" fmla="*/ 501797 w 2622754"/>
              <a:gd name="connsiteY106"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67203 w 2622754"/>
              <a:gd name="connsiteY82" fmla="*/ 1354273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28534 w 2622754"/>
              <a:gd name="connsiteY87" fmla="*/ 869224 h 2638697"/>
              <a:gd name="connsiteX88" fmla="*/ 1382178 w 2622754"/>
              <a:gd name="connsiteY88" fmla="*/ 804817 h 2638697"/>
              <a:gd name="connsiteX89" fmla="*/ 1466271 w 2622754"/>
              <a:gd name="connsiteY89" fmla="*/ 792208 h 2638697"/>
              <a:gd name="connsiteX90" fmla="*/ 1377008 w 2622754"/>
              <a:gd name="connsiteY90" fmla="*/ 679268 h 2638697"/>
              <a:gd name="connsiteX91" fmla="*/ 1324757 w 2622754"/>
              <a:gd name="connsiteY91" fmla="*/ 600891 h 2638697"/>
              <a:gd name="connsiteX92" fmla="*/ 1233317 w 2622754"/>
              <a:gd name="connsiteY92" fmla="*/ 522514 h 2638697"/>
              <a:gd name="connsiteX93" fmla="*/ 1207191 w 2622754"/>
              <a:gd name="connsiteY93" fmla="*/ 467451 h 2638697"/>
              <a:gd name="connsiteX94" fmla="*/ 1115751 w 2622754"/>
              <a:gd name="connsiteY94" fmla="*/ 391886 h 2638697"/>
              <a:gd name="connsiteX95" fmla="*/ 1089625 w 2622754"/>
              <a:gd name="connsiteY95" fmla="*/ 352697 h 2638697"/>
              <a:gd name="connsiteX96" fmla="*/ 1050437 w 2622754"/>
              <a:gd name="connsiteY96" fmla="*/ 339634 h 2638697"/>
              <a:gd name="connsiteX97" fmla="*/ 1011248 w 2622754"/>
              <a:gd name="connsiteY97" fmla="*/ 313508 h 2638697"/>
              <a:gd name="connsiteX98" fmla="*/ 945934 w 2622754"/>
              <a:gd name="connsiteY98" fmla="*/ 248194 h 2638697"/>
              <a:gd name="connsiteX99" fmla="*/ 919808 w 2622754"/>
              <a:gd name="connsiteY99" fmla="*/ 209006 h 2638697"/>
              <a:gd name="connsiteX100" fmla="*/ 841431 w 2622754"/>
              <a:gd name="connsiteY100" fmla="*/ 182880 h 2638697"/>
              <a:gd name="connsiteX101" fmla="*/ 802243 w 2622754"/>
              <a:gd name="connsiteY101" fmla="*/ 169817 h 2638697"/>
              <a:gd name="connsiteX102" fmla="*/ 776117 w 2622754"/>
              <a:gd name="connsiteY102" fmla="*/ 130628 h 2638697"/>
              <a:gd name="connsiteX103" fmla="*/ 763054 w 2622754"/>
              <a:gd name="connsiteY103" fmla="*/ 91440 h 2638697"/>
              <a:gd name="connsiteX104" fmla="*/ 606300 w 2622754"/>
              <a:gd name="connsiteY104" fmla="*/ 13063 h 2638697"/>
              <a:gd name="connsiteX105" fmla="*/ 567111 w 2622754"/>
              <a:gd name="connsiteY105" fmla="*/ 0 h 2638697"/>
              <a:gd name="connsiteX106" fmla="*/ 501797 w 2622754"/>
              <a:gd name="connsiteY106"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67203 w 2622754"/>
              <a:gd name="connsiteY82" fmla="*/ 1354273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28534 w 2622754"/>
              <a:gd name="connsiteY87" fmla="*/ 869224 h 2638697"/>
              <a:gd name="connsiteX88" fmla="*/ 1382178 w 2622754"/>
              <a:gd name="connsiteY88" fmla="*/ 804817 h 2638697"/>
              <a:gd name="connsiteX89" fmla="*/ 1466271 w 2622754"/>
              <a:gd name="connsiteY89" fmla="*/ 792208 h 2638697"/>
              <a:gd name="connsiteX90" fmla="*/ 1377008 w 2622754"/>
              <a:gd name="connsiteY90" fmla="*/ 679268 h 2638697"/>
              <a:gd name="connsiteX91" fmla="*/ 1324757 w 2622754"/>
              <a:gd name="connsiteY91" fmla="*/ 600891 h 2638697"/>
              <a:gd name="connsiteX92" fmla="*/ 1233317 w 2622754"/>
              <a:gd name="connsiteY92" fmla="*/ 522514 h 2638697"/>
              <a:gd name="connsiteX93" fmla="*/ 1207191 w 2622754"/>
              <a:gd name="connsiteY93" fmla="*/ 467451 h 2638697"/>
              <a:gd name="connsiteX94" fmla="*/ 1115751 w 2622754"/>
              <a:gd name="connsiteY94" fmla="*/ 391886 h 2638697"/>
              <a:gd name="connsiteX95" fmla="*/ 1089625 w 2622754"/>
              <a:gd name="connsiteY95" fmla="*/ 352697 h 2638697"/>
              <a:gd name="connsiteX96" fmla="*/ 1050437 w 2622754"/>
              <a:gd name="connsiteY96" fmla="*/ 339634 h 2638697"/>
              <a:gd name="connsiteX97" fmla="*/ 1011248 w 2622754"/>
              <a:gd name="connsiteY97" fmla="*/ 313508 h 2638697"/>
              <a:gd name="connsiteX98" fmla="*/ 945934 w 2622754"/>
              <a:gd name="connsiteY98" fmla="*/ 248194 h 2638697"/>
              <a:gd name="connsiteX99" fmla="*/ 919808 w 2622754"/>
              <a:gd name="connsiteY99" fmla="*/ 209006 h 2638697"/>
              <a:gd name="connsiteX100" fmla="*/ 841431 w 2622754"/>
              <a:gd name="connsiteY100" fmla="*/ 182880 h 2638697"/>
              <a:gd name="connsiteX101" fmla="*/ 802243 w 2622754"/>
              <a:gd name="connsiteY101" fmla="*/ 169817 h 2638697"/>
              <a:gd name="connsiteX102" fmla="*/ 776117 w 2622754"/>
              <a:gd name="connsiteY102" fmla="*/ 130628 h 2638697"/>
              <a:gd name="connsiteX103" fmla="*/ 753529 w 2622754"/>
              <a:gd name="connsiteY103" fmla="*/ 69215 h 2638697"/>
              <a:gd name="connsiteX104" fmla="*/ 606300 w 2622754"/>
              <a:gd name="connsiteY104" fmla="*/ 13063 h 2638697"/>
              <a:gd name="connsiteX105" fmla="*/ 567111 w 2622754"/>
              <a:gd name="connsiteY105" fmla="*/ 0 h 2638697"/>
              <a:gd name="connsiteX106" fmla="*/ 501797 w 2622754"/>
              <a:gd name="connsiteY106" fmla="*/ 0 h 2638697"/>
              <a:gd name="connsiteX0" fmla="*/ 501797 w 2622754"/>
              <a:gd name="connsiteY0" fmla="*/ 0 h 2638697"/>
              <a:gd name="connsiteX1" fmla="*/ 462608 w 2622754"/>
              <a:gd name="connsiteY1" fmla="*/ 13063 h 2638697"/>
              <a:gd name="connsiteX2" fmla="*/ 397294 w 2622754"/>
              <a:gd name="connsiteY2" fmla="*/ 104503 h 2638697"/>
              <a:gd name="connsiteX3" fmla="*/ 371168 w 2622754"/>
              <a:gd name="connsiteY3" fmla="*/ 182880 h 2638697"/>
              <a:gd name="connsiteX4" fmla="*/ 358105 w 2622754"/>
              <a:gd name="connsiteY4" fmla="*/ 222068 h 2638697"/>
              <a:gd name="connsiteX5" fmla="*/ 305854 w 2622754"/>
              <a:gd name="connsiteY5" fmla="*/ 300446 h 2638697"/>
              <a:gd name="connsiteX6" fmla="*/ 279728 w 2622754"/>
              <a:gd name="connsiteY6" fmla="*/ 378823 h 2638697"/>
              <a:gd name="connsiteX7" fmla="*/ 201351 w 2622754"/>
              <a:gd name="connsiteY7" fmla="*/ 431074 h 2638697"/>
              <a:gd name="connsiteX8" fmla="*/ 162163 w 2622754"/>
              <a:gd name="connsiteY8" fmla="*/ 457200 h 2638697"/>
              <a:gd name="connsiteX9" fmla="*/ 122974 w 2622754"/>
              <a:gd name="connsiteY9" fmla="*/ 470263 h 2638697"/>
              <a:gd name="connsiteX10" fmla="*/ 5408 w 2622754"/>
              <a:gd name="connsiteY10" fmla="*/ 470263 h 2638697"/>
              <a:gd name="connsiteX11" fmla="*/ 18471 w 2622754"/>
              <a:gd name="connsiteY11" fmla="*/ 600891 h 2638697"/>
              <a:gd name="connsiteX12" fmla="*/ 44597 w 2622754"/>
              <a:gd name="connsiteY12" fmla="*/ 679268 h 2638697"/>
              <a:gd name="connsiteX13" fmla="*/ 57660 w 2622754"/>
              <a:gd name="connsiteY13" fmla="*/ 718457 h 2638697"/>
              <a:gd name="connsiteX14" fmla="*/ 68712 w 2622754"/>
              <a:gd name="connsiteY14" fmla="*/ 776235 h 2638697"/>
              <a:gd name="connsiteX15" fmla="*/ 103924 w 2622754"/>
              <a:gd name="connsiteY15" fmla="*/ 837746 h 2638697"/>
              <a:gd name="connsiteX16" fmla="*/ 162163 w 2622754"/>
              <a:gd name="connsiteY16" fmla="*/ 796834 h 2638697"/>
              <a:gd name="connsiteX17" fmla="*/ 234915 w 2622754"/>
              <a:gd name="connsiteY17" fmla="*/ 864235 h 2638697"/>
              <a:gd name="connsiteX18" fmla="*/ 305854 w 2622754"/>
              <a:gd name="connsiteY18" fmla="*/ 1058091 h 2638697"/>
              <a:gd name="connsiteX19" fmla="*/ 331980 w 2622754"/>
              <a:gd name="connsiteY19" fmla="*/ 1097280 h 2638697"/>
              <a:gd name="connsiteX20" fmla="*/ 358105 w 2622754"/>
              <a:gd name="connsiteY20" fmla="*/ 1175657 h 2638697"/>
              <a:gd name="connsiteX21" fmla="*/ 352481 w 2622754"/>
              <a:gd name="connsiteY21" fmla="*/ 1246596 h 2638697"/>
              <a:gd name="connsiteX22" fmla="*/ 410357 w 2622754"/>
              <a:gd name="connsiteY22" fmla="*/ 1293223 h 2638697"/>
              <a:gd name="connsiteX23" fmla="*/ 463334 w 2622754"/>
              <a:gd name="connsiteY23" fmla="*/ 1429838 h 2638697"/>
              <a:gd name="connsiteX24" fmla="*/ 476760 w 2622754"/>
              <a:gd name="connsiteY24" fmla="*/ 1494427 h 2638697"/>
              <a:gd name="connsiteX25" fmla="*/ 455260 w 2622754"/>
              <a:gd name="connsiteY25" fmla="*/ 1563279 h 2638697"/>
              <a:gd name="connsiteX26" fmla="*/ 490548 w 2622754"/>
              <a:gd name="connsiteY26" fmla="*/ 1599293 h 2638697"/>
              <a:gd name="connsiteX27" fmla="*/ 469049 w 2622754"/>
              <a:gd name="connsiteY27" fmla="*/ 1684746 h 2638697"/>
              <a:gd name="connsiteX28" fmla="*/ 597138 w 2622754"/>
              <a:gd name="connsiteY28" fmla="*/ 1805849 h 2638697"/>
              <a:gd name="connsiteX29" fmla="*/ 646214 w 2622754"/>
              <a:gd name="connsiteY29" fmla="*/ 1896926 h 2638697"/>
              <a:gd name="connsiteX30" fmla="*/ 662815 w 2622754"/>
              <a:gd name="connsiteY30" fmla="*/ 1951990 h 2638697"/>
              <a:gd name="connsiteX31" fmla="*/ 744730 w 2622754"/>
              <a:gd name="connsiteY31" fmla="*/ 2073093 h 2638697"/>
              <a:gd name="connsiteX32" fmla="*/ 784281 w 2622754"/>
              <a:gd name="connsiteY32" fmla="*/ 2181134 h 2638697"/>
              <a:gd name="connsiteX33" fmla="*/ 806869 w 2622754"/>
              <a:gd name="connsiteY33" fmla="*/ 2226673 h 2638697"/>
              <a:gd name="connsiteX34" fmla="*/ 788182 w 2622754"/>
              <a:gd name="connsiteY34" fmla="*/ 2308588 h 2638697"/>
              <a:gd name="connsiteX35" fmla="*/ 842520 w 2622754"/>
              <a:gd name="connsiteY35" fmla="*/ 2428966 h 2638697"/>
              <a:gd name="connsiteX36" fmla="*/ 846058 w 2622754"/>
              <a:gd name="connsiteY36" fmla="*/ 2500993 h 2638697"/>
              <a:gd name="connsiteX37" fmla="*/ 919808 w 2622754"/>
              <a:gd name="connsiteY37" fmla="*/ 2638697 h 2638697"/>
              <a:gd name="connsiteX38" fmla="*/ 1111850 w 2622754"/>
              <a:gd name="connsiteY38" fmla="*/ 2593884 h 2638697"/>
              <a:gd name="connsiteX39" fmla="*/ 1246380 w 2622754"/>
              <a:gd name="connsiteY39" fmla="*/ 2599508 h 2638697"/>
              <a:gd name="connsiteX40" fmla="*/ 1345621 w 2622754"/>
              <a:gd name="connsiteY40" fmla="*/ 2529296 h 2638697"/>
              <a:gd name="connsiteX41" fmla="*/ 1418737 w 2622754"/>
              <a:gd name="connsiteY41" fmla="*/ 2534557 h 2638697"/>
              <a:gd name="connsiteX42" fmla="*/ 1512626 w 2622754"/>
              <a:gd name="connsiteY42" fmla="*/ 2473869 h 2638697"/>
              <a:gd name="connsiteX43" fmla="*/ 1578303 w 2622754"/>
              <a:gd name="connsiteY43" fmla="*/ 2466793 h 2638697"/>
              <a:gd name="connsiteX44" fmla="*/ 1633367 w 2622754"/>
              <a:gd name="connsiteY44" fmla="*/ 2447381 h 2638697"/>
              <a:gd name="connsiteX45" fmla="*/ 1685255 w 2622754"/>
              <a:gd name="connsiteY45" fmla="*/ 2437130 h 2638697"/>
              <a:gd name="connsiteX46" fmla="*/ 1754108 w 2622754"/>
              <a:gd name="connsiteY46" fmla="*/ 2414179 h 2638697"/>
              <a:gd name="connsiteX47" fmla="*/ 1805996 w 2622754"/>
              <a:gd name="connsiteY47" fmla="*/ 2401116 h 2638697"/>
              <a:gd name="connsiteX48" fmla="*/ 1791210 w 2622754"/>
              <a:gd name="connsiteY48" fmla="*/ 2349953 h 2638697"/>
              <a:gd name="connsiteX49" fmla="*/ 1878023 w 2622754"/>
              <a:gd name="connsiteY49" fmla="*/ 2295616 h 2638697"/>
              <a:gd name="connsiteX50" fmla="*/ 1985338 w 2622754"/>
              <a:gd name="connsiteY50" fmla="*/ 2254613 h 2638697"/>
              <a:gd name="connsiteX51" fmla="*/ 2077776 w 2622754"/>
              <a:gd name="connsiteY51" fmla="*/ 2243999 h 2638697"/>
              <a:gd name="connsiteX52" fmla="*/ 2108528 w 2622754"/>
              <a:gd name="connsiteY52" fmla="*/ 2207623 h 2638697"/>
              <a:gd name="connsiteX53" fmla="*/ 2147717 w 2622754"/>
              <a:gd name="connsiteY53" fmla="*/ 2181497 h 2638697"/>
              <a:gd name="connsiteX54" fmla="*/ 2186905 w 2622754"/>
              <a:gd name="connsiteY54" fmla="*/ 2155371 h 2638697"/>
              <a:gd name="connsiteX55" fmla="*/ 2226094 w 2622754"/>
              <a:gd name="connsiteY55" fmla="*/ 2142308 h 2638697"/>
              <a:gd name="connsiteX56" fmla="*/ 2265283 w 2622754"/>
              <a:gd name="connsiteY56" fmla="*/ 2103120 h 2638697"/>
              <a:gd name="connsiteX57" fmla="*/ 2304471 w 2622754"/>
              <a:gd name="connsiteY57" fmla="*/ 2090057 h 2638697"/>
              <a:gd name="connsiteX58" fmla="*/ 2356723 w 2622754"/>
              <a:gd name="connsiteY58" fmla="*/ 2030730 h 2638697"/>
              <a:gd name="connsiteX59" fmla="*/ 2395548 w 2622754"/>
              <a:gd name="connsiteY59" fmla="*/ 2023291 h 2638697"/>
              <a:gd name="connsiteX60" fmla="*/ 2408974 w 2622754"/>
              <a:gd name="connsiteY60" fmla="*/ 1894114 h 2638697"/>
              <a:gd name="connsiteX61" fmla="*/ 2422037 w 2622754"/>
              <a:gd name="connsiteY61" fmla="*/ 1854926 h 2638697"/>
              <a:gd name="connsiteX62" fmla="*/ 2483813 w 2622754"/>
              <a:gd name="connsiteY62" fmla="*/ 1865448 h 2638697"/>
              <a:gd name="connsiteX63" fmla="*/ 2557927 w 2622754"/>
              <a:gd name="connsiteY63" fmla="*/ 1746885 h 2638697"/>
              <a:gd name="connsiteX64" fmla="*/ 2616528 w 2622754"/>
              <a:gd name="connsiteY64" fmla="*/ 1668508 h 2638697"/>
              <a:gd name="connsiteX65" fmla="*/ 2550125 w 2622754"/>
              <a:gd name="connsiteY65" fmla="*/ 1608455 h 2638697"/>
              <a:gd name="connsiteX66" fmla="*/ 2495062 w 2622754"/>
              <a:gd name="connsiteY66" fmla="*/ 1522367 h 2638697"/>
              <a:gd name="connsiteX67" fmla="*/ 2382848 w 2622754"/>
              <a:gd name="connsiteY67" fmla="*/ 1528354 h 2638697"/>
              <a:gd name="connsiteX68" fmla="*/ 2304471 w 2622754"/>
              <a:gd name="connsiteY68" fmla="*/ 1410788 h 2638697"/>
              <a:gd name="connsiteX69" fmla="*/ 2278345 w 2622754"/>
              <a:gd name="connsiteY69" fmla="*/ 1371600 h 2638697"/>
              <a:gd name="connsiteX70" fmla="*/ 2252220 w 2622754"/>
              <a:gd name="connsiteY70" fmla="*/ 1293223 h 2638697"/>
              <a:gd name="connsiteX71" fmla="*/ 2239157 w 2622754"/>
              <a:gd name="connsiteY71" fmla="*/ 1254034 h 2638697"/>
              <a:gd name="connsiteX72" fmla="*/ 2158330 w 2622754"/>
              <a:gd name="connsiteY72" fmla="*/ 1310186 h 2638697"/>
              <a:gd name="connsiteX73" fmla="*/ 2119505 w 2622754"/>
              <a:gd name="connsiteY73" fmla="*/ 1349375 h 2638697"/>
              <a:gd name="connsiteX74" fmla="*/ 2082403 w 2622754"/>
              <a:gd name="connsiteY74" fmla="*/ 1397726 h 2638697"/>
              <a:gd name="connsiteX75" fmla="*/ 2043214 w 2622754"/>
              <a:gd name="connsiteY75" fmla="*/ 1410788 h 2638697"/>
              <a:gd name="connsiteX76" fmla="*/ 1964837 w 2622754"/>
              <a:gd name="connsiteY76" fmla="*/ 1436914 h 2638697"/>
              <a:gd name="connsiteX77" fmla="*/ 1925648 w 2622754"/>
              <a:gd name="connsiteY77" fmla="*/ 1449977 h 2638697"/>
              <a:gd name="connsiteX78" fmla="*/ 1795383 w 2622754"/>
              <a:gd name="connsiteY78" fmla="*/ 1465126 h 2638697"/>
              <a:gd name="connsiteX79" fmla="*/ 1739593 w 2622754"/>
              <a:gd name="connsiteY79" fmla="*/ 1422400 h 2638697"/>
              <a:gd name="connsiteX80" fmla="*/ 1758280 w 2622754"/>
              <a:gd name="connsiteY80" fmla="*/ 1256121 h 2638697"/>
              <a:gd name="connsiteX81" fmla="*/ 1692966 w 2622754"/>
              <a:gd name="connsiteY81" fmla="*/ 1243783 h 2638697"/>
              <a:gd name="connsiteX82" fmla="*/ 1667203 w 2622754"/>
              <a:gd name="connsiteY82" fmla="*/ 1354273 h 2638697"/>
              <a:gd name="connsiteX83" fmla="*/ 1625203 w 2622754"/>
              <a:gd name="connsiteY83" fmla="*/ 1175657 h 2638697"/>
              <a:gd name="connsiteX84" fmla="*/ 1612140 w 2622754"/>
              <a:gd name="connsiteY84" fmla="*/ 1136468 h 2638697"/>
              <a:gd name="connsiteX85" fmla="*/ 1533763 w 2622754"/>
              <a:gd name="connsiteY85" fmla="*/ 1084217 h 2638697"/>
              <a:gd name="connsiteX86" fmla="*/ 1481511 w 2622754"/>
              <a:gd name="connsiteY86" fmla="*/ 966651 h 2638697"/>
              <a:gd name="connsiteX87" fmla="*/ 1428534 w 2622754"/>
              <a:gd name="connsiteY87" fmla="*/ 869224 h 2638697"/>
              <a:gd name="connsiteX88" fmla="*/ 1391703 w 2622754"/>
              <a:gd name="connsiteY88" fmla="*/ 811167 h 2638697"/>
              <a:gd name="connsiteX89" fmla="*/ 1466271 w 2622754"/>
              <a:gd name="connsiteY89" fmla="*/ 792208 h 2638697"/>
              <a:gd name="connsiteX90" fmla="*/ 1377008 w 2622754"/>
              <a:gd name="connsiteY90" fmla="*/ 679268 h 2638697"/>
              <a:gd name="connsiteX91" fmla="*/ 1324757 w 2622754"/>
              <a:gd name="connsiteY91" fmla="*/ 600891 h 2638697"/>
              <a:gd name="connsiteX92" fmla="*/ 1233317 w 2622754"/>
              <a:gd name="connsiteY92" fmla="*/ 522514 h 2638697"/>
              <a:gd name="connsiteX93" fmla="*/ 1207191 w 2622754"/>
              <a:gd name="connsiteY93" fmla="*/ 467451 h 2638697"/>
              <a:gd name="connsiteX94" fmla="*/ 1115751 w 2622754"/>
              <a:gd name="connsiteY94" fmla="*/ 391886 h 2638697"/>
              <a:gd name="connsiteX95" fmla="*/ 1089625 w 2622754"/>
              <a:gd name="connsiteY95" fmla="*/ 352697 h 2638697"/>
              <a:gd name="connsiteX96" fmla="*/ 1050437 w 2622754"/>
              <a:gd name="connsiteY96" fmla="*/ 339634 h 2638697"/>
              <a:gd name="connsiteX97" fmla="*/ 1011248 w 2622754"/>
              <a:gd name="connsiteY97" fmla="*/ 313508 h 2638697"/>
              <a:gd name="connsiteX98" fmla="*/ 945934 w 2622754"/>
              <a:gd name="connsiteY98" fmla="*/ 248194 h 2638697"/>
              <a:gd name="connsiteX99" fmla="*/ 919808 w 2622754"/>
              <a:gd name="connsiteY99" fmla="*/ 209006 h 2638697"/>
              <a:gd name="connsiteX100" fmla="*/ 841431 w 2622754"/>
              <a:gd name="connsiteY100" fmla="*/ 182880 h 2638697"/>
              <a:gd name="connsiteX101" fmla="*/ 802243 w 2622754"/>
              <a:gd name="connsiteY101" fmla="*/ 169817 h 2638697"/>
              <a:gd name="connsiteX102" fmla="*/ 776117 w 2622754"/>
              <a:gd name="connsiteY102" fmla="*/ 130628 h 2638697"/>
              <a:gd name="connsiteX103" fmla="*/ 753529 w 2622754"/>
              <a:gd name="connsiteY103" fmla="*/ 69215 h 2638697"/>
              <a:gd name="connsiteX104" fmla="*/ 606300 w 2622754"/>
              <a:gd name="connsiteY104" fmla="*/ 13063 h 2638697"/>
              <a:gd name="connsiteX105" fmla="*/ 567111 w 2622754"/>
              <a:gd name="connsiteY105" fmla="*/ 0 h 2638697"/>
              <a:gd name="connsiteX106" fmla="*/ 501797 w 2622754"/>
              <a:gd name="connsiteY106" fmla="*/ 0 h 263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622754" h="2638697">
                <a:moveTo>
                  <a:pt x="501797" y="0"/>
                </a:moveTo>
                <a:lnTo>
                  <a:pt x="462608" y="13063"/>
                </a:lnTo>
                <a:cubicBezTo>
                  <a:pt x="440837" y="43543"/>
                  <a:pt x="415052" y="71523"/>
                  <a:pt x="397294" y="104503"/>
                </a:cubicBezTo>
                <a:cubicBezTo>
                  <a:pt x="384238" y="128750"/>
                  <a:pt x="379877" y="156754"/>
                  <a:pt x="371168" y="182880"/>
                </a:cubicBezTo>
                <a:cubicBezTo>
                  <a:pt x="366814" y="195943"/>
                  <a:pt x="365743" y="210611"/>
                  <a:pt x="358105" y="222068"/>
                </a:cubicBezTo>
                <a:cubicBezTo>
                  <a:pt x="340688" y="248194"/>
                  <a:pt x="315783" y="270658"/>
                  <a:pt x="305854" y="300446"/>
                </a:cubicBezTo>
                <a:cubicBezTo>
                  <a:pt x="297145" y="326572"/>
                  <a:pt x="302642" y="363547"/>
                  <a:pt x="279728" y="378823"/>
                </a:cubicBezTo>
                <a:lnTo>
                  <a:pt x="201351" y="431074"/>
                </a:lnTo>
                <a:cubicBezTo>
                  <a:pt x="188288" y="439783"/>
                  <a:pt x="177057" y="452235"/>
                  <a:pt x="162163" y="457200"/>
                </a:cubicBezTo>
                <a:lnTo>
                  <a:pt x="122974" y="470263"/>
                </a:lnTo>
                <a:cubicBezTo>
                  <a:pt x="106174" y="466063"/>
                  <a:pt x="17846" y="436058"/>
                  <a:pt x="5408" y="470263"/>
                </a:cubicBezTo>
                <a:cubicBezTo>
                  <a:pt x="-9547" y="511388"/>
                  <a:pt x="10406" y="557881"/>
                  <a:pt x="18471" y="600891"/>
                </a:cubicBezTo>
                <a:cubicBezTo>
                  <a:pt x="23546" y="627958"/>
                  <a:pt x="35888" y="653142"/>
                  <a:pt x="44597" y="679268"/>
                </a:cubicBezTo>
                <a:cubicBezTo>
                  <a:pt x="48951" y="692331"/>
                  <a:pt x="46203" y="710819"/>
                  <a:pt x="57660" y="718457"/>
                </a:cubicBezTo>
                <a:cubicBezTo>
                  <a:pt x="70723" y="727166"/>
                  <a:pt x="55649" y="767526"/>
                  <a:pt x="68712" y="776235"/>
                </a:cubicBezTo>
                <a:cubicBezTo>
                  <a:pt x="77421" y="789298"/>
                  <a:pt x="88349" y="834313"/>
                  <a:pt x="103924" y="837746"/>
                </a:cubicBezTo>
                <a:cubicBezTo>
                  <a:pt x="119499" y="841179"/>
                  <a:pt x="148805" y="793494"/>
                  <a:pt x="162163" y="796834"/>
                </a:cubicBezTo>
                <a:lnTo>
                  <a:pt x="234915" y="864235"/>
                </a:lnTo>
                <a:cubicBezTo>
                  <a:pt x="266019" y="983913"/>
                  <a:pt x="289677" y="1019250"/>
                  <a:pt x="305854" y="1058091"/>
                </a:cubicBezTo>
                <a:cubicBezTo>
                  <a:pt x="322032" y="1096932"/>
                  <a:pt x="325604" y="1082933"/>
                  <a:pt x="331980" y="1097280"/>
                </a:cubicBezTo>
                <a:cubicBezTo>
                  <a:pt x="343164" y="1122445"/>
                  <a:pt x="354688" y="1150771"/>
                  <a:pt x="358105" y="1175657"/>
                </a:cubicBezTo>
                <a:cubicBezTo>
                  <a:pt x="361522" y="1200543"/>
                  <a:pt x="346105" y="1232249"/>
                  <a:pt x="352481" y="1246596"/>
                </a:cubicBezTo>
                <a:cubicBezTo>
                  <a:pt x="363666" y="1271761"/>
                  <a:pt x="395081" y="1270309"/>
                  <a:pt x="410357" y="1293223"/>
                </a:cubicBezTo>
                <a:lnTo>
                  <a:pt x="463334" y="1429838"/>
                </a:lnTo>
                <a:cubicBezTo>
                  <a:pt x="472043" y="1442901"/>
                  <a:pt x="471795" y="1479533"/>
                  <a:pt x="476760" y="1494427"/>
                </a:cubicBezTo>
                <a:lnTo>
                  <a:pt x="455260" y="1563279"/>
                </a:lnTo>
                <a:cubicBezTo>
                  <a:pt x="459614" y="1576342"/>
                  <a:pt x="487208" y="1585935"/>
                  <a:pt x="490548" y="1599293"/>
                </a:cubicBezTo>
                <a:lnTo>
                  <a:pt x="469049" y="1684746"/>
                </a:lnTo>
                <a:cubicBezTo>
                  <a:pt x="476351" y="1713955"/>
                  <a:pt x="584417" y="1786767"/>
                  <a:pt x="597138" y="1805849"/>
                </a:cubicBezTo>
                <a:lnTo>
                  <a:pt x="646214" y="1896926"/>
                </a:lnTo>
                <a:cubicBezTo>
                  <a:pt x="654923" y="1909989"/>
                  <a:pt x="646396" y="1922629"/>
                  <a:pt x="662815" y="1951990"/>
                </a:cubicBezTo>
                <a:cubicBezTo>
                  <a:pt x="679234" y="1981351"/>
                  <a:pt x="724486" y="2034902"/>
                  <a:pt x="744730" y="2073093"/>
                </a:cubicBezTo>
                <a:cubicBezTo>
                  <a:pt x="764974" y="2111284"/>
                  <a:pt x="753193" y="2087871"/>
                  <a:pt x="784281" y="2181134"/>
                </a:cubicBezTo>
                <a:lnTo>
                  <a:pt x="806869" y="2226673"/>
                </a:lnTo>
                <a:cubicBezTo>
                  <a:pt x="811223" y="2257153"/>
                  <a:pt x="782240" y="2274873"/>
                  <a:pt x="788182" y="2308588"/>
                </a:cubicBezTo>
                <a:cubicBezTo>
                  <a:pt x="794124" y="2342303"/>
                  <a:pt x="832874" y="2396899"/>
                  <a:pt x="842520" y="2428966"/>
                </a:cubicBezTo>
                <a:cubicBezTo>
                  <a:pt x="852166" y="2461034"/>
                  <a:pt x="833177" y="2466038"/>
                  <a:pt x="846058" y="2500993"/>
                </a:cubicBezTo>
                <a:cubicBezTo>
                  <a:pt x="858939" y="2535948"/>
                  <a:pt x="892578" y="2557008"/>
                  <a:pt x="919808" y="2638697"/>
                </a:cubicBezTo>
                <a:cubicBezTo>
                  <a:pt x="976414" y="2634343"/>
                  <a:pt x="1055482" y="2600648"/>
                  <a:pt x="1111850" y="2593884"/>
                </a:cubicBezTo>
                <a:cubicBezTo>
                  <a:pt x="1164445" y="2587573"/>
                  <a:pt x="1193625" y="2604304"/>
                  <a:pt x="1246380" y="2599508"/>
                </a:cubicBezTo>
                <a:lnTo>
                  <a:pt x="1345621" y="2529296"/>
                </a:lnTo>
                <a:cubicBezTo>
                  <a:pt x="1369993" y="2531050"/>
                  <a:pt x="1390903" y="2543795"/>
                  <a:pt x="1418737" y="2534557"/>
                </a:cubicBezTo>
                <a:cubicBezTo>
                  <a:pt x="1446571" y="2525319"/>
                  <a:pt x="1486032" y="2485163"/>
                  <a:pt x="1512626" y="2473869"/>
                </a:cubicBezTo>
                <a:cubicBezTo>
                  <a:pt x="1539220" y="2462575"/>
                  <a:pt x="1552177" y="2475501"/>
                  <a:pt x="1578303" y="2466793"/>
                </a:cubicBezTo>
                <a:lnTo>
                  <a:pt x="1633367" y="2447381"/>
                </a:lnTo>
                <a:cubicBezTo>
                  <a:pt x="1646430" y="2438672"/>
                  <a:pt x="1665132" y="2442664"/>
                  <a:pt x="1685255" y="2437130"/>
                </a:cubicBezTo>
                <a:cubicBezTo>
                  <a:pt x="1705378" y="2431596"/>
                  <a:pt x="1727982" y="2422888"/>
                  <a:pt x="1754108" y="2414179"/>
                </a:cubicBezTo>
                <a:cubicBezTo>
                  <a:pt x="1753412" y="2400300"/>
                  <a:pt x="1806692" y="2414995"/>
                  <a:pt x="1805996" y="2401116"/>
                </a:cubicBezTo>
                <a:lnTo>
                  <a:pt x="1791210" y="2349953"/>
                </a:lnTo>
                <a:lnTo>
                  <a:pt x="1878023" y="2295616"/>
                </a:lnTo>
                <a:cubicBezTo>
                  <a:pt x="1923743" y="2265136"/>
                  <a:pt x="1952046" y="2263216"/>
                  <a:pt x="1985338" y="2254613"/>
                </a:cubicBezTo>
                <a:cubicBezTo>
                  <a:pt x="2018630" y="2246010"/>
                  <a:pt x="2057244" y="2251831"/>
                  <a:pt x="2077776" y="2243999"/>
                </a:cubicBezTo>
                <a:cubicBezTo>
                  <a:pt x="2098308" y="2236167"/>
                  <a:pt x="2082402" y="2225040"/>
                  <a:pt x="2108528" y="2207623"/>
                </a:cubicBezTo>
                <a:lnTo>
                  <a:pt x="2147717" y="2181497"/>
                </a:lnTo>
                <a:cubicBezTo>
                  <a:pt x="2160780" y="2172788"/>
                  <a:pt x="2172011" y="2160336"/>
                  <a:pt x="2186905" y="2155371"/>
                </a:cubicBezTo>
                <a:lnTo>
                  <a:pt x="2226094" y="2142308"/>
                </a:lnTo>
                <a:cubicBezTo>
                  <a:pt x="2239157" y="2129245"/>
                  <a:pt x="2249912" y="2113367"/>
                  <a:pt x="2265283" y="2103120"/>
                </a:cubicBezTo>
                <a:cubicBezTo>
                  <a:pt x="2276740" y="2095482"/>
                  <a:pt x="2289231" y="2102122"/>
                  <a:pt x="2304471" y="2090057"/>
                </a:cubicBezTo>
                <a:cubicBezTo>
                  <a:pt x="2319711" y="2077992"/>
                  <a:pt x="2341544" y="2041858"/>
                  <a:pt x="2356723" y="2030730"/>
                </a:cubicBezTo>
                <a:cubicBezTo>
                  <a:pt x="2371902" y="2019602"/>
                  <a:pt x="2390583" y="2038185"/>
                  <a:pt x="2395548" y="2023291"/>
                </a:cubicBezTo>
                <a:lnTo>
                  <a:pt x="2408974" y="1894114"/>
                </a:lnTo>
                <a:cubicBezTo>
                  <a:pt x="2413328" y="1881051"/>
                  <a:pt x="2409564" y="1859704"/>
                  <a:pt x="2422037" y="1854926"/>
                </a:cubicBezTo>
                <a:cubicBezTo>
                  <a:pt x="2434510" y="1850148"/>
                  <a:pt x="2461165" y="1883455"/>
                  <a:pt x="2483813" y="1865448"/>
                </a:cubicBezTo>
                <a:cubicBezTo>
                  <a:pt x="2506461" y="1847441"/>
                  <a:pt x="2535808" y="1779708"/>
                  <a:pt x="2557927" y="1746885"/>
                </a:cubicBezTo>
                <a:cubicBezTo>
                  <a:pt x="2580046" y="1714062"/>
                  <a:pt x="2617828" y="1691580"/>
                  <a:pt x="2616528" y="1668508"/>
                </a:cubicBezTo>
                <a:cubicBezTo>
                  <a:pt x="2615228" y="1645436"/>
                  <a:pt x="2654629" y="1643290"/>
                  <a:pt x="2550125" y="1608455"/>
                </a:cubicBezTo>
                <a:lnTo>
                  <a:pt x="2495062" y="1522367"/>
                </a:lnTo>
                <a:lnTo>
                  <a:pt x="2382848" y="1528354"/>
                </a:lnTo>
                <a:lnTo>
                  <a:pt x="2304471" y="1410788"/>
                </a:lnTo>
                <a:lnTo>
                  <a:pt x="2278345" y="1371600"/>
                </a:lnTo>
                <a:lnTo>
                  <a:pt x="2252220" y="1293223"/>
                </a:lnTo>
                <a:lnTo>
                  <a:pt x="2239157" y="1254034"/>
                </a:lnTo>
                <a:lnTo>
                  <a:pt x="2158330" y="1310186"/>
                </a:lnTo>
                <a:cubicBezTo>
                  <a:pt x="2149621" y="1323249"/>
                  <a:pt x="2134399" y="1344410"/>
                  <a:pt x="2119505" y="1349375"/>
                </a:cubicBezTo>
                <a:lnTo>
                  <a:pt x="2082403" y="1397726"/>
                </a:lnTo>
                <a:lnTo>
                  <a:pt x="2043214" y="1410788"/>
                </a:lnTo>
                <a:lnTo>
                  <a:pt x="1964837" y="1436914"/>
                </a:lnTo>
                <a:lnTo>
                  <a:pt x="1925648" y="1449977"/>
                </a:lnTo>
                <a:cubicBezTo>
                  <a:pt x="1924845" y="1449843"/>
                  <a:pt x="1826392" y="1469722"/>
                  <a:pt x="1795383" y="1465126"/>
                </a:cubicBezTo>
                <a:cubicBezTo>
                  <a:pt x="1764374" y="1460530"/>
                  <a:pt x="1838094" y="1455234"/>
                  <a:pt x="1739593" y="1422400"/>
                </a:cubicBezTo>
                <a:cubicBezTo>
                  <a:pt x="1735239" y="1370149"/>
                  <a:pt x="1766051" y="1285891"/>
                  <a:pt x="1758280" y="1256121"/>
                </a:cubicBezTo>
                <a:cubicBezTo>
                  <a:pt x="1750509" y="1226352"/>
                  <a:pt x="1708145" y="1227424"/>
                  <a:pt x="1692966" y="1243783"/>
                </a:cubicBezTo>
                <a:cubicBezTo>
                  <a:pt x="1677787" y="1260142"/>
                  <a:pt x="1671557" y="1323793"/>
                  <a:pt x="1667203" y="1354273"/>
                </a:cubicBezTo>
                <a:cubicBezTo>
                  <a:pt x="1628480" y="1199385"/>
                  <a:pt x="1634380" y="1211958"/>
                  <a:pt x="1625203" y="1175657"/>
                </a:cubicBezTo>
                <a:cubicBezTo>
                  <a:pt x="1616026" y="1139356"/>
                  <a:pt x="1621877" y="1146205"/>
                  <a:pt x="1612140" y="1136468"/>
                </a:cubicBezTo>
                <a:cubicBezTo>
                  <a:pt x="1589937" y="1114265"/>
                  <a:pt x="1533763" y="1084217"/>
                  <a:pt x="1533763" y="1084217"/>
                </a:cubicBezTo>
                <a:cubicBezTo>
                  <a:pt x="1519490" y="1012854"/>
                  <a:pt x="1499049" y="1002483"/>
                  <a:pt x="1481511" y="966651"/>
                </a:cubicBezTo>
                <a:cubicBezTo>
                  <a:pt x="1463973" y="930819"/>
                  <a:pt x="1443502" y="895138"/>
                  <a:pt x="1428534" y="869224"/>
                </a:cubicBezTo>
                <a:cubicBezTo>
                  <a:pt x="1413566" y="843310"/>
                  <a:pt x="1398643" y="829824"/>
                  <a:pt x="1391703" y="811167"/>
                </a:cubicBezTo>
                <a:cubicBezTo>
                  <a:pt x="1384763" y="792510"/>
                  <a:pt x="1467133" y="813133"/>
                  <a:pt x="1466271" y="792208"/>
                </a:cubicBezTo>
                <a:cubicBezTo>
                  <a:pt x="1461917" y="770436"/>
                  <a:pt x="1400594" y="711154"/>
                  <a:pt x="1377008" y="679268"/>
                </a:cubicBezTo>
                <a:cubicBezTo>
                  <a:pt x="1353422" y="647382"/>
                  <a:pt x="1349876" y="619730"/>
                  <a:pt x="1324757" y="600891"/>
                </a:cubicBezTo>
                <a:cubicBezTo>
                  <a:pt x="1286311" y="572057"/>
                  <a:pt x="1252911" y="544754"/>
                  <a:pt x="1233317" y="522514"/>
                </a:cubicBezTo>
                <a:cubicBezTo>
                  <a:pt x="1213723" y="500274"/>
                  <a:pt x="1217693" y="479120"/>
                  <a:pt x="1207191" y="467451"/>
                </a:cubicBezTo>
                <a:cubicBezTo>
                  <a:pt x="1178355" y="435411"/>
                  <a:pt x="1135345" y="411012"/>
                  <a:pt x="1115751" y="391886"/>
                </a:cubicBezTo>
                <a:cubicBezTo>
                  <a:pt x="1096157" y="372760"/>
                  <a:pt x="1101884" y="362505"/>
                  <a:pt x="1089625" y="352697"/>
                </a:cubicBezTo>
                <a:cubicBezTo>
                  <a:pt x="1078873" y="344095"/>
                  <a:pt x="1062753" y="345792"/>
                  <a:pt x="1050437" y="339634"/>
                </a:cubicBezTo>
                <a:cubicBezTo>
                  <a:pt x="1036395" y="332613"/>
                  <a:pt x="1024311" y="322217"/>
                  <a:pt x="1011248" y="313508"/>
                </a:cubicBezTo>
                <a:cubicBezTo>
                  <a:pt x="941585" y="209012"/>
                  <a:pt x="1033016" y="335275"/>
                  <a:pt x="945934" y="248194"/>
                </a:cubicBezTo>
                <a:cubicBezTo>
                  <a:pt x="934833" y="237093"/>
                  <a:pt x="933121" y="217327"/>
                  <a:pt x="919808" y="209006"/>
                </a:cubicBezTo>
                <a:cubicBezTo>
                  <a:pt x="896455" y="194410"/>
                  <a:pt x="867557" y="191589"/>
                  <a:pt x="841431" y="182880"/>
                </a:cubicBezTo>
                <a:lnTo>
                  <a:pt x="802243" y="169817"/>
                </a:lnTo>
                <a:cubicBezTo>
                  <a:pt x="793534" y="156754"/>
                  <a:pt x="784236" y="147395"/>
                  <a:pt x="776117" y="130628"/>
                </a:cubicBezTo>
                <a:cubicBezTo>
                  <a:pt x="767998" y="113861"/>
                  <a:pt x="763265" y="78951"/>
                  <a:pt x="753529" y="69215"/>
                </a:cubicBezTo>
                <a:cubicBezTo>
                  <a:pt x="702881" y="18567"/>
                  <a:pt x="670048" y="34312"/>
                  <a:pt x="606300" y="13063"/>
                </a:cubicBezTo>
                <a:cubicBezTo>
                  <a:pt x="593237" y="8709"/>
                  <a:pt x="580881" y="0"/>
                  <a:pt x="567111" y="0"/>
                </a:cubicBezTo>
                <a:lnTo>
                  <a:pt x="501797" y="0"/>
                </a:lnTo>
                <a:close/>
              </a:path>
            </a:pathLst>
          </a:custGeom>
          <a:solidFill>
            <a:srgbClr val="ED7D31">
              <a:alpha val="72941"/>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Arrow 5">
            <a:extLst>
              <a:ext uri="{FF2B5EF4-FFF2-40B4-BE49-F238E27FC236}">
                <a16:creationId xmlns:a16="http://schemas.microsoft.com/office/drawing/2014/main" id="{C2B84C6B-28B5-03ED-B752-B593796C6125}"/>
              </a:ext>
            </a:extLst>
          </p:cNvPr>
          <p:cNvSpPr/>
          <p:nvPr/>
        </p:nvSpPr>
        <p:spPr>
          <a:xfrm>
            <a:off x="7993117" y="1597543"/>
            <a:ext cx="4198883" cy="75674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7" name="Right Arrow 6">
            <a:extLst>
              <a:ext uri="{FF2B5EF4-FFF2-40B4-BE49-F238E27FC236}">
                <a16:creationId xmlns:a16="http://schemas.microsoft.com/office/drawing/2014/main" id="{3F34DC87-6DE3-81B2-12C4-0DAEFC224E0D}"/>
              </a:ext>
            </a:extLst>
          </p:cNvPr>
          <p:cNvSpPr/>
          <p:nvPr/>
        </p:nvSpPr>
        <p:spPr>
          <a:xfrm rot="5400000">
            <a:off x="5182297" y="4380176"/>
            <a:ext cx="4198883" cy="75674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8" name="Right Arrow 7">
            <a:extLst>
              <a:ext uri="{FF2B5EF4-FFF2-40B4-BE49-F238E27FC236}">
                <a16:creationId xmlns:a16="http://schemas.microsoft.com/office/drawing/2014/main" id="{3C0D558B-69D7-01C9-A05C-1B4B877437A2}"/>
              </a:ext>
            </a:extLst>
          </p:cNvPr>
          <p:cNvSpPr/>
          <p:nvPr/>
        </p:nvSpPr>
        <p:spPr>
          <a:xfrm rot="16200000">
            <a:off x="6620625" y="363643"/>
            <a:ext cx="1322230" cy="75674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10" name="Right Arrow 9">
            <a:extLst>
              <a:ext uri="{FF2B5EF4-FFF2-40B4-BE49-F238E27FC236}">
                <a16:creationId xmlns:a16="http://schemas.microsoft.com/office/drawing/2014/main" id="{8DA27301-C5B6-37B4-26AE-ED63F8F4B866}"/>
              </a:ext>
            </a:extLst>
          </p:cNvPr>
          <p:cNvSpPr/>
          <p:nvPr/>
        </p:nvSpPr>
        <p:spPr>
          <a:xfrm rot="10800000">
            <a:off x="5764067" y="1597543"/>
            <a:ext cx="973236" cy="75674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1946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2148-7027-F2BA-23C9-2CAC1C23A6BA}"/>
              </a:ext>
            </a:extLst>
          </p:cNvPr>
          <p:cNvSpPr>
            <a:spLocks noGrp="1"/>
          </p:cNvSpPr>
          <p:nvPr>
            <p:ph type="title"/>
          </p:nvPr>
        </p:nvSpPr>
        <p:spPr/>
        <p:txBody>
          <a:bodyPr/>
          <a:lstStyle/>
          <a:p>
            <a:r>
              <a:rPr lang="en-CA" dirty="0"/>
              <a:t>Dominion Restored</a:t>
            </a:r>
          </a:p>
        </p:txBody>
      </p:sp>
      <p:graphicFrame>
        <p:nvGraphicFramePr>
          <p:cNvPr id="6" name="Content Placeholder 5">
            <a:extLst>
              <a:ext uri="{FF2B5EF4-FFF2-40B4-BE49-F238E27FC236}">
                <a16:creationId xmlns:a16="http://schemas.microsoft.com/office/drawing/2014/main" id="{3220DB84-80A2-87D7-C274-6B8AE7084A21}"/>
              </a:ext>
            </a:extLst>
          </p:cNvPr>
          <p:cNvGraphicFramePr>
            <a:graphicFrameLocks noGrp="1"/>
          </p:cNvGraphicFramePr>
          <p:nvPr>
            <p:ph idx="1"/>
            <p:extLst>
              <p:ext uri="{D42A27DB-BD31-4B8C-83A1-F6EECF244321}">
                <p14:modId xmlns:p14="http://schemas.microsoft.com/office/powerpoint/2010/main" val="102413877"/>
              </p:ext>
            </p:extLst>
          </p:nvPr>
        </p:nvGraphicFramePr>
        <p:xfrm>
          <a:off x="1" y="627446"/>
          <a:ext cx="12191999" cy="4711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8A1F0291-4C0C-C61B-E844-C94CC708D547}"/>
              </a:ext>
            </a:extLst>
          </p:cNvPr>
          <p:cNvSpPr txBox="1"/>
          <p:nvPr/>
        </p:nvSpPr>
        <p:spPr>
          <a:xfrm>
            <a:off x="302649" y="4290556"/>
            <a:ext cx="11694910" cy="2554545"/>
          </a:xfrm>
          <a:prstGeom prst="rect">
            <a:avLst/>
          </a:prstGeom>
          <a:noFill/>
        </p:spPr>
        <p:txBody>
          <a:bodyPr wrap="square" rtlCol="0">
            <a:spAutoFit/>
          </a:bodyPr>
          <a:lstStyle/>
          <a:p>
            <a:r>
              <a:rPr lang="en-US" sz="3200" dirty="0">
                <a:ln w="0"/>
                <a:solidFill>
                  <a:schemeClr val="accent1"/>
                </a:solidFill>
                <a:effectLst>
                  <a:outerShdw blurRad="38100" dist="25400" dir="5400000" algn="ctr" rotWithShape="0">
                    <a:srgbClr val="6E747A">
                      <a:alpha val="43000"/>
                    </a:srgbClr>
                  </a:outerShdw>
                </a:effectLst>
                <a:latin typeface="Gisha" panose="020B0502040204020203" pitchFamily="34" charset="-79"/>
                <a:cs typeface="Gisha" panose="020B0502040204020203" pitchFamily="34" charset="-79"/>
              </a:rPr>
              <a:t>“and the kingdom, and the dominion, even the greatness of the kingdom under the whole heavens, is given to the people - the saints of the Most High, His kingdom is a kingdom age-during, and all dominions do serve and obey Him.”  </a:t>
            </a:r>
            <a:r>
              <a:rPr lang="en-US" sz="2800" i="1" dirty="0">
                <a:ln w="0"/>
                <a:solidFill>
                  <a:schemeClr val="accent1"/>
                </a:solidFill>
                <a:effectLst>
                  <a:outerShdw blurRad="38100" dist="25400" dir="5400000" algn="ctr" rotWithShape="0">
                    <a:srgbClr val="6E747A">
                      <a:alpha val="43000"/>
                    </a:srgbClr>
                  </a:outerShdw>
                </a:effectLst>
                <a:latin typeface="Gisha" panose="020B0502040204020203" pitchFamily="34" charset="-79"/>
                <a:cs typeface="Gisha" panose="020B0502040204020203" pitchFamily="34" charset="-79"/>
              </a:rPr>
              <a:t>Daniel 7:27 YLT</a:t>
            </a:r>
          </a:p>
          <a:p>
            <a:endParaRPr lang="en-CA" sz="3200" dirty="0">
              <a:ln w="0"/>
              <a:solidFill>
                <a:schemeClr val="accent1"/>
              </a:solidFill>
              <a:effectLst>
                <a:outerShdw blurRad="38100" dist="25400" dir="5400000" algn="ctr" rotWithShape="0">
                  <a:srgbClr val="6E747A">
                    <a:alpha val="43000"/>
                  </a:srgbClr>
                </a:outerShdw>
              </a:effectLst>
              <a:latin typeface="Gisha" panose="020B0502040204020203" pitchFamily="34" charset="-79"/>
              <a:cs typeface="Gisha" panose="020B0502040204020203" pitchFamily="34" charset="-79"/>
            </a:endParaRPr>
          </a:p>
        </p:txBody>
      </p:sp>
      <p:sp>
        <p:nvSpPr>
          <p:cNvPr id="3" name="Rectangle 2">
            <a:extLst>
              <a:ext uri="{FF2B5EF4-FFF2-40B4-BE49-F238E27FC236}">
                <a16:creationId xmlns:a16="http://schemas.microsoft.com/office/drawing/2014/main" id="{BBFC9675-0CEC-C307-369B-C004DD3CCFEC}"/>
              </a:ext>
            </a:extLst>
          </p:cNvPr>
          <p:cNvSpPr/>
          <p:nvPr/>
        </p:nvSpPr>
        <p:spPr>
          <a:xfrm>
            <a:off x="302649" y="4389120"/>
            <a:ext cx="11493111" cy="4441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C72BC13E-970F-D705-CBA4-EB5A6C7D4639}"/>
              </a:ext>
            </a:extLst>
          </p:cNvPr>
          <p:cNvSpPr/>
          <p:nvPr/>
        </p:nvSpPr>
        <p:spPr>
          <a:xfrm>
            <a:off x="302649" y="4895009"/>
            <a:ext cx="11493111" cy="4441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618EED4A-F6A3-EC86-F55F-F173A2945F8A}"/>
              </a:ext>
            </a:extLst>
          </p:cNvPr>
          <p:cNvSpPr/>
          <p:nvPr/>
        </p:nvSpPr>
        <p:spPr>
          <a:xfrm>
            <a:off x="302649" y="5387835"/>
            <a:ext cx="11493111" cy="4441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47810AAE-2461-0ACD-58CD-581A529A2B39}"/>
              </a:ext>
            </a:extLst>
          </p:cNvPr>
          <p:cNvSpPr/>
          <p:nvPr/>
        </p:nvSpPr>
        <p:spPr>
          <a:xfrm>
            <a:off x="302649" y="5881368"/>
            <a:ext cx="11493111" cy="4441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7346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DF6B2C56-2FE7-D043-8FC7-A09052D5AC9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B287F43E-2C2A-924B-883C-311073A3BE24}"/>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F2B15AD8-F12A-BE46-90EA-4AF36E268914}"/>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EECA7D40-855E-FB45-96EC-4928DD88C0B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B247275B-0319-8F4F-A4D4-78C6FA727818}"/>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17204EBD-F022-7B41-8697-C6DFDD199E0D}"/>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5A7773EC-B8C6-B74A-BD35-70237C1AEEEC}"/>
                                            </p:graphic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
                                            <p:graphicEl>
                                              <a:dgm id="{DF6B2C56-2FE7-D043-8FC7-A09052D5AC9A}"/>
                                            </p:graphic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6">
                                            <p:graphicEl>
                                              <a:dgm id="{B287F43E-2C2A-924B-883C-311073A3BE24}"/>
                                            </p:graphic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6">
                                            <p:graphicEl>
                                              <a:dgm id="{F2B15AD8-F12A-BE46-90EA-4AF36E268914}"/>
                                            </p:graphicEl>
                                          </p:spTgt>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6">
                                            <p:graphicEl>
                                              <a:dgm id="{EECA7D40-855E-FB45-96EC-4928DD88C0BD}"/>
                                            </p:graphicEl>
                                          </p:spTgt>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6">
                                            <p:graphicEl>
                                              <a:dgm id="{B247275B-0319-8F4F-A4D4-78C6FA727818}"/>
                                            </p:graphic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6">
                                            <p:graphicEl>
                                              <a:dgm id="{17204EBD-F022-7B41-8697-C6DFDD199E0D}"/>
                                            </p:graphicEl>
                                          </p:spTgt>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6">
                                            <p:graphicEl>
                                              <a:dgm id="{5A7773EC-B8C6-B74A-BD35-70237C1AEEEC}"/>
                                            </p:graphicEl>
                                          </p:spTgt>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6">
                                            <p:graphicEl>
                                              <a:dgm id="{F69AA470-837C-0E4A-B16A-1B9F9E945532}"/>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xit" presetSubtype="8" fill="hold" grpId="0" nodeType="clickEffect">
                                  <p:stCondLst>
                                    <p:cond delay="0"/>
                                  </p:stCondLst>
                                  <p:childTnLst>
                                    <p:animEffect transition="out" filter="wipe(left)">
                                      <p:cBhvr>
                                        <p:cTn id="44" dur="3000"/>
                                        <p:tgtEl>
                                          <p:spTgt spid="3"/>
                                        </p:tgtEl>
                                      </p:cBhvr>
                                    </p:animEffect>
                                    <p:set>
                                      <p:cBhvr>
                                        <p:cTn id="45" dur="1" fill="hold">
                                          <p:stCondLst>
                                            <p:cond delay="2999"/>
                                          </p:stCondLst>
                                        </p:cTn>
                                        <p:tgtEl>
                                          <p:spTgt spid="3"/>
                                        </p:tgtEl>
                                        <p:attrNameLst>
                                          <p:attrName>style.visibility</p:attrName>
                                        </p:attrNameLst>
                                      </p:cBhvr>
                                      <p:to>
                                        <p:strVal val="hidden"/>
                                      </p:to>
                                    </p:set>
                                  </p:childTnLst>
                                </p:cTn>
                              </p:par>
                            </p:childTnLst>
                          </p:cTn>
                        </p:par>
                        <p:par>
                          <p:cTn id="46" fill="hold">
                            <p:stCondLst>
                              <p:cond delay="3000"/>
                            </p:stCondLst>
                            <p:childTnLst>
                              <p:par>
                                <p:cTn id="47" presetID="22" presetClass="exit" presetSubtype="8" fill="hold" grpId="0" nodeType="afterEffect">
                                  <p:stCondLst>
                                    <p:cond delay="0"/>
                                  </p:stCondLst>
                                  <p:childTnLst>
                                    <p:animEffect transition="out" filter="wipe(left)">
                                      <p:cBhvr>
                                        <p:cTn id="48" dur="3000"/>
                                        <p:tgtEl>
                                          <p:spTgt spid="4"/>
                                        </p:tgtEl>
                                      </p:cBhvr>
                                    </p:animEffect>
                                    <p:set>
                                      <p:cBhvr>
                                        <p:cTn id="49" dur="1" fill="hold">
                                          <p:stCondLst>
                                            <p:cond delay="2999"/>
                                          </p:stCondLst>
                                        </p:cTn>
                                        <p:tgtEl>
                                          <p:spTgt spid="4"/>
                                        </p:tgtEl>
                                        <p:attrNameLst>
                                          <p:attrName>style.visibility</p:attrName>
                                        </p:attrNameLst>
                                      </p:cBhvr>
                                      <p:to>
                                        <p:strVal val="hidden"/>
                                      </p:to>
                                    </p:set>
                                  </p:childTnLst>
                                </p:cTn>
                              </p:par>
                            </p:childTnLst>
                          </p:cTn>
                        </p:par>
                        <p:par>
                          <p:cTn id="50" fill="hold">
                            <p:stCondLst>
                              <p:cond delay="6000"/>
                            </p:stCondLst>
                            <p:childTnLst>
                              <p:par>
                                <p:cTn id="51" presetID="22" presetClass="exit" presetSubtype="8" fill="hold" grpId="0" nodeType="afterEffect">
                                  <p:stCondLst>
                                    <p:cond delay="0"/>
                                  </p:stCondLst>
                                  <p:childTnLst>
                                    <p:animEffect transition="out" filter="wipe(left)">
                                      <p:cBhvr>
                                        <p:cTn id="52" dur="3000"/>
                                        <p:tgtEl>
                                          <p:spTgt spid="5"/>
                                        </p:tgtEl>
                                      </p:cBhvr>
                                    </p:animEffect>
                                    <p:set>
                                      <p:cBhvr>
                                        <p:cTn id="53" dur="1" fill="hold">
                                          <p:stCondLst>
                                            <p:cond delay="2999"/>
                                          </p:stCondLst>
                                        </p:cTn>
                                        <p:tgtEl>
                                          <p:spTgt spid="5"/>
                                        </p:tgtEl>
                                        <p:attrNameLst>
                                          <p:attrName>style.visibility</p:attrName>
                                        </p:attrNameLst>
                                      </p:cBhvr>
                                      <p:to>
                                        <p:strVal val="hidden"/>
                                      </p:to>
                                    </p:set>
                                  </p:childTnLst>
                                </p:cTn>
                              </p:par>
                            </p:childTnLst>
                          </p:cTn>
                        </p:par>
                        <p:par>
                          <p:cTn id="54" fill="hold">
                            <p:stCondLst>
                              <p:cond delay="9000"/>
                            </p:stCondLst>
                            <p:childTnLst>
                              <p:par>
                                <p:cTn id="55" presetID="22" presetClass="exit" presetSubtype="8" fill="hold" grpId="0" nodeType="afterEffect">
                                  <p:stCondLst>
                                    <p:cond delay="0"/>
                                  </p:stCondLst>
                                  <p:childTnLst>
                                    <p:animEffect transition="out" filter="wipe(left)">
                                      <p:cBhvr>
                                        <p:cTn id="56" dur="3000"/>
                                        <p:tgtEl>
                                          <p:spTgt spid="8"/>
                                        </p:tgtEl>
                                      </p:cBhvr>
                                    </p:animEffect>
                                    <p:set>
                                      <p:cBhvr>
                                        <p:cTn id="57" dur="1" fill="hold">
                                          <p:stCondLst>
                                            <p:cond delay="2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Graphic spid="6" grpId="1">
        <p:bldSub>
          <a:bldDgm bld="one"/>
        </p:bldSub>
      </p:bldGraphic>
      <p:bldP spid="3" grpId="0" animBg="1"/>
      <p:bldP spid="4" grpId="0" animBg="1"/>
      <p:bldP spid="5"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120382</TotalTime>
  <Words>1881</Words>
  <Application>Microsoft Office PowerPoint</Application>
  <PresentationFormat>Widescreen</PresentationFormat>
  <Paragraphs>178</Paragraphs>
  <Slides>27</Slides>
  <Notes>26</Notes>
  <HiddenSlides>2</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27</vt:i4>
      </vt:variant>
    </vt:vector>
  </HeadingPairs>
  <TitlesOfParts>
    <vt:vector size="36" baseType="lpstr">
      <vt:lpstr>Arial</vt:lpstr>
      <vt:lpstr>Calibri</vt:lpstr>
      <vt:lpstr>Gisha</vt:lpstr>
      <vt:lpstr>Helvetica</vt:lpstr>
      <vt:lpstr>Lato</vt:lpstr>
      <vt:lpstr>Office Theme</vt:lpstr>
      <vt:lpstr>3_Office Theme</vt:lpstr>
      <vt:lpstr>1_Office Theme</vt:lpstr>
      <vt:lpstr>2_Office Theme</vt:lpstr>
      <vt:lpstr>The Garden of Eden:  Its Revelation &amp; Restoration  </vt:lpstr>
      <vt:lpstr>Revelation of the Garden God’s plan revealed in the garden</vt:lpstr>
      <vt:lpstr>Restoration of eternal life</vt:lpstr>
      <vt:lpstr>Covenant with David</vt:lpstr>
      <vt:lpstr>Thrones of Judgment</vt:lpstr>
      <vt:lpstr>PowerPoint Presentation</vt:lpstr>
      <vt:lpstr>Ends of the Earth </vt:lpstr>
      <vt:lpstr>Dominion Restored</vt:lpstr>
      <vt:lpstr>Dominion Restored</vt:lpstr>
      <vt:lpstr>Restoration of eternal life</vt:lpstr>
      <vt:lpstr>The Garden Restored</vt:lpstr>
      <vt:lpstr>A New Creation</vt:lpstr>
      <vt:lpstr>Restoration of the Garden</vt:lpstr>
      <vt:lpstr>The Garden Restored</vt:lpstr>
      <vt:lpstr>The River</vt:lpstr>
      <vt:lpstr>The River</vt:lpstr>
      <vt:lpstr>The Tabernacle of David</vt:lpstr>
      <vt:lpstr>Celebrating Feasts in Zion</vt:lpstr>
      <vt:lpstr>The River</vt:lpstr>
      <vt:lpstr>The Trees of Life</vt:lpstr>
      <vt:lpstr>Medicine for a World gone Mad</vt:lpstr>
      <vt:lpstr>Trees of Life</vt:lpstr>
      <vt:lpstr>Tree of Life</vt:lpstr>
      <vt:lpstr>The Garden of Eden Restored</vt:lpstr>
      <vt:lpstr>Timeline of God’s Plan</vt:lpstr>
      <vt:lpstr>Revelation of the Garden God’s plan revealed in the garden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Garden:  Its Revelation &amp; Restoration</dc:title>
  <dc:creator>David Wisniewski</dc:creator>
  <cp:lastModifiedBy>Chris Ditto</cp:lastModifiedBy>
  <cp:revision>151</cp:revision>
  <dcterms:created xsi:type="dcterms:W3CDTF">2020-10-20T20:48:55Z</dcterms:created>
  <dcterms:modified xsi:type="dcterms:W3CDTF">2023-08-04T19:23:09Z</dcterms:modified>
</cp:coreProperties>
</file>