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22" r:id="rId4"/>
    <p:sldId id="304" r:id="rId5"/>
    <p:sldId id="260" r:id="rId6"/>
    <p:sldId id="329" r:id="rId7"/>
    <p:sldId id="333" r:id="rId8"/>
    <p:sldId id="292" r:id="rId9"/>
    <p:sldId id="294" r:id="rId10"/>
    <p:sldId id="295" r:id="rId11"/>
    <p:sldId id="265" r:id="rId12"/>
    <p:sldId id="269" r:id="rId13"/>
    <p:sldId id="270" r:id="rId14"/>
    <p:sldId id="271" r:id="rId15"/>
    <p:sldId id="306" r:id="rId16"/>
    <p:sldId id="305" r:id="rId17"/>
    <p:sldId id="307" r:id="rId18"/>
    <p:sldId id="296" r:id="rId19"/>
    <p:sldId id="312" r:id="rId20"/>
    <p:sldId id="315" r:id="rId21"/>
    <p:sldId id="314" r:id="rId22"/>
    <p:sldId id="311" r:id="rId23"/>
    <p:sldId id="316" r:id="rId24"/>
    <p:sldId id="325" r:id="rId25"/>
    <p:sldId id="317" r:id="rId26"/>
    <p:sldId id="297" r:id="rId27"/>
    <p:sldId id="298" r:id="rId28"/>
    <p:sldId id="300" r:id="rId29"/>
    <p:sldId id="301" r:id="rId30"/>
    <p:sldId id="302" r:id="rId31"/>
    <p:sldId id="299" r:id="rId32"/>
    <p:sldId id="309" r:id="rId33"/>
    <p:sldId id="336" r:id="rId34"/>
    <p:sldId id="318" r:id="rId35"/>
    <p:sldId id="319" r:id="rId36"/>
    <p:sldId id="320" r:id="rId37"/>
    <p:sldId id="321" r:id="rId38"/>
    <p:sldId id="272" r:id="rId39"/>
    <p:sldId id="273" r:id="rId40"/>
    <p:sldId id="326" r:id="rId41"/>
    <p:sldId id="264" r:id="rId42"/>
    <p:sldId id="335" r:id="rId43"/>
    <p:sldId id="274" r:id="rId44"/>
    <p:sldId id="275" r:id="rId45"/>
    <p:sldId id="327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862DBA-4374-4AFA-9424-5AC1D0099125}" v="1083" dt="2023-08-10T08:06:22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Jones" userId="0e2950338fd36735" providerId="LiveId" clId="{E1862DBA-4374-4AFA-9424-5AC1D0099125}"/>
    <pc:docChg chg="undo custSel addSld delSld modSld sldOrd">
      <pc:chgData name="Peter Jones" userId="0e2950338fd36735" providerId="LiveId" clId="{E1862DBA-4374-4AFA-9424-5AC1D0099125}" dt="2023-08-12T21:09:13.079" v="7360" actId="47"/>
      <pc:docMkLst>
        <pc:docMk/>
      </pc:docMkLst>
      <pc:sldChg chg="addSp delSp modSp mod modAnim">
        <pc:chgData name="Peter Jones" userId="0e2950338fd36735" providerId="LiveId" clId="{E1862DBA-4374-4AFA-9424-5AC1D0099125}" dt="2023-07-31T05:48:24.288" v="6562"/>
        <pc:sldMkLst>
          <pc:docMk/>
          <pc:sldMk cId="3106154666" sldId="256"/>
        </pc:sldMkLst>
        <pc:spChg chg="mod">
          <ac:chgData name="Peter Jones" userId="0e2950338fd36735" providerId="LiveId" clId="{E1862DBA-4374-4AFA-9424-5AC1D0099125}" dt="2023-03-15T12:58:21.880" v="4115" actId="403"/>
          <ac:spMkLst>
            <pc:docMk/>
            <pc:sldMk cId="3106154666" sldId="256"/>
            <ac:spMk id="4" creationId="{38588371-23ED-04F1-0A02-94BA764302E6}"/>
          </ac:spMkLst>
        </pc:spChg>
        <pc:spChg chg="del">
          <ac:chgData name="Peter Jones" userId="0e2950338fd36735" providerId="LiveId" clId="{E1862DBA-4374-4AFA-9424-5AC1D0099125}" dt="2023-03-15T12:57:54.018" v="4089" actId="478"/>
          <ac:spMkLst>
            <pc:docMk/>
            <pc:sldMk cId="3106154666" sldId="256"/>
            <ac:spMk id="8" creationId="{101F20C6-57B3-1408-6FB3-6446330928AA}"/>
          </ac:spMkLst>
        </pc:spChg>
        <pc:spChg chg="del">
          <ac:chgData name="Peter Jones" userId="0e2950338fd36735" providerId="LiveId" clId="{E1862DBA-4374-4AFA-9424-5AC1D0099125}" dt="2023-03-15T12:57:08.475" v="4082" actId="478"/>
          <ac:spMkLst>
            <pc:docMk/>
            <pc:sldMk cId="3106154666" sldId="256"/>
            <ac:spMk id="9" creationId="{37038B42-2FB0-11E9-F34A-831A32B2BD7D}"/>
          </ac:spMkLst>
        </pc:spChg>
        <pc:spChg chg="mod">
          <ac:chgData name="Peter Jones" userId="0e2950338fd36735" providerId="LiveId" clId="{E1862DBA-4374-4AFA-9424-5AC1D0099125}" dt="2023-03-15T12:58:42.886" v="4121" actId="1037"/>
          <ac:spMkLst>
            <pc:docMk/>
            <pc:sldMk cId="3106154666" sldId="256"/>
            <ac:spMk id="10" creationId="{0BFDC3D1-2A68-EF29-BF7B-DA6B293D8468}"/>
          </ac:spMkLst>
        </pc:spChg>
        <pc:spChg chg="add del mod">
          <ac:chgData name="Peter Jones" userId="0e2950338fd36735" providerId="LiveId" clId="{E1862DBA-4374-4AFA-9424-5AC1D0099125}" dt="2023-03-15T12:56:55.781" v="4080" actId="478"/>
          <ac:spMkLst>
            <pc:docMk/>
            <pc:sldMk cId="3106154666" sldId="256"/>
            <ac:spMk id="12" creationId="{F4181059-64CE-1EFB-334E-E152BE48EA52}"/>
          </ac:spMkLst>
        </pc:spChg>
        <pc:picChg chg="add mod">
          <ac:chgData name="Peter Jones" userId="0e2950338fd36735" providerId="LiveId" clId="{E1862DBA-4374-4AFA-9424-5AC1D0099125}" dt="2023-03-15T18:22:36.728" v="6241" actId="1036"/>
          <ac:picMkLst>
            <pc:docMk/>
            <pc:sldMk cId="3106154666" sldId="256"/>
            <ac:picMk id="13" creationId="{F9737790-E001-7BCF-EEB0-CC927E77FE85}"/>
          </ac:picMkLst>
        </pc:picChg>
        <pc:picChg chg="del">
          <ac:chgData name="Peter Jones" userId="0e2950338fd36735" providerId="LiveId" clId="{E1862DBA-4374-4AFA-9424-5AC1D0099125}" dt="2023-03-14T15:12:01.665" v="323" actId="478"/>
          <ac:picMkLst>
            <pc:docMk/>
            <pc:sldMk cId="3106154666" sldId="256"/>
            <ac:picMk id="1026" creationId="{70368FC3-0C3E-7B33-B14F-867197A817EA}"/>
          </ac:picMkLst>
        </pc:picChg>
      </pc:sldChg>
      <pc:sldChg chg="ord">
        <pc:chgData name="Peter Jones" userId="0e2950338fd36735" providerId="LiveId" clId="{E1862DBA-4374-4AFA-9424-5AC1D0099125}" dt="2023-07-31T15:13:30.620" v="6602"/>
        <pc:sldMkLst>
          <pc:docMk/>
          <pc:sldMk cId="2327583420" sldId="257"/>
        </pc:sldMkLst>
      </pc:sldChg>
      <pc:sldChg chg="del">
        <pc:chgData name="Peter Jones" userId="0e2950338fd36735" providerId="LiveId" clId="{E1862DBA-4374-4AFA-9424-5AC1D0099125}" dt="2023-03-15T18:22:56.866" v="6243" actId="47"/>
        <pc:sldMkLst>
          <pc:docMk/>
          <pc:sldMk cId="109692242" sldId="258"/>
        </pc:sldMkLst>
      </pc:sldChg>
      <pc:sldChg chg="addSp modSp del mod">
        <pc:chgData name="Peter Jones" userId="0e2950338fd36735" providerId="LiveId" clId="{E1862DBA-4374-4AFA-9424-5AC1D0099125}" dt="2023-08-10T07:23:47.303" v="6620" actId="47"/>
        <pc:sldMkLst>
          <pc:docMk/>
          <pc:sldMk cId="1738811243" sldId="259"/>
        </pc:sldMkLst>
        <pc:spChg chg="add mod">
          <ac:chgData name="Peter Jones" userId="0e2950338fd36735" providerId="LiveId" clId="{E1862DBA-4374-4AFA-9424-5AC1D0099125}" dt="2023-03-14T13:50:10.822" v="233" actId="164"/>
          <ac:spMkLst>
            <pc:docMk/>
            <pc:sldMk cId="1738811243" sldId="259"/>
            <ac:spMk id="5" creationId="{7FACD3FC-098C-8D55-689A-57DB326CCF3D}"/>
          </ac:spMkLst>
        </pc:spChg>
        <pc:grpChg chg="add mod">
          <ac:chgData name="Peter Jones" userId="0e2950338fd36735" providerId="LiveId" clId="{E1862DBA-4374-4AFA-9424-5AC1D0099125}" dt="2023-03-14T13:50:10.822" v="233" actId="164"/>
          <ac:grpSpMkLst>
            <pc:docMk/>
            <pc:sldMk cId="1738811243" sldId="259"/>
            <ac:grpSpMk id="6" creationId="{5FBAD5BE-A5A2-8A83-5A2F-3B0267090E49}"/>
          </ac:grpSpMkLst>
        </pc:grpChg>
        <pc:picChg chg="mod">
          <ac:chgData name="Peter Jones" userId="0e2950338fd36735" providerId="LiveId" clId="{E1862DBA-4374-4AFA-9424-5AC1D0099125}" dt="2023-03-14T13:50:10.822" v="233" actId="164"/>
          <ac:picMkLst>
            <pc:docMk/>
            <pc:sldMk cId="1738811243" sldId="259"/>
            <ac:picMk id="3" creationId="{B1DCCDBC-BA9F-B60F-5117-67D838B1A98D}"/>
          </ac:picMkLst>
        </pc:picChg>
      </pc:sldChg>
      <pc:sldChg chg="addSp modSp">
        <pc:chgData name="Peter Jones" userId="0e2950338fd36735" providerId="LiveId" clId="{E1862DBA-4374-4AFA-9424-5AC1D0099125}" dt="2023-08-10T07:24:53.461" v="6627" actId="1076"/>
        <pc:sldMkLst>
          <pc:docMk/>
          <pc:sldMk cId="1672936710" sldId="260"/>
        </pc:sldMkLst>
        <pc:picChg chg="add mod">
          <ac:chgData name="Peter Jones" userId="0e2950338fd36735" providerId="LiveId" clId="{E1862DBA-4374-4AFA-9424-5AC1D0099125}" dt="2023-08-10T07:24:53.461" v="6627" actId="1076"/>
          <ac:picMkLst>
            <pc:docMk/>
            <pc:sldMk cId="1672936710" sldId="260"/>
            <ac:picMk id="2" creationId="{B0C70F52-BDD3-9634-CB4A-AA93EB043D13}"/>
          </ac:picMkLst>
        </pc:picChg>
        <pc:picChg chg="mod">
          <ac:chgData name="Peter Jones" userId="0e2950338fd36735" providerId="LiveId" clId="{E1862DBA-4374-4AFA-9424-5AC1D0099125}" dt="2023-08-10T07:24:40.102" v="6624" actId="1076"/>
          <ac:picMkLst>
            <pc:docMk/>
            <pc:sldMk cId="1672936710" sldId="260"/>
            <ac:picMk id="4098" creationId="{5416780A-0A92-B911-96E8-F5D746995301}"/>
          </ac:picMkLst>
        </pc:picChg>
      </pc:sldChg>
      <pc:sldChg chg="delSp modSp del mod">
        <pc:chgData name="Peter Jones" userId="0e2950338fd36735" providerId="LiveId" clId="{E1862DBA-4374-4AFA-9424-5AC1D0099125}" dt="2023-07-31T15:15:29.812" v="6610" actId="47"/>
        <pc:sldMkLst>
          <pc:docMk/>
          <pc:sldMk cId="2684974178" sldId="261"/>
        </pc:sldMkLst>
        <pc:spChg chg="del mod">
          <ac:chgData name="Peter Jones" userId="0e2950338fd36735" providerId="LiveId" clId="{E1862DBA-4374-4AFA-9424-5AC1D0099125}" dt="2023-03-15T18:23:33.952" v="6245" actId="478"/>
          <ac:spMkLst>
            <pc:docMk/>
            <pc:sldMk cId="2684974178" sldId="261"/>
            <ac:spMk id="6" creationId="{B38F342E-C673-20DC-86A2-767FAF56BBDC}"/>
          </ac:spMkLst>
        </pc:spChg>
        <pc:picChg chg="del mod">
          <ac:chgData name="Peter Jones" userId="0e2950338fd36735" providerId="LiveId" clId="{E1862DBA-4374-4AFA-9424-5AC1D0099125}" dt="2023-07-31T15:15:03.330" v="6605" actId="21"/>
          <ac:picMkLst>
            <pc:docMk/>
            <pc:sldMk cId="2684974178" sldId="261"/>
            <ac:picMk id="6146" creationId="{DA113C95-771A-94D5-81D6-916CBE0FDDE3}"/>
          </ac:picMkLst>
        </pc:picChg>
      </pc:sldChg>
      <pc:sldChg chg="del">
        <pc:chgData name="Peter Jones" userId="0e2950338fd36735" providerId="LiveId" clId="{E1862DBA-4374-4AFA-9424-5AC1D0099125}" dt="2023-08-10T07:24:57.475" v="6628" actId="47"/>
        <pc:sldMkLst>
          <pc:docMk/>
          <pc:sldMk cId="2143631583" sldId="262"/>
        </pc:sldMkLst>
      </pc:sldChg>
      <pc:sldChg chg="del">
        <pc:chgData name="Peter Jones" userId="0e2950338fd36735" providerId="LiveId" clId="{E1862DBA-4374-4AFA-9424-5AC1D0099125}" dt="2023-08-10T07:30:31.929" v="6675" actId="47"/>
        <pc:sldMkLst>
          <pc:docMk/>
          <pc:sldMk cId="1425226715" sldId="263"/>
        </pc:sldMkLst>
      </pc:sldChg>
      <pc:sldChg chg="addSp delSp modSp mod ord">
        <pc:chgData name="Peter Jones" userId="0e2950338fd36735" providerId="LiveId" clId="{E1862DBA-4374-4AFA-9424-5AC1D0099125}" dt="2023-03-15T14:54:00.379" v="5474" actId="478"/>
        <pc:sldMkLst>
          <pc:docMk/>
          <pc:sldMk cId="3185484688" sldId="264"/>
        </pc:sldMkLst>
        <pc:spChg chg="add del mod">
          <ac:chgData name="Peter Jones" userId="0e2950338fd36735" providerId="LiveId" clId="{E1862DBA-4374-4AFA-9424-5AC1D0099125}" dt="2023-03-14T13:54:39.839" v="259" actId="478"/>
          <ac:spMkLst>
            <pc:docMk/>
            <pc:sldMk cId="3185484688" sldId="264"/>
            <ac:spMk id="2" creationId="{A2667A8F-2DCE-C90B-9AEE-73C8D733DF4F}"/>
          </ac:spMkLst>
        </pc:spChg>
        <pc:spChg chg="add mod">
          <ac:chgData name="Peter Jones" userId="0e2950338fd36735" providerId="LiveId" clId="{E1862DBA-4374-4AFA-9424-5AC1D0099125}" dt="2023-03-15T14:53:54.896" v="5473" actId="1035"/>
          <ac:spMkLst>
            <pc:docMk/>
            <pc:sldMk cId="3185484688" sldId="264"/>
            <ac:spMk id="5" creationId="{F4F87C7D-DE2D-352E-4AD2-A6B21D84703F}"/>
          </ac:spMkLst>
        </pc:spChg>
        <pc:spChg chg="add del mod">
          <ac:chgData name="Peter Jones" userId="0e2950338fd36735" providerId="LiveId" clId="{E1862DBA-4374-4AFA-9424-5AC1D0099125}" dt="2023-03-15T14:54:00.379" v="5474" actId="478"/>
          <ac:spMkLst>
            <pc:docMk/>
            <pc:sldMk cId="3185484688" sldId="264"/>
            <ac:spMk id="7" creationId="{3DC5EFC5-7DE6-DDB6-0143-2BBEA17C1962}"/>
          </ac:spMkLst>
        </pc:spChg>
        <pc:spChg chg="add del mod">
          <ac:chgData name="Peter Jones" userId="0e2950338fd36735" providerId="LiveId" clId="{E1862DBA-4374-4AFA-9424-5AC1D0099125}" dt="2023-03-15T14:53:47.249" v="5415" actId="478"/>
          <ac:spMkLst>
            <pc:docMk/>
            <pc:sldMk cId="3185484688" sldId="264"/>
            <ac:spMk id="12" creationId="{7A488CCA-3979-7A18-2B0D-A3D475150959}"/>
          </ac:spMkLst>
        </pc:spChg>
        <pc:picChg chg="add del mod">
          <ac:chgData name="Peter Jones" userId="0e2950338fd36735" providerId="LiveId" clId="{E1862DBA-4374-4AFA-9424-5AC1D0099125}" dt="2023-03-15T14:53:42.863" v="5414" actId="478"/>
          <ac:picMkLst>
            <pc:docMk/>
            <pc:sldMk cId="3185484688" sldId="264"/>
            <ac:picMk id="8194" creationId="{5CEE287C-3064-2536-028C-EC6900944613}"/>
          </ac:picMkLst>
        </pc:picChg>
      </pc:sldChg>
      <pc:sldChg chg="addSp delSp modSp mod ord delAnim modAnim">
        <pc:chgData name="Peter Jones" userId="0e2950338fd36735" providerId="LiveId" clId="{E1862DBA-4374-4AFA-9424-5AC1D0099125}" dt="2023-07-31T06:32:28.789" v="6579" actId="1076"/>
        <pc:sldMkLst>
          <pc:docMk/>
          <pc:sldMk cId="3600457879" sldId="265"/>
        </pc:sldMkLst>
        <pc:spChg chg="add mod">
          <ac:chgData name="Peter Jones" userId="0e2950338fd36735" providerId="LiveId" clId="{E1862DBA-4374-4AFA-9424-5AC1D0099125}" dt="2023-07-31T06:32:13.914" v="6576" actId="403"/>
          <ac:spMkLst>
            <pc:docMk/>
            <pc:sldMk cId="3600457879" sldId="265"/>
            <ac:spMk id="3" creationId="{6D16C030-A616-3499-7916-AC8858134ACC}"/>
          </ac:spMkLst>
        </pc:spChg>
        <pc:spChg chg="add mod">
          <ac:chgData name="Peter Jones" userId="0e2950338fd36735" providerId="LiveId" clId="{E1862DBA-4374-4AFA-9424-5AC1D0099125}" dt="2023-07-31T06:32:28.789" v="6579" actId="1076"/>
          <ac:spMkLst>
            <pc:docMk/>
            <pc:sldMk cId="3600457879" sldId="265"/>
            <ac:spMk id="6" creationId="{5079C883-0A9C-54C0-5A26-AE770872E96D}"/>
          </ac:spMkLst>
        </pc:spChg>
        <pc:spChg chg="add del mod">
          <ac:chgData name="Peter Jones" userId="0e2950338fd36735" providerId="LiveId" clId="{E1862DBA-4374-4AFA-9424-5AC1D0099125}" dt="2023-07-31T06:32:01.045" v="6575" actId="478"/>
          <ac:spMkLst>
            <pc:docMk/>
            <pc:sldMk cId="3600457879" sldId="265"/>
            <ac:spMk id="11" creationId="{B28B06F7-5B9E-B93A-8455-6E4CA5485721}"/>
          </ac:spMkLst>
        </pc:spChg>
        <pc:picChg chg="add mod">
          <ac:chgData name="Peter Jones" userId="0e2950338fd36735" providerId="LiveId" clId="{E1862DBA-4374-4AFA-9424-5AC1D0099125}" dt="2023-03-14T01:03:04.123" v="58" actId="1076"/>
          <ac:picMkLst>
            <pc:docMk/>
            <pc:sldMk cId="3600457879" sldId="265"/>
            <ac:picMk id="7170" creationId="{0E265EA6-5EAC-1A79-E280-447E352F5FA8}"/>
          </ac:picMkLst>
        </pc:picChg>
      </pc:sldChg>
      <pc:sldChg chg="addSp delSp modSp del mod ord modAnim">
        <pc:chgData name="Peter Jones" userId="0e2950338fd36735" providerId="LiveId" clId="{E1862DBA-4374-4AFA-9424-5AC1D0099125}" dt="2023-08-12T21:09:13.079" v="7360" actId="47"/>
        <pc:sldMkLst>
          <pc:docMk/>
          <pc:sldMk cId="1582593954" sldId="266"/>
        </pc:sldMkLst>
        <pc:spChg chg="add del mod">
          <ac:chgData name="Peter Jones" userId="0e2950338fd36735" providerId="LiveId" clId="{E1862DBA-4374-4AFA-9424-5AC1D0099125}" dt="2023-03-14T14:05:56.459" v="310" actId="478"/>
          <ac:spMkLst>
            <pc:docMk/>
            <pc:sldMk cId="1582593954" sldId="266"/>
            <ac:spMk id="5" creationId="{DA4FA359-D2F1-641C-99F1-8139E644C3E5}"/>
          </ac:spMkLst>
        </pc:spChg>
        <pc:spChg chg="add mod">
          <ac:chgData name="Peter Jones" userId="0e2950338fd36735" providerId="LiveId" clId="{E1862DBA-4374-4AFA-9424-5AC1D0099125}" dt="2023-03-14T15:23:21.738" v="382" actId="14100"/>
          <ac:spMkLst>
            <pc:docMk/>
            <pc:sldMk cId="1582593954" sldId="266"/>
            <ac:spMk id="7" creationId="{44BE77FB-D60B-C3FE-B3DA-5D5FFCC0C19A}"/>
          </ac:spMkLst>
        </pc:spChg>
        <pc:spChg chg="add del mod">
          <ac:chgData name="Peter Jones" userId="0e2950338fd36735" providerId="LiveId" clId="{E1862DBA-4374-4AFA-9424-5AC1D0099125}" dt="2023-03-14T15:27:47.014" v="396" actId="478"/>
          <ac:spMkLst>
            <pc:docMk/>
            <pc:sldMk cId="1582593954" sldId="266"/>
            <ac:spMk id="12" creationId="{54E8E271-9C3B-C778-752D-6D36D4FAD09E}"/>
          </ac:spMkLst>
        </pc:spChg>
        <pc:spChg chg="add mod">
          <ac:chgData name="Peter Jones" userId="0e2950338fd36735" providerId="LiveId" clId="{E1862DBA-4374-4AFA-9424-5AC1D0099125}" dt="2023-03-14T15:29:39.854" v="437" actId="164"/>
          <ac:spMkLst>
            <pc:docMk/>
            <pc:sldMk cId="1582593954" sldId="266"/>
            <ac:spMk id="14" creationId="{098388AB-FB44-A92E-83A0-8AAFE9A98480}"/>
          </ac:spMkLst>
        </pc:spChg>
        <pc:spChg chg="add mod">
          <ac:chgData name="Peter Jones" userId="0e2950338fd36735" providerId="LiveId" clId="{E1862DBA-4374-4AFA-9424-5AC1D0099125}" dt="2023-03-14T15:29:39.854" v="437" actId="164"/>
          <ac:spMkLst>
            <pc:docMk/>
            <pc:sldMk cId="1582593954" sldId="266"/>
            <ac:spMk id="15" creationId="{89E788B2-85D0-530F-7AA1-48F625B54545}"/>
          </ac:spMkLst>
        </pc:spChg>
        <pc:grpChg chg="add mod">
          <ac:chgData name="Peter Jones" userId="0e2950338fd36735" providerId="LiveId" clId="{E1862DBA-4374-4AFA-9424-5AC1D0099125}" dt="2023-03-14T15:29:39.854" v="437" actId="164"/>
          <ac:grpSpMkLst>
            <pc:docMk/>
            <pc:sldMk cId="1582593954" sldId="266"/>
            <ac:grpSpMk id="18" creationId="{C9982C0D-E32A-3E57-80B9-19CBF6D3213D}"/>
          </ac:grpSpMkLst>
        </pc:grpChg>
        <pc:picChg chg="add del mod">
          <ac:chgData name="Peter Jones" userId="0e2950338fd36735" providerId="LiveId" clId="{E1862DBA-4374-4AFA-9424-5AC1D0099125}" dt="2023-03-14T14:05:51.957" v="309" actId="478"/>
          <ac:picMkLst>
            <pc:docMk/>
            <pc:sldMk cId="1582593954" sldId="266"/>
            <ac:picMk id="3" creationId="{C97DFF57-8A97-751D-3BEB-4520BF39B98D}"/>
          </ac:picMkLst>
        </pc:picChg>
        <pc:cxnChg chg="add mod">
          <ac:chgData name="Peter Jones" userId="0e2950338fd36735" providerId="LiveId" clId="{E1862DBA-4374-4AFA-9424-5AC1D0099125}" dt="2023-03-14T15:29:39.854" v="437" actId="164"/>
          <ac:cxnSpMkLst>
            <pc:docMk/>
            <pc:sldMk cId="1582593954" sldId="266"/>
            <ac:cxnSpMk id="17" creationId="{47A2A41A-EF39-DCB3-E537-1F009E65F1A0}"/>
          </ac:cxnSpMkLst>
        </pc:cxnChg>
      </pc:sldChg>
      <pc:sldChg chg="addSp del mod ord">
        <pc:chgData name="Peter Jones" userId="0e2950338fd36735" providerId="LiveId" clId="{E1862DBA-4374-4AFA-9424-5AC1D0099125}" dt="2023-03-15T18:00:14.808" v="6233" actId="47"/>
        <pc:sldMkLst>
          <pc:docMk/>
          <pc:sldMk cId="2684166277" sldId="267"/>
        </pc:sldMkLst>
        <pc:picChg chg="add">
          <ac:chgData name="Peter Jones" userId="0e2950338fd36735" providerId="LiveId" clId="{E1862DBA-4374-4AFA-9424-5AC1D0099125}" dt="2023-03-14T05:14:47.576" v="199" actId="22"/>
          <ac:picMkLst>
            <pc:docMk/>
            <pc:sldMk cId="2684166277" sldId="267"/>
            <ac:picMk id="3" creationId="{8303C5DF-6ACB-AF88-7856-0D57D9F03C9F}"/>
          </ac:picMkLst>
        </pc:picChg>
      </pc:sldChg>
      <pc:sldChg chg="addSp modSp del mod ord">
        <pc:chgData name="Peter Jones" userId="0e2950338fd36735" providerId="LiveId" clId="{E1862DBA-4374-4AFA-9424-5AC1D0099125}" dt="2023-08-10T07:24:03.895" v="6621" actId="47"/>
        <pc:sldMkLst>
          <pc:docMk/>
          <pc:sldMk cId="2085131252" sldId="268"/>
        </pc:sldMkLst>
        <pc:spChg chg="add mod">
          <ac:chgData name="Peter Jones" userId="0e2950338fd36735" providerId="LiveId" clId="{E1862DBA-4374-4AFA-9424-5AC1D0099125}" dt="2023-03-15T13:02:33.738" v="4124" actId="6549"/>
          <ac:spMkLst>
            <pc:docMk/>
            <pc:sldMk cId="2085131252" sldId="268"/>
            <ac:spMk id="3" creationId="{81F8EBB0-A84D-6CB1-F873-78E7AEEF0E01}"/>
          </ac:spMkLst>
        </pc:spChg>
      </pc:sldChg>
      <pc:sldChg chg="addSp modSp mod">
        <pc:chgData name="Peter Jones" userId="0e2950338fd36735" providerId="LiveId" clId="{E1862DBA-4374-4AFA-9424-5AC1D0099125}" dt="2023-03-14T15:56:57.730" v="524" actId="1038"/>
        <pc:sldMkLst>
          <pc:docMk/>
          <pc:sldMk cId="2781473244" sldId="269"/>
        </pc:sldMkLst>
        <pc:spChg chg="mod">
          <ac:chgData name="Peter Jones" userId="0e2950338fd36735" providerId="LiveId" clId="{E1862DBA-4374-4AFA-9424-5AC1D0099125}" dt="2023-03-14T14:10:47.606" v="312" actId="164"/>
          <ac:spMkLst>
            <pc:docMk/>
            <pc:sldMk cId="2781473244" sldId="269"/>
            <ac:spMk id="4" creationId="{38588371-23ED-04F1-0A02-94BA764302E6}"/>
          </ac:spMkLst>
        </pc:spChg>
        <pc:spChg chg="add mod">
          <ac:chgData name="Peter Jones" userId="0e2950338fd36735" providerId="LiveId" clId="{E1862DBA-4374-4AFA-9424-5AC1D0099125}" dt="2023-03-14T15:56:28.136" v="515" actId="114"/>
          <ac:spMkLst>
            <pc:docMk/>
            <pc:sldMk cId="2781473244" sldId="269"/>
            <ac:spMk id="5" creationId="{899E4A4F-4287-9B7E-2E26-70CC4E4303F0}"/>
          </ac:spMkLst>
        </pc:spChg>
        <pc:spChg chg="mod">
          <ac:chgData name="Peter Jones" userId="0e2950338fd36735" providerId="LiveId" clId="{E1862DBA-4374-4AFA-9424-5AC1D0099125}" dt="2023-03-14T14:10:47.606" v="312" actId="164"/>
          <ac:spMkLst>
            <pc:docMk/>
            <pc:sldMk cId="2781473244" sldId="269"/>
            <ac:spMk id="8" creationId="{101F20C6-57B3-1408-6FB3-6446330928AA}"/>
          </ac:spMkLst>
        </pc:spChg>
        <pc:spChg chg="mod">
          <ac:chgData name="Peter Jones" userId="0e2950338fd36735" providerId="LiveId" clId="{E1862DBA-4374-4AFA-9424-5AC1D0099125}" dt="2023-03-14T14:10:47.606" v="312" actId="164"/>
          <ac:spMkLst>
            <pc:docMk/>
            <pc:sldMk cId="2781473244" sldId="269"/>
            <ac:spMk id="9" creationId="{37038B42-2FB0-11E9-F34A-831A32B2BD7D}"/>
          </ac:spMkLst>
        </pc:spChg>
        <pc:spChg chg="mod">
          <ac:chgData name="Peter Jones" userId="0e2950338fd36735" providerId="LiveId" clId="{E1862DBA-4374-4AFA-9424-5AC1D0099125}" dt="2023-03-14T14:10:47.606" v="312" actId="164"/>
          <ac:spMkLst>
            <pc:docMk/>
            <pc:sldMk cId="2781473244" sldId="269"/>
            <ac:spMk id="10" creationId="{0BFDC3D1-2A68-EF29-BF7B-DA6B293D8468}"/>
          </ac:spMkLst>
        </pc:spChg>
        <pc:grpChg chg="add mod">
          <ac:chgData name="Peter Jones" userId="0e2950338fd36735" providerId="LiveId" clId="{E1862DBA-4374-4AFA-9424-5AC1D0099125}" dt="2023-03-14T14:10:47.606" v="312" actId="164"/>
          <ac:grpSpMkLst>
            <pc:docMk/>
            <pc:sldMk cId="2781473244" sldId="269"/>
            <ac:grpSpMk id="2" creationId="{5554B32B-274D-2784-4A01-A2BA34DEE255}"/>
          </ac:grpSpMkLst>
        </pc:grpChg>
        <pc:picChg chg="add mod">
          <ac:chgData name="Peter Jones" userId="0e2950338fd36735" providerId="LiveId" clId="{E1862DBA-4374-4AFA-9424-5AC1D0099125}" dt="2023-03-14T15:56:57.730" v="524" actId="1038"/>
          <ac:picMkLst>
            <pc:docMk/>
            <pc:sldMk cId="2781473244" sldId="269"/>
            <ac:picMk id="3" creationId="{840343BE-2E2F-8C0D-081E-E86F2E11EED4}"/>
          </ac:picMkLst>
        </pc:picChg>
      </pc:sldChg>
      <pc:sldChg chg="addSp delSp modSp mod modAnim">
        <pc:chgData name="Peter Jones" userId="0e2950338fd36735" providerId="LiveId" clId="{E1862DBA-4374-4AFA-9424-5AC1D0099125}" dt="2023-03-15T18:26:28.231" v="6273"/>
        <pc:sldMkLst>
          <pc:docMk/>
          <pc:sldMk cId="1031337230" sldId="270"/>
        </pc:sldMkLst>
        <pc:spChg chg="add mod">
          <ac:chgData name="Peter Jones" userId="0e2950338fd36735" providerId="LiveId" clId="{E1862DBA-4374-4AFA-9424-5AC1D0099125}" dt="2023-03-14T15:57:17.406" v="526"/>
          <ac:spMkLst>
            <pc:docMk/>
            <pc:sldMk cId="1031337230" sldId="270"/>
            <ac:spMk id="2" creationId="{8EE8575A-3ED9-6E97-52E7-13D7AFC23E97}"/>
          </ac:spMkLst>
        </pc:spChg>
        <pc:spChg chg="add mod">
          <ac:chgData name="Peter Jones" userId="0e2950338fd36735" providerId="LiveId" clId="{E1862DBA-4374-4AFA-9424-5AC1D0099125}" dt="2023-03-14T16:11:44.174" v="934" actId="164"/>
          <ac:spMkLst>
            <pc:docMk/>
            <pc:sldMk cId="1031337230" sldId="270"/>
            <ac:spMk id="3" creationId="{7FD6E175-8389-2A63-F9D9-7FBAA3F77D75}"/>
          </ac:spMkLst>
        </pc:spChg>
        <pc:spChg chg="add mod">
          <ac:chgData name="Peter Jones" userId="0e2950338fd36735" providerId="LiveId" clId="{E1862DBA-4374-4AFA-9424-5AC1D0099125}" dt="2023-03-14T16:11:59.888" v="936" actId="164"/>
          <ac:spMkLst>
            <pc:docMk/>
            <pc:sldMk cId="1031337230" sldId="270"/>
            <ac:spMk id="5" creationId="{90C3EE6D-B4BC-BECF-4625-3D5686B2189F}"/>
          </ac:spMkLst>
        </pc:spChg>
        <pc:spChg chg="add mod">
          <ac:chgData name="Peter Jones" userId="0e2950338fd36735" providerId="LiveId" clId="{E1862DBA-4374-4AFA-9424-5AC1D0099125}" dt="2023-03-14T16:11:53.181" v="935" actId="164"/>
          <ac:spMkLst>
            <pc:docMk/>
            <pc:sldMk cId="1031337230" sldId="270"/>
            <ac:spMk id="6" creationId="{511341AF-F9CE-040B-2284-BC9803879F31}"/>
          </ac:spMkLst>
        </pc:spChg>
        <pc:spChg chg="add mod">
          <ac:chgData name="Peter Jones" userId="0e2950338fd36735" providerId="LiveId" clId="{E1862DBA-4374-4AFA-9424-5AC1D0099125}" dt="2023-03-14T16:12:14.117" v="937" actId="164"/>
          <ac:spMkLst>
            <pc:docMk/>
            <pc:sldMk cId="1031337230" sldId="270"/>
            <ac:spMk id="7" creationId="{49D151E9-6D1E-AE98-73A7-73B27855C7C9}"/>
          </ac:spMkLst>
        </pc:spChg>
        <pc:grpChg chg="add mod">
          <ac:chgData name="Peter Jones" userId="0e2950338fd36735" providerId="LiveId" clId="{E1862DBA-4374-4AFA-9424-5AC1D0099125}" dt="2023-03-14T16:11:44.174" v="934" actId="164"/>
          <ac:grpSpMkLst>
            <pc:docMk/>
            <pc:sldMk cId="1031337230" sldId="270"/>
            <ac:grpSpMk id="28" creationId="{92E21A45-D19B-20B7-FFE7-4845660F6BF9}"/>
          </ac:grpSpMkLst>
        </pc:grpChg>
        <pc:grpChg chg="add mod">
          <ac:chgData name="Peter Jones" userId="0e2950338fd36735" providerId="LiveId" clId="{E1862DBA-4374-4AFA-9424-5AC1D0099125}" dt="2023-03-14T16:11:53.181" v="935" actId="164"/>
          <ac:grpSpMkLst>
            <pc:docMk/>
            <pc:sldMk cId="1031337230" sldId="270"/>
            <ac:grpSpMk id="29" creationId="{78A8230B-CBC5-C7B3-52F3-8C6D4F9A1FAC}"/>
          </ac:grpSpMkLst>
        </pc:grpChg>
        <pc:grpChg chg="add mod">
          <ac:chgData name="Peter Jones" userId="0e2950338fd36735" providerId="LiveId" clId="{E1862DBA-4374-4AFA-9424-5AC1D0099125}" dt="2023-03-14T16:11:59.888" v="936" actId="164"/>
          <ac:grpSpMkLst>
            <pc:docMk/>
            <pc:sldMk cId="1031337230" sldId="270"/>
            <ac:grpSpMk id="30" creationId="{DD7CAF20-8E66-7A23-E4BA-69FDBC8F912A}"/>
          </ac:grpSpMkLst>
        </pc:grpChg>
        <pc:grpChg chg="add mod">
          <ac:chgData name="Peter Jones" userId="0e2950338fd36735" providerId="LiveId" clId="{E1862DBA-4374-4AFA-9424-5AC1D0099125}" dt="2023-03-15T18:26:23.404" v="6271" actId="1076"/>
          <ac:grpSpMkLst>
            <pc:docMk/>
            <pc:sldMk cId="1031337230" sldId="270"/>
            <ac:grpSpMk id="31" creationId="{76B82005-C29E-C84D-A2E5-737CA5A19328}"/>
          </ac:grpSpMkLst>
        </pc:grpChg>
        <pc:picChg chg="add del mod">
          <ac:chgData name="Peter Jones" userId="0e2950338fd36735" providerId="LiveId" clId="{E1862DBA-4374-4AFA-9424-5AC1D0099125}" dt="2023-03-14T15:54:23.078" v="459" actId="478"/>
          <ac:picMkLst>
            <pc:docMk/>
            <pc:sldMk cId="1031337230" sldId="270"/>
            <ac:picMk id="9218" creationId="{2DAB2A94-2B6B-928A-41FE-684B29FCB5F1}"/>
          </ac:picMkLst>
        </pc:picChg>
        <pc:picChg chg="add del mod">
          <ac:chgData name="Peter Jones" userId="0e2950338fd36735" providerId="LiveId" clId="{E1862DBA-4374-4AFA-9424-5AC1D0099125}" dt="2023-03-14T15:54:26.703" v="461" actId="478"/>
          <ac:picMkLst>
            <pc:docMk/>
            <pc:sldMk cId="1031337230" sldId="270"/>
            <ac:picMk id="9220" creationId="{C29149D9-F6D5-7F74-E41F-BAAB2119BAE8}"/>
          </ac:picMkLst>
        </pc:picChg>
        <pc:picChg chg="add del mod">
          <ac:chgData name="Peter Jones" userId="0e2950338fd36735" providerId="LiveId" clId="{E1862DBA-4374-4AFA-9424-5AC1D0099125}" dt="2023-03-14T15:54:21.466" v="458" actId="478"/>
          <ac:picMkLst>
            <pc:docMk/>
            <pc:sldMk cId="1031337230" sldId="270"/>
            <ac:picMk id="9222" creationId="{FE37E31E-BB07-1D07-43EF-C2F8DFC068CB}"/>
          </ac:picMkLst>
        </pc:picChg>
        <pc:picChg chg="add del">
          <ac:chgData name="Peter Jones" userId="0e2950338fd36735" providerId="LiveId" clId="{E1862DBA-4374-4AFA-9424-5AC1D0099125}" dt="2023-03-14T15:50:51.918" v="450" actId="478"/>
          <ac:picMkLst>
            <pc:docMk/>
            <pc:sldMk cId="1031337230" sldId="270"/>
            <ac:picMk id="9224" creationId="{76EBC100-4E66-5BF5-B6EB-1DD5C9AA6324}"/>
          </ac:picMkLst>
        </pc:picChg>
        <pc:picChg chg="add del mod">
          <ac:chgData name="Peter Jones" userId="0e2950338fd36735" providerId="LiveId" clId="{E1862DBA-4374-4AFA-9424-5AC1D0099125}" dt="2023-03-14T15:54:28.536" v="462" actId="478"/>
          <ac:picMkLst>
            <pc:docMk/>
            <pc:sldMk cId="1031337230" sldId="270"/>
            <ac:picMk id="9226" creationId="{E068721F-5BBD-380A-455F-04F44C1123D5}"/>
          </ac:picMkLst>
        </pc:picChg>
        <pc:picChg chg="add mod">
          <ac:chgData name="Peter Jones" userId="0e2950338fd36735" providerId="LiveId" clId="{E1862DBA-4374-4AFA-9424-5AC1D0099125}" dt="2023-03-14T16:02:57.054" v="776" actId="1036"/>
          <ac:picMkLst>
            <pc:docMk/>
            <pc:sldMk cId="1031337230" sldId="270"/>
            <ac:picMk id="9228" creationId="{9947585D-4A81-D305-BB76-25E0497CCAE0}"/>
          </ac:picMkLst>
        </pc:picChg>
        <pc:cxnChg chg="add mod">
          <ac:chgData name="Peter Jones" userId="0e2950338fd36735" providerId="LiveId" clId="{E1862DBA-4374-4AFA-9424-5AC1D0099125}" dt="2023-03-15T00:15:38.418" v="3925" actId="692"/>
          <ac:cxnSpMkLst>
            <pc:docMk/>
            <pc:sldMk cId="1031337230" sldId="270"/>
            <ac:cxnSpMk id="12" creationId="{E80159AD-BC6E-A021-A1E7-111728A6704E}"/>
          </ac:cxnSpMkLst>
        </pc:cxnChg>
        <pc:cxnChg chg="add mod">
          <ac:chgData name="Peter Jones" userId="0e2950338fd36735" providerId="LiveId" clId="{E1862DBA-4374-4AFA-9424-5AC1D0099125}" dt="2023-03-15T00:15:46.368" v="3926" actId="692"/>
          <ac:cxnSpMkLst>
            <pc:docMk/>
            <pc:sldMk cId="1031337230" sldId="270"/>
            <ac:cxnSpMk id="13" creationId="{102AD772-0757-A47B-662E-AB5942BF0EC2}"/>
          </ac:cxnSpMkLst>
        </pc:cxnChg>
        <pc:cxnChg chg="add mod">
          <ac:chgData name="Peter Jones" userId="0e2950338fd36735" providerId="LiveId" clId="{E1862DBA-4374-4AFA-9424-5AC1D0099125}" dt="2023-03-15T00:15:25.739" v="3924" actId="692"/>
          <ac:cxnSpMkLst>
            <pc:docMk/>
            <pc:sldMk cId="1031337230" sldId="270"/>
            <ac:cxnSpMk id="15" creationId="{6AD656E7-044F-D290-E98A-40EEDB988A72}"/>
          </ac:cxnSpMkLst>
        </pc:cxnChg>
        <pc:cxnChg chg="add mod">
          <ac:chgData name="Peter Jones" userId="0e2950338fd36735" providerId="LiveId" clId="{E1862DBA-4374-4AFA-9424-5AC1D0099125}" dt="2023-03-15T00:15:12.129" v="3923" actId="692"/>
          <ac:cxnSpMkLst>
            <pc:docMk/>
            <pc:sldMk cId="1031337230" sldId="270"/>
            <ac:cxnSpMk id="17" creationId="{10CFB6EA-5E27-3E34-D182-1F128F97D923}"/>
          </ac:cxnSpMkLst>
        </pc:cxnChg>
        <pc:cxnChg chg="add mod">
          <ac:chgData name="Peter Jones" userId="0e2950338fd36735" providerId="LiveId" clId="{E1862DBA-4374-4AFA-9424-5AC1D0099125}" dt="2023-03-15T00:15:05.508" v="3922" actId="692"/>
          <ac:cxnSpMkLst>
            <pc:docMk/>
            <pc:sldMk cId="1031337230" sldId="270"/>
            <ac:cxnSpMk id="19" creationId="{1AF040CC-6F93-02A2-DAFE-B43B0145D60D}"/>
          </ac:cxnSpMkLst>
        </pc:cxnChg>
        <pc:cxnChg chg="add mod">
          <ac:chgData name="Peter Jones" userId="0e2950338fd36735" providerId="LiveId" clId="{E1862DBA-4374-4AFA-9424-5AC1D0099125}" dt="2023-03-15T00:14:46.304" v="3919" actId="692"/>
          <ac:cxnSpMkLst>
            <pc:docMk/>
            <pc:sldMk cId="1031337230" sldId="270"/>
            <ac:cxnSpMk id="22" creationId="{93715ED2-4A82-8C92-2F16-8454D098D8BB}"/>
          </ac:cxnSpMkLst>
        </pc:cxnChg>
        <pc:cxnChg chg="add mod">
          <ac:chgData name="Peter Jones" userId="0e2950338fd36735" providerId="LiveId" clId="{E1862DBA-4374-4AFA-9424-5AC1D0099125}" dt="2023-03-15T00:14:56.507" v="3921" actId="692"/>
          <ac:cxnSpMkLst>
            <pc:docMk/>
            <pc:sldMk cId="1031337230" sldId="270"/>
            <ac:cxnSpMk id="25" creationId="{59B2C241-BF50-4884-605A-B94758F57DAD}"/>
          </ac:cxnSpMkLst>
        </pc:cxnChg>
      </pc:sldChg>
      <pc:sldChg chg="addSp delSp modSp mod ord modAnim">
        <pc:chgData name="Peter Jones" userId="0e2950338fd36735" providerId="LiveId" clId="{E1862DBA-4374-4AFA-9424-5AC1D0099125}" dt="2023-08-10T07:45:11.521" v="6896" actId="403"/>
        <pc:sldMkLst>
          <pc:docMk/>
          <pc:sldMk cId="726467233" sldId="271"/>
        </pc:sldMkLst>
        <pc:spChg chg="add mod">
          <ac:chgData name="Peter Jones" userId="0e2950338fd36735" providerId="LiveId" clId="{E1862DBA-4374-4AFA-9424-5AC1D0099125}" dt="2023-08-10T07:40:14.326" v="6841" actId="1076"/>
          <ac:spMkLst>
            <pc:docMk/>
            <pc:sldMk cId="726467233" sldId="271"/>
            <ac:spMk id="2" creationId="{A15702C7-04CC-4D69-A2A7-341AEA5D623A}"/>
          </ac:spMkLst>
        </pc:spChg>
        <pc:spChg chg="add mod">
          <ac:chgData name="Peter Jones" userId="0e2950338fd36735" providerId="LiveId" clId="{E1862DBA-4374-4AFA-9424-5AC1D0099125}" dt="2023-08-10T07:40:25.662" v="6842" actId="1076"/>
          <ac:spMkLst>
            <pc:docMk/>
            <pc:sldMk cId="726467233" sldId="271"/>
            <ac:spMk id="3" creationId="{7B2242AB-8AE3-7CC9-0085-60D60101ACE0}"/>
          </ac:spMkLst>
        </pc:spChg>
        <pc:spChg chg="add del mod">
          <ac:chgData name="Peter Jones" userId="0e2950338fd36735" providerId="LiveId" clId="{E1862DBA-4374-4AFA-9424-5AC1D0099125}" dt="2023-03-14T16:40:18.660" v="1012" actId="478"/>
          <ac:spMkLst>
            <pc:docMk/>
            <pc:sldMk cId="726467233" sldId="271"/>
            <ac:spMk id="6" creationId="{7C9D3828-FD85-EBFC-289E-806A8BBAB996}"/>
          </ac:spMkLst>
        </pc:spChg>
        <pc:spChg chg="add mod">
          <ac:chgData name="Peter Jones" userId="0e2950338fd36735" providerId="LiveId" clId="{E1862DBA-4374-4AFA-9424-5AC1D0099125}" dt="2023-08-10T07:44:00.363" v="6883" actId="164"/>
          <ac:spMkLst>
            <pc:docMk/>
            <pc:sldMk cId="726467233" sldId="271"/>
            <ac:spMk id="6" creationId="{A8960F71-F3D3-E021-6100-6EEA21D3F1D6}"/>
          </ac:spMkLst>
        </pc:spChg>
        <pc:spChg chg="add mod">
          <ac:chgData name="Peter Jones" userId="0e2950338fd36735" providerId="LiveId" clId="{E1862DBA-4374-4AFA-9424-5AC1D0099125}" dt="2023-08-10T07:44:00.363" v="6883" actId="164"/>
          <ac:spMkLst>
            <pc:docMk/>
            <pc:sldMk cId="726467233" sldId="271"/>
            <ac:spMk id="7" creationId="{B199B214-3C4A-FE7D-7A46-E580F254B3A3}"/>
          </ac:spMkLst>
        </pc:spChg>
        <pc:spChg chg="add del mod">
          <ac:chgData name="Peter Jones" userId="0e2950338fd36735" providerId="LiveId" clId="{E1862DBA-4374-4AFA-9424-5AC1D0099125}" dt="2023-03-14T16:40:21.914" v="1013" actId="478"/>
          <ac:spMkLst>
            <pc:docMk/>
            <pc:sldMk cId="726467233" sldId="271"/>
            <ac:spMk id="11" creationId="{15A5A714-0712-F33E-B950-D176816A6A20}"/>
          </ac:spMkLst>
        </pc:spChg>
        <pc:spChg chg="add mod">
          <ac:chgData name="Peter Jones" userId="0e2950338fd36735" providerId="LiveId" clId="{E1862DBA-4374-4AFA-9424-5AC1D0099125}" dt="2023-08-10T07:45:11.521" v="6896" actId="403"/>
          <ac:spMkLst>
            <pc:docMk/>
            <pc:sldMk cId="726467233" sldId="271"/>
            <ac:spMk id="12" creationId="{4BA39C35-3895-E7A9-C0B3-03FDB6666943}"/>
          </ac:spMkLst>
        </pc:spChg>
        <pc:grpChg chg="add mod">
          <ac:chgData name="Peter Jones" userId="0e2950338fd36735" providerId="LiveId" clId="{E1862DBA-4374-4AFA-9424-5AC1D0099125}" dt="2023-08-10T07:44:00.363" v="6883" actId="164"/>
          <ac:grpSpMkLst>
            <pc:docMk/>
            <pc:sldMk cId="726467233" sldId="271"/>
            <ac:grpSpMk id="14" creationId="{47FA1F2E-D780-7682-4863-C3E3A38DAC79}"/>
          </ac:grpSpMkLst>
        </pc:grpChg>
        <pc:graphicFrameChg chg="add del modGraphic">
          <ac:chgData name="Peter Jones" userId="0e2950338fd36735" providerId="LiveId" clId="{E1862DBA-4374-4AFA-9424-5AC1D0099125}" dt="2023-08-10T07:45:04.730" v="6895" actId="27309"/>
          <ac:graphicFrameMkLst>
            <pc:docMk/>
            <pc:sldMk cId="726467233" sldId="271"/>
            <ac:graphicFrameMk id="16" creationId="{9F13741E-3F85-5AB1-8F84-6ED4A556A366}"/>
          </ac:graphicFrameMkLst>
        </pc:graphicFrameChg>
        <pc:picChg chg="add mod">
          <ac:chgData name="Peter Jones" userId="0e2950338fd36735" providerId="LiveId" clId="{E1862DBA-4374-4AFA-9424-5AC1D0099125}" dt="2023-08-10T07:40:34.482" v="6844" actId="1076"/>
          <ac:picMkLst>
            <pc:docMk/>
            <pc:sldMk cId="726467233" sldId="271"/>
            <ac:picMk id="10242" creationId="{0AC2E670-C5E4-8A03-E513-D6C85C52DED0}"/>
          </ac:picMkLst>
        </pc:picChg>
        <pc:cxnChg chg="add mod">
          <ac:chgData name="Peter Jones" userId="0e2950338fd36735" providerId="LiveId" clId="{E1862DBA-4374-4AFA-9424-5AC1D0099125}" dt="2023-08-10T07:44:00.363" v="6883" actId="164"/>
          <ac:cxnSpMkLst>
            <pc:docMk/>
            <pc:sldMk cId="726467233" sldId="271"/>
            <ac:cxnSpMk id="13" creationId="{1591790D-3051-F513-2B41-27735FC51DC6}"/>
          </ac:cxnSpMkLst>
        </pc:cxnChg>
      </pc:sldChg>
      <pc:sldChg chg="addSp delSp modSp mod modAnim">
        <pc:chgData name="Peter Jones" userId="0e2950338fd36735" providerId="LiveId" clId="{E1862DBA-4374-4AFA-9424-5AC1D0099125}" dt="2023-03-15T18:42:50.898" v="6452"/>
        <pc:sldMkLst>
          <pc:docMk/>
          <pc:sldMk cId="3738159012" sldId="272"/>
        </pc:sldMkLst>
        <pc:spChg chg="add mod">
          <ac:chgData name="Peter Jones" userId="0e2950338fd36735" providerId="LiveId" clId="{E1862DBA-4374-4AFA-9424-5AC1D0099125}" dt="2023-03-15T14:12:44.289" v="4494" actId="1076"/>
          <ac:spMkLst>
            <pc:docMk/>
            <pc:sldMk cId="3738159012" sldId="272"/>
            <ac:spMk id="3" creationId="{698EDF60-A4FA-083D-4637-2A1F7C466005}"/>
          </ac:spMkLst>
        </pc:spChg>
        <pc:spChg chg="add mod">
          <ac:chgData name="Peter Jones" userId="0e2950338fd36735" providerId="LiveId" clId="{E1862DBA-4374-4AFA-9424-5AC1D0099125}" dt="2023-03-15T14:15:33.376" v="4520" actId="1076"/>
          <ac:spMkLst>
            <pc:docMk/>
            <pc:sldMk cId="3738159012" sldId="272"/>
            <ac:spMk id="5" creationId="{52459ADA-69F9-F8D2-E01A-524DB4E66DCD}"/>
          </ac:spMkLst>
        </pc:spChg>
        <pc:spChg chg="add mod">
          <ac:chgData name="Peter Jones" userId="0e2950338fd36735" providerId="LiveId" clId="{E1862DBA-4374-4AFA-9424-5AC1D0099125}" dt="2023-03-15T14:29:14.795" v="5111" actId="164"/>
          <ac:spMkLst>
            <pc:docMk/>
            <pc:sldMk cId="3738159012" sldId="272"/>
            <ac:spMk id="6" creationId="{719A2D49-63A4-AF38-ADA3-54321EC772D2}"/>
          </ac:spMkLst>
        </pc:spChg>
        <pc:spChg chg="add mod">
          <ac:chgData name="Peter Jones" userId="0e2950338fd36735" providerId="LiveId" clId="{E1862DBA-4374-4AFA-9424-5AC1D0099125}" dt="2023-03-15T14:29:23.424" v="5112" actId="164"/>
          <ac:spMkLst>
            <pc:docMk/>
            <pc:sldMk cId="3738159012" sldId="272"/>
            <ac:spMk id="7" creationId="{629D11A9-AA00-AC48-2C0F-B6D034CFC4F6}"/>
          </ac:spMkLst>
        </pc:spChg>
        <pc:spChg chg="add mod">
          <ac:chgData name="Peter Jones" userId="0e2950338fd36735" providerId="LiveId" clId="{E1862DBA-4374-4AFA-9424-5AC1D0099125}" dt="2023-03-15T14:30:08.097" v="5117" actId="164"/>
          <ac:spMkLst>
            <pc:docMk/>
            <pc:sldMk cId="3738159012" sldId="272"/>
            <ac:spMk id="11" creationId="{ADC545E0-E310-CA90-A081-2905029B2EC6}"/>
          </ac:spMkLst>
        </pc:spChg>
        <pc:spChg chg="add mod">
          <ac:chgData name="Peter Jones" userId="0e2950338fd36735" providerId="LiveId" clId="{E1862DBA-4374-4AFA-9424-5AC1D0099125}" dt="2023-03-15T14:29:51.204" v="5115" actId="164"/>
          <ac:spMkLst>
            <pc:docMk/>
            <pc:sldMk cId="3738159012" sldId="272"/>
            <ac:spMk id="12" creationId="{A573D09C-BD16-D77B-A8BF-6D5591D128F6}"/>
          </ac:spMkLst>
        </pc:spChg>
        <pc:spChg chg="add mod">
          <ac:chgData name="Peter Jones" userId="0e2950338fd36735" providerId="LiveId" clId="{E1862DBA-4374-4AFA-9424-5AC1D0099125}" dt="2023-03-15T14:30:00.377" v="5116" actId="164"/>
          <ac:spMkLst>
            <pc:docMk/>
            <pc:sldMk cId="3738159012" sldId="272"/>
            <ac:spMk id="13" creationId="{3816B858-1A5F-00E1-B9C9-F7EA47A35EA6}"/>
          </ac:spMkLst>
        </pc:spChg>
        <pc:spChg chg="add mod">
          <ac:chgData name="Peter Jones" userId="0e2950338fd36735" providerId="LiveId" clId="{E1862DBA-4374-4AFA-9424-5AC1D0099125}" dt="2023-03-15T14:29:31.805" v="5113" actId="164"/>
          <ac:spMkLst>
            <pc:docMk/>
            <pc:sldMk cId="3738159012" sldId="272"/>
            <ac:spMk id="14" creationId="{FC259E94-C851-9788-AFBC-6143DEE0F578}"/>
          </ac:spMkLst>
        </pc:spChg>
        <pc:spChg chg="add mod">
          <ac:chgData name="Peter Jones" userId="0e2950338fd36735" providerId="LiveId" clId="{E1862DBA-4374-4AFA-9424-5AC1D0099125}" dt="2023-03-15T14:29:39.022" v="5114" actId="164"/>
          <ac:spMkLst>
            <pc:docMk/>
            <pc:sldMk cId="3738159012" sldId="272"/>
            <ac:spMk id="15" creationId="{78F707A5-81E5-B3DE-4A9B-2B3B8E9F6405}"/>
          </ac:spMkLst>
        </pc:spChg>
        <pc:spChg chg="add mod">
          <ac:chgData name="Peter Jones" userId="0e2950338fd36735" providerId="LiveId" clId="{E1862DBA-4374-4AFA-9424-5AC1D0099125}" dt="2023-03-15T18:42:39.318" v="6441" actId="164"/>
          <ac:spMkLst>
            <pc:docMk/>
            <pc:sldMk cId="3738159012" sldId="272"/>
            <ac:spMk id="44" creationId="{858F4E69-CFF9-2FA8-A623-0695228D9D2D}"/>
          </ac:spMkLst>
        </pc:spChg>
        <pc:spChg chg="add mod">
          <ac:chgData name="Peter Jones" userId="0e2950338fd36735" providerId="LiveId" clId="{E1862DBA-4374-4AFA-9424-5AC1D0099125}" dt="2023-03-15T18:42:39.318" v="6441" actId="164"/>
          <ac:spMkLst>
            <pc:docMk/>
            <pc:sldMk cId="3738159012" sldId="272"/>
            <ac:spMk id="47" creationId="{39BC08B0-519C-D3BC-BD04-DE64CA5A7D17}"/>
          </ac:spMkLst>
        </pc:spChg>
        <pc:spChg chg="add mod">
          <ac:chgData name="Peter Jones" userId="0e2950338fd36735" providerId="LiveId" clId="{E1862DBA-4374-4AFA-9424-5AC1D0099125}" dt="2023-03-15T18:42:39.318" v="6441" actId="164"/>
          <ac:spMkLst>
            <pc:docMk/>
            <pc:sldMk cId="3738159012" sldId="272"/>
            <ac:spMk id="48" creationId="{074E983D-6130-19B7-DBF1-46200FE85A94}"/>
          </ac:spMkLst>
        </pc:spChg>
        <pc:spChg chg="add mod">
          <ac:chgData name="Peter Jones" userId="0e2950338fd36735" providerId="LiveId" clId="{E1862DBA-4374-4AFA-9424-5AC1D0099125}" dt="2023-03-15T18:42:39.318" v="6441" actId="164"/>
          <ac:spMkLst>
            <pc:docMk/>
            <pc:sldMk cId="3738159012" sldId="272"/>
            <ac:spMk id="49" creationId="{C1B96C63-C9BA-6D00-5880-0B2A97C37E63}"/>
          </ac:spMkLst>
        </pc:spChg>
        <pc:grpChg chg="add mod">
          <ac:chgData name="Peter Jones" userId="0e2950338fd36735" providerId="LiveId" clId="{E1862DBA-4374-4AFA-9424-5AC1D0099125}" dt="2023-03-15T14:29:14.795" v="5111" actId="164"/>
          <ac:grpSpMkLst>
            <pc:docMk/>
            <pc:sldMk cId="3738159012" sldId="272"/>
            <ac:grpSpMk id="37" creationId="{6E40695E-3F55-C6C9-0B35-CD62F2505B18}"/>
          </ac:grpSpMkLst>
        </pc:grpChg>
        <pc:grpChg chg="add mod">
          <ac:chgData name="Peter Jones" userId="0e2950338fd36735" providerId="LiveId" clId="{E1862DBA-4374-4AFA-9424-5AC1D0099125}" dt="2023-03-15T14:29:23.424" v="5112" actId="164"/>
          <ac:grpSpMkLst>
            <pc:docMk/>
            <pc:sldMk cId="3738159012" sldId="272"/>
            <ac:grpSpMk id="38" creationId="{E9980D46-DB07-DAB2-9413-BBBACCF7F7C3}"/>
          </ac:grpSpMkLst>
        </pc:grpChg>
        <pc:grpChg chg="add mod">
          <ac:chgData name="Peter Jones" userId="0e2950338fd36735" providerId="LiveId" clId="{E1862DBA-4374-4AFA-9424-5AC1D0099125}" dt="2023-03-15T14:29:31.805" v="5113" actId="164"/>
          <ac:grpSpMkLst>
            <pc:docMk/>
            <pc:sldMk cId="3738159012" sldId="272"/>
            <ac:grpSpMk id="39" creationId="{A529183B-F853-EFBF-1E29-E48CD9883B37}"/>
          </ac:grpSpMkLst>
        </pc:grpChg>
        <pc:grpChg chg="add mod">
          <ac:chgData name="Peter Jones" userId="0e2950338fd36735" providerId="LiveId" clId="{E1862DBA-4374-4AFA-9424-5AC1D0099125}" dt="2023-03-15T14:29:39.022" v="5114" actId="164"/>
          <ac:grpSpMkLst>
            <pc:docMk/>
            <pc:sldMk cId="3738159012" sldId="272"/>
            <ac:grpSpMk id="40" creationId="{6EAEFA9A-00F9-1830-B60F-426EF05D643D}"/>
          </ac:grpSpMkLst>
        </pc:grpChg>
        <pc:grpChg chg="add mod">
          <ac:chgData name="Peter Jones" userId="0e2950338fd36735" providerId="LiveId" clId="{E1862DBA-4374-4AFA-9424-5AC1D0099125}" dt="2023-03-15T14:29:51.204" v="5115" actId="164"/>
          <ac:grpSpMkLst>
            <pc:docMk/>
            <pc:sldMk cId="3738159012" sldId="272"/>
            <ac:grpSpMk id="41" creationId="{B1C01C87-1125-DA98-9B68-EFB460C695A7}"/>
          </ac:grpSpMkLst>
        </pc:grpChg>
        <pc:grpChg chg="add mod">
          <ac:chgData name="Peter Jones" userId="0e2950338fd36735" providerId="LiveId" clId="{E1862DBA-4374-4AFA-9424-5AC1D0099125}" dt="2023-03-15T14:30:00.377" v="5116" actId="164"/>
          <ac:grpSpMkLst>
            <pc:docMk/>
            <pc:sldMk cId="3738159012" sldId="272"/>
            <ac:grpSpMk id="42" creationId="{12528417-D3B2-06D3-492F-FD27DF4B083B}"/>
          </ac:grpSpMkLst>
        </pc:grpChg>
        <pc:grpChg chg="add mod">
          <ac:chgData name="Peter Jones" userId="0e2950338fd36735" providerId="LiveId" clId="{E1862DBA-4374-4AFA-9424-5AC1D0099125}" dt="2023-03-15T14:30:08.097" v="5117" actId="164"/>
          <ac:grpSpMkLst>
            <pc:docMk/>
            <pc:sldMk cId="3738159012" sldId="272"/>
            <ac:grpSpMk id="43" creationId="{53628C03-1DA5-8382-B5BF-4F9CF74A5D26}"/>
          </ac:grpSpMkLst>
        </pc:grpChg>
        <pc:grpChg chg="add mod">
          <ac:chgData name="Peter Jones" userId="0e2950338fd36735" providerId="LiveId" clId="{E1862DBA-4374-4AFA-9424-5AC1D0099125}" dt="2023-03-15T18:42:39.318" v="6441" actId="164"/>
          <ac:grpSpMkLst>
            <pc:docMk/>
            <pc:sldMk cId="3738159012" sldId="272"/>
            <ac:grpSpMk id="50" creationId="{BCE57A20-AA59-75EE-C30A-FBC09E1B5787}"/>
          </ac:grpSpMkLst>
        </pc:grpChg>
        <pc:cxnChg chg="add mod">
          <ac:chgData name="Peter Jones" userId="0e2950338fd36735" providerId="LiveId" clId="{E1862DBA-4374-4AFA-9424-5AC1D0099125}" dt="2023-03-15T14:29:14.795" v="5111" actId="164"/>
          <ac:cxnSpMkLst>
            <pc:docMk/>
            <pc:sldMk cId="3738159012" sldId="272"/>
            <ac:cxnSpMk id="17" creationId="{128BC908-609C-1F85-9E2B-7FE2192816BF}"/>
          </ac:cxnSpMkLst>
        </pc:cxnChg>
        <pc:cxnChg chg="add mod">
          <ac:chgData name="Peter Jones" userId="0e2950338fd36735" providerId="LiveId" clId="{E1862DBA-4374-4AFA-9424-5AC1D0099125}" dt="2023-03-15T14:29:23.424" v="5112" actId="164"/>
          <ac:cxnSpMkLst>
            <pc:docMk/>
            <pc:sldMk cId="3738159012" sldId="272"/>
            <ac:cxnSpMk id="18" creationId="{214E4B2E-7638-8BC3-20B3-6731E384A7B4}"/>
          </ac:cxnSpMkLst>
        </pc:cxnChg>
        <pc:cxnChg chg="add mod">
          <ac:chgData name="Peter Jones" userId="0e2950338fd36735" providerId="LiveId" clId="{E1862DBA-4374-4AFA-9424-5AC1D0099125}" dt="2023-03-15T14:29:31.805" v="5113" actId="164"/>
          <ac:cxnSpMkLst>
            <pc:docMk/>
            <pc:sldMk cId="3738159012" sldId="272"/>
            <ac:cxnSpMk id="21" creationId="{53695746-35E8-5377-A36F-70421E81E42E}"/>
          </ac:cxnSpMkLst>
        </pc:cxnChg>
        <pc:cxnChg chg="add mod">
          <ac:chgData name="Peter Jones" userId="0e2950338fd36735" providerId="LiveId" clId="{E1862DBA-4374-4AFA-9424-5AC1D0099125}" dt="2023-03-15T14:29:39.022" v="5114" actId="164"/>
          <ac:cxnSpMkLst>
            <pc:docMk/>
            <pc:sldMk cId="3738159012" sldId="272"/>
            <ac:cxnSpMk id="24" creationId="{B825EBE2-18B9-6E67-E757-1BDB9734318C}"/>
          </ac:cxnSpMkLst>
        </pc:cxnChg>
        <pc:cxnChg chg="add mod">
          <ac:chgData name="Peter Jones" userId="0e2950338fd36735" providerId="LiveId" clId="{E1862DBA-4374-4AFA-9424-5AC1D0099125}" dt="2023-03-15T14:29:51.204" v="5115" actId="164"/>
          <ac:cxnSpMkLst>
            <pc:docMk/>
            <pc:sldMk cId="3738159012" sldId="272"/>
            <ac:cxnSpMk id="27" creationId="{E94FE6C1-28A5-9E8D-F535-44EE9C8A9351}"/>
          </ac:cxnSpMkLst>
        </pc:cxnChg>
        <pc:cxnChg chg="add mod">
          <ac:chgData name="Peter Jones" userId="0e2950338fd36735" providerId="LiveId" clId="{E1862DBA-4374-4AFA-9424-5AC1D0099125}" dt="2023-03-15T14:30:00.377" v="5116" actId="164"/>
          <ac:cxnSpMkLst>
            <pc:docMk/>
            <pc:sldMk cId="3738159012" sldId="272"/>
            <ac:cxnSpMk id="30" creationId="{395C00D6-F44D-6BE6-851D-B6C19C3B4C67}"/>
          </ac:cxnSpMkLst>
        </pc:cxnChg>
        <pc:cxnChg chg="add mod">
          <ac:chgData name="Peter Jones" userId="0e2950338fd36735" providerId="LiveId" clId="{E1862DBA-4374-4AFA-9424-5AC1D0099125}" dt="2023-03-15T14:30:08.097" v="5117" actId="164"/>
          <ac:cxnSpMkLst>
            <pc:docMk/>
            <pc:sldMk cId="3738159012" sldId="272"/>
            <ac:cxnSpMk id="33" creationId="{0B001C1A-49CA-0DA3-59B1-75B1804C7EEC}"/>
          </ac:cxnSpMkLst>
        </pc:cxnChg>
        <pc:cxnChg chg="add del mod">
          <ac:chgData name="Peter Jones" userId="0e2950338fd36735" providerId="LiveId" clId="{E1862DBA-4374-4AFA-9424-5AC1D0099125}" dt="2023-03-15T14:31:29.200" v="5146"/>
          <ac:cxnSpMkLst>
            <pc:docMk/>
            <pc:sldMk cId="3738159012" sldId="272"/>
            <ac:cxnSpMk id="45" creationId="{EB36C865-C955-572F-1FEB-DBF11714B8D7}"/>
          </ac:cxnSpMkLst>
        </pc:cxnChg>
        <pc:cxnChg chg="add del mod">
          <ac:chgData name="Peter Jones" userId="0e2950338fd36735" providerId="LiveId" clId="{E1862DBA-4374-4AFA-9424-5AC1D0099125}" dt="2023-03-15T14:31:28.408" v="5145"/>
          <ac:cxnSpMkLst>
            <pc:docMk/>
            <pc:sldMk cId="3738159012" sldId="272"/>
            <ac:cxnSpMk id="46" creationId="{4E448C66-C4F3-59B5-9AB8-6B6BF2433C1F}"/>
          </ac:cxnSpMkLst>
        </pc:cxnChg>
      </pc:sldChg>
      <pc:sldChg chg="addSp modSp ord">
        <pc:chgData name="Peter Jones" userId="0e2950338fd36735" providerId="LiveId" clId="{E1862DBA-4374-4AFA-9424-5AC1D0099125}" dt="2023-03-15T14:50:25.616" v="5409" actId="1037"/>
        <pc:sldMkLst>
          <pc:docMk/>
          <pc:sldMk cId="968994978" sldId="273"/>
        </pc:sldMkLst>
        <pc:picChg chg="add mod">
          <ac:chgData name="Peter Jones" userId="0e2950338fd36735" providerId="LiveId" clId="{E1862DBA-4374-4AFA-9424-5AC1D0099125}" dt="2023-03-15T14:50:25.616" v="5409" actId="1037"/>
          <ac:picMkLst>
            <pc:docMk/>
            <pc:sldMk cId="968994978" sldId="273"/>
            <ac:picMk id="29698" creationId="{7D6B29C1-C2A6-6FE2-0959-A057861A65FE}"/>
          </ac:picMkLst>
        </pc:picChg>
      </pc:sldChg>
      <pc:sldChg chg="addSp modSp mod modAnim">
        <pc:chgData name="Peter Jones" userId="0e2950338fd36735" providerId="LiveId" clId="{E1862DBA-4374-4AFA-9424-5AC1D0099125}" dt="2023-03-15T18:46:23.115" v="6482"/>
        <pc:sldMkLst>
          <pc:docMk/>
          <pc:sldMk cId="2443732822" sldId="274"/>
        </pc:sldMkLst>
        <pc:spChg chg="add mod">
          <ac:chgData name="Peter Jones" userId="0e2950338fd36735" providerId="LiveId" clId="{E1862DBA-4374-4AFA-9424-5AC1D0099125}" dt="2023-03-15T15:12:33.816" v="5597" actId="14100"/>
          <ac:spMkLst>
            <pc:docMk/>
            <pc:sldMk cId="2443732822" sldId="274"/>
            <ac:spMk id="3" creationId="{4A09A66A-99D6-C9AF-2727-FCFAD0A0EE8F}"/>
          </ac:spMkLst>
        </pc:spChg>
        <pc:spChg chg="add mod">
          <ac:chgData name="Peter Jones" userId="0e2950338fd36735" providerId="LiveId" clId="{E1862DBA-4374-4AFA-9424-5AC1D0099125}" dt="2023-03-15T15:12:19.393" v="5574" actId="1036"/>
          <ac:spMkLst>
            <pc:docMk/>
            <pc:sldMk cId="2443732822" sldId="274"/>
            <ac:spMk id="6" creationId="{7A9EE0A2-F3CF-FE8B-6FB1-0C0A54E225A7}"/>
          </ac:spMkLst>
        </pc:spChg>
        <pc:picChg chg="add mod">
          <ac:chgData name="Peter Jones" userId="0e2950338fd36735" providerId="LiveId" clId="{E1862DBA-4374-4AFA-9424-5AC1D0099125}" dt="2023-03-15T15:06:39.851" v="5489" actId="1037"/>
          <ac:picMkLst>
            <pc:docMk/>
            <pc:sldMk cId="2443732822" sldId="274"/>
            <ac:picMk id="30722" creationId="{A33037BB-BF90-AEF4-29A3-09BDB79DCD56}"/>
          </ac:picMkLst>
        </pc:picChg>
        <pc:picChg chg="add mod">
          <ac:chgData name="Peter Jones" userId="0e2950338fd36735" providerId="LiveId" clId="{E1862DBA-4374-4AFA-9424-5AC1D0099125}" dt="2023-03-15T15:06:39.851" v="5489" actId="1037"/>
          <ac:picMkLst>
            <pc:docMk/>
            <pc:sldMk cId="2443732822" sldId="274"/>
            <ac:picMk id="30724" creationId="{85A9F1F3-20EE-3FBB-6737-60C4DFDDF1D4}"/>
          </ac:picMkLst>
        </pc:picChg>
      </pc:sldChg>
      <pc:sldChg chg="addSp modSp">
        <pc:chgData name="Peter Jones" userId="0e2950338fd36735" providerId="LiveId" clId="{E1862DBA-4374-4AFA-9424-5AC1D0099125}" dt="2023-03-15T18:46:35.483" v="6514" actId="1037"/>
        <pc:sldMkLst>
          <pc:docMk/>
          <pc:sldMk cId="4158655680" sldId="275"/>
        </pc:sldMkLst>
        <pc:picChg chg="add mod">
          <ac:chgData name="Peter Jones" userId="0e2950338fd36735" providerId="LiveId" clId="{E1862DBA-4374-4AFA-9424-5AC1D0099125}" dt="2023-03-15T15:18:18.962" v="5600" actId="1076"/>
          <ac:picMkLst>
            <pc:docMk/>
            <pc:sldMk cId="4158655680" sldId="275"/>
            <ac:picMk id="31746" creationId="{F3D3AC9D-5A38-3DF6-DC44-01A12060172A}"/>
          </ac:picMkLst>
        </pc:picChg>
        <pc:picChg chg="add mod">
          <ac:chgData name="Peter Jones" userId="0e2950338fd36735" providerId="LiveId" clId="{E1862DBA-4374-4AFA-9424-5AC1D0099125}" dt="2023-03-15T18:46:35.483" v="6514" actId="1037"/>
          <ac:picMkLst>
            <pc:docMk/>
            <pc:sldMk cId="4158655680" sldId="275"/>
            <ac:picMk id="31748" creationId="{D8B65889-0B5B-A0FC-A3F3-D3207B6A6CCE}"/>
          </ac:picMkLst>
        </pc:picChg>
      </pc:sldChg>
      <pc:sldChg chg="addSp modSp del mod modAnim">
        <pc:chgData name="Peter Jones" userId="0e2950338fd36735" providerId="LiveId" clId="{E1862DBA-4374-4AFA-9424-5AC1D0099125}" dt="2023-07-31T06:34:51.528" v="6597" actId="47"/>
        <pc:sldMkLst>
          <pc:docMk/>
          <pc:sldMk cId="2015340517" sldId="276"/>
        </pc:sldMkLst>
        <pc:spChg chg="add mod">
          <ac:chgData name="Peter Jones" userId="0e2950338fd36735" providerId="LiveId" clId="{E1862DBA-4374-4AFA-9424-5AC1D0099125}" dt="2023-03-15T15:38:47.632" v="6053" actId="1076"/>
          <ac:spMkLst>
            <pc:docMk/>
            <pc:sldMk cId="2015340517" sldId="276"/>
            <ac:spMk id="3" creationId="{865752AE-45EB-005E-5B31-B7124B0A2DFA}"/>
          </ac:spMkLst>
        </pc:spChg>
        <pc:spChg chg="add mod">
          <ac:chgData name="Peter Jones" userId="0e2950338fd36735" providerId="LiveId" clId="{E1862DBA-4374-4AFA-9424-5AC1D0099125}" dt="2023-03-15T16:57:04.834" v="6107" actId="1035"/>
          <ac:spMkLst>
            <pc:docMk/>
            <pc:sldMk cId="2015340517" sldId="276"/>
            <ac:spMk id="6" creationId="{A3E4E6C2-E721-D5FA-6A68-E12F3CADF6D1}"/>
          </ac:spMkLst>
        </pc:spChg>
        <pc:picChg chg="add mod">
          <ac:chgData name="Peter Jones" userId="0e2950338fd36735" providerId="LiveId" clId="{E1862DBA-4374-4AFA-9424-5AC1D0099125}" dt="2023-03-15T16:57:09.209" v="6108" actId="14100"/>
          <ac:picMkLst>
            <pc:docMk/>
            <pc:sldMk cId="2015340517" sldId="276"/>
            <ac:picMk id="32770" creationId="{F2DBD900-A76D-9D2F-805A-F6DD727A68F5}"/>
          </ac:picMkLst>
        </pc:picChg>
      </pc:sldChg>
      <pc:sldChg chg="addSp modSp del mod">
        <pc:chgData name="Peter Jones" userId="0e2950338fd36735" providerId="LiveId" clId="{E1862DBA-4374-4AFA-9424-5AC1D0099125}" dt="2023-07-31T06:35:00.347" v="6600" actId="47"/>
        <pc:sldMkLst>
          <pc:docMk/>
          <pc:sldMk cId="1780519926" sldId="277"/>
        </pc:sldMkLst>
        <pc:spChg chg="add mod">
          <ac:chgData name="Peter Jones" userId="0e2950338fd36735" providerId="LiveId" clId="{E1862DBA-4374-4AFA-9424-5AC1D0099125}" dt="2023-03-15T17:08:26.470" v="6217" actId="123"/>
          <ac:spMkLst>
            <pc:docMk/>
            <pc:sldMk cId="1780519926" sldId="277"/>
            <ac:spMk id="3" creationId="{3C81D925-9B02-4D17-665E-BB1E6756BAF9}"/>
          </ac:spMkLst>
        </pc:spChg>
      </pc:sldChg>
      <pc:sldChg chg="del">
        <pc:chgData name="Peter Jones" userId="0e2950338fd36735" providerId="LiveId" clId="{E1862DBA-4374-4AFA-9424-5AC1D0099125}" dt="2023-03-15T17:59:52.219" v="6219" actId="47"/>
        <pc:sldMkLst>
          <pc:docMk/>
          <pc:sldMk cId="2214233319" sldId="278"/>
        </pc:sldMkLst>
      </pc:sldChg>
      <pc:sldChg chg="del">
        <pc:chgData name="Peter Jones" userId="0e2950338fd36735" providerId="LiveId" clId="{E1862DBA-4374-4AFA-9424-5AC1D0099125}" dt="2023-03-15T17:59:53.239" v="6220" actId="47"/>
        <pc:sldMkLst>
          <pc:docMk/>
          <pc:sldMk cId="4100448827" sldId="279"/>
        </pc:sldMkLst>
      </pc:sldChg>
      <pc:sldChg chg="del">
        <pc:chgData name="Peter Jones" userId="0e2950338fd36735" providerId="LiveId" clId="{E1862DBA-4374-4AFA-9424-5AC1D0099125}" dt="2023-03-15T17:59:54.131" v="6221" actId="47"/>
        <pc:sldMkLst>
          <pc:docMk/>
          <pc:sldMk cId="1904989670" sldId="280"/>
        </pc:sldMkLst>
      </pc:sldChg>
      <pc:sldChg chg="del">
        <pc:chgData name="Peter Jones" userId="0e2950338fd36735" providerId="LiveId" clId="{E1862DBA-4374-4AFA-9424-5AC1D0099125}" dt="2023-03-15T17:59:55.013" v="6222" actId="47"/>
        <pc:sldMkLst>
          <pc:docMk/>
          <pc:sldMk cId="1923753153" sldId="281"/>
        </pc:sldMkLst>
      </pc:sldChg>
      <pc:sldChg chg="del">
        <pc:chgData name="Peter Jones" userId="0e2950338fd36735" providerId="LiveId" clId="{E1862DBA-4374-4AFA-9424-5AC1D0099125}" dt="2023-03-15T17:59:55.972" v="6223" actId="47"/>
        <pc:sldMkLst>
          <pc:docMk/>
          <pc:sldMk cId="3012705265" sldId="282"/>
        </pc:sldMkLst>
      </pc:sldChg>
      <pc:sldChg chg="del">
        <pc:chgData name="Peter Jones" userId="0e2950338fd36735" providerId="LiveId" clId="{E1862DBA-4374-4AFA-9424-5AC1D0099125}" dt="2023-03-15T17:59:56.896" v="6224" actId="47"/>
        <pc:sldMkLst>
          <pc:docMk/>
          <pc:sldMk cId="1300921936" sldId="283"/>
        </pc:sldMkLst>
      </pc:sldChg>
      <pc:sldChg chg="del">
        <pc:chgData name="Peter Jones" userId="0e2950338fd36735" providerId="LiveId" clId="{E1862DBA-4374-4AFA-9424-5AC1D0099125}" dt="2023-03-15T17:59:57.789" v="6225" actId="47"/>
        <pc:sldMkLst>
          <pc:docMk/>
          <pc:sldMk cId="1914122295" sldId="284"/>
        </pc:sldMkLst>
      </pc:sldChg>
      <pc:sldChg chg="del">
        <pc:chgData name="Peter Jones" userId="0e2950338fd36735" providerId="LiveId" clId="{E1862DBA-4374-4AFA-9424-5AC1D0099125}" dt="2023-03-15T17:59:59.068" v="6226" actId="47"/>
        <pc:sldMkLst>
          <pc:docMk/>
          <pc:sldMk cId="2505883549" sldId="285"/>
        </pc:sldMkLst>
      </pc:sldChg>
      <pc:sldChg chg="del">
        <pc:chgData name="Peter Jones" userId="0e2950338fd36735" providerId="LiveId" clId="{E1862DBA-4374-4AFA-9424-5AC1D0099125}" dt="2023-03-15T18:00:00.060" v="6227" actId="47"/>
        <pc:sldMkLst>
          <pc:docMk/>
          <pc:sldMk cId="3361915777" sldId="286"/>
        </pc:sldMkLst>
      </pc:sldChg>
      <pc:sldChg chg="del">
        <pc:chgData name="Peter Jones" userId="0e2950338fd36735" providerId="LiveId" clId="{E1862DBA-4374-4AFA-9424-5AC1D0099125}" dt="2023-03-15T18:00:00.950" v="6228" actId="47"/>
        <pc:sldMkLst>
          <pc:docMk/>
          <pc:sldMk cId="1041476186" sldId="287"/>
        </pc:sldMkLst>
      </pc:sldChg>
      <pc:sldChg chg="del">
        <pc:chgData name="Peter Jones" userId="0e2950338fd36735" providerId="LiveId" clId="{E1862DBA-4374-4AFA-9424-5AC1D0099125}" dt="2023-03-15T18:00:01.822" v="6229" actId="47"/>
        <pc:sldMkLst>
          <pc:docMk/>
          <pc:sldMk cId="1232844375" sldId="288"/>
        </pc:sldMkLst>
      </pc:sldChg>
      <pc:sldChg chg="del">
        <pc:chgData name="Peter Jones" userId="0e2950338fd36735" providerId="LiveId" clId="{E1862DBA-4374-4AFA-9424-5AC1D0099125}" dt="2023-03-15T18:00:02.712" v="6230" actId="47"/>
        <pc:sldMkLst>
          <pc:docMk/>
          <pc:sldMk cId="1417752700" sldId="289"/>
        </pc:sldMkLst>
      </pc:sldChg>
      <pc:sldChg chg="del">
        <pc:chgData name="Peter Jones" userId="0e2950338fd36735" providerId="LiveId" clId="{E1862DBA-4374-4AFA-9424-5AC1D0099125}" dt="2023-03-15T18:00:03.585" v="6231" actId="47"/>
        <pc:sldMkLst>
          <pc:docMk/>
          <pc:sldMk cId="1489239398" sldId="290"/>
        </pc:sldMkLst>
      </pc:sldChg>
      <pc:sldChg chg="del">
        <pc:chgData name="Peter Jones" userId="0e2950338fd36735" providerId="LiveId" clId="{E1862DBA-4374-4AFA-9424-5AC1D0099125}" dt="2023-03-15T18:00:05.242" v="6232" actId="47"/>
        <pc:sldMkLst>
          <pc:docMk/>
          <pc:sldMk cId="2227272822" sldId="291"/>
        </pc:sldMkLst>
      </pc:sldChg>
      <pc:sldChg chg="modSp mod">
        <pc:chgData name="Peter Jones" userId="0e2950338fd36735" providerId="LiveId" clId="{E1862DBA-4374-4AFA-9424-5AC1D0099125}" dt="2023-03-14T00:55:20.004" v="20" actId="207"/>
        <pc:sldMkLst>
          <pc:docMk/>
          <pc:sldMk cId="654988490" sldId="292"/>
        </pc:sldMkLst>
        <pc:spChg chg="mod">
          <ac:chgData name="Peter Jones" userId="0e2950338fd36735" providerId="LiveId" clId="{E1862DBA-4374-4AFA-9424-5AC1D0099125}" dt="2023-03-14T00:55:20.004" v="20" actId="207"/>
          <ac:spMkLst>
            <pc:docMk/>
            <pc:sldMk cId="654988490" sldId="292"/>
            <ac:spMk id="6" creationId="{320B7DDB-FBC3-234E-1CBB-1206A51A9354}"/>
          </ac:spMkLst>
        </pc:spChg>
      </pc:sldChg>
      <pc:sldChg chg="del">
        <pc:chgData name="Peter Jones" userId="0e2950338fd36735" providerId="LiveId" clId="{E1862DBA-4374-4AFA-9424-5AC1D0099125}" dt="2023-07-06T03:36:43.498" v="6557" actId="47"/>
        <pc:sldMkLst>
          <pc:docMk/>
          <pc:sldMk cId="2482134404" sldId="293"/>
        </pc:sldMkLst>
      </pc:sldChg>
      <pc:sldChg chg="addSp delSp modSp add mod">
        <pc:chgData name="Peter Jones" userId="0e2950338fd36735" providerId="LiveId" clId="{E1862DBA-4374-4AFA-9424-5AC1D0099125}" dt="2023-08-10T07:34:47.349" v="6777" actId="164"/>
        <pc:sldMkLst>
          <pc:docMk/>
          <pc:sldMk cId="555099221" sldId="294"/>
        </pc:sldMkLst>
        <pc:spChg chg="mod topLvl">
          <ac:chgData name="Peter Jones" userId="0e2950338fd36735" providerId="LiveId" clId="{E1862DBA-4374-4AFA-9424-5AC1D0099125}" dt="2023-08-10T07:34:47.349" v="6777" actId="164"/>
          <ac:spMkLst>
            <pc:docMk/>
            <pc:sldMk cId="555099221" sldId="294"/>
            <ac:spMk id="3" creationId="{F00EEE23-5940-2D39-FAAE-14B675855122}"/>
          </ac:spMkLst>
        </pc:spChg>
        <pc:spChg chg="mod topLvl">
          <ac:chgData name="Peter Jones" userId="0e2950338fd36735" providerId="LiveId" clId="{E1862DBA-4374-4AFA-9424-5AC1D0099125}" dt="2023-08-10T07:34:47.349" v="6777" actId="164"/>
          <ac:spMkLst>
            <pc:docMk/>
            <pc:sldMk cId="555099221" sldId="294"/>
            <ac:spMk id="5" creationId="{54FA85AC-1D3C-2BD4-B471-E294E0A94681}"/>
          </ac:spMkLst>
        </pc:spChg>
        <pc:spChg chg="mod">
          <ac:chgData name="Peter Jones" userId="0e2950338fd36735" providerId="LiveId" clId="{E1862DBA-4374-4AFA-9424-5AC1D0099125}" dt="2023-03-14T01:00:20.622" v="49" actId="207"/>
          <ac:spMkLst>
            <pc:docMk/>
            <pc:sldMk cId="555099221" sldId="294"/>
            <ac:spMk id="6" creationId="{320B7DDB-FBC3-234E-1CBB-1206A51A9354}"/>
          </ac:spMkLst>
        </pc:spChg>
        <pc:grpChg chg="add del mod">
          <ac:chgData name="Peter Jones" userId="0e2950338fd36735" providerId="LiveId" clId="{E1862DBA-4374-4AFA-9424-5AC1D0099125}" dt="2023-08-10T07:34:14.911" v="6755" actId="165"/>
          <ac:grpSpMkLst>
            <pc:docMk/>
            <pc:sldMk cId="555099221" sldId="294"/>
            <ac:grpSpMk id="2" creationId="{2E97AEBC-4EFF-FED2-BFBB-7AB9A7D58304}"/>
          </ac:grpSpMkLst>
        </pc:grpChg>
        <pc:grpChg chg="add mod">
          <ac:chgData name="Peter Jones" userId="0e2950338fd36735" providerId="LiveId" clId="{E1862DBA-4374-4AFA-9424-5AC1D0099125}" dt="2023-08-10T07:34:47.349" v="6777" actId="164"/>
          <ac:grpSpMkLst>
            <pc:docMk/>
            <pc:sldMk cId="555099221" sldId="294"/>
            <ac:grpSpMk id="19" creationId="{79217145-E2FB-0D7C-E452-9CF297EA039D}"/>
          </ac:grpSpMkLst>
        </pc:grpChg>
        <pc:cxnChg chg="mod topLvl">
          <ac:chgData name="Peter Jones" userId="0e2950338fd36735" providerId="LiveId" clId="{E1862DBA-4374-4AFA-9424-5AC1D0099125}" dt="2023-08-10T07:34:47.349" v="6777" actId="164"/>
          <ac:cxnSpMkLst>
            <pc:docMk/>
            <pc:sldMk cId="555099221" sldId="294"/>
            <ac:cxnSpMk id="11" creationId="{923EB4E7-3662-D85C-E310-8336B6484FFA}"/>
          </ac:cxnSpMkLst>
        </pc:cxnChg>
      </pc:sldChg>
      <pc:sldChg chg="addSp modSp add mod">
        <pc:chgData name="Peter Jones" userId="0e2950338fd36735" providerId="LiveId" clId="{E1862DBA-4374-4AFA-9424-5AC1D0099125}" dt="2023-08-10T07:33:34.809" v="6712" actId="164"/>
        <pc:sldMkLst>
          <pc:docMk/>
          <pc:sldMk cId="2975311095" sldId="295"/>
        </pc:sldMkLst>
        <pc:spChg chg="add mod">
          <ac:chgData name="Peter Jones" userId="0e2950338fd36735" providerId="LiveId" clId="{E1862DBA-4374-4AFA-9424-5AC1D0099125}" dt="2023-08-10T07:33:34.809" v="6712" actId="164"/>
          <ac:spMkLst>
            <pc:docMk/>
            <pc:sldMk cId="2975311095" sldId="295"/>
            <ac:spMk id="2" creationId="{6F3C170A-522F-D56A-A6B4-A4027E144BB3}"/>
          </ac:spMkLst>
        </pc:spChg>
        <pc:spChg chg="add mod">
          <ac:chgData name="Peter Jones" userId="0e2950338fd36735" providerId="LiveId" clId="{E1862DBA-4374-4AFA-9424-5AC1D0099125}" dt="2023-08-10T07:33:34.809" v="6712" actId="164"/>
          <ac:spMkLst>
            <pc:docMk/>
            <pc:sldMk cId="2975311095" sldId="295"/>
            <ac:spMk id="3" creationId="{9C59C4F1-5E0F-5231-0B61-DF3583DF8CDA}"/>
          </ac:spMkLst>
        </pc:spChg>
        <pc:spChg chg="mod">
          <ac:chgData name="Peter Jones" userId="0e2950338fd36735" providerId="LiveId" clId="{E1862DBA-4374-4AFA-9424-5AC1D0099125}" dt="2023-03-14T01:00:57.409" v="53" actId="207"/>
          <ac:spMkLst>
            <pc:docMk/>
            <pc:sldMk cId="2975311095" sldId="295"/>
            <ac:spMk id="6" creationId="{320B7DDB-FBC3-234E-1CBB-1206A51A9354}"/>
          </ac:spMkLst>
        </pc:spChg>
        <pc:grpChg chg="add mod">
          <ac:chgData name="Peter Jones" userId="0e2950338fd36735" providerId="LiveId" clId="{E1862DBA-4374-4AFA-9424-5AC1D0099125}" dt="2023-08-10T07:33:34.809" v="6712" actId="164"/>
          <ac:grpSpMkLst>
            <pc:docMk/>
            <pc:sldMk cId="2975311095" sldId="295"/>
            <ac:grpSpMk id="16" creationId="{F4E93F08-9E1F-2D5D-2494-F4AE0304D837}"/>
          </ac:grpSpMkLst>
        </pc:grpChg>
        <pc:cxnChg chg="add mod">
          <ac:chgData name="Peter Jones" userId="0e2950338fd36735" providerId="LiveId" clId="{E1862DBA-4374-4AFA-9424-5AC1D0099125}" dt="2023-08-10T07:33:34.809" v="6712" actId="164"/>
          <ac:cxnSpMkLst>
            <pc:docMk/>
            <pc:sldMk cId="2975311095" sldId="295"/>
            <ac:cxnSpMk id="11" creationId="{1886158B-3905-879C-6148-68C76B8282C1}"/>
          </ac:cxnSpMkLst>
        </pc:cxnChg>
      </pc:sldChg>
      <pc:sldChg chg="addSp delSp modSp add mod setBg delAnim modAnim">
        <pc:chgData name="Peter Jones" userId="0e2950338fd36735" providerId="LiveId" clId="{E1862DBA-4374-4AFA-9424-5AC1D0099125}" dt="2023-08-10T08:07:42.449" v="7359" actId="5793"/>
        <pc:sldMkLst>
          <pc:docMk/>
          <pc:sldMk cId="960498758" sldId="296"/>
        </pc:sldMkLst>
        <pc:spChg chg="mod">
          <ac:chgData name="Peter Jones" userId="0e2950338fd36735" providerId="LiveId" clId="{E1862DBA-4374-4AFA-9424-5AC1D0099125}" dt="2023-03-14T14:10:57.487" v="313"/>
          <ac:spMkLst>
            <pc:docMk/>
            <pc:sldMk cId="960498758" sldId="296"/>
            <ac:spMk id="3" creationId="{8D7D9744-3F51-4045-91B9-BB14B502085E}"/>
          </ac:spMkLst>
        </pc:spChg>
        <pc:spChg chg="mod">
          <ac:chgData name="Peter Jones" userId="0e2950338fd36735" providerId="LiveId" clId="{E1862DBA-4374-4AFA-9424-5AC1D0099125}" dt="2023-03-14T17:12:31.638" v="1316" actId="1076"/>
          <ac:spMkLst>
            <pc:docMk/>
            <pc:sldMk cId="960498758" sldId="296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4T14:10:57.487" v="313"/>
          <ac:spMkLst>
            <pc:docMk/>
            <pc:sldMk cId="960498758" sldId="296"/>
            <ac:spMk id="5" creationId="{9A19375A-49A2-9F23-8CD1-288E51B24C8D}"/>
          </ac:spMkLst>
        </pc:spChg>
        <pc:spChg chg="mod">
          <ac:chgData name="Peter Jones" userId="0e2950338fd36735" providerId="LiveId" clId="{E1862DBA-4374-4AFA-9424-5AC1D0099125}" dt="2023-03-14T14:10:57.487" v="313"/>
          <ac:spMkLst>
            <pc:docMk/>
            <pc:sldMk cId="960498758" sldId="296"/>
            <ac:spMk id="6" creationId="{14B48B5D-F4A5-C609-086C-86A5753E922D}"/>
          </ac:spMkLst>
        </pc:spChg>
        <pc:spChg chg="mod">
          <ac:chgData name="Peter Jones" userId="0e2950338fd36735" providerId="LiveId" clId="{E1862DBA-4374-4AFA-9424-5AC1D0099125}" dt="2023-03-14T14:10:57.487" v="313"/>
          <ac:spMkLst>
            <pc:docMk/>
            <pc:sldMk cId="960498758" sldId="296"/>
            <ac:spMk id="7" creationId="{F052A3F0-F954-5E0C-18FC-31ACE75893E4}"/>
          </ac:spMkLst>
        </pc:spChg>
        <pc:spChg chg="add mod">
          <ac:chgData name="Peter Jones" userId="0e2950338fd36735" providerId="LiveId" clId="{E1862DBA-4374-4AFA-9424-5AC1D0099125}" dt="2023-03-15T18:27:35.229" v="6278" actId="164"/>
          <ac:spMkLst>
            <pc:docMk/>
            <pc:sldMk cId="960498758" sldId="296"/>
            <ac:spMk id="10" creationId="{A6451E8F-E6B3-9B0D-9026-1EA1FDE898AC}"/>
          </ac:spMkLst>
        </pc:spChg>
        <pc:spChg chg="add mod">
          <ac:chgData name="Peter Jones" userId="0e2950338fd36735" providerId="LiveId" clId="{E1862DBA-4374-4AFA-9424-5AC1D0099125}" dt="2023-03-15T18:27:53.095" v="6282" actId="164"/>
          <ac:spMkLst>
            <pc:docMk/>
            <pc:sldMk cId="960498758" sldId="296"/>
            <ac:spMk id="11" creationId="{028E3F5B-13D9-824F-2A30-792E07FB7B5B}"/>
          </ac:spMkLst>
        </pc:spChg>
        <pc:spChg chg="add mod">
          <ac:chgData name="Peter Jones" userId="0e2950338fd36735" providerId="LiveId" clId="{E1862DBA-4374-4AFA-9424-5AC1D0099125}" dt="2023-08-10T08:06:08.452" v="7279" actId="5793"/>
          <ac:spMkLst>
            <pc:docMk/>
            <pc:sldMk cId="960498758" sldId="296"/>
            <ac:spMk id="12" creationId="{8AD8DB27-CBD3-3D3D-BF28-42A48916E8E2}"/>
          </ac:spMkLst>
        </pc:spChg>
        <pc:spChg chg="add mod">
          <ac:chgData name="Peter Jones" userId="0e2950338fd36735" providerId="LiveId" clId="{E1862DBA-4374-4AFA-9424-5AC1D0099125}" dt="2023-08-10T08:07:06.163" v="7355" actId="1035"/>
          <ac:spMkLst>
            <pc:docMk/>
            <pc:sldMk cId="960498758" sldId="296"/>
            <ac:spMk id="14" creationId="{C6485E96-233B-4643-A520-9B93D0F9757D}"/>
          </ac:spMkLst>
        </pc:spChg>
        <pc:spChg chg="add del mod">
          <ac:chgData name="Peter Jones" userId="0e2950338fd36735" providerId="LiveId" clId="{E1862DBA-4374-4AFA-9424-5AC1D0099125}" dt="2023-08-10T07:56:24.875" v="7125" actId="478"/>
          <ac:spMkLst>
            <pc:docMk/>
            <pc:sldMk cId="960498758" sldId="296"/>
            <ac:spMk id="16" creationId="{BD2388DA-C218-1B3A-22F0-F7DB38159585}"/>
          </ac:spMkLst>
        </pc:spChg>
        <pc:spChg chg="add mod">
          <ac:chgData name="Peter Jones" userId="0e2950338fd36735" providerId="LiveId" clId="{E1862DBA-4374-4AFA-9424-5AC1D0099125}" dt="2023-08-10T07:57:21.578" v="7260" actId="20577"/>
          <ac:spMkLst>
            <pc:docMk/>
            <pc:sldMk cId="960498758" sldId="296"/>
            <ac:spMk id="17" creationId="{259B742B-B844-C6C6-43C8-C3DA3AEC25C1}"/>
          </ac:spMkLst>
        </pc:spChg>
        <pc:spChg chg="add mod topLvl">
          <ac:chgData name="Peter Jones" userId="0e2950338fd36735" providerId="LiveId" clId="{E1862DBA-4374-4AFA-9424-5AC1D0099125}" dt="2023-03-15T18:28:43.534" v="6315" actId="164"/>
          <ac:spMkLst>
            <pc:docMk/>
            <pc:sldMk cId="960498758" sldId="296"/>
            <ac:spMk id="18" creationId="{7D175F1C-7C8F-7FBC-4256-2F2E7CF71819}"/>
          </ac:spMkLst>
        </pc:spChg>
        <pc:spChg chg="add del mod">
          <ac:chgData name="Peter Jones" userId="0e2950338fd36735" providerId="LiveId" clId="{E1862DBA-4374-4AFA-9424-5AC1D0099125}" dt="2023-03-14T17:33:10.102" v="2235" actId="478"/>
          <ac:spMkLst>
            <pc:docMk/>
            <pc:sldMk cId="960498758" sldId="296"/>
            <ac:spMk id="19" creationId="{FAFBA672-A455-70BB-D389-F29D43E2833E}"/>
          </ac:spMkLst>
        </pc:spChg>
        <pc:spChg chg="add mod">
          <ac:chgData name="Peter Jones" userId="0e2950338fd36735" providerId="LiveId" clId="{E1862DBA-4374-4AFA-9424-5AC1D0099125}" dt="2023-08-10T08:07:42.449" v="7359" actId="5793"/>
          <ac:spMkLst>
            <pc:docMk/>
            <pc:sldMk cId="960498758" sldId="296"/>
            <ac:spMk id="20" creationId="{8F79AA38-34E8-E6E1-4235-42F511BB9DDD}"/>
          </ac:spMkLst>
        </pc:spChg>
        <pc:spChg chg="add mod topLvl">
          <ac:chgData name="Peter Jones" userId="0e2950338fd36735" providerId="LiveId" clId="{E1862DBA-4374-4AFA-9424-5AC1D0099125}" dt="2023-03-15T18:28:43.534" v="6315" actId="164"/>
          <ac:spMkLst>
            <pc:docMk/>
            <pc:sldMk cId="960498758" sldId="296"/>
            <ac:spMk id="23" creationId="{A60B3970-0681-E907-A5FB-F3A797416F54}"/>
          </ac:spMkLst>
        </pc:spChg>
        <pc:spChg chg="add mod">
          <ac:chgData name="Peter Jones" userId="0e2950338fd36735" providerId="LiveId" clId="{E1862DBA-4374-4AFA-9424-5AC1D0099125}" dt="2023-03-15T18:28:52.717" v="6317" actId="164"/>
          <ac:spMkLst>
            <pc:docMk/>
            <pc:sldMk cId="960498758" sldId="296"/>
            <ac:spMk id="25" creationId="{379CCF35-ED45-D757-DC9A-FBA43B0FE24C}"/>
          </ac:spMkLst>
        </pc:spChg>
        <pc:spChg chg="add mod">
          <ac:chgData name="Peter Jones" userId="0e2950338fd36735" providerId="LiveId" clId="{E1862DBA-4374-4AFA-9424-5AC1D0099125}" dt="2023-03-15T18:28:59.498" v="6318" actId="164"/>
          <ac:spMkLst>
            <pc:docMk/>
            <pc:sldMk cId="960498758" sldId="296"/>
            <ac:spMk id="26" creationId="{66F6DB34-9942-E04E-A467-656A01B87E8C}"/>
          </ac:spMkLst>
        </pc:spChg>
        <pc:grpChg chg="add mod">
          <ac:chgData name="Peter Jones" userId="0e2950338fd36735" providerId="LiveId" clId="{E1862DBA-4374-4AFA-9424-5AC1D0099125}" dt="2023-03-14T14:10:57.487" v="313"/>
          <ac:grpSpMkLst>
            <pc:docMk/>
            <pc:sldMk cId="960498758" sldId="296"/>
            <ac:grpSpMk id="2" creationId="{CC332524-DC10-E5A2-A614-069530320657}"/>
          </ac:grpSpMkLst>
        </pc:grpChg>
        <pc:grpChg chg="add del mod">
          <ac:chgData name="Peter Jones" userId="0e2950338fd36735" providerId="LiveId" clId="{E1862DBA-4374-4AFA-9424-5AC1D0099125}" dt="2023-03-14T17:37:12.895" v="2452" actId="165"/>
          <ac:grpSpMkLst>
            <pc:docMk/>
            <pc:sldMk cId="960498758" sldId="296"/>
            <ac:grpSpMk id="24" creationId="{EF370EA6-6655-05B0-6425-C20A06C34068}"/>
          </ac:grpSpMkLst>
        </pc:grpChg>
        <pc:grpChg chg="add mod">
          <ac:chgData name="Peter Jones" userId="0e2950338fd36735" providerId="LiveId" clId="{E1862DBA-4374-4AFA-9424-5AC1D0099125}" dt="2023-03-15T18:27:35.229" v="6278" actId="164"/>
          <ac:grpSpMkLst>
            <pc:docMk/>
            <pc:sldMk cId="960498758" sldId="296"/>
            <ac:grpSpMk id="27" creationId="{D513A52A-8AFC-C6E2-54A6-21456A5E3F45}"/>
          </ac:grpSpMkLst>
        </pc:grpChg>
        <pc:grpChg chg="add mod">
          <ac:chgData name="Peter Jones" userId="0e2950338fd36735" providerId="LiveId" clId="{E1862DBA-4374-4AFA-9424-5AC1D0099125}" dt="2023-03-15T18:27:53.095" v="6282" actId="164"/>
          <ac:grpSpMkLst>
            <pc:docMk/>
            <pc:sldMk cId="960498758" sldId="296"/>
            <ac:grpSpMk id="28" creationId="{A8C46B53-94F7-6BD1-3729-CDBC641EFF01}"/>
          </ac:grpSpMkLst>
        </pc:grpChg>
        <pc:grpChg chg="add mod">
          <ac:chgData name="Peter Jones" userId="0e2950338fd36735" providerId="LiveId" clId="{E1862DBA-4374-4AFA-9424-5AC1D0099125}" dt="2023-03-15T18:28:43.534" v="6315" actId="164"/>
          <ac:grpSpMkLst>
            <pc:docMk/>
            <pc:sldMk cId="960498758" sldId="296"/>
            <ac:grpSpMk id="29" creationId="{A4EA089F-8F1E-F1CE-6F3E-CBE7061F3263}"/>
          </ac:grpSpMkLst>
        </pc:grpChg>
        <pc:grpChg chg="add mod">
          <ac:chgData name="Peter Jones" userId="0e2950338fd36735" providerId="LiveId" clId="{E1862DBA-4374-4AFA-9424-5AC1D0099125}" dt="2023-03-15T18:28:52.717" v="6317" actId="164"/>
          <ac:grpSpMkLst>
            <pc:docMk/>
            <pc:sldMk cId="960498758" sldId="296"/>
            <ac:grpSpMk id="30" creationId="{4331F549-CC08-9E4A-2B49-2085C4225C4A}"/>
          </ac:grpSpMkLst>
        </pc:grpChg>
        <pc:grpChg chg="add mod">
          <ac:chgData name="Peter Jones" userId="0e2950338fd36735" providerId="LiveId" clId="{E1862DBA-4374-4AFA-9424-5AC1D0099125}" dt="2023-08-10T07:57:34.941" v="7261" actId="1076"/>
          <ac:grpSpMkLst>
            <pc:docMk/>
            <pc:sldMk cId="960498758" sldId="296"/>
            <ac:grpSpMk id="31" creationId="{2A1E3ED9-E391-E544-4EF5-AF5580F1E8D8}"/>
          </ac:grpSpMkLst>
        </pc:grpChg>
        <pc:cxnChg chg="add mod">
          <ac:chgData name="Peter Jones" userId="0e2950338fd36735" providerId="LiveId" clId="{E1862DBA-4374-4AFA-9424-5AC1D0099125}" dt="2023-03-15T18:27:35.229" v="6278" actId="164"/>
          <ac:cxnSpMkLst>
            <pc:docMk/>
            <pc:sldMk cId="960498758" sldId="296"/>
            <ac:cxnSpMk id="9" creationId="{6E8BA9EC-CF31-4623-5385-9B90008C94F9}"/>
          </ac:cxnSpMkLst>
        </pc:cxnChg>
        <pc:cxnChg chg="add mod">
          <ac:chgData name="Peter Jones" userId="0e2950338fd36735" providerId="LiveId" clId="{E1862DBA-4374-4AFA-9424-5AC1D0099125}" dt="2023-03-15T18:27:53.095" v="6282" actId="164"/>
          <ac:cxnSpMkLst>
            <pc:docMk/>
            <pc:sldMk cId="960498758" sldId="296"/>
            <ac:cxnSpMk id="13" creationId="{0907F1E5-10BD-0A6F-9230-32E3CC0C1E2A}"/>
          </ac:cxnSpMkLst>
        </pc:cxnChg>
        <pc:cxnChg chg="add del mod">
          <ac:chgData name="Peter Jones" userId="0e2950338fd36735" providerId="LiveId" clId="{E1862DBA-4374-4AFA-9424-5AC1D0099125}" dt="2023-03-14T17:35:01.127" v="2351" actId="478"/>
          <ac:cxnSpMkLst>
            <pc:docMk/>
            <pc:sldMk cId="960498758" sldId="296"/>
            <ac:cxnSpMk id="22" creationId="{39620839-2259-FA45-CB69-BA80C3180283}"/>
          </ac:cxnSpMkLst>
        </pc:cxnChg>
      </pc:sldChg>
      <pc:sldChg chg="addSp modSp add mod setBg modAnim">
        <pc:chgData name="Peter Jones" userId="0e2950338fd36735" providerId="LiveId" clId="{E1862DBA-4374-4AFA-9424-5AC1D0099125}" dt="2023-03-15T18:37:23.201" v="6391"/>
        <pc:sldMkLst>
          <pc:docMk/>
          <pc:sldMk cId="614665507" sldId="297"/>
        </pc:sldMkLst>
        <pc:spChg chg="mod">
          <ac:chgData name="Peter Jones" userId="0e2950338fd36735" providerId="LiveId" clId="{E1862DBA-4374-4AFA-9424-5AC1D0099125}" dt="2023-03-14T14:11:02.765" v="314"/>
          <ac:spMkLst>
            <pc:docMk/>
            <pc:sldMk cId="614665507" sldId="297"/>
            <ac:spMk id="3" creationId="{ADF452B1-693C-5839-DB89-5F632EB2996D}"/>
          </ac:spMkLst>
        </pc:spChg>
        <pc:spChg chg="mod">
          <ac:chgData name="Peter Jones" userId="0e2950338fd36735" providerId="LiveId" clId="{E1862DBA-4374-4AFA-9424-5AC1D0099125}" dt="2023-03-15T18:35:48.153" v="6387" actId="1076"/>
          <ac:spMkLst>
            <pc:docMk/>
            <pc:sldMk cId="614665507" sldId="297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4T14:11:02.765" v="314"/>
          <ac:spMkLst>
            <pc:docMk/>
            <pc:sldMk cId="614665507" sldId="297"/>
            <ac:spMk id="5" creationId="{258464AB-F587-C1A0-E171-88EBF52D893D}"/>
          </ac:spMkLst>
        </pc:spChg>
        <pc:spChg chg="mod">
          <ac:chgData name="Peter Jones" userId="0e2950338fd36735" providerId="LiveId" clId="{E1862DBA-4374-4AFA-9424-5AC1D0099125}" dt="2023-03-14T14:11:02.765" v="314"/>
          <ac:spMkLst>
            <pc:docMk/>
            <pc:sldMk cId="614665507" sldId="297"/>
            <ac:spMk id="6" creationId="{2933A781-97B8-52D7-9717-563911C1B390}"/>
          </ac:spMkLst>
        </pc:spChg>
        <pc:spChg chg="mod">
          <ac:chgData name="Peter Jones" userId="0e2950338fd36735" providerId="LiveId" clId="{E1862DBA-4374-4AFA-9424-5AC1D0099125}" dt="2023-03-14T14:11:02.765" v="314"/>
          <ac:spMkLst>
            <pc:docMk/>
            <pc:sldMk cId="614665507" sldId="297"/>
            <ac:spMk id="7" creationId="{1DC604A3-FDCF-E5A7-9FD3-019F8B567C30}"/>
          </ac:spMkLst>
        </pc:spChg>
        <pc:spChg chg="add mod">
          <ac:chgData name="Peter Jones" userId="0e2950338fd36735" providerId="LiveId" clId="{E1862DBA-4374-4AFA-9424-5AC1D0099125}" dt="2023-03-15T18:32:42.806" v="6355" actId="207"/>
          <ac:spMkLst>
            <pc:docMk/>
            <pc:sldMk cId="614665507" sldId="297"/>
            <ac:spMk id="8" creationId="{933DEDA5-6E12-8FAD-7FB1-FF04CDDF599A}"/>
          </ac:spMkLst>
        </pc:spChg>
        <pc:grpChg chg="add mod">
          <ac:chgData name="Peter Jones" userId="0e2950338fd36735" providerId="LiveId" clId="{E1862DBA-4374-4AFA-9424-5AC1D0099125}" dt="2023-03-14T14:11:02.765" v="314"/>
          <ac:grpSpMkLst>
            <pc:docMk/>
            <pc:sldMk cId="614665507" sldId="297"/>
            <ac:grpSpMk id="2" creationId="{EDB0ACD9-C46E-6219-DD96-B1DE19F145C8}"/>
          </ac:grpSpMkLst>
        </pc:grpChg>
        <pc:picChg chg="mod">
          <ac:chgData name="Peter Jones" userId="0e2950338fd36735" providerId="LiveId" clId="{E1862DBA-4374-4AFA-9424-5AC1D0099125}" dt="2023-03-15T18:34:48.175" v="6374" actId="1076"/>
          <ac:picMkLst>
            <pc:docMk/>
            <pc:sldMk cId="614665507" sldId="297"/>
            <ac:picMk id="1026" creationId="{7CA2F33D-EEC8-4FF4-93AE-A69CCE0592FB}"/>
          </ac:picMkLst>
        </pc:picChg>
      </pc:sldChg>
      <pc:sldChg chg="addSp delSp modSp add mod setBg">
        <pc:chgData name="Peter Jones" userId="0e2950338fd36735" providerId="LiveId" clId="{E1862DBA-4374-4AFA-9424-5AC1D0099125}" dt="2023-03-15T18:38:00.173" v="6396"/>
        <pc:sldMkLst>
          <pc:docMk/>
          <pc:sldMk cId="282861344" sldId="298"/>
        </pc:sldMkLst>
        <pc:spChg chg="del">
          <ac:chgData name="Peter Jones" userId="0e2950338fd36735" providerId="LiveId" clId="{E1862DBA-4374-4AFA-9424-5AC1D0099125}" dt="2023-03-15T18:37:41.479" v="6392" actId="478"/>
          <ac:spMkLst>
            <pc:docMk/>
            <pc:sldMk cId="282861344" sldId="298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4T14:11:11.013" v="315"/>
          <ac:spMkLst>
            <pc:docMk/>
            <pc:sldMk cId="282861344" sldId="298"/>
            <ac:spMk id="17" creationId="{2B936E5D-269A-4987-A2BC-DCB2060AB08A}"/>
          </ac:spMkLst>
        </pc:spChg>
        <pc:spChg chg="mod">
          <ac:chgData name="Peter Jones" userId="0e2950338fd36735" providerId="LiveId" clId="{E1862DBA-4374-4AFA-9424-5AC1D0099125}" dt="2023-03-14T14:11:11.013" v="315"/>
          <ac:spMkLst>
            <pc:docMk/>
            <pc:sldMk cId="282861344" sldId="298"/>
            <ac:spMk id="19" creationId="{2F80E462-F681-8F0F-508D-08475DB72325}"/>
          </ac:spMkLst>
        </pc:spChg>
        <pc:spChg chg="mod">
          <ac:chgData name="Peter Jones" userId="0e2950338fd36735" providerId="LiveId" clId="{E1862DBA-4374-4AFA-9424-5AC1D0099125}" dt="2023-03-14T14:11:11.013" v="315"/>
          <ac:spMkLst>
            <pc:docMk/>
            <pc:sldMk cId="282861344" sldId="298"/>
            <ac:spMk id="20" creationId="{70EA3ED1-6E4E-32FE-9A8E-717FEB65D2F5}"/>
          </ac:spMkLst>
        </pc:spChg>
        <pc:spChg chg="mod">
          <ac:chgData name="Peter Jones" userId="0e2950338fd36735" providerId="LiveId" clId="{E1862DBA-4374-4AFA-9424-5AC1D0099125}" dt="2023-03-14T14:11:11.013" v="315"/>
          <ac:spMkLst>
            <pc:docMk/>
            <pc:sldMk cId="282861344" sldId="298"/>
            <ac:spMk id="21" creationId="{CEBA512A-2FA8-AE85-A43A-A738599EDD36}"/>
          </ac:spMkLst>
        </pc:spChg>
        <pc:spChg chg="add mod">
          <ac:chgData name="Peter Jones" userId="0e2950338fd36735" providerId="LiveId" clId="{E1862DBA-4374-4AFA-9424-5AC1D0099125}" dt="2023-03-15T18:32:50.736" v="6356" actId="207"/>
          <ac:spMkLst>
            <pc:docMk/>
            <pc:sldMk cId="282861344" sldId="298"/>
            <ac:spMk id="22" creationId="{923FCF1E-12E6-5563-2279-75CC8E5E4414}"/>
          </ac:spMkLst>
        </pc:spChg>
        <pc:grpChg chg="add mod">
          <ac:chgData name="Peter Jones" userId="0e2950338fd36735" providerId="LiveId" clId="{E1862DBA-4374-4AFA-9424-5AC1D0099125}" dt="2023-03-14T14:11:11.013" v="315"/>
          <ac:grpSpMkLst>
            <pc:docMk/>
            <pc:sldMk cId="282861344" sldId="298"/>
            <ac:grpSpMk id="6" creationId="{B6DF5FAE-F882-262F-67BD-72825F0F5931}"/>
          </ac:grpSpMkLst>
        </pc:grpChg>
        <pc:picChg chg="add mod">
          <ac:chgData name="Peter Jones" userId="0e2950338fd36735" providerId="LiveId" clId="{E1862DBA-4374-4AFA-9424-5AC1D0099125}" dt="2023-03-15T18:38:00.173" v="6396"/>
          <ac:picMkLst>
            <pc:docMk/>
            <pc:sldMk cId="282861344" sldId="298"/>
            <ac:picMk id="23" creationId="{27F6AC5F-9B7F-9A97-4369-CAB0CBBAFA36}"/>
          </ac:picMkLst>
        </pc:picChg>
        <pc:picChg chg="del mod">
          <ac:chgData name="Peter Jones" userId="0e2950338fd36735" providerId="LiveId" clId="{E1862DBA-4374-4AFA-9424-5AC1D0099125}" dt="2023-03-15T18:37:58.037" v="6395" actId="478"/>
          <ac:picMkLst>
            <pc:docMk/>
            <pc:sldMk cId="282861344" sldId="298"/>
            <ac:picMk id="1026" creationId="{7CA2F33D-EEC8-4FF4-93AE-A69CCE0592FB}"/>
          </ac:picMkLst>
        </pc:picChg>
      </pc:sldChg>
      <pc:sldChg chg="addSp delSp modSp add mod ord setBg modAnim">
        <pc:chgData name="Peter Jones" userId="0e2950338fd36735" providerId="LiveId" clId="{E1862DBA-4374-4AFA-9424-5AC1D0099125}" dt="2023-03-15T18:39:28.610" v="6412"/>
        <pc:sldMkLst>
          <pc:docMk/>
          <pc:sldMk cId="3170671323" sldId="299"/>
        </pc:sldMkLst>
        <pc:spChg chg="mod">
          <ac:chgData name="Peter Jones" userId="0e2950338fd36735" providerId="LiveId" clId="{E1862DBA-4374-4AFA-9424-5AC1D0099125}" dt="2023-03-14T14:11:15.567" v="316"/>
          <ac:spMkLst>
            <pc:docMk/>
            <pc:sldMk cId="3170671323" sldId="299"/>
            <ac:spMk id="5" creationId="{8D24B012-68C1-419F-57F0-3B3013330D17}"/>
          </ac:spMkLst>
        </pc:spChg>
        <pc:spChg chg="mod">
          <ac:chgData name="Peter Jones" userId="0e2950338fd36735" providerId="LiveId" clId="{E1862DBA-4374-4AFA-9424-5AC1D0099125}" dt="2023-03-14T14:11:15.567" v="316"/>
          <ac:spMkLst>
            <pc:docMk/>
            <pc:sldMk cId="3170671323" sldId="299"/>
            <ac:spMk id="7" creationId="{EEFF7A9E-15D6-A0B1-3ADC-A98BF7097554}"/>
          </ac:spMkLst>
        </pc:spChg>
        <pc:spChg chg="mod">
          <ac:chgData name="Peter Jones" userId="0e2950338fd36735" providerId="LiveId" clId="{E1862DBA-4374-4AFA-9424-5AC1D0099125}" dt="2023-03-14T14:11:15.567" v="316"/>
          <ac:spMkLst>
            <pc:docMk/>
            <pc:sldMk cId="3170671323" sldId="299"/>
            <ac:spMk id="19" creationId="{8DD0A229-479D-4CD9-CECB-28912F8FA40B}"/>
          </ac:spMkLst>
        </pc:spChg>
        <pc:spChg chg="mod">
          <ac:chgData name="Peter Jones" userId="0e2950338fd36735" providerId="LiveId" clId="{E1862DBA-4374-4AFA-9424-5AC1D0099125}" dt="2023-03-14T14:11:15.567" v="316"/>
          <ac:spMkLst>
            <pc:docMk/>
            <pc:sldMk cId="3170671323" sldId="299"/>
            <ac:spMk id="20" creationId="{F9123DE1-83DE-0827-9473-E085827326DA}"/>
          </ac:spMkLst>
        </pc:spChg>
        <pc:spChg chg="add mod">
          <ac:chgData name="Peter Jones" userId="0e2950338fd36735" providerId="LiveId" clId="{E1862DBA-4374-4AFA-9424-5AC1D0099125}" dt="2023-03-15T13:55:10.807" v="4265" actId="1036"/>
          <ac:spMkLst>
            <pc:docMk/>
            <pc:sldMk cId="3170671323" sldId="299"/>
            <ac:spMk id="21" creationId="{C3E371DA-2EB5-25EB-2138-73C402C9DF70}"/>
          </ac:spMkLst>
        </pc:spChg>
        <pc:spChg chg="add mod">
          <ac:chgData name="Peter Jones" userId="0e2950338fd36735" providerId="LiveId" clId="{E1862DBA-4374-4AFA-9424-5AC1D0099125}" dt="2023-03-15T13:55:18.859" v="4267" actId="6549"/>
          <ac:spMkLst>
            <pc:docMk/>
            <pc:sldMk cId="3170671323" sldId="299"/>
            <ac:spMk id="22" creationId="{4A4E1E18-1367-B11D-9B3A-00566D2DBAB1}"/>
          </ac:spMkLst>
        </pc:spChg>
        <pc:spChg chg="add mod">
          <ac:chgData name="Peter Jones" userId="0e2950338fd36735" providerId="LiveId" clId="{E1862DBA-4374-4AFA-9424-5AC1D0099125}" dt="2023-03-15T18:33:27.951" v="6362" actId="207"/>
          <ac:spMkLst>
            <pc:docMk/>
            <pc:sldMk cId="3170671323" sldId="299"/>
            <ac:spMk id="23" creationId="{0ABF3E25-158D-5A1A-7FAB-ADD9558710A1}"/>
          </ac:spMkLst>
        </pc:spChg>
        <pc:grpChg chg="add mod">
          <ac:chgData name="Peter Jones" userId="0e2950338fd36735" providerId="LiveId" clId="{E1862DBA-4374-4AFA-9424-5AC1D0099125}" dt="2023-03-14T14:11:15.567" v="316"/>
          <ac:grpSpMkLst>
            <pc:docMk/>
            <pc:sldMk cId="3170671323" sldId="299"/>
            <ac:grpSpMk id="4" creationId="{1F98EE56-D55C-B0E7-3866-9FD0BBD5B3F6}"/>
          </ac:grpSpMkLst>
        </pc:grpChg>
        <pc:graphicFrameChg chg="add del modGraphic">
          <ac:chgData name="Peter Jones" userId="0e2950338fd36735" providerId="LiveId" clId="{E1862DBA-4374-4AFA-9424-5AC1D0099125}" dt="2023-03-15T18:33:23.171" v="6361" actId="27309"/>
          <ac:graphicFrameMkLst>
            <pc:docMk/>
            <pc:sldMk cId="3170671323" sldId="299"/>
            <ac:graphicFrameMk id="25" creationId="{003915D0-B583-1A4E-DA8C-F52CA5C5F211}"/>
          </ac:graphicFrameMkLst>
        </pc:graphicFrameChg>
      </pc:sldChg>
      <pc:sldChg chg="addSp modSp add mod setBg modAnim">
        <pc:chgData name="Peter Jones" userId="0e2950338fd36735" providerId="LiveId" clId="{E1862DBA-4374-4AFA-9424-5AC1D0099125}" dt="2023-03-15T18:38:24.928" v="6400"/>
        <pc:sldMkLst>
          <pc:docMk/>
          <pc:sldMk cId="865995440" sldId="300"/>
        </pc:sldMkLst>
        <pc:spChg chg="mod">
          <ac:chgData name="Peter Jones" userId="0e2950338fd36735" providerId="LiveId" clId="{E1862DBA-4374-4AFA-9424-5AC1D0099125}" dt="2023-03-14T14:11:20.101" v="317"/>
          <ac:spMkLst>
            <pc:docMk/>
            <pc:sldMk cId="865995440" sldId="300"/>
            <ac:spMk id="6" creationId="{81D27247-C7D3-F915-0AB9-A0C59FACE508}"/>
          </ac:spMkLst>
        </pc:spChg>
        <pc:spChg chg="mod">
          <ac:chgData name="Peter Jones" userId="0e2950338fd36735" providerId="LiveId" clId="{E1862DBA-4374-4AFA-9424-5AC1D0099125}" dt="2023-03-14T14:11:20.101" v="317"/>
          <ac:spMkLst>
            <pc:docMk/>
            <pc:sldMk cId="865995440" sldId="300"/>
            <ac:spMk id="17" creationId="{120509A3-1E2D-477D-4080-FCC823802E32}"/>
          </ac:spMkLst>
        </pc:spChg>
        <pc:spChg chg="mod">
          <ac:chgData name="Peter Jones" userId="0e2950338fd36735" providerId="LiveId" clId="{E1862DBA-4374-4AFA-9424-5AC1D0099125}" dt="2023-03-14T14:11:20.101" v="317"/>
          <ac:spMkLst>
            <pc:docMk/>
            <pc:sldMk cId="865995440" sldId="300"/>
            <ac:spMk id="19" creationId="{EFDB659C-625A-C2AD-0A92-C7A7C749221C}"/>
          </ac:spMkLst>
        </pc:spChg>
        <pc:spChg chg="mod">
          <ac:chgData name="Peter Jones" userId="0e2950338fd36735" providerId="LiveId" clId="{E1862DBA-4374-4AFA-9424-5AC1D0099125}" dt="2023-03-14T14:11:20.101" v="317"/>
          <ac:spMkLst>
            <pc:docMk/>
            <pc:sldMk cId="865995440" sldId="300"/>
            <ac:spMk id="20" creationId="{4499E77E-3252-8CCD-E269-DF832CFC8C6D}"/>
          </ac:spMkLst>
        </pc:spChg>
        <pc:spChg chg="add mod">
          <ac:chgData name="Peter Jones" userId="0e2950338fd36735" providerId="LiveId" clId="{E1862DBA-4374-4AFA-9424-5AC1D0099125}" dt="2023-03-15T15:24:33.515" v="5733" actId="1076"/>
          <ac:spMkLst>
            <pc:docMk/>
            <pc:sldMk cId="865995440" sldId="300"/>
            <ac:spMk id="21" creationId="{8ACFDC5E-A495-A0DA-1566-110D75AD1469}"/>
          </ac:spMkLst>
        </pc:spChg>
        <pc:spChg chg="add mod">
          <ac:chgData name="Peter Jones" userId="0e2950338fd36735" providerId="LiveId" clId="{E1862DBA-4374-4AFA-9424-5AC1D0099125}" dt="2023-03-15T15:24:33.515" v="5733" actId="1076"/>
          <ac:spMkLst>
            <pc:docMk/>
            <pc:sldMk cId="865995440" sldId="300"/>
            <ac:spMk id="22" creationId="{F2EA75EE-382D-9194-BFC1-A2717DBF4087}"/>
          </ac:spMkLst>
        </pc:spChg>
        <pc:spChg chg="add mod">
          <ac:chgData name="Peter Jones" userId="0e2950338fd36735" providerId="LiveId" clId="{E1862DBA-4374-4AFA-9424-5AC1D0099125}" dt="2023-03-15T18:32:57.382" v="6357" actId="207"/>
          <ac:spMkLst>
            <pc:docMk/>
            <pc:sldMk cId="865995440" sldId="300"/>
            <ac:spMk id="23" creationId="{FDE47330-3431-AEEC-B1A3-CC2E4398E884}"/>
          </ac:spMkLst>
        </pc:spChg>
        <pc:grpChg chg="add mod">
          <ac:chgData name="Peter Jones" userId="0e2950338fd36735" providerId="LiveId" clId="{E1862DBA-4374-4AFA-9424-5AC1D0099125}" dt="2023-03-14T14:11:20.101" v="317"/>
          <ac:grpSpMkLst>
            <pc:docMk/>
            <pc:sldMk cId="865995440" sldId="300"/>
            <ac:grpSpMk id="4" creationId="{F2F08E77-7A7B-696D-6FFA-0E594F096722}"/>
          </ac:grpSpMkLst>
        </pc:grpChg>
      </pc:sldChg>
      <pc:sldChg chg="addSp modSp add mod setBg modAnim">
        <pc:chgData name="Peter Jones" userId="0e2950338fd36735" providerId="LiveId" clId="{E1862DBA-4374-4AFA-9424-5AC1D0099125}" dt="2023-03-15T18:38:48.207" v="6404"/>
        <pc:sldMkLst>
          <pc:docMk/>
          <pc:sldMk cId="1565115829" sldId="301"/>
        </pc:sldMkLst>
        <pc:spChg chg="mod">
          <ac:chgData name="Peter Jones" userId="0e2950338fd36735" providerId="LiveId" clId="{E1862DBA-4374-4AFA-9424-5AC1D0099125}" dt="2023-03-14T14:11:28.274" v="318"/>
          <ac:spMkLst>
            <pc:docMk/>
            <pc:sldMk cId="1565115829" sldId="301"/>
            <ac:spMk id="6" creationId="{19DC26A4-78BE-925F-9085-28E5DCA82AC6}"/>
          </ac:spMkLst>
        </pc:spChg>
        <pc:spChg chg="mod">
          <ac:chgData name="Peter Jones" userId="0e2950338fd36735" providerId="LiveId" clId="{E1862DBA-4374-4AFA-9424-5AC1D0099125}" dt="2023-03-14T14:11:28.274" v="318"/>
          <ac:spMkLst>
            <pc:docMk/>
            <pc:sldMk cId="1565115829" sldId="301"/>
            <ac:spMk id="17" creationId="{9C78902D-5B6B-9DD9-6DE4-DA5397A644BC}"/>
          </ac:spMkLst>
        </pc:spChg>
        <pc:spChg chg="mod">
          <ac:chgData name="Peter Jones" userId="0e2950338fd36735" providerId="LiveId" clId="{E1862DBA-4374-4AFA-9424-5AC1D0099125}" dt="2023-03-14T14:11:28.274" v="318"/>
          <ac:spMkLst>
            <pc:docMk/>
            <pc:sldMk cId="1565115829" sldId="301"/>
            <ac:spMk id="19" creationId="{1CF45C9F-1C79-32F2-D3BE-40EF118FEE6B}"/>
          </ac:spMkLst>
        </pc:spChg>
        <pc:spChg chg="mod">
          <ac:chgData name="Peter Jones" userId="0e2950338fd36735" providerId="LiveId" clId="{E1862DBA-4374-4AFA-9424-5AC1D0099125}" dt="2023-03-14T14:11:28.274" v="318"/>
          <ac:spMkLst>
            <pc:docMk/>
            <pc:sldMk cId="1565115829" sldId="301"/>
            <ac:spMk id="20" creationId="{92FE2CBE-5920-AF74-FF87-8F5850E03B28}"/>
          </ac:spMkLst>
        </pc:spChg>
        <pc:spChg chg="add mod">
          <ac:chgData name="Peter Jones" userId="0e2950338fd36735" providerId="LiveId" clId="{E1862DBA-4374-4AFA-9424-5AC1D0099125}" dt="2023-03-15T13:30:57.522" v="4203" actId="1035"/>
          <ac:spMkLst>
            <pc:docMk/>
            <pc:sldMk cId="1565115829" sldId="301"/>
            <ac:spMk id="21" creationId="{833FC388-BBE1-2B3A-7566-C794B140396B}"/>
          </ac:spMkLst>
        </pc:spChg>
        <pc:spChg chg="add mod">
          <ac:chgData name="Peter Jones" userId="0e2950338fd36735" providerId="LiveId" clId="{E1862DBA-4374-4AFA-9424-5AC1D0099125}" dt="2023-03-15T13:30:57.522" v="4203" actId="1035"/>
          <ac:spMkLst>
            <pc:docMk/>
            <pc:sldMk cId="1565115829" sldId="301"/>
            <ac:spMk id="22" creationId="{84B45EBA-250A-1715-C7EC-2FC8F615A805}"/>
          </ac:spMkLst>
        </pc:spChg>
        <pc:spChg chg="add mod">
          <ac:chgData name="Peter Jones" userId="0e2950338fd36735" providerId="LiveId" clId="{E1862DBA-4374-4AFA-9424-5AC1D0099125}" dt="2023-03-15T18:33:08.994" v="6358" actId="207"/>
          <ac:spMkLst>
            <pc:docMk/>
            <pc:sldMk cId="1565115829" sldId="301"/>
            <ac:spMk id="23" creationId="{23872834-FBC8-9264-2219-4B7879C1ABF6}"/>
          </ac:spMkLst>
        </pc:spChg>
        <pc:grpChg chg="add mod">
          <ac:chgData name="Peter Jones" userId="0e2950338fd36735" providerId="LiveId" clId="{E1862DBA-4374-4AFA-9424-5AC1D0099125}" dt="2023-03-14T14:11:28.274" v="318"/>
          <ac:grpSpMkLst>
            <pc:docMk/>
            <pc:sldMk cId="1565115829" sldId="301"/>
            <ac:grpSpMk id="4" creationId="{2A92F94E-37D9-2BF7-C4B6-8E3A3A26B95D}"/>
          </ac:grpSpMkLst>
        </pc:grpChg>
      </pc:sldChg>
      <pc:sldChg chg="addSp modSp add mod setBg modAnim">
        <pc:chgData name="Peter Jones" userId="0e2950338fd36735" providerId="LiveId" clId="{E1862DBA-4374-4AFA-9424-5AC1D0099125}" dt="2023-03-15T18:39:10.165" v="6408"/>
        <pc:sldMkLst>
          <pc:docMk/>
          <pc:sldMk cId="1444878168" sldId="302"/>
        </pc:sldMkLst>
        <pc:spChg chg="mod">
          <ac:chgData name="Peter Jones" userId="0e2950338fd36735" providerId="LiveId" clId="{E1862DBA-4374-4AFA-9424-5AC1D0099125}" dt="2023-03-14T14:11:33.113" v="319"/>
          <ac:spMkLst>
            <pc:docMk/>
            <pc:sldMk cId="1444878168" sldId="302"/>
            <ac:spMk id="6" creationId="{154B3A54-2BBE-F5E5-AFE7-F297E2348F5E}"/>
          </ac:spMkLst>
        </pc:spChg>
        <pc:spChg chg="mod">
          <ac:chgData name="Peter Jones" userId="0e2950338fd36735" providerId="LiveId" clId="{E1862DBA-4374-4AFA-9424-5AC1D0099125}" dt="2023-03-14T14:11:33.113" v="319"/>
          <ac:spMkLst>
            <pc:docMk/>
            <pc:sldMk cId="1444878168" sldId="302"/>
            <ac:spMk id="17" creationId="{1C57F367-CB60-CD11-E884-1AF5B68E1925}"/>
          </ac:spMkLst>
        </pc:spChg>
        <pc:spChg chg="mod">
          <ac:chgData name="Peter Jones" userId="0e2950338fd36735" providerId="LiveId" clId="{E1862DBA-4374-4AFA-9424-5AC1D0099125}" dt="2023-03-14T14:11:33.113" v="319"/>
          <ac:spMkLst>
            <pc:docMk/>
            <pc:sldMk cId="1444878168" sldId="302"/>
            <ac:spMk id="19" creationId="{8C69E4E1-A091-DFC5-8CF0-E7609F8B46EC}"/>
          </ac:spMkLst>
        </pc:spChg>
        <pc:spChg chg="mod">
          <ac:chgData name="Peter Jones" userId="0e2950338fd36735" providerId="LiveId" clId="{E1862DBA-4374-4AFA-9424-5AC1D0099125}" dt="2023-03-14T14:11:33.113" v="319"/>
          <ac:spMkLst>
            <pc:docMk/>
            <pc:sldMk cId="1444878168" sldId="302"/>
            <ac:spMk id="20" creationId="{90219339-7B49-4AEB-FDFC-575574DD5E65}"/>
          </ac:spMkLst>
        </pc:spChg>
        <pc:spChg chg="add mod">
          <ac:chgData name="Peter Jones" userId="0e2950338fd36735" providerId="LiveId" clId="{E1862DBA-4374-4AFA-9424-5AC1D0099125}" dt="2023-03-15T13:54:40.148" v="4233" actId="20577"/>
          <ac:spMkLst>
            <pc:docMk/>
            <pc:sldMk cId="1444878168" sldId="302"/>
            <ac:spMk id="21" creationId="{44BBC521-27FE-18C0-F715-52E7CCA399D5}"/>
          </ac:spMkLst>
        </pc:spChg>
        <pc:spChg chg="add mod">
          <ac:chgData name="Peter Jones" userId="0e2950338fd36735" providerId="LiveId" clId="{E1862DBA-4374-4AFA-9424-5AC1D0099125}" dt="2023-03-15T13:54:47.954" v="4250" actId="1035"/>
          <ac:spMkLst>
            <pc:docMk/>
            <pc:sldMk cId="1444878168" sldId="302"/>
            <ac:spMk id="22" creationId="{8A51BDCE-8202-FA64-3D4C-8D54BF3E8E0C}"/>
          </ac:spMkLst>
        </pc:spChg>
        <pc:spChg chg="add mod">
          <ac:chgData name="Peter Jones" userId="0e2950338fd36735" providerId="LiveId" clId="{E1862DBA-4374-4AFA-9424-5AC1D0099125}" dt="2023-03-15T18:33:17.211" v="6359" actId="207"/>
          <ac:spMkLst>
            <pc:docMk/>
            <pc:sldMk cId="1444878168" sldId="302"/>
            <ac:spMk id="23" creationId="{01B24F8D-BF65-B8F7-DE4D-51146DA62C21}"/>
          </ac:spMkLst>
        </pc:spChg>
        <pc:grpChg chg="add mod">
          <ac:chgData name="Peter Jones" userId="0e2950338fd36735" providerId="LiveId" clId="{E1862DBA-4374-4AFA-9424-5AC1D0099125}" dt="2023-03-14T14:11:33.113" v="319"/>
          <ac:grpSpMkLst>
            <pc:docMk/>
            <pc:sldMk cId="1444878168" sldId="302"/>
            <ac:grpSpMk id="4" creationId="{8F458940-734C-7597-0C9D-3341B0D52548}"/>
          </ac:grpSpMkLst>
        </pc:grpChg>
      </pc:sldChg>
      <pc:sldChg chg="delSp add del">
        <pc:chgData name="Peter Jones" userId="0e2950338fd36735" providerId="LiveId" clId="{E1862DBA-4374-4AFA-9424-5AC1D0099125}" dt="2023-03-15T12:58:52.613" v="4122" actId="47"/>
        <pc:sldMkLst>
          <pc:docMk/>
          <pc:sldMk cId="1846665504" sldId="303"/>
        </pc:sldMkLst>
        <pc:picChg chg="del">
          <ac:chgData name="Peter Jones" userId="0e2950338fd36735" providerId="LiveId" clId="{E1862DBA-4374-4AFA-9424-5AC1D0099125}" dt="2023-03-15T12:57:21.700" v="4083" actId="21"/>
          <ac:picMkLst>
            <pc:docMk/>
            <pc:sldMk cId="1846665504" sldId="303"/>
            <ac:picMk id="1026" creationId="{70368FC3-0C3E-7B33-B14F-867197A817EA}"/>
          </ac:picMkLst>
        </pc:picChg>
      </pc:sldChg>
      <pc:sldChg chg="modSp add mod ord">
        <pc:chgData name="Peter Jones" userId="0e2950338fd36735" providerId="LiveId" clId="{E1862DBA-4374-4AFA-9424-5AC1D0099125}" dt="2023-07-31T15:14:15.565" v="6604"/>
        <pc:sldMkLst>
          <pc:docMk/>
          <pc:sldMk cId="3445027499" sldId="304"/>
        </pc:sldMkLst>
        <pc:spChg chg="mod">
          <ac:chgData name="Peter Jones" userId="0e2950338fd36735" providerId="LiveId" clId="{E1862DBA-4374-4AFA-9424-5AC1D0099125}" dt="2023-07-29T13:41:23.441" v="6561" actId="14100"/>
          <ac:spMkLst>
            <pc:docMk/>
            <pc:sldMk cId="3445027499" sldId="304"/>
            <ac:spMk id="12" creationId="{F4181059-64CE-1EFB-334E-E152BE48EA52}"/>
          </ac:spMkLst>
        </pc:spChg>
      </pc:sldChg>
      <pc:sldChg chg="addSp delSp modSp add mod modAnim">
        <pc:chgData name="Peter Jones" userId="0e2950338fd36735" providerId="LiveId" clId="{E1862DBA-4374-4AFA-9424-5AC1D0099125}" dt="2023-08-10T07:50:07.904" v="6963" actId="164"/>
        <pc:sldMkLst>
          <pc:docMk/>
          <pc:sldMk cId="4132448366" sldId="305"/>
        </pc:sldMkLst>
        <pc:spChg chg="add mod">
          <ac:chgData name="Peter Jones" userId="0e2950338fd36735" providerId="LiveId" clId="{E1862DBA-4374-4AFA-9424-5AC1D0099125}" dt="2023-08-10T07:46:56.652" v="6918" actId="1036"/>
          <ac:spMkLst>
            <pc:docMk/>
            <pc:sldMk cId="4132448366" sldId="305"/>
            <ac:spMk id="2" creationId="{12E9E8DC-5832-55C5-F38E-A86A90CBB142}"/>
          </ac:spMkLst>
        </pc:spChg>
        <pc:spChg chg="del">
          <ac:chgData name="Peter Jones" userId="0e2950338fd36735" providerId="LiveId" clId="{E1862DBA-4374-4AFA-9424-5AC1D0099125}" dt="2023-03-14T16:45:47.113" v="1087" actId="478"/>
          <ac:spMkLst>
            <pc:docMk/>
            <pc:sldMk cId="4132448366" sldId="305"/>
            <ac:spMk id="3" creationId="{7B2242AB-8AE3-7CC9-0085-60D60101ACE0}"/>
          </ac:spMkLst>
        </pc:spChg>
        <pc:spChg chg="add mod">
          <ac:chgData name="Peter Jones" userId="0e2950338fd36735" providerId="LiveId" clId="{E1862DBA-4374-4AFA-9424-5AC1D0099125}" dt="2023-08-10T07:46:11.796" v="6905"/>
          <ac:spMkLst>
            <pc:docMk/>
            <pc:sldMk cId="4132448366" sldId="305"/>
            <ac:spMk id="3" creationId="{964B63A8-7BF0-05C2-7C2B-5077E2A6E4CC}"/>
          </ac:spMkLst>
        </pc:spChg>
        <pc:spChg chg="del">
          <ac:chgData name="Peter Jones" userId="0e2950338fd36735" providerId="LiveId" clId="{E1862DBA-4374-4AFA-9424-5AC1D0099125}" dt="2023-03-14T16:45:51.420" v="1088" actId="478"/>
          <ac:spMkLst>
            <pc:docMk/>
            <pc:sldMk cId="4132448366" sldId="305"/>
            <ac:spMk id="6" creationId="{7C9D3828-FD85-EBFC-289E-806A8BBAB996}"/>
          </ac:spMkLst>
        </pc:spChg>
        <pc:spChg chg="add mod">
          <ac:chgData name="Peter Jones" userId="0e2950338fd36735" providerId="LiveId" clId="{E1862DBA-4374-4AFA-9424-5AC1D0099125}" dt="2023-08-10T07:50:07.904" v="6963" actId="164"/>
          <ac:spMkLst>
            <pc:docMk/>
            <pc:sldMk cId="4132448366" sldId="305"/>
            <ac:spMk id="6" creationId="{81D76708-3505-85B7-D6DE-6EF90D593E30}"/>
          </ac:spMkLst>
        </pc:spChg>
        <pc:spChg chg="add mod">
          <ac:chgData name="Peter Jones" userId="0e2950338fd36735" providerId="LiveId" clId="{E1862DBA-4374-4AFA-9424-5AC1D0099125}" dt="2023-08-10T07:50:07.904" v="6963" actId="164"/>
          <ac:spMkLst>
            <pc:docMk/>
            <pc:sldMk cId="4132448366" sldId="305"/>
            <ac:spMk id="7" creationId="{951A300F-1833-CACB-3115-D951C85BD3A1}"/>
          </ac:spMkLst>
        </pc:spChg>
        <pc:spChg chg="mod">
          <ac:chgData name="Peter Jones" userId="0e2950338fd36735" providerId="LiveId" clId="{E1862DBA-4374-4AFA-9424-5AC1D0099125}" dt="2023-08-10T07:47:02.678" v="6926" actId="1035"/>
          <ac:spMkLst>
            <pc:docMk/>
            <pc:sldMk cId="4132448366" sldId="305"/>
            <ac:spMk id="11" creationId="{15A5A714-0712-F33E-B950-D176816A6A20}"/>
          </ac:spMkLst>
        </pc:spChg>
        <pc:grpChg chg="add mod">
          <ac:chgData name="Peter Jones" userId="0e2950338fd36735" providerId="LiveId" clId="{E1862DBA-4374-4AFA-9424-5AC1D0099125}" dt="2023-08-10T07:50:07.904" v="6963" actId="164"/>
          <ac:grpSpMkLst>
            <pc:docMk/>
            <pc:sldMk cId="4132448366" sldId="305"/>
            <ac:grpSpMk id="14" creationId="{4526FCA9-DC6E-55A8-6E58-11FBACCA8184}"/>
          </ac:grpSpMkLst>
        </pc:grpChg>
        <pc:picChg chg="add mod">
          <ac:chgData name="Peter Jones" userId="0e2950338fd36735" providerId="LiveId" clId="{E1862DBA-4374-4AFA-9424-5AC1D0099125}" dt="2023-08-10T07:46:35.104" v="6909" actId="1076"/>
          <ac:picMkLst>
            <pc:docMk/>
            <pc:sldMk cId="4132448366" sldId="305"/>
            <ac:picMk id="11266" creationId="{EF6C50C7-1541-5F86-936A-1A2C7C8AA3D3}"/>
          </ac:picMkLst>
        </pc:picChg>
        <pc:cxnChg chg="add mod">
          <ac:chgData name="Peter Jones" userId="0e2950338fd36735" providerId="LiveId" clId="{E1862DBA-4374-4AFA-9424-5AC1D0099125}" dt="2023-08-10T07:50:07.904" v="6963" actId="164"/>
          <ac:cxnSpMkLst>
            <pc:docMk/>
            <pc:sldMk cId="4132448366" sldId="305"/>
            <ac:cxnSpMk id="13" creationId="{3A69DCFB-79A3-B233-B134-55EE36306C71}"/>
          </ac:cxnSpMkLst>
        </pc:cxnChg>
      </pc:sldChg>
      <pc:sldChg chg="addSp delSp modSp add mod modAnim">
        <pc:chgData name="Peter Jones" userId="0e2950338fd36735" providerId="LiveId" clId="{E1862DBA-4374-4AFA-9424-5AC1D0099125}" dt="2023-08-10T07:45:28.365" v="6899" actId="14100"/>
        <pc:sldMkLst>
          <pc:docMk/>
          <pc:sldMk cId="3431588569" sldId="306"/>
        </pc:sldMkLst>
        <pc:spChg chg="add mod">
          <ac:chgData name="Peter Jones" userId="0e2950338fd36735" providerId="LiveId" clId="{E1862DBA-4374-4AFA-9424-5AC1D0099125}" dt="2023-08-10T07:44:58.682" v="6893" actId="1076"/>
          <ac:spMkLst>
            <pc:docMk/>
            <pc:sldMk cId="3431588569" sldId="306"/>
            <ac:spMk id="2" creationId="{BDC661E7-8D86-2B94-1278-182E182CA8C8}"/>
          </ac:spMkLst>
        </pc:spChg>
        <pc:spChg chg="del">
          <ac:chgData name="Peter Jones" userId="0e2950338fd36735" providerId="LiveId" clId="{E1862DBA-4374-4AFA-9424-5AC1D0099125}" dt="2023-03-14T16:43:31.453" v="1069" actId="478"/>
          <ac:spMkLst>
            <pc:docMk/>
            <pc:sldMk cId="3431588569" sldId="306"/>
            <ac:spMk id="3" creationId="{7B2242AB-8AE3-7CC9-0085-60D60101ACE0}"/>
          </ac:spMkLst>
        </pc:spChg>
        <pc:spChg chg="add mod">
          <ac:chgData name="Peter Jones" userId="0e2950338fd36735" providerId="LiveId" clId="{E1862DBA-4374-4AFA-9424-5AC1D0099125}" dt="2023-08-10T07:44:52.856" v="6892"/>
          <ac:spMkLst>
            <pc:docMk/>
            <pc:sldMk cId="3431588569" sldId="306"/>
            <ac:spMk id="3" creationId="{829BA0D7-AF22-421B-2C0A-ADD7AFB5A425}"/>
          </ac:spMkLst>
        </pc:spChg>
        <pc:spChg chg="mod">
          <ac:chgData name="Peter Jones" userId="0e2950338fd36735" providerId="LiveId" clId="{E1862DBA-4374-4AFA-9424-5AC1D0099125}" dt="2023-08-10T07:45:21.553" v="6897" actId="1076"/>
          <ac:spMkLst>
            <pc:docMk/>
            <pc:sldMk cId="3431588569" sldId="306"/>
            <ac:spMk id="6" creationId="{7C9D3828-FD85-EBFC-289E-806A8BBAB996}"/>
          </ac:spMkLst>
        </pc:spChg>
        <pc:spChg chg="del">
          <ac:chgData name="Peter Jones" userId="0e2950338fd36735" providerId="LiveId" clId="{E1862DBA-4374-4AFA-9424-5AC1D0099125}" dt="2023-03-14T16:43:58.577" v="1074" actId="478"/>
          <ac:spMkLst>
            <pc:docMk/>
            <pc:sldMk cId="3431588569" sldId="306"/>
            <ac:spMk id="11" creationId="{15A5A714-0712-F33E-B950-D176816A6A20}"/>
          </ac:spMkLst>
        </pc:spChg>
        <pc:picChg chg="add mod">
          <ac:chgData name="Peter Jones" userId="0e2950338fd36735" providerId="LiveId" clId="{E1862DBA-4374-4AFA-9424-5AC1D0099125}" dt="2023-08-10T07:45:28.365" v="6899" actId="14100"/>
          <ac:picMkLst>
            <pc:docMk/>
            <pc:sldMk cId="3431588569" sldId="306"/>
            <ac:picMk id="5" creationId="{1844653D-DD19-D166-48C5-E5B7E974F64A}"/>
          </ac:picMkLst>
        </pc:picChg>
      </pc:sldChg>
      <pc:sldChg chg="addSp delSp modSp add mod modAnim">
        <pc:chgData name="Peter Jones" userId="0e2950338fd36735" providerId="LiveId" clId="{E1862DBA-4374-4AFA-9424-5AC1D0099125}" dt="2023-08-10T07:51:31.721" v="7030" actId="14100"/>
        <pc:sldMkLst>
          <pc:docMk/>
          <pc:sldMk cId="2215805568" sldId="307"/>
        </pc:sldMkLst>
        <pc:spChg chg="mod">
          <ac:chgData name="Peter Jones" userId="0e2950338fd36735" providerId="LiveId" clId="{E1862DBA-4374-4AFA-9424-5AC1D0099125}" dt="2023-08-10T07:50:39.875" v="7000" actId="1036"/>
          <ac:spMkLst>
            <pc:docMk/>
            <pc:sldMk cId="2215805568" sldId="307"/>
            <ac:spMk id="2" creationId="{12E9E8DC-5832-55C5-F38E-A86A90CBB142}"/>
          </ac:spMkLst>
        </pc:spChg>
        <pc:spChg chg="add mod">
          <ac:chgData name="Peter Jones" userId="0e2950338fd36735" providerId="LiveId" clId="{E1862DBA-4374-4AFA-9424-5AC1D0099125}" dt="2023-08-10T07:51:06.320" v="7025" actId="6549"/>
          <ac:spMkLst>
            <pc:docMk/>
            <pc:sldMk cId="2215805568" sldId="307"/>
            <ac:spMk id="3" creationId="{EE8BC79D-B384-983A-DEEC-E8271DE6518F}"/>
          </ac:spMkLst>
        </pc:spChg>
        <pc:spChg chg="add mod">
          <ac:chgData name="Peter Jones" userId="0e2950338fd36735" providerId="LiveId" clId="{E1862DBA-4374-4AFA-9424-5AC1D0099125}" dt="2023-08-10T07:51:31.721" v="7030" actId="14100"/>
          <ac:spMkLst>
            <pc:docMk/>
            <pc:sldMk cId="2215805568" sldId="307"/>
            <ac:spMk id="5" creationId="{3565D7C2-A8C4-E2BD-C9FE-A9972D9A09A1}"/>
          </ac:spMkLst>
        </pc:spChg>
        <pc:spChg chg="del">
          <ac:chgData name="Peter Jones" userId="0e2950338fd36735" providerId="LiveId" clId="{E1862DBA-4374-4AFA-9424-5AC1D0099125}" dt="2023-03-14T16:58:29.065" v="1204" actId="478"/>
          <ac:spMkLst>
            <pc:docMk/>
            <pc:sldMk cId="2215805568" sldId="307"/>
            <ac:spMk id="11" creationId="{15A5A714-0712-F33E-B950-D176816A6A20}"/>
          </ac:spMkLst>
        </pc:spChg>
        <pc:picChg chg="del">
          <ac:chgData name="Peter Jones" userId="0e2950338fd36735" providerId="LiveId" clId="{E1862DBA-4374-4AFA-9424-5AC1D0099125}" dt="2023-03-14T16:55:53.893" v="1165" actId="478"/>
          <ac:picMkLst>
            <pc:docMk/>
            <pc:sldMk cId="2215805568" sldId="307"/>
            <ac:picMk id="11266" creationId="{EF6C50C7-1541-5F86-936A-1A2C7C8AA3D3}"/>
          </ac:picMkLst>
        </pc:picChg>
        <pc:picChg chg="add mod">
          <ac:chgData name="Peter Jones" userId="0e2950338fd36735" providerId="LiveId" clId="{E1862DBA-4374-4AFA-9424-5AC1D0099125}" dt="2023-08-10T07:51:19.455" v="7028" actId="14100"/>
          <ac:picMkLst>
            <pc:docMk/>
            <pc:sldMk cId="2215805568" sldId="307"/>
            <ac:picMk id="12290" creationId="{B861BD7B-C3A2-EDC8-73E0-A6D82FDF4664}"/>
          </ac:picMkLst>
        </pc:picChg>
      </pc:sldChg>
      <pc:sldChg chg="addSp add del">
        <pc:chgData name="Peter Jones" userId="0e2950338fd36735" providerId="LiveId" clId="{E1862DBA-4374-4AFA-9424-5AC1D0099125}" dt="2023-03-15T14:04:47.446" v="4465" actId="47"/>
        <pc:sldMkLst>
          <pc:docMk/>
          <pc:sldMk cId="418607928" sldId="308"/>
        </pc:sldMkLst>
        <pc:picChg chg="add">
          <ac:chgData name="Peter Jones" userId="0e2950338fd36735" providerId="LiveId" clId="{E1862DBA-4374-4AFA-9424-5AC1D0099125}" dt="2023-03-14T17:52:06.369" v="2483"/>
          <ac:picMkLst>
            <pc:docMk/>
            <pc:sldMk cId="418607928" sldId="308"/>
            <ac:picMk id="13314" creationId="{BB408C6B-7B27-5465-CFB6-4E62FE9E527B}"/>
          </ac:picMkLst>
        </pc:picChg>
      </pc:sldChg>
      <pc:sldChg chg="addSp delSp modSp add mod modAnim">
        <pc:chgData name="Peter Jones" userId="0e2950338fd36735" providerId="LiveId" clId="{E1862DBA-4374-4AFA-9424-5AC1D0099125}" dt="2023-03-15T18:33:36.068" v="6363" actId="207"/>
        <pc:sldMkLst>
          <pc:docMk/>
          <pc:sldMk cId="3952958109" sldId="309"/>
        </pc:sldMkLst>
        <pc:spChg chg="mod">
          <ac:chgData name="Peter Jones" userId="0e2950338fd36735" providerId="LiveId" clId="{E1862DBA-4374-4AFA-9424-5AC1D0099125}" dt="2023-03-14T18:30:48.679" v="3418" actId="1076"/>
          <ac:spMkLst>
            <pc:docMk/>
            <pc:sldMk cId="3952958109" sldId="309"/>
            <ac:spMk id="3" creationId="{130BA8AD-896E-4AF0-83CE-8B2656AA45BC}"/>
          </ac:spMkLst>
        </pc:spChg>
        <pc:spChg chg="del">
          <ac:chgData name="Peter Jones" userId="0e2950338fd36735" providerId="LiveId" clId="{E1862DBA-4374-4AFA-9424-5AC1D0099125}" dt="2023-03-14T18:20:26.588" v="3097" actId="478"/>
          <ac:spMkLst>
            <pc:docMk/>
            <pc:sldMk cId="3952958109" sldId="309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4T18:31:04.483" v="3421" actId="1076"/>
          <ac:spMkLst>
            <pc:docMk/>
            <pc:sldMk cId="3952958109" sldId="309"/>
            <ac:spMk id="9" creationId="{BAB0AF3C-4EAA-47A3-9E60-58A2A63BE942}"/>
          </ac:spMkLst>
        </pc:spChg>
        <pc:spChg chg="mod">
          <ac:chgData name="Peter Jones" userId="0e2950338fd36735" providerId="LiveId" clId="{E1862DBA-4374-4AFA-9424-5AC1D0099125}" dt="2023-03-14T18:30:03.099" v="3398" actId="20577"/>
          <ac:spMkLst>
            <pc:docMk/>
            <pc:sldMk cId="3952958109" sldId="309"/>
            <ac:spMk id="12" creationId="{CF5FFA06-54E8-473A-9062-A694B32BCE61}"/>
          </ac:spMkLst>
        </pc:spChg>
        <pc:spChg chg="mod">
          <ac:chgData name="Peter Jones" userId="0e2950338fd36735" providerId="LiveId" clId="{E1862DBA-4374-4AFA-9424-5AC1D0099125}" dt="2023-03-14T18:31:24.667" v="3428" actId="1036"/>
          <ac:spMkLst>
            <pc:docMk/>
            <pc:sldMk cId="3952958109" sldId="309"/>
            <ac:spMk id="15" creationId="{1864B393-8330-4C43-852C-DC97DE0A1208}"/>
          </ac:spMkLst>
        </pc:spChg>
        <pc:spChg chg="ord">
          <ac:chgData name="Peter Jones" userId="0e2950338fd36735" providerId="LiveId" clId="{E1862DBA-4374-4AFA-9424-5AC1D0099125}" dt="2023-03-14T19:32:45.858" v="3505" actId="166"/>
          <ac:spMkLst>
            <pc:docMk/>
            <pc:sldMk cId="3952958109" sldId="309"/>
            <ac:spMk id="20" creationId="{70EA3ED1-6E4E-32FE-9A8E-717FEB65D2F5}"/>
          </ac:spMkLst>
        </pc:spChg>
        <pc:spChg chg="add del mod">
          <ac:chgData name="Peter Jones" userId="0e2950338fd36735" providerId="LiveId" clId="{E1862DBA-4374-4AFA-9424-5AC1D0099125}" dt="2023-03-14T19:24:06.623" v="3433" actId="478"/>
          <ac:spMkLst>
            <pc:docMk/>
            <pc:sldMk cId="3952958109" sldId="309"/>
            <ac:spMk id="22" creationId="{8166A189-9894-A56A-E025-11588C65217D}"/>
          </ac:spMkLst>
        </pc:spChg>
        <pc:spChg chg="add mod ord">
          <ac:chgData name="Peter Jones" userId="0e2950338fd36735" providerId="LiveId" clId="{E1862DBA-4374-4AFA-9424-5AC1D0099125}" dt="2023-03-14T19:33:54.303" v="3551" actId="170"/>
          <ac:spMkLst>
            <pc:docMk/>
            <pc:sldMk cId="3952958109" sldId="309"/>
            <ac:spMk id="24" creationId="{4953A8E5-123F-07E2-13D3-E2430B11A822}"/>
          </ac:spMkLst>
        </pc:spChg>
        <pc:spChg chg="add mod ord">
          <ac:chgData name="Peter Jones" userId="0e2950338fd36735" providerId="LiveId" clId="{E1862DBA-4374-4AFA-9424-5AC1D0099125}" dt="2023-03-14T19:34:00.450" v="3552" actId="170"/>
          <ac:spMkLst>
            <pc:docMk/>
            <pc:sldMk cId="3952958109" sldId="309"/>
            <ac:spMk id="25" creationId="{421440E9-DA73-DFAD-F9EB-1E38825D4DDD}"/>
          </ac:spMkLst>
        </pc:spChg>
        <pc:spChg chg="add mod ord">
          <ac:chgData name="Peter Jones" userId="0e2950338fd36735" providerId="LiveId" clId="{E1862DBA-4374-4AFA-9424-5AC1D0099125}" dt="2023-03-14T19:33:45.444" v="3550" actId="170"/>
          <ac:spMkLst>
            <pc:docMk/>
            <pc:sldMk cId="3952958109" sldId="309"/>
            <ac:spMk id="26" creationId="{72E892DF-07AA-7835-4BC3-5F0AB9708B34}"/>
          </ac:spMkLst>
        </pc:spChg>
        <pc:spChg chg="add mod ord">
          <ac:chgData name="Peter Jones" userId="0e2950338fd36735" providerId="LiveId" clId="{E1862DBA-4374-4AFA-9424-5AC1D0099125}" dt="2023-03-14T19:34:08.903" v="3554" actId="170"/>
          <ac:spMkLst>
            <pc:docMk/>
            <pc:sldMk cId="3952958109" sldId="309"/>
            <ac:spMk id="27" creationId="{A754BB9A-3EE3-1286-FC59-E5D4DDF4220A}"/>
          </ac:spMkLst>
        </pc:spChg>
        <pc:spChg chg="add mod">
          <ac:chgData name="Peter Jones" userId="0e2950338fd36735" providerId="LiveId" clId="{E1862DBA-4374-4AFA-9424-5AC1D0099125}" dt="2023-03-15T18:33:36.068" v="6363" actId="207"/>
          <ac:spMkLst>
            <pc:docMk/>
            <pc:sldMk cId="3952958109" sldId="309"/>
            <ac:spMk id="28" creationId="{C46190B5-BE04-BE99-947F-D0C5B6F6BAA2}"/>
          </ac:spMkLst>
        </pc:spChg>
        <pc:grpChg chg="mod ord">
          <ac:chgData name="Peter Jones" userId="0e2950338fd36735" providerId="LiveId" clId="{E1862DBA-4374-4AFA-9424-5AC1D0099125}" dt="2023-03-14T19:34:31.423" v="3556" actId="167"/>
          <ac:grpSpMkLst>
            <pc:docMk/>
            <pc:sldMk cId="3952958109" sldId="309"/>
            <ac:grpSpMk id="5" creationId="{58AB12E1-66AD-44C1-BDC9-77D6EAFDC2FB}"/>
          </ac:grpSpMkLst>
        </pc:grpChg>
        <pc:grpChg chg="mod ord">
          <ac:chgData name="Peter Jones" userId="0e2950338fd36735" providerId="LiveId" clId="{E1862DBA-4374-4AFA-9424-5AC1D0099125}" dt="2023-03-14T19:34:40.807" v="3558" actId="167"/>
          <ac:grpSpMkLst>
            <pc:docMk/>
            <pc:sldMk cId="3952958109" sldId="309"/>
            <ac:grpSpMk id="7" creationId="{185C1571-88DF-4FE6-9237-0FD3ECDE40ED}"/>
          </ac:grpSpMkLst>
        </pc:grpChg>
        <pc:grpChg chg="mod ord">
          <ac:chgData name="Peter Jones" userId="0e2950338fd36735" providerId="LiveId" clId="{E1862DBA-4374-4AFA-9424-5AC1D0099125}" dt="2023-03-14T19:34:27.832" v="3555" actId="167"/>
          <ac:grpSpMkLst>
            <pc:docMk/>
            <pc:sldMk cId="3952958109" sldId="309"/>
            <ac:grpSpMk id="10" creationId="{146F866B-B679-498A-991A-89957B57568D}"/>
          </ac:grpSpMkLst>
        </pc:grpChg>
        <pc:grpChg chg="mod ord">
          <ac:chgData name="Peter Jones" userId="0e2950338fd36735" providerId="LiveId" clId="{E1862DBA-4374-4AFA-9424-5AC1D0099125}" dt="2023-03-14T19:34:36.453" v="3557" actId="167"/>
          <ac:grpSpMkLst>
            <pc:docMk/>
            <pc:sldMk cId="3952958109" sldId="309"/>
            <ac:grpSpMk id="13" creationId="{F9E8E193-C30D-43B9-B8B7-BCFA0789434F}"/>
          </ac:grpSpMkLst>
        </pc:grpChg>
        <pc:picChg chg="add mod">
          <ac:chgData name="Peter Jones" userId="0e2950338fd36735" providerId="LiveId" clId="{E1862DBA-4374-4AFA-9424-5AC1D0099125}" dt="2023-03-14T19:34:44.110" v="3559" actId="167"/>
          <ac:picMkLst>
            <pc:docMk/>
            <pc:sldMk cId="3952958109" sldId="309"/>
            <ac:picMk id="23" creationId="{EAC259B3-3D5A-4D50-4D5A-B73463ACDA1C}"/>
          </ac:picMkLst>
        </pc:picChg>
        <pc:picChg chg="del">
          <ac:chgData name="Peter Jones" userId="0e2950338fd36735" providerId="LiveId" clId="{E1862DBA-4374-4AFA-9424-5AC1D0099125}" dt="2023-03-14T18:20:29.055" v="3098" actId="478"/>
          <ac:picMkLst>
            <pc:docMk/>
            <pc:sldMk cId="3952958109" sldId="309"/>
            <ac:picMk id="1026" creationId="{7CA2F33D-EEC8-4FF4-93AE-A69CCE0592FB}"/>
          </ac:picMkLst>
        </pc:picChg>
        <pc:cxnChg chg="mod">
          <ac:chgData name="Peter Jones" userId="0e2950338fd36735" providerId="LiveId" clId="{E1862DBA-4374-4AFA-9424-5AC1D0099125}" dt="2023-03-14T18:21:07.061" v="3149" actId="1035"/>
          <ac:cxnSpMkLst>
            <pc:docMk/>
            <pc:sldMk cId="3952958109" sldId="309"/>
            <ac:cxnSpMk id="16" creationId="{40658991-68F3-42B6-B6E3-864AF272140F}"/>
          </ac:cxnSpMkLst>
        </pc:cxnChg>
        <pc:cxnChg chg="mod">
          <ac:chgData name="Peter Jones" userId="0e2950338fd36735" providerId="LiveId" clId="{E1862DBA-4374-4AFA-9424-5AC1D0099125}" dt="2023-03-14T18:21:07.061" v="3149" actId="1035"/>
          <ac:cxnSpMkLst>
            <pc:docMk/>
            <pc:sldMk cId="3952958109" sldId="309"/>
            <ac:cxnSpMk id="18" creationId="{E1D77EAA-54D9-4835-9582-6B12F18CF63B}"/>
          </ac:cxnSpMkLst>
        </pc:cxnChg>
      </pc:sldChg>
      <pc:sldChg chg="addSp delSp modSp add del mod">
        <pc:chgData name="Peter Jones" userId="0e2950338fd36735" providerId="LiveId" clId="{E1862DBA-4374-4AFA-9424-5AC1D0099125}" dt="2023-03-14T21:12:05.373" v="3717" actId="47"/>
        <pc:sldMkLst>
          <pc:docMk/>
          <pc:sldMk cId="2536827699" sldId="310"/>
        </pc:sldMkLst>
        <pc:spChg chg="mod">
          <ac:chgData name="Peter Jones" userId="0e2950338fd36735" providerId="LiveId" clId="{E1862DBA-4374-4AFA-9424-5AC1D0099125}" dt="2023-03-14T21:02:32.401" v="3592" actId="1035"/>
          <ac:spMkLst>
            <pc:docMk/>
            <pc:sldMk cId="2536827699" sldId="310"/>
            <ac:spMk id="4" creationId="{75F4A9A5-EF08-4358-B4A5-2DBA080E6653}"/>
          </ac:spMkLst>
        </pc:spChg>
        <pc:spChg chg="del mod">
          <ac:chgData name="Peter Jones" userId="0e2950338fd36735" providerId="LiveId" clId="{E1862DBA-4374-4AFA-9424-5AC1D0099125}" dt="2023-03-14T19:36:15.359" v="3562" actId="478"/>
          <ac:spMkLst>
            <pc:docMk/>
            <pc:sldMk cId="2536827699" sldId="310"/>
            <ac:spMk id="10" creationId="{A6451E8F-E6B3-9B0D-9026-1EA1FDE898AC}"/>
          </ac:spMkLst>
        </pc:spChg>
        <pc:spChg chg="del">
          <ac:chgData name="Peter Jones" userId="0e2950338fd36735" providerId="LiveId" clId="{E1862DBA-4374-4AFA-9424-5AC1D0099125}" dt="2023-03-14T19:36:22.549" v="3565" actId="478"/>
          <ac:spMkLst>
            <pc:docMk/>
            <pc:sldMk cId="2536827699" sldId="310"/>
            <ac:spMk id="11" creationId="{028E3F5B-13D9-824F-2A30-792E07FB7B5B}"/>
          </ac:spMkLst>
        </pc:spChg>
        <pc:spChg chg="add del mod">
          <ac:chgData name="Peter Jones" userId="0e2950338fd36735" providerId="LiveId" clId="{E1862DBA-4374-4AFA-9424-5AC1D0099125}" dt="2023-03-14T21:04:34.329" v="3615" actId="478"/>
          <ac:spMkLst>
            <pc:docMk/>
            <pc:sldMk cId="2536827699" sldId="310"/>
            <ac:spMk id="12" creationId="{42F79C0B-9504-6663-D040-FDFE8D22B891}"/>
          </ac:spMkLst>
        </pc:spChg>
        <pc:spChg chg="add mod">
          <ac:chgData name="Peter Jones" userId="0e2950338fd36735" providerId="LiveId" clId="{E1862DBA-4374-4AFA-9424-5AC1D0099125}" dt="2023-03-14T21:04:44.128" v="3617" actId="123"/>
          <ac:spMkLst>
            <pc:docMk/>
            <pc:sldMk cId="2536827699" sldId="310"/>
            <ac:spMk id="15" creationId="{57817F36-F29F-292A-BA65-44F093CE9230}"/>
          </ac:spMkLst>
        </pc:spChg>
        <pc:spChg chg="del">
          <ac:chgData name="Peter Jones" userId="0e2950338fd36735" providerId="LiveId" clId="{E1862DBA-4374-4AFA-9424-5AC1D0099125}" dt="2023-03-14T19:36:24.923" v="3566" actId="478"/>
          <ac:spMkLst>
            <pc:docMk/>
            <pc:sldMk cId="2536827699" sldId="310"/>
            <ac:spMk id="16" creationId="{BD2388DA-C218-1B3A-22F0-F7DB38159585}"/>
          </ac:spMkLst>
        </pc:spChg>
        <pc:spChg chg="del">
          <ac:chgData name="Peter Jones" userId="0e2950338fd36735" providerId="LiveId" clId="{E1862DBA-4374-4AFA-9424-5AC1D0099125}" dt="2023-03-14T19:36:33.300" v="3570" actId="478"/>
          <ac:spMkLst>
            <pc:docMk/>
            <pc:sldMk cId="2536827699" sldId="310"/>
            <ac:spMk id="17" creationId="{259B742B-B844-C6C6-43C8-C3DA3AEC25C1}"/>
          </ac:spMkLst>
        </pc:spChg>
        <pc:spChg chg="del">
          <ac:chgData name="Peter Jones" userId="0e2950338fd36735" providerId="LiveId" clId="{E1862DBA-4374-4AFA-9424-5AC1D0099125}" dt="2023-03-14T19:36:29.089" v="3568" actId="478"/>
          <ac:spMkLst>
            <pc:docMk/>
            <pc:sldMk cId="2536827699" sldId="310"/>
            <ac:spMk id="18" creationId="{7D175F1C-7C8F-7FBC-4256-2F2E7CF71819}"/>
          </ac:spMkLst>
        </pc:spChg>
        <pc:spChg chg="del">
          <ac:chgData name="Peter Jones" userId="0e2950338fd36735" providerId="LiveId" clId="{E1862DBA-4374-4AFA-9424-5AC1D0099125}" dt="2023-03-14T19:36:37.991" v="3572" actId="478"/>
          <ac:spMkLst>
            <pc:docMk/>
            <pc:sldMk cId="2536827699" sldId="310"/>
            <ac:spMk id="20" creationId="{8F79AA38-34E8-E6E1-4235-42F511BB9DDD}"/>
          </ac:spMkLst>
        </pc:spChg>
        <pc:spChg chg="del">
          <ac:chgData name="Peter Jones" userId="0e2950338fd36735" providerId="LiveId" clId="{E1862DBA-4374-4AFA-9424-5AC1D0099125}" dt="2023-03-14T19:36:26.756" v="3567" actId="478"/>
          <ac:spMkLst>
            <pc:docMk/>
            <pc:sldMk cId="2536827699" sldId="310"/>
            <ac:spMk id="23" creationId="{A60B3970-0681-E907-A5FB-F3A797416F54}"/>
          </ac:spMkLst>
        </pc:spChg>
        <pc:spChg chg="del">
          <ac:chgData name="Peter Jones" userId="0e2950338fd36735" providerId="LiveId" clId="{E1862DBA-4374-4AFA-9424-5AC1D0099125}" dt="2023-03-14T19:36:30.954" v="3569" actId="478"/>
          <ac:spMkLst>
            <pc:docMk/>
            <pc:sldMk cId="2536827699" sldId="310"/>
            <ac:spMk id="25" creationId="{379CCF35-ED45-D757-DC9A-FBA43B0FE24C}"/>
          </ac:spMkLst>
        </pc:spChg>
        <pc:spChg chg="del">
          <ac:chgData name="Peter Jones" userId="0e2950338fd36735" providerId="LiveId" clId="{E1862DBA-4374-4AFA-9424-5AC1D0099125}" dt="2023-03-14T19:36:35.586" v="3571" actId="478"/>
          <ac:spMkLst>
            <pc:docMk/>
            <pc:sldMk cId="2536827699" sldId="310"/>
            <ac:spMk id="26" creationId="{66F6DB34-9942-E04E-A467-656A01B87E8C}"/>
          </ac:spMkLst>
        </pc:spChg>
        <pc:picChg chg="add mod">
          <ac:chgData name="Peter Jones" userId="0e2950338fd36735" providerId="LiveId" clId="{E1862DBA-4374-4AFA-9424-5AC1D0099125}" dt="2023-03-14T21:06:21.608" v="3628" actId="14100"/>
          <ac:picMkLst>
            <pc:docMk/>
            <pc:sldMk cId="2536827699" sldId="310"/>
            <ac:picMk id="14338" creationId="{81935BFF-81F4-80CF-1122-A9B2A8AA18DF}"/>
          </ac:picMkLst>
        </pc:picChg>
        <pc:cxnChg chg="del">
          <ac:chgData name="Peter Jones" userId="0e2950338fd36735" providerId="LiveId" clId="{E1862DBA-4374-4AFA-9424-5AC1D0099125}" dt="2023-03-14T19:36:17.528" v="3563" actId="478"/>
          <ac:cxnSpMkLst>
            <pc:docMk/>
            <pc:sldMk cId="2536827699" sldId="310"/>
            <ac:cxnSpMk id="9" creationId="{6E8BA9EC-CF31-4623-5385-9B90008C94F9}"/>
          </ac:cxnSpMkLst>
        </pc:cxnChg>
        <pc:cxnChg chg="del">
          <ac:chgData name="Peter Jones" userId="0e2950338fd36735" providerId="LiveId" clId="{E1862DBA-4374-4AFA-9424-5AC1D0099125}" dt="2023-03-14T19:36:19.680" v="3564" actId="478"/>
          <ac:cxnSpMkLst>
            <pc:docMk/>
            <pc:sldMk cId="2536827699" sldId="310"/>
            <ac:cxnSpMk id="13" creationId="{0907F1E5-10BD-0A6F-9230-32E3CC0C1E2A}"/>
          </ac:cxnSpMkLst>
        </pc:cxnChg>
      </pc:sldChg>
      <pc:sldChg chg="modSp add mod modAnim">
        <pc:chgData name="Peter Jones" userId="0e2950338fd36735" providerId="LiveId" clId="{E1862DBA-4374-4AFA-9424-5AC1D0099125}" dt="2023-03-15T18:32:05.431" v="6351" actId="207"/>
        <pc:sldMkLst>
          <pc:docMk/>
          <pc:sldMk cId="1706716539" sldId="311"/>
        </pc:sldMkLst>
        <pc:spChg chg="mod">
          <ac:chgData name="Peter Jones" userId="0e2950338fd36735" providerId="LiveId" clId="{E1862DBA-4374-4AFA-9424-5AC1D0099125}" dt="2023-03-15T18:32:05.431" v="6351" actId="207"/>
          <ac:spMkLst>
            <pc:docMk/>
            <pc:sldMk cId="1706716539" sldId="311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5T18:31:21.966" v="6348" actId="14100"/>
          <ac:spMkLst>
            <pc:docMk/>
            <pc:sldMk cId="1706716539" sldId="311"/>
            <ac:spMk id="12" creationId="{42F79C0B-9504-6663-D040-FDFE8D22B891}"/>
          </ac:spMkLst>
        </pc:spChg>
        <pc:spChg chg="mod">
          <ac:chgData name="Peter Jones" userId="0e2950338fd36735" providerId="LiveId" clId="{E1862DBA-4374-4AFA-9424-5AC1D0099125}" dt="2023-03-14T21:29:44.340" v="3763" actId="123"/>
          <ac:spMkLst>
            <pc:docMk/>
            <pc:sldMk cId="1706716539" sldId="311"/>
            <ac:spMk id="15" creationId="{57817F36-F29F-292A-BA65-44F093CE9230}"/>
          </ac:spMkLst>
        </pc:spChg>
      </pc:sldChg>
      <pc:sldChg chg="addSp delSp modSp add mod ord modAnim">
        <pc:chgData name="Peter Jones" userId="0e2950338fd36735" providerId="LiveId" clId="{E1862DBA-4374-4AFA-9424-5AC1D0099125}" dt="2023-03-15T18:30:06.114" v="6329"/>
        <pc:sldMkLst>
          <pc:docMk/>
          <pc:sldMk cId="92149894" sldId="312"/>
        </pc:sldMkLst>
        <pc:spChg chg="mod">
          <ac:chgData name="Peter Jones" userId="0e2950338fd36735" providerId="LiveId" clId="{E1862DBA-4374-4AFA-9424-5AC1D0099125}" dt="2023-03-15T18:29:50.217" v="6327" actId="207"/>
          <ac:spMkLst>
            <pc:docMk/>
            <pc:sldMk cId="92149894" sldId="312"/>
            <ac:spMk id="4" creationId="{75F4A9A5-EF08-4358-B4A5-2DBA080E6653}"/>
          </ac:spMkLst>
        </pc:spChg>
        <pc:spChg chg="add mod">
          <ac:chgData name="Peter Jones" userId="0e2950338fd36735" providerId="LiveId" clId="{E1862DBA-4374-4AFA-9424-5AC1D0099125}" dt="2023-03-14T21:10:35.569" v="3710" actId="164"/>
          <ac:spMkLst>
            <pc:docMk/>
            <pc:sldMk cId="92149894" sldId="312"/>
            <ac:spMk id="9" creationId="{36306410-82F8-26D4-0351-C549D731676E}"/>
          </ac:spMkLst>
        </pc:spChg>
        <pc:spChg chg="add mod">
          <ac:chgData name="Peter Jones" userId="0e2950338fd36735" providerId="LiveId" clId="{E1862DBA-4374-4AFA-9424-5AC1D0099125}" dt="2023-03-14T21:10:35.569" v="3710" actId="164"/>
          <ac:spMkLst>
            <pc:docMk/>
            <pc:sldMk cId="92149894" sldId="312"/>
            <ac:spMk id="10" creationId="{BD6B09DD-8AFD-08F7-B056-17442859F2AC}"/>
          </ac:spMkLst>
        </pc:spChg>
        <pc:spChg chg="mod">
          <ac:chgData name="Peter Jones" userId="0e2950338fd36735" providerId="LiveId" clId="{E1862DBA-4374-4AFA-9424-5AC1D0099125}" dt="2023-03-15T18:30:01.947" v="6328" actId="164"/>
          <ac:spMkLst>
            <pc:docMk/>
            <pc:sldMk cId="92149894" sldId="312"/>
            <ac:spMk id="15" creationId="{57817F36-F29F-292A-BA65-44F093CE9230}"/>
          </ac:spMkLst>
        </pc:spChg>
        <pc:grpChg chg="add del mod">
          <ac:chgData name="Peter Jones" userId="0e2950338fd36735" providerId="LiveId" clId="{E1862DBA-4374-4AFA-9424-5AC1D0099125}" dt="2023-03-14T21:12:12.617" v="3718" actId="478"/>
          <ac:grpSpMkLst>
            <pc:docMk/>
            <pc:sldMk cId="92149894" sldId="312"/>
            <ac:grpSpMk id="13" creationId="{1C78EEEC-4B69-6DFA-A63D-E6236352F409}"/>
          </ac:grpSpMkLst>
        </pc:grpChg>
        <pc:grpChg chg="add mod">
          <ac:chgData name="Peter Jones" userId="0e2950338fd36735" providerId="LiveId" clId="{E1862DBA-4374-4AFA-9424-5AC1D0099125}" dt="2023-03-15T18:30:01.947" v="6328" actId="164"/>
          <ac:grpSpMkLst>
            <pc:docMk/>
            <pc:sldMk cId="92149894" sldId="312"/>
            <ac:grpSpMk id="14" creationId="{9803409B-3907-1790-1624-3A014CD75A88}"/>
          </ac:grpSpMkLst>
        </pc:grpChg>
        <pc:picChg chg="mod">
          <ac:chgData name="Peter Jones" userId="0e2950338fd36735" providerId="LiveId" clId="{E1862DBA-4374-4AFA-9424-5AC1D0099125}" dt="2023-03-15T18:30:01.947" v="6328" actId="164"/>
          <ac:picMkLst>
            <pc:docMk/>
            <pc:sldMk cId="92149894" sldId="312"/>
            <ac:picMk id="14338" creationId="{81935BFF-81F4-80CF-1122-A9B2A8AA18DF}"/>
          </ac:picMkLst>
        </pc:picChg>
        <pc:cxnChg chg="add mod">
          <ac:chgData name="Peter Jones" userId="0e2950338fd36735" providerId="LiveId" clId="{E1862DBA-4374-4AFA-9424-5AC1D0099125}" dt="2023-03-14T21:10:35.569" v="3710" actId="164"/>
          <ac:cxnSpMkLst>
            <pc:docMk/>
            <pc:sldMk cId="92149894" sldId="312"/>
            <ac:cxnSpMk id="12" creationId="{81014B57-608C-8F75-233E-F16F1725B442}"/>
          </ac:cxnSpMkLst>
        </pc:cxnChg>
      </pc:sldChg>
      <pc:sldChg chg="add del">
        <pc:chgData name="Peter Jones" userId="0e2950338fd36735" providerId="LiveId" clId="{E1862DBA-4374-4AFA-9424-5AC1D0099125}" dt="2023-03-14T21:11:58.313" v="3715" actId="47"/>
        <pc:sldMkLst>
          <pc:docMk/>
          <pc:sldMk cId="1567765120" sldId="313"/>
        </pc:sldMkLst>
      </pc:sldChg>
      <pc:sldChg chg="modSp add mod modAnim">
        <pc:chgData name="Peter Jones" userId="0e2950338fd36735" providerId="LiveId" clId="{E1862DBA-4374-4AFA-9424-5AC1D0099125}" dt="2023-07-31T15:18:55.903" v="6617" actId="13926"/>
        <pc:sldMkLst>
          <pc:docMk/>
          <pc:sldMk cId="1637483213" sldId="314"/>
        </pc:sldMkLst>
        <pc:spChg chg="mod">
          <ac:chgData name="Peter Jones" userId="0e2950338fd36735" providerId="LiveId" clId="{E1862DBA-4374-4AFA-9424-5AC1D0099125}" dt="2023-03-15T18:31:58.528" v="6350" actId="207"/>
          <ac:spMkLst>
            <pc:docMk/>
            <pc:sldMk cId="1637483213" sldId="314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7-31T15:18:55.903" v="6617" actId="13926"/>
          <ac:spMkLst>
            <pc:docMk/>
            <pc:sldMk cId="1637483213" sldId="314"/>
            <ac:spMk id="9" creationId="{36306410-82F8-26D4-0351-C549D731676E}"/>
          </ac:spMkLst>
        </pc:spChg>
        <pc:spChg chg="mod">
          <ac:chgData name="Peter Jones" userId="0e2950338fd36735" providerId="LiveId" clId="{E1862DBA-4374-4AFA-9424-5AC1D0099125}" dt="2023-03-14T21:17:13.143" v="3759" actId="207"/>
          <ac:spMkLst>
            <pc:docMk/>
            <pc:sldMk cId="1637483213" sldId="314"/>
            <ac:spMk id="15" creationId="{57817F36-F29F-292A-BA65-44F093CE9230}"/>
          </ac:spMkLst>
        </pc:spChg>
      </pc:sldChg>
      <pc:sldChg chg="addSp delSp modSp add mod modAnim">
        <pc:chgData name="Peter Jones" userId="0e2950338fd36735" providerId="LiveId" clId="{E1862DBA-4374-4AFA-9424-5AC1D0099125}" dt="2023-07-31T15:17:38.944" v="6613" actId="13926"/>
        <pc:sldMkLst>
          <pc:docMk/>
          <pc:sldMk cId="65045052" sldId="315"/>
        </pc:sldMkLst>
        <pc:spChg chg="mod">
          <ac:chgData name="Peter Jones" userId="0e2950338fd36735" providerId="LiveId" clId="{E1862DBA-4374-4AFA-9424-5AC1D0099125}" dt="2023-03-15T18:31:50.517" v="6349" actId="207"/>
          <ac:spMkLst>
            <pc:docMk/>
            <pc:sldMk cId="65045052" sldId="315"/>
            <ac:spMk id="4" creationId="{75F4A9A5-EF08-4358-B4A5-2DBA080E6653}"/>
          </ac:spMkLst>
        </pc:spChg>
        <pc:spChg chg="add mod">
          <ac:chgData name="Peter Jones" userId="0e2950338fd36735" providerId="LiveId" clId="{E1862DBA-4374-4AFA-9424-5AC1D0099125}" dt="2023-07-31T15:17:38.944" v="6613" actId="13926"/>
          <ac:spMkLst>
            <pc:docMk/>
            <pc:sldMk cId="65045052" sldId="315"/>
            <ac:spMk id="11" creationId="{9711795A-D277-FFDB-CE25-1D422F3338AB}"/>
          </ac:spMkLst>
        </pc:spChg>
        <pc:spChg chg="add mod">
          <ac:chgData name="Peter Jones" userId="0e2950338fd36735" providerId="LiveId" clId="{E1862DBA-4374-4AFA-9424-5AC1D0099125}" dt="2023-03-14T21:16:43.219" v="3757" actId="164"/>
          <ac:spMkLst>
            <pc:docMk/>
            <pc:sldMk cId="65045052" sldId="315"/>
            <ac:spMk id="14" creationId="{07A2B71C-0323-A7D9-BC0F-B2A292FF804E}"/>
          </ac:spMkLst>
        </pc:spChg>
        <pc:spChg chg="mod">
          <ac:chgData name="Peter Jones" userId="0e2950338fd36735" providerId="LiveId" clId="{E1862DBA-4374-4AFA-9424-5AC1D0099125}" dt="2023-03-15T13:23:10.227" v="4139" actId="207"/>
          <ac:spMkLst>
            <pc:docMk/>
            <pc:sldMk cId="65045052" sldId="315"/>
            <ac:spMk id="15" creationId="{57817F36-F29F-292A-BA65-44F093CE9230}"/>
          </ac:spMkLst>
        </pc:spChg>
        <pc:grpChg chg="del">
          <ac:chgData name="Peter Jones" userId="0e2950338fd36735" providerId="LiveId" clId="{E1862DBA-4374-4AFA-9424-5AC1D0099125}" dt="2023-03-14T21:12:18.989" v="3719" actId="478"/>
          <ac:grpSpMkLst>
            <pc:docMk/>
            <pc:sldMk cId="65045052" sldId="315"/>
            <ac:grpSpMk id="13" creationId="{1C78EEEC-4B69-6DFA-A63D-E6236352F409}"/>
          </ac:grpSpMkLst>
        </pc:grpChg>
        <pc:grpChg chg="add mod">
          <ac:chgData name="Peter Jones" userId="0e2950338fd36735" providerId="LiveId" clId="{E1862DBA-4374-4AFA-9424-5AC1D0099125}" dt="2023-03-14T21:16:43.219" v="3757" actId="164"/>
          <ac:grpSpMkLst>
            <pc:docMk/>
            <pc:sldMk cId="65045052" sldId="315"/>
            <ac:grpSpMk id="18" creationId="{07CA6EEF-A928-B195-41C2-DFCE079D90DB}"/>
          </ac:grpSpMkLst>
        </pc:grpChg>
        <pc:cxnChg chg="add mod">
          <ac:chgData name="Peter Jones" userId="0e2950338fd36735" providerId="LiveId" clId="{E1862DBA-4374-4AFA-9424-5AC1D0099125}" dt="2023-03-14T21:16:43.219" v="3757" actId="164"/>
          <ac:cxnSpMkLst>
            <pc:docMk/>
            <pc:sldMk cId="65045052" sldId="315"/>
            <ac:cxnSpMk id="17" creationId="{A6452EF2-AED0-65FD-56E5-39D2F24B36A0}"/>
          </ac:cxnSpMkLst>
        </pc:cxnChg>
      </pc:sldChg>
      <pc:sldChg chg="addSp delSp modSp add mod">
        <pc:chgData name="Peter Jones" userId="0e2950338fd36735" providerId="LiveId" clId="{E1862DBA-4374-4AFA-9424-5AC1D0099125}" dt="2023-03-15T18:32:10.855" v="6352" actId="207"/>
        <pc:sldMkLst>
          <pc:docMk/>
          <pc:sldMk cId="309458598" sldId="316"/>
        </pc:sldMkLst>
        <pc:spChg chg="mod">
          <ac:chgData name="Peter Jones" userId="0e2950338fd36735" providerId="LiveId" clId="{E1862DBA-4374-4AFA-9424-5AC1D0099125}" dt="2023-03-15T18:32:10.855" v="6352" actId="207"/>
          <ac:spMkLst>
            <pc:docMk/>
            <pc:sldMk cId="309458598" sldId="316"/>
            <ac:spMk id="4" creationId="{75F4A9A5-EF08-4358-B4A5-2DBA080E6653}"/>
          </ac:spMkLst>
        </pc:spChg>
        <pc:spChg chg="add mod">
          <ac:chgData name="Peter Jones" userId="0e2950338fd36735" providerId="LiveId" clId="{E1862DBA-4374-4AFA-9424-5AC1D0099125}" dt="2023-03-14T23:06:06.168" v="3791" actId="1076"/>
          <ac:spMkLst>
            <pc:docMk/>
            <pc:sldMk cId="309458598" sldId="316"/>
            <ac:spMk id="9" creationId="{7217BAC1-346E-4E1F-8FEF-93E5F80B9084}"/>
          </ac:spMkLst>
        </pc:spChg>
        <pc:spChg chg="del">
          <ac:chgData name="Peter Jones" userId="0e2950338fd36735" providerId="LiveId" clId="{E1862DBA-4374-4AFA-9424-5AC1D0099125}" dt="2023-03-14T23:02:37.552" v="3765" actId="478"/>
          <ac:spMkLst>
            <pc:docMk/>
            <pc:sldMk cId="309458598" sldId="316"/>
            <ac:spMk id="12" creationId="{42F79C0B-9504-6663-D040-FDFE8D22B891}"/>
          </ac:spMkLst>
        </pc:spChg>
        <pc:spChg chg="del">
          <ac:chgData name="Peter Jones" userId="0e2950338fd36735" providerId="LiveId" clId="{E1862DBA-4374-4AFA-9424-5AC1D0099125}" dt="2023-03-14T23:02:41.453" v="3766" actId="478"/>
          <ac:spMkLst>
            <pc:docMk/>
            <pc:sldMk cId="309458598" sldId="316"/>
            <ac:spMk id="15" creationId="{57817F36-F29F-292A-BA65-44F093CE9230}"/>
          </ac:spMkLst>
        </pc:spChg>
        <pc:picChg chg="add mod">
          <ac:chgData name="Peter Jones" userId="0e2950338fd36735" providerId="LiveId" clId="{E1862DBA-4374-4AFA-9424-5AC1D0099125}" dt="2023-03-14T23:08:20.839" v="3803" actId="14861"/>
          <ac:picMkLst>
            <pc:docMk/>
            <pc:sldMk cId="309458598" sldId="316"/>
            <ac:picMk id="16386" creationId="{A621FB49-F49A-DE0C-0CAC-1B3913E1CF13}"/>
          </ac:picMkLst>
        </pc:picChg>
      </pc:sldChg>
      <pc:sldChg chg="addSp delSp modSp add mod">
        <pc:chgData name="Peter Jones" userId="0e2950338fd36735" providerId="LiveId" clId="{E1862DBA-4374-4AFA-9424-5AC1D0099125}" dt="2023-03-15T18:32:32.400" v="6354" actId="207"/>
        <pc:sldMkLst>
          <pc:docMk/>
          <pc:sldMk cId="2897910766" sldId="317"/>
        </pc:sldMkLst>
        <pc:spChg chg="mod">
          <ac:chgData name="Peter Jones" userId="0e2950338fd36735" providerId="LiveId" clId="{E1862DBA-4374-4AFA-9424-5AC1D0099125}" dt="2023-03-15T18:32:32.400" v="6354" actId="207"/>
          <ac:spMkLst>
            <pc:docMk/>
            <pc:sldMk cId="2897910766" sldId="317"/>
            <ac:spMk id="4" creationId="{75F4A9A5-EF08-4358-B4A5-2DBA080E6653}"/>
          </ac:spMkLst>
        </pc:spChg>
        <pc:spChg chg="del">
          <ac:chgData name="Peter Jones" userId="0e2950338fd36735" providerId="LiveId" clId="{E1862DBA-4374-4AFA-9424-5AC1D0099125}" dt="2023-03-14T23:12:22.917" v="3895" actId="478"/>
          <ac:spMkLst>
            <pc:docMk/>
            <pc:sldMk cId="2897910766" sldId="317"/>
            <ac:spMk id="9" creationId="{7217BAC1-346E-4E1F-8FEF-93E5F80B9084}"/>
          </ac:spMkLst>
        </pc:spChg>
        <pc:spChg chg="add mod">
          <ac:chgData name="Peter Jones" userId="0e2950338fd36735" providerId="LiveId" clId="{E1862DBA-4374-4AFA-9424-5AC1D0099125}" dt="2023-03-14T23:12:16.669" v="3894" actId="1035"/>
          <ac:spMkLst>
            <pc:docMk/>
            <pc:sldMk cId="2897910766" sldId="317"/>
            <ac:spMk id="10" creationId="{860A6FE9-0B58-761A-F819-AFABAA7BC7E4}"/>
          </ac:spMkLst>
        </pc:spChg>
        <pc:picChg chg="del">
          <ac:chgData name="Peter Jones" userId="0e2950338fd36735" providerId="LiveId" clId="{E1862DBA-4374-4AFA-9424-5AC1D0099125}" dt="2023-03-14T23:10:09.316" v="3805" actId="478"/>
          <ac:picMkLst>
            <pc:docMk/>
            <pc:sldMk cId="2897910766" sldId="317"/>
            <ac:picMk id="16386" creationId="{A621FB49-F49A-DE0C-0CAC-1B3913E1CF13}"/>
          </ac:picMkLst>
        </pc:picChg>
        <pc:picChg chg="add mod">
          <ac:chgData name="Peter Jones" userId="0e2950338fd36735" providerId="LiveId" clId="{E1862DBA-4374-4AFA-9424-5AC1D0099125}" dt="2023-03-14T23:13:40.928" v="3907" actId="14861"/>
          <ac:picMkLst>
            <pc:docMk/>
            <pc:sldMk cId="2897910766" sldId="317"/>
            <ac:picMk id="18434" creationId="{65FBC92C-AE6B-585A-CC30-5B77D06CB622}"/>
          </ac:picMkLst>
        </pc:picChg>
      </pc:sldChg>
      <pc:sldChg chg="addSp delSp modSp add mod modAnim">
        <pc:chgData name="Peter Jones" userId="0e2950338fd36735" providerId="LiveId" clId="{E1862DBA-4374-4AFA-9424-5AC1D0099125}" dt="2023-03-15T18:39:53.850" v="6415"/>
        <pc:sldMkLst>
          <pc:docMk/>
          <pc:sldMk cId="867701131" sldId="318"/>
        </pc:sldMkLst>
        <pc:spChg chg="mod">
          <ac:chgData name="Peter Jones" userId="0e2950338fd36735" providerId="LiveId" clId="{E1862DBA-4374-4AFA-9424-5AC1D0099125}" dt="2023-03-15T13:56:19.704" v="4289" actId="1035"/>
          <ac:spMkLst>
            <pc:docMk/>
            <pc:sldMk cId="867701131" sldId="318"/>
            <ac:spMk id="21" creationId="{8ACFDC5E-A495-A0DA-1566-110D75AD1469}"/>
          </ac:spMkLst>
        </pc:spChg>
        <pc:spChg chg="mod">
          <ac:chgData name="Peter Jones" userId="0e2950338fd36735" providerId="LiveId" clId="{E1862DBA-4374-4AFA-9424-5AC1D0099125}" dt="2023-03-15T18:33:43.990" v="6364" actId="207"/>
          <ac:spMkLst>
            <pc:docMk/>
            <pc:sldMk cId="867701131" sldId="318"/>
            <ac:spMk id="23" creationId="{FDE47330-3431-AEEC-B1A3-CC2E4398E884}"/>
          </ac:spMkLst>
        </pc:spChg>
        <pc:spChg chg="add mod">
          <ac:chgData name="Peter Jones" userId="0e2950338fd36735" providerId="LiveId" clId="{E1862DBA-4374-4AFA-9424-5AC1D0099125}" dt="2023-03-15T18:39:46.326" v="6413" actId="164"/>
          <ac:spMkLst>
            <pc:docMk/>
            <pc:sldMk cId="867701131" sldId="318"/>
            <ac:spMk id="24" creationId="{3D0EE1C4-F1BB-B317-CC03-3001D0007101}"/>
          </ac:spMkLst>
        </pc:spChg>
        <pc:grpChg chg="del">
          <ac:chgData name="Peter Jones" userId="0e2950338fd36735" providerId="LiveId" clId="{E1862DBA-4374-4AFA-9424-5AC1D0099125}" dt="2023-03-15T00:24:36.082" v="3937" actId="478"/>
          <ac:grpSpMkLst>
            <pc:docMk/>
            <pc:sldMk cId="867701131" sldId="318"/>
            <ac:grpSpMk id="7" creationId="{185C1571-88DF-4FE6-9237-0FD3ECDE40ED}"/>
          </ac:grpSpMkLst>
        </pc:grpChg>
        <pc:grpChg chg="del">
          <ac:chgData name="Peter Jones" userId="0e2950338fd36735" providerId="LiveId" clId="{E1862DBA-4374-4AFA-9424-5AC1D0099125}" dt="2023-03-15T00:24:27.932" v="3934" actId="478"/>
          <ac:grpSpMkLst>
            <pc:docMk/>
            <pc:sldMk cId="867701131" sldId="318"/>
            <ac:grpSpMk id="10" creationId="{146F866B-B679-498A-991A-89957B57568D}"/>
          </ac:grpSpMkLst>
        </pc:grpChg>
        <pc:grpChg chg="del">
          <ac:chgData name="Peter Jones" userId="0e2950338fd36735" providerId="LiveId" clId="{E1862DBA-4374-4AFA-9424-5AC1D0099125}" dt="2023-03-15T00:24:30.546" v="3935" actId="478"/>
          <ac:grpSpMkLst>
            <pc:docMk/>
            <pc:sldMk cId="867701131" sldId="318"/>
            <ac:grpSpMk id="13" creationId="{F9E8E193-C30D-43B9-B8B7-BCFA0789434F}"/>
          </ac:grpSpMkLst>
        </pc:grpChg>
        <pc:grpChg chg="add mod">
          <ac:chgData name="Peter Jones" userId="0e2950338fd36735" providerId="LiveId" clId="{E1862DBA-4374-4AFA-9424-5AC1D0099125}" dt="2023-03-15T18:39:46.326" v="6413" actId="164"/>
          <ac:grpSpMkLst>
            <pc:docMk/>
            <pc:sldMk cId="867701131" sldId="318"/>
            <ac:grpSpMk id="25" creationId="{760A3532-F89F-FCE0-985B-8273C50D91D0}"/>
          </ac:grpSpMkLst>
        </pc:grpChg>
        <pc:picChg chg="add mod">
          <ac:chgData name="Peter Jones" userId="0e2950338fd36735" providerId="LiveId" clId="{E1862DBA-4374-4AFA-9424-5AC1D0099125}" dt="2023-03-15T00:24:47.859" v="3947" actId="14861"/>
          <ac:picMkLst>
            <pc:docMk/>
            <pc:sldMk cId="867701131" sldId="318"/>
            <ac:picMk id="19458" creationId="{47A1D8EB-258E-805B-A1F9-AA1E07A5F092}"/>
          </ac:picMkLst>
        </pc:picChg>
        <pc:picChg chg="add mod">
          <ac:chgData name="Peter Jones" userId="0e2950338fd36735" providerId="LiveId" clId="{E1862DBA-4374-4AFA-9424-5AC1D0099125}" dt="2023-03-15T18:39:46.326" v="6413" actId="164"/>
          <ac:picMkLst>
            <pc:docMk/>
            <pc:sldMk cId="867701131" sldId="318"/>
            <ac:picMk id="19460" creationId="{105C5584-D7A8-5A02-6ABF-2F8BCD01854C}"/>
          </ac:picMkLst>
        </pc:picChg>
        <pc:cxnChg chg="del">
          <ac:chgData name="Peter Jones" userId="0e2950338fd36735" providerId="LiveId" clId="{E1862DBA-4374-4AFA-9424-5AC1D0099125}" dt="2023-03-15T00:24:40.657" v="3939" actId="478"/>
          <ac:cxnSpMkLst>
            <pc:docMk/>
            <pc:sldMk cId="867701131" sldId="318"/>
            <ac:cxnSpMk id="16" creationId="{40658991-68F3-42B6-B6E3-864AF272140F}"/>
          </ac:cxnSpMkLst>
        </pc:cxnChg>
        <pc:cxnChg chg="del">
          <ac:chgData name="Peter Jones" userId="0e2950338fd36735" providerId="LiveId" clId="{E1862DBA-4374-4AFA-9424-5AC1D0099125}" dt="2023-03-15T00:24:38.261" v="3938" actId="478"/>
          <ac:cxnSpMkLst>
            <pc:docMk/>
            <pc:sldMk cId="867701131" sldId="318"/>
            <ac:cxnSpMk id="18" creationId="{E1D77EAA-54D9-4835-9582-6B12F18CF63B}"/>
          </ac:cxnSpMkLst>
        </pc:cxnChg>
      </pc:sldChg>
      <pc:sldChg chg="addSp delSp modSp add mod modAnim">
        <pc:chgData name="Peter Jones" userId="0e2950338fd36735" providerId="LiveId" clId="{E1862DBA-4374-4AFA-9424-5AC1D0099125}" dt="2023-03-15T18:40:19.597" v="6419"/>
        <pc:sldMkLst>
          <pc:docMk/>
          <pc:sldMk cId="3252330186" sldId="319"/>
        </pc:sldMkLst>
        <pc:spChg chg="mod">
          <ac:chgData name="Peter Jones" userId="0e2950338fd36735" providerId="LiveId" clId="{E1862DBA-4374-4AFA-9424-5AC1D0099125}" dt="2023-03-15T13:58:42.342" v="4330" actId="1036"/>
          <ac:spMkLst>
            <pc:docMk/>
            <pc:sldMk cId="3252330186" sldId="319"/>
            <ac:spMk id="21" creationId="{833FC388-BBE1-2B3A-7566-C794B140396B}"/>
          </ac:spMkLst>
        </pc:spChg>
        <pc:spChg chg="mod">
          <ac:chgData name="Peter Jones" userId="0e2950338fd36735" providerId="LiveId" clId="{E1862DBA-4374-4AFA-9424-5AC1D0099125}" dt="2023-03-15T13:58:47.098" v="4337" actId="1036"/>
          <ac:spMkLst>
            <pc:docMk/>
            <pc:sldMk cId="3252330186" sldId="319"/>
            <ac:spMk id="22" creationId="{84B45EBA-250A-1715-C7EC-2FC8F615A805}"/>
          </ac:spMkLst>
        </pc:spChg>
        <pc:spChg chg="mod">
          <ac:chgData name="Peter Jones" userId="0e2950338fd36735" providerId="LiveId" clId="{E1862DBA-4374-4AFA-9424-5AC1D0099125}" dt="2023-03-15T18:33:52.805" v="6365" actId="207"/>
          <ac:spMkLst>
            <pc:docMk/>
            <pc:sldMk cId="3252330186" sldId="319"/>
            <ac:spMk id="23" creationId="{23872834-FBC8-9264-2219-4B7879C1ABF6}"/>
          </ac:spMkLst>
        </pc:spChg>
        <pc:spChg chg="add mod">
          <ac:chgData name="Peter Jones" userId="0e2950338fd36735" providerId="LiveId" clId="{E1862DBA-4374-4AFA-9424-5AC1D0099125}" dt="2023-03-15T18:40:12.067" v="6416" actId="164"/>
          <ac:spMkLst>
            <pc:docMk/>
            <pc:sldMk cId="3252330186" sldId="319"/>
            <ac:spMk id="24" creationId="{07B077FD-A274-A765-7C56-A770E51353C1}"/>
          </ac:spMkLst>
        </pc:spChg>
        <pc:grpChg chg="del">
          <ac:chgData name="Peter Jones" userId="0e2950338fd36735" providerId="LiveId" clId="{E1862DBA-4374-4AFA-9424-5AC1D0099125}" dt="2023-03-15T00:27:03.093" v="3953" actId="478"/>
          <ac:grpSpMkLst>
            <pc:docMk/>
            <pc:sldMk cId="3252330186" sldId="319"/>
            <ac:grpSpMk id="5" creationId="{58AB12E1-66AD-44C1-BDC9-77D6EAFDC2FB}"/>
          </ac:grpSpMkLst>
        </pc:grpChg>
        <pc:grpChg chg="del">
          <ac:chgData name="Peter Jones" userId="0e2950338fd36735" providerId="LiveId" clId="{E1862DBA-4374-4AFA-9424-5AC1D0099125}" dt="2023-03-15T00:27:05.177" v="3954" actId="478"/>
          <ac:grpSpMkLst>
            <pc:docMk/>
            <pc:sldMk cId="3252330186" sldId="319"/>
            <ac:grpSpMk id="10" creationId="{146F866B-B679-498A-991A-89957B57568D}"/>
          </ac:grpSpMkLst>
        </pc:grpChg>
        <pc:grpChg chg="del">
          <ac:chgData name="Peter Jones" userId="0e2950338fd36735" providerId="LiveId" clId="{E1862DBA-4374-4AFA-9424-5AC1D0099125}" dt="2023-03-15T00:27:07.531" v="3955" actId="478"/>
          <ac:grpSpMkLst>
            <pc:docMk/>
            <pc:sldMk cId="3252330186" sldId="319"/>
            <ac:grpSpMk id="13" creationId="{F9E8E193-C30D-43B9-B8B7-BCFA0789434F}"/>
          </ac:grpSpMkLst>
        </pc:grpChg>
        <pc:grpChg chg="add mod">
          <ac:chgData name="Peter Jones" userId="0e2950338fd36735" providerId="LiveId" clId="{E1862DBA-4374-4AFA-9424-5AC1D0099125}" dt="2023-03-15T18:40:12.067" v="6416" actId="164"/>
          <ac:grpSpMkLst>
            <pc:docMk/>
            <pc:sldMk cId="3252330186" sldId="319"/>
            <ac:grpSpMk id="25" creationId="{C091A552-F79B-51BF-1798-50C6FC61F2AA}"/>
          </ac:grpSpMkLst>
        </pc:grpChg>
        <pc:picChg chg="add mod">
          <ac:chgData name="Peter Jones" userId="0e2950338fd36735" providerId="LiveId" clId="{E1862DBA-4374-4AFA-9424-5AC1D0099125}" dt="2023-03-15T18:40:12.067" v="6416" actId="164"/>
          <ac:picMkLst>
            <pc:docMk/>
            <pc:sldMk cId="3252330186" sldId="319"/>
            <ac:picMk id="26626" creationId="{4BA2CDDE-122B-72E1-F5C7-9187E916B997}"/>
          </ac:picMkLst>
        </pc:picChg>
        <pc:picChg chg="add del mod">
          <ac:chgData name="Peter Jones" userId="0e2950338fd36735" providerId="LiveId" clId="{E1862DBA-4374-4AFA-9424-5AC1D0099125}" dt="2023-03-15T00:31:08.823" v="3983" actId="478"/>
          <ac:picMkLst>
            <pc:docMk/>
            <pc:sldMk cId="3252330186" sldId="319"/>
            <ac:picMk id="26628" creationId="{5883D4DF-3549-C994-22B2-A0269EA0CFD1}"/>
          </ac:picMkLst>
        </pc:picChg>
        <pc:picChg chg="add mod">
          <ac:chgData name="Peter Jones" userId="0e2950338fd36735" providerId="LiveId" clId="{E1862DBA-4374-4AFA-9424-5AC1D0099125}" dt="2023-03-15T18:40:14.010" v="6417" actId="1076"/>
          <ac:picMkLst>
            <pc:docMk/>
            <pc:sldMk cId="3252330186" sldId="319"/>
            <ac:picMk id="26630" creationId="{954E624B-C54E-6F33-81F4-07B787E9F2F2}"/>
          </ac:picMkLst>
        </pc:picChg>
        <pc:picChg chg="add mod">
          <ac:chgData name="Peter Jones" userId="0e2950338fd36735" providerId="LiveId" clId="{E1862DBA-4374-4AFA-9424-5AC1D0099125}" dt="2023-03-15T13:58:22.326" v="4315" actId="1076"/>
          <ac:picMkLst>
            <pc:docMk/>
            <pc:sldMk cId="3252330186" sldId="319"/>
            <ac:picMk id="26632" creationId="{C24C8F0A-412C-B569-3F69-ECDBB94C4F15}"/>
          </ac:picMkLst>
        </pc:picChg>
        <pc:cxnChg chg="del">
          <ac:chgData name="Peter Jones" userId="0e2950338fd36735" providerId="LiveId" clId="{E1862DBA-4374-4AFA-9424-5AC1D0099125}" dt="2023-03-15T00:27:14.445" v="3957" actId="478"/>
          <ac:cxnSpMkLst>
            <pc:docMk/>
            <pc:sldMk cId="3252330186" sldId="319"/>
            <ac:cxnSpMk id="16" creationId="{40658991-68F3-42B6-B6E3-864AF272140F}"/>
          </ac:cxnSpMkLst>
        </pc:cxnChg>
        <pc:cxnChg chg="del">
          <ac:chgData name="Peter Jones" userId="0e2950338fd36735" providerId="LiveId" clId="{E1862DBA-4374-4AFA-9424-5AC1D0099125}" dt="2023-03-15T00:27:12.065" v="3956" actId="478"/>
          <ac:cxnSpMkLst>
            <pc:docMk/>
            <pc:sldMk cId="3252330186" sldId="319"/>
            <ac:cxnSpMk id="18" creationId="{E1D77EAA-54D9-4835-9582-6B12F18CF63B}"/>
          </ac:cxnSpMkLst>
        </pc:cxnChg>
      </pc:sldChg>
      <pc:sldChg chg="addSp delSp modSp add mod modAnim">
        <pc:chgData name="Peter Jones" userId="0e2950338fd36735" providerId="LiveId" clId="{E1862DBA-4374-4AFA-9424-5AC1D0099125}" dt="2023-03-15T18:40:45.994" v="6422"/>
        <pc:sldMkLst>
          <pc:docMk/>
          <pc:sldMk cId="847042867" sldId="320"/>
        </pc:sldMkLst>
        <pc:spChg chg="mod">
          <ac:chgData name="Peter Jones" userId="0e2950338fd36735" providerId="LiveId" clId="{E1862DBA-4374-4AFA-9424-5AC1D0099125}" dt="2023-03-15T14:01:47.989" v="4389" actId="1035"/>
          <ac:spMkLst>
            <pc:docMk/>
            <pc:sldMk cId="847042867" sldId="320"/>
            <ac:spMk id="22" creationId="{8A51BDCE-8202-FA64-3D4C-8D54BF3E8E0C}"/>
          </ac:spMkLst>
        </pc:spChg>
        <pc:spChg chg="mod">
          <ac:chgData name="Peter Jones" userId="0e2950338fd36735" providerId="LiveId" clId="{E1862DBA-4374-4AFA-9424-5AC1D0099125}" dt="2023-03-15T18:34:00.592" v="6366" actId="207"/>
          <ac:spMkLst>
            <pc:docMk/>
            <pc:sldMk cId="847042867" sldId="320"/>
            <ac:spMk id="23" creationId="{01B24F8D-BF65-B8F7-DE4D-51146DA62C21}"/>
          </ac:spMkLst>
        </pc:spChg>
        <pc:spChg chg="add mod">
          <ac:chgData name="Peter Jones" userId="0e2950338fd36735" providerId="LiveId" clId="{E1862DBA-4374-4AFA-9424-5AC1D0099125}" dt="2023-03-15T18:40:32.547" v="6420" actId="164"/>
          <ac:spMkLst>
            <pc:docMk/>
            <pc:sldMk cId="847042867" sldId="320"/>
            <ac:spMk id="24" creationId="{3406757A-33AA-1553-98BE-E3F18D66F3E4}"/>
          </ac:spMkLst>
        </pc:spChg>
        <pc:grpChg chg="del">
          <ac:chgData name="Peter Jones" userId="0e2950338fd36735" providerId="LiveId" clId="{E1862DBA-4374-4AFA-9424-5AC1D0099125}" dt="2023-03-15T00:40:38.517" v="4007" actId="478"/>
          <ac:grpSpMkLst>
            <pc:docMk/>
            <pc:sldMk cId="847042867" sldId="320"/>
            <ac:grpSpMk id="5" creationId="{58AB12E1-66AD-44C1-BDC9-77D6EAFDC2FB}"/>
          </ac:grpSpMkLst>
        </pc:grpChg>
        <pc:grpChg chg="del">
          <ac:chgData name="Peter Jones" userId="0e2950338fd36735" providerId="LiveId" clId="{E1862DBA-4374-4AFA-9424-5AC1D0099125}" dt="2023-03-15T00:40:45.856" v="4010" actId="478"/>
          <ac:grpSpMkLst>
            <pc:docMk/>
            <pc:sldMk cId="847042867" sldId="320"/>
            <ac:grpSpMk id="7" creationId="{185C1571-88DF-4FE6-9237-0FD3ECDE40ED}"/>
          </ac:grpSpMkLst>
        </pc:grpChg>
        <pc:grpChg chg="del">
          <ac:chgData name="Peter Jones" userId="0e2950338fd36735" providerId="LiveId" clId="{E1862DBA-4374-4AFA-9424-5AC1D0099125}" dt="2023-03-15T00:40:35.709" v="4006" actId="478"/>
          <ac:grpSpMkLst>
            <pc:docMk/>
            <pc:sldMk cId="847042867" sldId="320"/>
            <ac:grpSpMk id="10" creationId="{146F866B-B679-498A-991A-89957B57568D}"/>
          </ac:grpSpMkLst>
        </pc:grpChg>
        <pc:grpChg chg="add mod">
          <ac:chgData name="Peter Jones" userId="0e2950338fd36735" providerId="LiveId" clId="{E1862DBA-4374-4AFA-9424-5AC1D0099125}" dt="2023-03-15T18:40:32.547" v="6420" actId="164"/>
          <ac:grpSpMkLst>
            <pc:docMk/>
            <pc:sldMk cId="847042867" sldId="320"/>
            <ac:grpSpMk id="25" creationId="{3CA06C08-3239-D457-7448-081A3635583F}"/>
          </ac:grpSpMkLst>
        </pc:grpChg>
        <pc:picChg chg="add mod">
          <ac:chgData name="Peter Jones" userId="0e2950338fd36735" providerId="LiveId" clId="{E1862DBA-4374-4AFA-9424-5AC1D0099125}" dt="2023-03-15T18:40:32.547" v="6420" actId="164"/>
          <ac:picMkLst>
            <pc:docMk/>
            <pc:sldMk cId="847042867" sldId="320"/>
            <ac:picMk id="27650" creationId="{21570425-8E0F-1337-135C-C3E1B39F5F8F}"/>
          </ac:picMkLst>
        </pc:picChg>
        <pc:picChg chg="add mod">
          <ac:chgData name="Peter Jones" userId="0e2950338fd36735" providerId="LiveId" clId="{E1862DBA-4374-4AFA-9424-5AC1D0099125}" dt="2023-03-15T00:50:14.758" v="4035" actId="1076"/>
          <ac:picMkLst>
            <pc:docMk/>
            <pc:sldMk cId="847042867" sldId="320"/>
            <ac:picMk id="27652" creationId="{9EE8B58D-342C-B9F7-4103-A0C78416B438}"/>
          </ac:picMkLst>
        </pc:picChg>
        <pc:cxnChg chg="del">
          <ac:chgData name="Peter Jones" userId="0e2950338fd36735" providerId="LiveId" clId="{E1862DBA-4374-4AFA-9424-5AC1D0099125}" dt="2023-03-15T00:40:43.513" v="4009" actId="478"/>
          <ac:cxnSpMkLst>
            <pc:docMk/>
            <pc:sldMk cId="847042867" sldId="320"/>
            <ac:cxnSpMk id="16" creationId="{40658991-68F3-42B6-B6E3-864AF272140F}"/>
          </ac:cxnSpMkLst>
        </pc:cxnChg>
        <pc:cxnChg chg="del">
          <ac:chgData name="Peter Jones" userId="0e2950338fd36735" providerId="LiveId" clId="{E1862DBA-4374-4AFA-9424-5AC1D0099125}" dt="2023-03-15T00:40:41.318" v="4008" actId="478"/>
          <ac:cxnSpMkLst>
            <pc:docMk/>
            <pc:sldMk cId="847042867" sldId="320"/>
            <ac:cxnSpMk id="18" creationId="{E1D77EAA-54D9-4835-9582-6B12F18CF63B}"/>
          </ac:cxnSpMkLst>
        </pc:cxnChg>
      </pc:sldChg>
      <pc:sldChg chg="addSp delSp modSp add mod modAnim">
        <pc:chgData name="Peter Jones" userId="0e2950338fd36735" providerId="LiveId" clId="{E1862DBA-4374-4AFA-9424-5AC1D0099125}" dt="2023-03-15T18:41:16.917" v="6425"/>
        <pc:sldMkLst>
          <pc:docMk/>
          <pc:sldMk cId="2542420830" sldId="321"/>
        </pc:sldMkLst>
        <pc:spChg chg="mod">
          <ac:chgData name="Peter Jones" userId="0e2950338fd36735" providerId="LiveId" clId="{E1862DBA-4374-4AFA-9424-5AC1D0099125}" dt="2023-03-15T00:55:51.133" v="4064" actId="1036"/>
          <ac:spMkLst>
            <pc:docMk/>
            <pc:sldMk cId="2542420830" sldId="321"/>
            <ac:spMk id="21" creationId="{C3E371DA-2EB5-25EB-2138-73C402C9DF70}"/>
          </ac:spMkLst>
        </pc:spChg>
        <pc:spChg chg="mod">
          <ac:chgData name="Peter Jones" userId="0e2950338fd36735" providerId="LiveId" clId="{E1862DBA-4374-4AFA-9424-5AC1D0099125}" dt="2023-03-15T00:53:56.940" v="4043" actId="6549"/>
          <ac:spMkLst>
            <pc:docMk/>
            <pc:sldMk cId="2542420830" sldId="321"/>
            <ac:spMk id="22" creationId="{4A4E1E18-1367-B11D-9B3A-00566D2DBAB1}"/>
          </ac:spMkLst>
        </pc:spChg>
        <pc:spChg chg="mod">
          <ac:chgData name="Peter Jones" userId="0e2950338fd36735" providerId="LiveId" clId="{E1862DBA-4374-4AFA-9424-5AC1D0099125}" dt="2023-03-15T18:34:08.797" v="6367" actId="207"/>
          <ac:spMkLst>
            <pc:docMk/>
            <pc:sldMk cId="2542420830" sldId="321"/>
            <ac:spMk id="23" creationId="{0ABF3E25-158D-5A1A-7FAB-ADD9558710A1}"/>
          </ac:spMkLst>
        </pc:spChg>
        <pc:spChg chg="add mod">
          <ac:chgData name="Peter Jones" userId="0e2950338fd36735" providerId="LiveId" clId="{E1862DBA-4374-4AFA-9424-5AC1D0099125}" dt="2023-03-15T18:41:00.539" v="6423" actId="164"/>
          <ac:spMkLst>
            <pc:docMk/>
            <pc:sldMk cId="2542420830" sldId="321"/>
            <ac:spMk id="25" creationId="{129EA44E-6E30-7CEC-76D0-F899977D6397}"/>
          </ac:spMkLst>
        </pc:spChg>
        <pc:grpChg chg="del">
          <ac:chgData name="Peter Jones" userId="0e2950338fd36735" providerId="LiveId" clId="{E1862DBA-4374-4AFA-9424-5AC1D0099125}" dt="2023-03-15T00:50:41.079" v="4039" actId="478"/>
          <ac:grpSpMkLst>
            <pc:docMk/>
            <pc:sldMk cId="2542420830" sldId="321"/>
            <ac:grpSpMk id="6" creationId="{A0FCD94C-4E3C-461C-B53A-305A9D330DAD}"/>
          </ac:grpSpMkLst>
        </pc:grpChg>
        <pc:grpChg chg="del">
          <ac:chgData name="Peter Jones" userId="0e2950338fd36735" providerId="LiveId" clId="{E1862DBA-4374-4AFA-9424-5AC1D0099125}" dt="2023-03-15T00:50:44.672" v="4041" actId="478"/>
          <ac:grpSpMkLst>
            <pc:docMk/>
            <pc:sldMk cId="2542420830" sldId="321"/>
            <ac:grpSpMk id="13" creationId="{F9E8E193-C30D-43B9-B8B7-BCFA0789434F}"/>
          </ac:grpSpMkLst>
        </pc:grpChg>
        <pc:grpChg chg="del">
          <ac:chgData name="Peter Jones" userId="0e2950338fd36735" providerId="LiveId" clId="{E1862DBA-4374-4AFA-9424-5AC1D0099125}" dt="2023-03-15T00:50:42.727" v="4040" actId="478"/>
          <ac:grpSpMkLst>
            <pc:docMk/>
            <pc:sldMk cId="2542420830" sldId="321"/>
            <ac:grpSpMk id="17" creationId="{23F1F141-9EF8-4F8C-AB33-37A57D2B9DC6}"/>
          </ac:grpSpMkLst>
        </pc:grpChg>
        <pc:grpChg chg="add mod">
          <ac:chgData name="Peter Jones" userId="0e2950338fd36735" providerId="LiveId" clId="{E1862DBA-4374-4AFA-9424-5AC1D0099125}" dt="2023-03-15T18:41:00.539" v="6423" actId="164"/>
          <ac:grpSpMkLst>
            <pc:docMk/>
            <pc:sldMk cId="2542420830" sldId="321"/>
            <ac:grpSpMk id="26" creationId="{A44E87F5-E84E-F1AD-F573-94A06A95C3A9}"/>
          </ac:grpSpMkLst>
        </pc:grpChg>
        <pc:picChg chg="add mod">
          <ac:chgData name="Peter Jones" userId="0e2950338fd36735" providerId="LiveId" clId="{E1862DBA-4374-4AFA-9424-5AC1D0099125}" dt="2023-03-15T14:03:15.343" v="4400" actId="14100"/>
          <ac:picMkLst>
            <pc:docMk/>
            <pc:sldMk cId="2542420830" sldId="321"/>
            <ac:picMk id="24" creationId="{202A20C3-43DA-2848-E040-8B464EFC3E42}"/>
          </ac:picMkLst>
        </pc:picChg>
        <pc:picChg chg="add mod">
          <ac:chgData name="Peter Jones" userId="0e2950338fd36735" providerId="LiveId" clId="{E1862DBA-4374-4AFA-9424-5AC1D0099125}" dt="2023-03-15T18:41:00.539" v="6423" actId="164"/>
          <ac:picMkLst>
            <pc:docMk/>
            <pc:sldMk cId="2542420830" sldId="321"/>
            <ac:picMk id="28674" creationId="{4B81AC3C-51FE-BEB2-A167-3CC08879FC40}"/>
          </ac:picMkLst>
        </pc:picChg>
        <pc:picChg chg="add mod">
          <ac:chgData name="Peter Jones" userId="0e2950338fd36735" providerId="LiveId" clId="{E1862DBA-4374-4AFA-9424-5AC1D0099125}" dt="2023-03-15T14:01:34.384" v="4378" actId="1035"/>
          <ac:picMkLst>
            <pc:docMk/>
            <pc:sldMk cId="2542420830" sldId="321"/>
            <ac:picMk id="28676" creationId="{70270031-ECEE-EA47-F09A-2633B5C5B81D}"/>
          </ac:picMkLst>
        </pc:picChg>
        <pc:cxnChg chg="del">
          <ac:chgData name="Peter Jones" userId="0e2950338fd36735" providerId="LiveId" clId="{E1862DBA-4374-4AFA-9424-5AC1D0099125}" dt="2023-03-15T00:50:36.438" v="4037" actId="478"/>
          <ac:cxnSpMkLst>
            <pc:docMk/>
            <pc:sldMk cId="2542420830" sldId="321"/>
            <ac:cxnSpMk id="16" creationId="{40658991-68F3-42B6-B6E3-864AF272140F}"/>
          </ac:cxnSpMkLst>
        </pc:cxnChg>
        <pc:cxnChg chg="del">
          <ac:chgData name="Peter Jones" userId="0e2950338fd36735" providerId="LiveId" clId="{E1862DBA-4374-4AFA-9424-5AC1D0099125}" dt="2023-03-15T00:50:38.919" v="4038" actId="478"/>
          <ac:cxnSpMkLst>
            <pc:docMk/>
            <pc:sldMk cId="2542420830" sldId="321"/>
            <ac:cxnSpMk id="18" creationId="{E1D77EAA-54D9-4835-9582-6B12F18CF63B}"/>
          </ac:cxnSpMkLst>
        </pc:cxnChg>
      </pc:sldChg>
      <pc:sldChg chg="modSp add mod ord">
        <pc:chgData name="Peter Jones" userId="0e2950338fd36735" providerId="LiveId" clId="{E1862DBA-4374-4AFA-9424-5AC1D0099125}" dt="2023-07-31T15:14:15.565" v="6604"/>
        <pc:sldMkLst>
          <pc:docMk/>
          <pc:sldMk cId="2580692633" sldId="322"/>
        </pc:sldMkLst>
        <pc:spChg chg="mod">
          <ac:chgData name="Peter Jones" userId="0e2950338fd36735" providerId="LiveId" clId="{E1862DBA-4374-4AFA-9424-5AC1D0099125}" dt="2023-07-29T13:40:37.806" v="6558" actId="14100"/>
          <ac:spMkLst>
            <pc:docMk/>
            <pc:sldMk cId="2580692633" sldId="322"/>
            <ac:spMk id="12" creationId="{F4181059-64CE-1EFB-334E-E152BE48EA52}"/>
          </ac:spMkLst>
        </pc:spChg>
      </pc:sldChg>
      <pc:sldChg chg="modSp add del mod">
        <pc:chgData name="Peter Jones" userId="0e2950338fd36735" providerId="LiveId" clId="{E1862DBA-4374-4AFA-9424-5AC1D0099125}" dt="2023-08-10T07:24:12.209" v="6622" actId="47"/>
        <pc:sldMkLst>
          <pc:docMk/>
          <pc:sldMk cId="3938181598" sldId="323"/>
        </pc:sldMkLst>
        <pc:spChg chg="mod">
          <ac:chgData name="Peter Jones" userId="0e2950338fd36735" providerId="LiveId" clId="{E1862DBA-4374-4AFA-9424-5AC1D0099125}" dt="2023-03-15T13:07:13.757" v="4125" actId="207"/>
          <ac:spMkLst>
            <pc:docMk/>
            <pc:sldMk cId="3938181598" sldId="323"/>
            <ac:spMk id="3" creationId="{81F8EBB0-A84D-6CB1-F873-78E7AEEF0E01}"/>
          </ac:spMkLst>
        </pc:spChg>
      </pc:sldChg>
      <pc:sldChg chg="delSp modSp add del mod ord">
        <pc:chgData name="Peter Jones" userId="0e2950338fd36735" providerId="LiveId" clId="{E1862DBA-4374-4AFA-9424-5AC1D0099125}" dt="2023-07-31T06:34:56.026" v="6598" actId="47"/>
        <pc:sldMkLst>
          <pc:docMk/>
          <pc:sldMk cId="719818773" sldId="324"/>
        </pc:sldMkLst>
        <pc:spChg chg="mod">
          <ac:chgData name="Peter Jones" userId="0e2950338fd36735" providerId="LiveId" clId="{E1862DBA-4374-4AFA-9424-5AC1D0099125}" dt="2023-03-15T18:47:36.035" v="6535" actId="404"/>
          <ac:spMkLst>
            <pc:docMk/>
            <pc:sldMk cId="719818773" sldId="324"/>
            <ac:spMk id="6" creationId="{B38F342E-C673-20DC-86A2-767FAF56BBDC}"/>
          </ac:spMkLst>
        </pc:spChg>
        <pc:picChg chg="del">
          <ac:chgData name="Peter Jones" userId="0e2950338fd36735" providerId="LiveId" clId="{E1862DBA-4374-4AFA-9424-5AC1D0099125}" dt="2023-03-15T18:47:10.512" v="6517" actId="478"/>
          <ac:picMkLst>
            <pc:docMk/>
            <pc:sldMk cId="719818773" sldId="324"/>
            <ac:picMk id="6146" creationId="{DA113C95-771A-94D5-81D6-916CBE0FDDE3}"/>
          </ac:picMkLst>
        </pc:picChg>
      </pc:sldChg>
      <pc:sldChg chg="modSp add mod">
        <pc:chgData name="Peter Jones" userId="0e2950338fd36735" providerId="LiveId" clId="{E1862DBA-4374-4AFA-9424-5AC1D0099125}" dt="2023-03-15T18:32:26.051" v="6353" actId="207"/>
        <pc:sldMkLst>
          <pc:docMk/>
          <pc:sldMk cId="2991480199" sldId="325"/>
        </pc:sldMkLst>
        <pc:spChg chg="mod">
          <ac:chgData name="Peter Jones" userId="0e2950338fd36735" providerId="LiveId" clId="{E1862DBA-4374-4AFA-9424-5AC1D0099125}" dt="2023-03-15T18:32:26.051" v="6353" actId="207"/>
          <ac:spMkLst>
            <pc:docMk/>
            <pc:sldMk cId="2991480199" sldId="325"/>
            <ac:spMk id="4" creationId="{75F4A9A5-EF08-4358-B4A5-2DBA080E6653}"/>
          </ac:spMkLst>
        </pc:spChg>
        <pc:spChg chg="mod">
          <ac:chgData name="Peter Jones" userId="0e2950338fd36735" providerId="LiveId" clId="{E1862DBA-4374-4AFA-9424-5AC1D0099125}" dt="2023-03-15T13:25:58.322" v="4143" actId="207"/>
          <ac:spMkLst>
            <pc:docMk/>
            <pc:sldMk cId="2991480199" sldId="325"/>
            <ac:spMk id="9" creationId="{7217BAC1-346E-4E1F-8FEF-93E5F80B9084}"/>
          </ac:spMkLst>
        </pc:spChg>
      </pc:sldChg>
      <pc:sldChg chg="addSp delSp modSp add mod modAnim">
        <pc:chgData name="Peter Jones" userId="0e2950338fd36735" providerId="LiveId" clId="{E1862DBA-4374-4AFA-9424-5AC1D0099125}" dt="2023-03-15T18:43:16.183" v="6460"/>
        <pc:sldMkLst>
          <pc:docMk/>
          <pc:sldMk cId="856842182" sldId="326"/>
        </pc:sldMkLst>
        <pc:spChg chg="add mod">
          <ac:chgData name="Peter Jones" userId="0e2950338fd36735" providerId="LiveId" clId="{E1862DBA-4374-4AFA-9424-5AC1D0099125}" dt="2023-03-15T14:43:02.881" v="5380" actId="1035"/>
          <ac:spMkLst>
            <pc:docMk/>
            <pc:sldMk cId="856842182" sldId="326"/>
            <ac:spMk id="3" creationId="{9E63582B-3964-0A6E-1D64-97BB6FD6BEBB}"/>
          </ac:spMkLst>
        </pc:spChg>
        <pc:spChg chg="del">
          <ac:chgData name="Peter Jones" userId="0e2950338fd36735" providerId="LiveId" clId="{E1862DBA-4374-4AFA-9424-5AC1D0099125}" dt="2023-03-15T14:41:49.383" v="5334" actId="478"/>
          <ac:spMkLst>
            <pc:docMk/>
            <pc:sldMk cId="856842182" sldId="326"/>
            <ac:spMk id="5" creationId="{F4F87C7D-DE2D-352E-4AD2-A6B21D84703F}"/>
          </ac:spMkLst>
        </pc:spChg>
        <pc:spChg chg="add del mod">
          <ac:chgData name="Peter Jones" userId="0e2950338fd36735" providerId="LiveId" clId="{E1862DBA-4374-4AFA-9424-5AC1D0099125}" dt="2023-03-15T14:53:28.584" v="5411" actId="478"/>
          <ac:spMkLst>
            <pc:docMk/>
            <pc:sldMk cId="856842182" sldId="326"/>
            <ac:spMk id="12" creationId="{7A488CCA-3979-7A18-2B0D-A3D475150959}"/>
          </ac:spMkLst>
        </pc:spChg>
        <pc:picChg chg="mod">
          <ac:chgData name="Peter Jones" userId="0e2950338fd36735" providerId="LiveId" clId="{E1862DBA-4374-4AFA-9424-5AC1D0099125}" dt="2023-03-15T14:43:19.558" v="5383" actId="1076"/>
          <ac:picMkLst>
            <pc:docMk/>
            <pc:sldMk cId="856842182" sldId="326"/>
            <ac:picMk id="8194" creationId="{5CEE287C-3064-2536-028C-EC6900944613}"/>
          </ac:picMkLst>
        </pc:picChg>
      </pc:sldChg>
      <pc:sldChg chg="addSp delSp modSp add mod modAnim">
        <pc:chgData name="Peter Jones" userId="0e2950338fd36735" providerId="LiveId" clId="{E1862DBA-4374-4AFA-9424-5AC1D0099125}" dt="2023-03-15T15:30:25.050" v="6028"/>
        <pc:sldMkLst>
          <pc:docMk/>
          <pc:sldMk cId="2915818265" sldId="327"/>
        </pc:sldMkLst>
        <pc:spChg chg="del">
          <ac:chgData name="Peter Jones" userId="0e2950338fd36735" providerId="LiveId" clId="{E1862DBA-4374-4AFA-9424-5AC1D0099125}" dt="2023-03-15T15:23:40.301" v="5680" actId="478"/>
          <ac:spMkLst>
            <pc:docMk/>
            <pc:sldMk cId="2915818265" sldId="327"/>
            <ac:spMk id="4" creationId="{75F4A9A5-EF08-4358-B4A5-2DBA080E6653}"/>
          </ac:spMkLst>
        </pc:spChg>
        <pc:spChg chg="add mod">
          <ac:chgData name="Peter Jones" userId="0e2950338fd36735" providerId="LiveId" clId="{E1862DBA-4374-4AFA-9424-5AC1D0099125}" dt="2023-03-15T15:24:46.165" v="5734"/>
          <ac:spMkLst>
            <pc:docMk/>
            <pc:sldMk cId="2915818265" sldId="327"/>
            <ac:spMk id="23" creationId="{20858299-597B-45F8-01EB-4594BE95D1B0}"/>
          </ac:spMkLst>
        </pc:spChg>
        <pc:spChg chg="add mod">
          <ac:chgData name="Peter Jones" userId="0e2950338fd36735" providerId="LiveId" clId="{E1862DBA-4374-4AFA-9424-5AC1D0099125}" dt="2023-03-15T15:28:51.407" v="6016" actId="164"/>
          <ac:spMkLst>
            <pc:docMk/>
            <pc:sldMk cId="2915818265" sldId="327"/>
            <ac:spMk id="24" creationId="{53D305EE-66DA-FE8D-0B75-437104FE7852}"/>
          </ac:spMkLst>
        </pc:spChg>
        <pc:spChg chg="add mod">
          <ac:chgData name="Peter Jones" userId="0e2950338fd36735" providerId="LiveId" clId="{E1862DBA-4374-4AFA-9424-5AC1D0099125}" dt="2023-03-15T15:25:32.091" v="5749" actId="1036"/>
          <ac:spMkLst>
            <pc:docMk/>
            <pc:sldMk cId="2915818265" sldId="327"/>
            <ac:spMk id="25" creationId="{D6EE9EE3-D3EE-581F-D5F5-EB6BC510C729}"/>
          </ac:spMkLst>
        </pc:spChg>
        <pc:spChg chg="add mod">
          <ac:chgData name="Peter Jones" userId="0e2950338fd36735" providerId="LiveId" clId="{E1862DBA-4374-4AFA-9424-5AC1D0099125}" dt="2023-03-15T15:28:51.407" v="6016" actId="164"/>
          <ac:spMkLst>
            <pc:docMk/>
            <pc:sldMk cId="2915818265" sldId="327"/>
            <ac:spMk id="26" creationId="{3096BF8C-C359-79B2-2F89-BF9BF116B3AF}"/>
          </ac:spMkLst>
        </pc:spChg>
        <pc:spChg chg="add mod">
          <ac:chgData name="Peter Jones" userId="0e2950338fd36735" providerId="LiveId" clId="{E1862DBA-4374-4AFA-9424-5AC1D0099125}" dt="2023-03-15T15:26:50.016" v="5967" actId="1037"/>
          <ac:spMkLst>
            <pc:docMk/>
            <pc:sldMk cId="2915818265" sldId="327"/>
            <ac:spMk id="27" creationId="{94469D66-F704-A55B-D52C-AC468C1392CD}"/>
          </ac:spMkLst>
        </pc:spChg>
        <pc:spChg chg="add mod">
          <ac:chgData name="Peter Jones" userId="0e2950338fd36735" providerId="LiveId" clId="{E1862DBA-4374-4AFA-9424-5AC1D0099125}" dt="2023-03-15T15:28:51.407" v="6016" actId="164"/>
          <ac:spMkLst>
            <pc:docMk/>
            <pc:sldMk cId="2915818265" sldId="327"/>
            <ac:spMk id="28" creationId="{2A4EB111-51D5-8EAF-9B57-4911C4C064C8}"/>
          </ac:spMkLst>
        </pc:spChg>
        <pc:spChg chg="add mod">
          <ac:chgData name="Peter Jones" userId="0e2950338fd36735" providerId="LiveId" clId="{E1862DBA-4374-4AFA-9424-5AC1D0099125}" dt="2023-03-15T15:28:11.574" v="6014" actId="1037"/>
          <ac:spMkLst>
            <pc:docMk/>
            <pc:sldMk cId="2915818265" sldId="327"/>
            <ac:spMk id="29" creationId="{C2548741-693D-032A-C1D3-647C91AF8AC8}"/>
          </ac:spMkLst>
        </pc:spChg>
        <pc:spChg chg="add mod">
          <ac:chgData name="Peter Jones" userId="0e2950338fd36735" providerId="LiveId" clId="{E1862DBA-4374-4AFA-9424-5AC1D0099125}" dt="2023-03-15T15:28:51.407" v="6016" actId="164"/>
          <ac:spMkLst>
            <pc:docMk/>
            <pc:sldMk cId="2915818265" sldId="327"/>
            <ac:spMk id="30" creationId="{D87A7D40-AD96-1501-85E6-5000CFB86D11}"/>
          </ac:spMkLst>
        </pc:spChg>
        <pc:grpChg chg="mod">
          <ac:chgData name="Peter Jones" userId="0e2950338fd36735" providerId="LiveId" clId="{E1862DBA-4374-4AFA-9424-5AC1D0099125}" dt="2023-03-15T15:24:12.481" v="5732" actId="1035"/>
          <ac:grpSpMkLst>
            <pc:docMk/>
            <pc:sldMk cId="2915818265" sldId="327"/>
            <ac:grpSpMk id="5" creationId="{58AB12E1-66AD-44C1-BDC9-77D6EAFDC2FB}"/>
          </ac:grpSpMkLst>
        </pc:grpChg>
        <pc:grpChg chg="mod">
          <ac:chgData name="Peter Jones" userId="0e2950338fd36735" providerId="LiveId" clId="{E1862DBA-4374-4AFA-9424-5AC1D0099125}" dt="2023-03-15T15:24:12.481" v="5732" actId="1035"/>
          <ac:grpSpMkLst>
            <pc:docMk/>
            <pc:sldMk cId="2915818265" sldId="327"/>
            <ac:grpSpMk id="7" creationId="{185C1571-88DF-4FE6-9237-0FD3ECDE40ED}"/>
          </ac:grpSpMkLst>
        </pc:grpChg>
        <pc:grpChg chg="mod">
          <ac:chgData name="Peter Jones" userId="0e2950338fd36735" providerId="LiveId" clId="{E1862DBA-4374-4AFA-9424-5AC1D0099125}" dt="2023-03-15T15:24:12.481" v="5732" actId="1035"/>
          <ac:grpSpMkLst>
            <pc:docMk/>
            <pc:sldMk cId="2915818265" sldId="327"/>
            <ac:grpSpMk id="10" creationId="{146F866B-B679-498A-991A-89957B57568D}"/>
          </ac:grpSpMkLst>
        </pc:grpChg>
        <pc:grpChg chg="mod">
          <ac:chgData name="Peter Jones" userId="0e2950338fd36735" providerId="LiveId" clId="{E1862DBA-4374-4AFA-9424-5AC1D0099125}" dt="2023-03-15T15:24:12.481" v="5732" actId="1035"/>
          <ac:grpSpMkLst>
            <pc:docMk/>
            <pc:sldMk cId="2915818265" sldId="327"/>
            <ac:grpSpMk id="13" creationId="{F9E8E193-C30D-43B9-B8B7-BCFA0789434F}"/>
          </ac:grpSpMkLst>
        </pc:grpChg>
        <pc:grpChg chg="add mod">
          <ac:chgData name="Peter Jones" userId="0e2950338fd36735" providerId="LiveId" clId="{E1862DBA-4374-4AFA-9424-5AC1D0099125}" dt="2023-03-15T15:28:51.407" v="6016" actId="164"/>
          <ac:grpSpMkLst>
            <pc:docMk/>
            <pc:sldMk cId="2915818265" sldId="327"/>
            <ac:grpSpMk id="31" creationId="{F5FFEDEB-744C-D9F6-0944-EF4A1750B529}"/>
          </ac:grpSpMkLst>
        </pc:grpChg>
        <pc:picChg chg="del">
          <ac:chgData name="Peter Jones" userId="0e2950338fd36735" providerId="LiveId" clId="{E1862DBA-4374-4AFA-9424-5AC1D0099125}" dt="2023-03-15T15:23:42.099" v="5681" actId="478"/>
          <ac:picMkLst>
            <pc:docMk/>
            <pc:sldMk cId="2915818265" sldId="327"/>
            <ac:picMk id="1026" creationId="{7CA2F33D-EEC8-4FF4-93AE-A69CCE0592FB}"/>
          </ac:picMkLst>
        </pc:picChg>
        <pc:cxnChg chg="mod">
          <ac:chgData name="Peter Jones" userId="0e2950338fd36735" providerId="LiveId" clId="{E1862DBA-4374-4AFA-9424-5AC1D0099125}" dt="2023-03-15T15:24:12.481" v="5732" actId="1035"/>
          <ac:cxnSpMkLst>
            <pc:docMk/>
            <pc:sldMk cId="2915818265" sldId="327"/>
            <ac:cxnSpMk id="16" creationId="{40658991-68F3-42B6-B6E3-864AF272140F}"/>
          </ac:cxnSpMkLst>
        </pc:cxnChg>
        <pc:cxnChg chg="mod">
          <ac:chgData name="Peter Jones" userId="0e2950338fd36735" providerId="LiveId" clId="{E1862DBA-4374-4AFA-9424-5AC1D0099125}" dt="2023-03-15T15:24:12.481" v="5732" actId="1035"/>
          <ac:cxnSpMkLst>
            <pc:docMk/>
            <pc:sldMk cId="2915818265" sldId="327"/>
            <ac:cxnSpMk id="18" creationId="{E1D77EAA-54D9-4835-9582-6B12F18CF63B}"/>
          </ac:cxnSpMkLst>
        </pc:cxnChg>
      </pc:sldChg>
      <pc:sldChg chg="addSp delSp modSp add del mod modAnim">
        <pc:chgData name="Peter Jones" userId="0e2950338fd36735" providerId="LiveId" clId="{E1862DBA-4374-4AFA-9424-5AC1D0099125}" dt="2023-07-31T06:34:58.365" v="6599" actId="47"/>
        <pc:sldMkLst>
          <pc:docMk/>
          <pc:sldMk cId="2101667355" sldId="328"/>
        </pc:sldMkLst>
        <pc:spChg chg="add mod">
          <ac:chgData name="Peter Jones" userId="0e2950338fd36735" providerId="LiveId" clId="{E1862DBA-4374-4AFA-9424-5AC1D0099125}" dt="2023-03-15T17:02:10.172" v="6151" actId="164"/>
          <ac:spMkLst>
            <pc:docMk/>
            <pc:sldMk cId="2101667355" sldId="328"/>
            <ac:spMk id="3" creationId="{C0AAA7DE-E887-ACF8-225B-8D4EB38176EC}"/>
          </ac:spMkLst>
        </pc:spChg>
        <pc:spChg chg="add mod">
          <ac:chgData name="Peter Jones" userId="0e2950338fd36735" providerId="LiveId" clId="{E1862DBA-4374-4AFA-9424-5AC1D0099125}" dt="2023-03-15T17:02:10.172" v="6151" actId="164"/>
          <ac:spMkLst>
            <pc:docMk/>
            <pc:sldMk cId="2101667355" sldId="328"/>
            <ac:spMk id="5" creationId="{848ECA07-D1C2-945D-9FDD-F32EB05AB57B}"/>
          </ac:spMkLst>
        </pc:spChg>
        <pc:spChg chg="mod">
          <ac:chgData name="Peter Jones" userId="0e2950338fd36735" providerId="LiveId" clId="{E1862DBA-4374-4AFA-9424-5AC1D0099125}" dt="2023-03-15T18:47:57.532" v="6542" actId="404"/>
          <ac:spMkLst>
            <pc:docMk/>
            <pc:sldMk cId="2101667355" sldId="328"/>
            <ac:spMk id="6" creationId="{B38F342E-C673-20DC-86A2-767FAF56BBDC}"/>
          </ac:spMkLst>
        </pc:spChg>
        <pc:spChg chg="add mod">
          <ac:chgData name="Peter Jones" userId="0e2950338fd36735" providerId="LiveId" clId="{E1862DBA-4374-4AFA-9424-5AC1D0099125}" dt="2023-03-15T17:04:51.947" v="6187" actId="164"/>
          <ac:spMkLst>
            <pc:docMk/>
            <pc:sldMk cId="2101667355" sldId="328"/>
            <ac:spMk id="13" creationId="{DAE366CB-36BC-7388-2BAD-73CE221D2AA0}"/>
          </ac:spMkLst>
        </pc:spChg>
        <pc:grpChg chg="add mod">
          <ac:chgData name="Peter Jones" userId="0e2950338fd36735" providerId="LiveId" clId="{E1862DBA-4374-4AFA-9424-5AC1D0099125}" dt="2023-03-15T19:38:22.625" v="6552" actId="1037"/>
          <ac:grpSpMkLst>
            <pc:docMk/>
            <pc:sldMk cId="2101667355" sldId="328"/>
            <ac:grpSpMk id="12" creationId="{33FC09EC-5B17-84E8-D8A7-B99554F83F68}"/>
          </ac:grpSpMkLst>
        </pc:grpChg>
        <pc:grpChg chg="add mod">
          <ac:chgData name="Peter Jones" userId="0e2950338fd36735" providerId="LiveId" clId="{E1862DBA-4374-4AFA-9424-5AC1D0099125}" dt="2023-03-15T19:38:27.192" v="6553" actId="1076"/>
          <ac:grpSpMkLst>
            <pc:docMk/>
            <pc:sldMk cId="2101667355" sldId="328"/>
            <ac:grpSpMk id="19" creationId="{9AA03A59-5386-564C-95F2-865063AD1C8D}"/>
          </ac:grpSpMkLst>
        </pc:grpChg>
        <pc:picChg chg="del">
          <ac:chgData name="Peter Jones" userId="0e2950338fd36735" providerId="LiveId" clId="{E1862DBA-4374-4AFA-9424-5AC1D0099125}" dt="2023-03-15T19:37:57.987" v="6545" actId="478"/>
          <ac:picMkLst>
            <pc:docMk/>
            <pc:sldMk cId="2101667355" sldId="328"/>
            <ac:picMk id="6146" creationId="{DA113C95-771A-94D5-81D6-916CBE0FDDE3}"/>
          </ac:picMkLst>
        </pc:picChg>
        <pc:cxnChg chg="add mod">
          <ac:chgData name="Peter Jones" userId="0e2950338fd36735" providerId="LiveId" clId="{E1862DBA-4374-4AFA-9424-5AC1D0099125}" dt="2023-03-15T17:02:10.172" v="6151" actId="164"/>
          <ac:cxnSpMkLst>
            <pc:docMk/>
            <pc:sldMk cId="2101667355" sldId="328"/>
            <ac:cxnSpMk id="11" creationId="{0365E378-CB78-A9A5-A6FC-7A0C8A9C1483}"/>
          </ac:cxnSpMkLst>
        </pc:cxnChg>
        <pc:cxnChg chg="add mod">
          <ac:chgData name="Peter Jones" userId="0e2950338fd36735" providerId="LiveId" clId="{E1862DBA-4374-4AFA-9424-5AC1D0099125}" dt="2023-03-15T17:04:51.947" v="6187" actId="164"/>
          <ac:cxnSpMkLst>
            <pc:docMk/>
            <pc:sldMk cId="2101667355" sldId="328"/>
            <ac:cxnSpMk id="15" creationId="{EF722966-9FCD-2C2C-B791-9A2BC51BC28E}"/>
          </ac:cxnSpMkLst>
        </pc:cxnChg>
        <pc:cxnChg chg="add mod">
          <ac:chgData name="Peter Jones" userId="0e2950338fd36735" providerId="LiveId" clId="{E1862DBA-4374-4AFA-9424-5AC1D0099125}" dt="2023-03-15T17:04:51.947" v="6187" actId="164"/>
          <ac:cxnSpMkLst>
            <pc:docMk/>
            <pc:sldMk cId="2101667355" sldId="328"/>
            <ac:cxnSpMk id="16" creationId="{7B2C6AF7-8E3C-CB63-A610-687C39F220E6}"/>
          </ac:cxnSpMkLst>
        </pc:cxnChg>
      </pc:sldChg>
      <pc:sldChg chg="addSp delSp modSp add mod modAnim">
        <pc:chgData name="Peter Jones" userId="0e2950338fd36735" providerId="LiveId" clId="{E1862DBA-4374-4AFA-9424-5AC1D0099125}" dt="2023-08-10T07:29:17.652" v="6673"/>
        <pc:sldMkLst>
          <pc:docMk/>
          <pc:sldMk cId="2126976061" sldId="329"/>
        </pc:sldMkLst>
        <pc:spChg chg="add mod">
          <ac:chgData name="Peter Jones" userId="0e2950338fd36735" providerId="LiveId" clId="{E1862DBA-4374-4AFA-9424-5AC1D0099125}" dt="2023-08-10T07:29:06.177" v="6671" actId="164"/>
          <ac:spMkLst>
            <pc:docMk/>
            <pc:sldMk cId="2126976061" sldId="329"/>
            <ac:spMk id="3" creationId="{A1025969-1842-80EF-3C91-7AD2CB5D2060}"/>
          </ac:spMkLst>
        </pc:spChg>
        <pc:spChg chg="mod">
          <ac:chgData name="Peter Jones" userId="0e2950338fd36735" providerId="LiveId" clId="{E1862DBA-4374-4AFA-9424-5AC1D0099125}" dt="2023-08-10T07:25:29.020" v="6633" actId="14100"/>
          <ac:spMkLst>
            <pc:docMk/>
            <pc:sldMk cId="2126976061" sldId="329"/>
            <ac:spMk id="6" creationId="{B38F342E-C673-20DC-86A2-767FAF56BBDC}"/>
          </ac:spMkLst>
        </pc:spChg>
        <pc:spChg chg="add mod">
          <ac:chgData name="Peter Jones" userId="0e2950338fd36735" providerId="LiveId" clId="{E1862DBA-4374-4AFA-9424-5AC1D0099125}" dt="2023-08-10T07:29:06.177" v="6671" actId="164"/>
          <ac:spMkLst>
            <pc:docMk/>
            <pc:sldMk cId="2126976061" sldId="329"/>
            <ac:spMk id="7" creationId="{0DDB2062-28A0-B134-FF7E-CAA309EB9E29}"/>
          </ac:spMkLst>
        </pc:spChg>
        <pc:grpChg chg="add mod">
          <ac:chgData name="Peter Jones" userId="0e2950338fd36735" providerId="LiveId" clId="{E1862DBA-4374-4AFA-9424-5AC1D0099125}" dt="2023-08-10T07:29:06.177" v="6671" actId="164"/>
          <ac:grpSpMkLst>
            <pc:docMk/>
            <pc:sldMk cId="2126976061" sldId="329"/>
            <ac:grpSpMk id="13" creationId="{403F1C98-98C5-9603-1B25-0B62407983AD}"/>
          </ac:grpSpMkLst>
        </pc:grpChg>
        <pc:picChg chg="add mod">
          <ac:chgData name="Peter Jones" userId="0e2950338fd36735" providerId="LiveId" clId="{E1862DBA-4374-4AFA-9424-5AC1D0099125}" dt="2023-08-10T07:25:35.505" v="6635" actId="14100"/>
          <ac:picMkLst>
            <pc:docMk/>
            <pc:sldMk cId="2126976061" sldId="329"/>
            <ac:picMk id="2" creationId="{A03B17A2-01B3-F25B-5C3B-1A5B6DB622E1}"/>
          </ac:picMkLst>
        </pc:picChg>
        <pc:picChg chg="del">
          <ac:chgData name="Peter Jones" userId="0e2950338fd36735" providerId="LiveId" clId="{E1862DBA-4374-4AFA-9424-5AC1D0099125}" dt="2023-03-15T18:23:54.542" v="6255" actId="478"/>
          <ac:picMkLst>
            <pc:docMk/>
            <pc:sldMk cId="2126976061" sldId="329"/>
            <ac:picMk id="6146" creationId="{DA113C95-771A-94D5-81D6-916CBE0FDDE3}"/>
          </ac:picMkLst>
        </pc:picChg>
        <pc:cxnChg chg="add mod">
          <ac:chgData name="Peter Jones" userId="0e2950338fd36735" providerId="LiveId" clId="{E1862DBA-4374-4AFA-9424-5AC1D0099125}" dt="2023-08-10T07:29:06.177" v="6671" actId="164"/>
          <ac:cxnSpMkLst>
            <pc:docMk/>
            <pc:sldMk cId="2126976061" sldId="329"/>
            <ac:cxnSpMk id="12" creationId="{760433DB-5045-02A0-C2C9-3D84F688E99F}"/>
          </ac:cxnSpMkLst>
        </pc:cxnChg>
      </pc:sldChg>
      <pc:sldChg chg="addSp modSp add del mod">
        <pc:chgData name="Peter Jones" userId="0e2950338fd36735" providerId="LiveId" clId="{E1862DBA-4374-4AFA-9424-5AC1D0099125}" dt="2023-08-10T07:30:14.451" v="6674" actId="47"/>
        <pc:sldMkLst>
          <pc:docMk/>
          <pc:sldMk cId="2785036710" sldId="330"/>
        </pc:sldMkLst>
        <pc:spChg chg="mod">
          <ac:chgData name="Peter Jones" userId="0e2950338fd36735" providerId="LiveId" clId="{E1862DBA-4374-4AFA-9424-5AC1D0099125}" dt="2023-07-31T06:31:30.087" v="6574" actId="404"/>
          <ac:spMkLst>
            <pc:docMk/>
            <pc:sldMk cId="2785036710" sldId="330"/>
            <ac:spMk id="6" creationId="{B38F342E-C673-20DC-86A2-767FAF56BBDC}"/>
          </ac:spMkLst>
        </pc:spChg>
        <pc:picChg chg="add mod">
          <ac:chgData name="Peter Jones" userId="0e2950338fd36735" providerId="LiveId" clId="{E1862DBA-4374-4AFA-9424-5AC1D0099125}" dt="2023-07-31T15:15:26.515" v="6609"/>
          <ac:picMkLst>
            <pc:docMk/>
            <pc:sldMk cId="2785036710" sldId="330"/>
            <ac:picMk id="2" creationId="{58453648-11D1-7204-259F-C9F894EB4EFA}"/>
          </ac:picMkLst>
        </pc:picChg>
      </pc:sldChg>
      <pc:sldChg chg="modSp add del mod">
        <pc:chgData name="Peter Jones" userId="0e2950338fd36735" providerId="LiveId" clId="{E1862DBA-4374-4AFA-9424-5AC1D0099125}" dt="2023-07-06T03:36:12.496" v="6554" actId="47"/>
        <pc:sldMkLst>
          <pc:docMk/>
          <pc:sldMk cId="1661556610" sldId="331"/>
        </pc:sldMkLst>
        <pc:spChg chg="mod">
          <ac:chgData name="Peter Jones" userId="0e2950338fd36735" providerId="LiveId" clId="{E1862DBA-4374-4AFA-9424-5AC1D0099125}" dt="2023-03-15T18:24:53.772" v="6262" actId="207"/>
          <ac:spMkLst>
            <pc:docMk/>
            <pc:sldMk cId="1661556610" sldId="331"/>
            <ac:spMk id="6" creationId="{320B7DDB-FBC3-234E-1CBB-1206A51A9354}"/>
          </ac:spMkLst>
        </pc:spChg>
      </pc:sldChg>
      <pc:sldChg chg="modSp add del mod">
        <pc:chgData name="Peter Jones" userId="0e2950338fd36735" providerId="LiveId" clId="{E1862DBA-4374-4AFA-9424-5AC1D0099125}" dt="2023-08-10T07:30:36.973" v="6677" actId="47"/>
        <pc:sldMkLst>
          <pc:docMk/>
          <pc:sldMk cId="4294897219" sldId="332"/>
        </pc:sldMkLst>
        <pc:spChg chg="mod">
          <ac:chgData name="Peter Jones" userId="0e2950338fd36735" providerId="LiveId" clId="{E1862DBA-4374-4AFA-9424-5AC1D0099125}" dt="2023-03-15T18:25:17.772" v="6264" actId="207"/>
          <ac:spMkLst>
            <pc:docMk/>
            <pc:sldMk cId="4294897219" sldId="332"/>
            <ac:spMk id="6" creationId="{320B7DDB-FBC3-234E-1CBB-1206A51A9354}"/>
          </ac:spMkLst>
        </pc:spChg>
      </pc:sldChg>
      <pc:sldChg chg="add">
        <pc:chgData name="Peter Jones" userId="0e2950338fd36735" providerId="LiveId" clId="{E1862DBA-4374-4AFA-9424-5AC1D0099125}" dt="2023-03-15T18:24:39.386" v="6260" actId="2890"/>
        <pc:sldMkLst>
          <pc:docMk/>
          <pc:sldMk cId="701531502" sldId="333"/>
        </pc:sldMkLst>
      </pc:sldChg>
      <pc:sldChg chg="modSp add del mod">
        <pc:chgData name="Peter Jones" userId="0e2950338fd36735" providerId="LiveId" clId="{E1862DBA-4374-4AFA-9424-5AC1D0099125}" dt="2023-08-10T07:30:35.530" v="6676" actId="47"/>
        <pc:sldMkLst>
          <pc:docMk/>
          <pc:sldMk cId="579222913" sldId="334"/>
        </pc:sldMkLst>
        <pc:spChg chg="mod">
          <ac:chgData name="Peter Jones" userId="0e2950338fd36735" providerId="LiveId" clId="{E1862DBA-4374-4AFA-9424-5AC1D0099125}" dt="2023-03-15T18:25:04.477" v="6263" actId="207"/>
          <ac:spMkLst>
            <pc:docMk/>
            <pc:sldMk cId="579222913" sldId="334"/>
            <ac:spMk id="6" creationId="{320B7DDB-FBC3-234E-1CBB-1206A51A9354}"/>
          </ac:spMkLst>
        </pc:spChg>
      </pc:sldChg>
      <pc:sldChg chg="addSp modSp add mod">
        <pc:chgData name="Peter Jones" userId="0e2950338fd36735" providerId="LiveId" clId="{E1862DBA-4374-4AFA-9424-5AC1D0099125}" dt="2023-03-15T18:45:42.822" v="6480" actId="1076"/>
        <pc:sldMkLst>
          <pc:docMk/>
          <pc:sldMk cId="1875894535" sldId="335"/>
        </pc:sldMkLst>
        <pc:spChg chg="mod">
          <ac:chgData name="Peter Jones" userId="0e2950338fd36735" providerId="LiveId" clId="{E1862DBA-4374-4AFA-9424-5AC1D0099125}" dt="2023-03-15T18:43:41.878" v="6462" actId="207"/>
          <ac:spMkLst>
            <pc:docMk/>
            <pc:sldMk cId="1875894535" sldId="335"/>
            <ac:spMk id="5" creationId="{F4F87C7D-DE2D-352E-4AD2-A6B21D84703F}"/>
          </ac:spMkLst>
        </pc:spChg>
        <pc:picChg chg="add mod">
          <ac:chgData name="Peter Jones" userId="0e2950338fd36735" providerId="LiveId" clId="{E1862DBA-4374-4AFA-9424-5AC1D0099125}" dt="2023-03-15T18:45:42.822" v="6480" actId="1076"/>
          <ac:picMkLst>
            <pc:docMk/>
            <pc:sldMk cId="1875894535" sldId="335"/>
            <ac:picMk id="34818" creationId="{C33497CF-4436-7D3F-BCFB-A496B75EA7AB}"/>
          </ac:picMkLst>
        </pc:picChg>
      </pc:sldChg>
      <pc:sldChg chg="delSp modSp add mod modAnim">
        <pc:chgData name="Peter Jones" userId="0e2950338fd36735" providerId="LiveId" clId="{E1862DBA-4374-4AFA-9424-5AC1D0099125}" dt="2023-07-31T06:34:34.205" v="6596" actId="1076"/>
        <pc:sldMkLst>
          <pc:docMk/>
          <pc:sldMk cId="2936481125" sldId="336"/>
        </pc:sldMkLst>
        <pc:spChg chg="mod">
          <ac:chgData name="Peter Jones" userId="0e2950338fd36735" providerId="LiveId" clId="{E1862DBA-4374-4AFA-9424-5AC1D0099125}" dt="2023-07-31T06:34:15.798" v="6593" actId="1076"/>
          <ac:spMkLst>
            <pc:docMk/>
            <pc:sldMk cId="2936481125" sldId="336"/>
            <ac:spMk id="12" creationId="{CF5FFA06-54E8-473A-9062-A694B32BCE61}"/>
          </ac:spMkLst>
        </pc:spChg>
        <pc:grpChg chg="mod">
          <ac:chgData name="Peter Jones" userId="0e2950338fd36735" providerId="LiveId" clId="{E1862DBA-4374-4AFA-9424-5AC1D0099125}" dt="2023-07-31T06:33:40.350" v="6586" actId="1076"/>
          <ac:grpSpMkLst>
            <pc:docMk/>
            <pc:sldMk cId="2936481125" sldId="336"/>
            <ac:grpSpMk id="5" creationId="{58AB12E1-66AD-44C1-BDC9-77D6EAFDC2FB}"/>
          </ac:grpSpMkLst>
        </pc:grpChg>
        <pc:grpChg chg="mod">
          <ac:chgData name="Peter Jones" userId="0e2950338fd36735" providerId="LiveId" clId="{E1862DBA-4374-4AFA-9424-5AC1D0099125}" dt="2023-07-31T06:34:29.326" v="6595" actId="1076"/>
          <ac:grpSpMkLst>
            <pc:docMk/>
            <pc:sldMk cId="2936481125" sldId="336"/>
            <ac:grpSpMk id="7" creationId="{185C1571-88DF-4FE6-9237-0FD3ECDE40ED}"/>
          </ac:grpSpMkLst>
        </pc:grpChg>
        <pc:grpChg chg="mod">
          <ac:chgData name="Peter Jones" userId="0e2950338fd36735" providerId="LiveId" clId="{E1862DBA-4374-4AFA-9424-5AC1D0099125}" dt="2023-07-31T06:34:34.205" v="6596" actId="1076"/>
          <ac:grpSpMkLst>
            <pc:docMk/>
            <pc:sldMk cId="2936481125" sldId="336"/>
            <ac:grpSpMk id="10" creationId="{146F866B-B679-498A-991A-89957B57568D}"/>
          </ac:grpSpMkLst>
        </pc:grpChg>
        <pc:grpChg chg="del">
          <ac:chgData name="Peter Jones" userId="0e2950338fd36735" providerId="LiveId" clId="{E1862DBA-4374-4AFA-9424-5AC1D0099125}" dt="2023-07-31T06:33:52.475" v="6588" actId="478"/>
          <ac:grpSpMkLst>
            <pc:docMk/>
            <pc:sldMk cId="2936481125" sldId="336"/>
            <ac:grpSpMk id="13" creationId="{F9E8E193-C30D-43B9-B8B7-BCFA0789434F}"/>
          </ac:grpSpMkLst>
        </pc:grpChg>
      </pc:sldChg>
      <pc:sldChg chg="new del">
        <pc:chgData name="Peter Jones" userId="0e2950338fd36735" providerId="LiveId" clId="{E1862DBA-4374-4AFA-9424-5AC1D0099125}" dt="2023-07-31T18:17:15.867" v="6619" actId="47"/>
        <pc:sldMkLst>
          <pc:docMk/>
          <pc:sldMk cId="2471500644" sldId="33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2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8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1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1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3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8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3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9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7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3FF2E-D7AD-4F7A-8884-F21CDA3C6CE7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2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00584" y="5682215"/>
            <a:ext cx="8805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sz="3200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155448" y="991119"/>
            <a:ext cx="8805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13" name="Picture 2" descr="WHO ARE THE CHRISTADELPHIANS? - YouTube">
            <a:extLst>
              <a:ext uri="{FF2B5EF4-FFF2-40B4-BE49-F238E27FC236}">
                <a16:creationId xmlns:a16="http://schemas.microsoft.com/office/drawing/2014/main" id="{F9737790-E001-7BCF-EEB0-CC927E77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1706364"/>
            <a:ext cx="6766560" cy="3806190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15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2050" name="Picture 2" descr="11 Diversity, Equity &amp; Inclusion Resources for Small Businesses | WordStream">
            <a:extLst>
              <a:ext uri="{FF2B5EF4-FFF2-40B4-BE49-F238E27FC236}">
                <a16:creationId xmlns:a16="http://schemas.microsoft.com/office/drawing/2014/main" id="{CD240789-4340-70A3-282B-1B80E7E8C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8524"/>
          <a:stretch/>
        </p:blipFill>
        <p:spPr bwMode="auto">
          <a:xfrm>
            <a:off x="173736" y="1673352"/>
            <a:ext cx="8805672" cy="325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583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81059-64CE-1EFB-334E-E152BE48EA52}"/>
              </a:ext>
            </a:extLst>
          </p:cNvPr>
          <p:cNvSpPr txBox="1"/>
          <p:nvPr/>
        </p:nvSpPr>
        <p:spPr>
          <a:xfrm>
            <a:off x="329184" y="1425786"/>
            <a:ext cx="83210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Galatians 3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ye are all the children of God by faith in Christ Jesus.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as many of you as have been baptized into Christ have put on Christ.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28 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There is neither Jew nor Greek, there is neither bond nor free, there is neither male nor female: for ye are all one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258069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181059-64CE-1EFB-334E-E152BE48EA52}"/>
              </a:ext>
            </a:extLst>
          </p:cNvPr>
          <p:cNvSpPr txBox="1"/>
          <p:nvPr/>
        </p:nvSpPr>
        <p:spPr>
          <a:xfrm>
            <a:off x="329184" y="1425786"/>
            <a:ext cx="83759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Galatians 3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ye are all the children of God by faith in Christ Jesus.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as many of you as have been baptized into Christ have put on Christ.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28 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There is neither Jew nor Greek, there is neither bond nor free, there is neither male nor female: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for ye are all one in Christ Jesus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502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4098" name="Picture 2" descr="Earth From Space: 15 Amazing Things in 15 Years | NASA">
            <a:extLst>
              <a:ext uri="{FF2B5EF4-FFF2-40B4-BE49-F238E27FC236}">
                <a16:creationId xmlns:a16="http://schemas.microsoft.com/office/drawing/2014/main" id="{5416780A-0A92-B911-96E8-F5D746995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87" y="1920239"/>
            <a:ext cx="3396995" cy="339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Life on Earth (TV series) - Wikipedia">
            <a:extLst>
              <a:ext uri="{FF2B5EF4-FFF2-40B4-BE49-F238E27FC236}">
                <a16:creationId xmlns:a16="http://schemas.microsoft.com/office/drawing/2014/main" id="{B0C70F52-BDD3-9634-CB4A-AA93EB043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089" y="1608043"/>
            <a:ext cx="2771492" cy="385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36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8F342E-C673-20DC-86A2-767FAF56BBDC}"/>
              </a:ext>
            </a:extLst>
          </p:cNvPr>
          <p:cNvSpPr txBox="1"/>
          <p:nvPr/>
        </p:nvSpPr>
        <p:spPr>
          <a:xfrm>
            <a:off x="228600" y="1058172"/>
            <a:ext cx="456285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Hebrews 1</a:t>
            </a:r>
          </a:p>
          <a:p>
            <a:pPr algn="just"/>
            <a:endParaRPr lang="en-US" sz="120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God, who at sundry times and in divers manners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spake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in time past unto the fathers by the prophets,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Hath in these last days spoken unto us by his Son, whom he hath appointed heir of all things, by whom also he made the worlds;</a:t>
            </a:r>
          </a:p>
        </p:txBody>
      </p:sp>
      <p:pic>
        <p:nvPicPr>
          <p:cNvPr id="2" name="Picture 2" descr="The Epistle to the Hebrews #1 - Ronald L. Dart - Born to Win">
            <a:extLst>
              <a:ext uri="{FF2B5EF4-FFF2-40B4-BE49-F238E27FC236}">
                <a16:creationId xmlns:a16="http://schemas.microsoft.com/office/drawing/2014/main" id="{A03B17A2-01B3-F25B-5C3B-1A5B6DB62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56" y="1847088"/>
            <a:ext cx="4336492" cy="2487168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03F1C98-98C5-9603-1B25-0B62407983AD}"/>
              </a:ext>
            </a:extLst>
          </p:cNvPr>
          <p:cNvGrpSpPr/>
          <p:nvPr/>
        </p:nvGrpSpPr>
        <p:grpSpPr>
          <a:xfrm>
            <a:off x="228600" y="2176272"/>
            <a:ext cx="6848856" cy="3931592"/>
            <a:chOff x="228600" y="2176272"/>
            <a:chExt cx="6848856" cy="39315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1025969-1842-80EF-3C91-7AD2CB5D2060}"/>
                </a:ext>
              </a:extLst>
            </p:cNvPr>
            <p:cNvSpPr/>
            <p:nvPr/>
          </p:nvSpPr>
          <p:spPr>
            <a:xfrm>
              <a:off x="228600" y="2176272"/>
              <a:ext cx="2093976" cy="35661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DB2062-28A0-B134-FF7E-CAA309EB9E29}"/>
                </a:ext>
              </a:extLst>
            </p:cNvPr>
            <p:cNvSpPr txBox="1"/>
            <p:nvPr/>
          </p:nvSpPr>
          <p:spPr>
            <a:xfrm>
              <a:off x="2505456" y="4599759"/>
              <a:ext cx="4572000" cy="150810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16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G4187</a:t>
              </a:r>
            </a:p>
            <a:p>
              <a:pPr marR="0" rtl="0"/>
              <a:r>
                <a:rPr lang="el-GR" sz="1400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πολυτρόπως</a:t>
              </a:r>
              <a:endParaRPr lang="el-GR" sz="12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polutropōs</a:t>
              </a:r>
              <a:endParaRPr lang="en-US" sz="12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2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pol-</a:t>
              </a:r>
              <a:r>
                <a:rPr lang="en-US" sz="12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oot</a:t>
              </a:r>
              <a:r>
                <a:rPr lang="en-US" sz="12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-</a:t>
              </a:r>
              <a:r>
                <a:rPr lang="en-US" sz="12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rop</a:t>
              </a:r>
              <a:r>
                <a:rPr lang="en-US" sz="12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'-</a:t>
              </a:r>
              <a:r>
                <a:rPr lang="en-US" sz="12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oce</a:t>
              </a:r>
              <a:endParaRPr lang="en-US" sz="12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2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Adverb from a compound of G4183 and G5158; </a:t>
              </a:r>
              <a:r>
                <a:rPr lang="en-US" sz="12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in many ways</a:t>
              </a:r>
              <a:r>
                <a:rPr lang="en-US" sz="12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</a:t>
              </a:r>
              <a:r>
                <a:rPr lang="en-US" sz="12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variously</a:t>
              </a:r>
              <a:r>
                <a:rPr lang="en-US" sz="12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as to method or form: - in divers manners.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0433DB-5045-02A0-C2C9-3D84F688E99F}"/>
                </a:ext>
              </a:extLst>
            </p:cNvPr>
            <p:cNvCxnSpPr>
              <a:stCxn id="3" idx="2"/>
              <a:endCxn id="7" idx="0"/>
            </p:cNvCxnSpPr>
            <p:nvPr/>
          </p:nvCxnSpPr>
          <p:spPr>
            <a:xfrm>
              <a:off x="1275588" y="2532888"/>
              <a:ext cx="3515868" cy="206687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697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B7DDB-FBC3-234E-1CBB-1206A51A9354}"/>
              </a:ext>
            </a:extLst>
          </p:cNvPr>
          <p:cNvSpPr txBox="1"/>
          <p:nvPr/>
        </p:nvSpPr>
        <p:spPr>
          <a:xfrm>
            <a:off x="256032" y="1653050"/>
            <a:ext cx="849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there are </a:t>
            </a:r>
            <a:r>
              <a:rPr lang="en-US" sz="2400" b="0" i="0" dirty="0">
                <a:solidFill>
                  <a:srgbClr val="FFC000"/>
                </a:solidFill>
                <a:effectLst/>
                <a:latin typeface="Bell MT" panose="02020503060305020303" pitchFamily="18" charset="0"/>
              </a:rPr>
              <a:t>diversities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of gifts, but the same Spirit.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</a:t>
            </a:r>
            <a:r>
              <a:rPr lang="en-US" sz="2400" b="0" i="0" dirty="0">
                <a:solidFill>
                  <a:srgbClr val="FFC000"/>
                </a:solidFill>
                <a:effectLst/>
                <a:latin typeface="Bell MT" panose="02020503060305020303" pitchFamily="18" charset="0"/>
              </a:rPr>
              <a:t>differences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administrations, but the same Lord.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</a:t>
            </a:r>
            <a:r>
              <a:rPr lang="en-US" sz="2400" b="0" i="0" dirty="0">
                <a:solidFill>
                  <a:srgbClr val="FFC000"/>
                </a:solidFill>
                <a:effectLst/>
                <a:latin typeface="Bell MT" panose="02020503060305020303" pitchFamily="18" charset="0"/>
              </a:rPr>
              <a:t>diversities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operations, but it is the same God which worketh all in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DC51C-CAD0-79B9-0CC7-E753D61B4C00}"/>
              </a:ext>
            </a:extLst>
          </p:cNvPr>
          <p:cNvSpPr txBox="1"/>
          <p:nvPr/>
        </p:nvSpPr>
        <p:spPr>
          <a:xfrm>
            <a:off x="256032" y="1030587"/>
            <a:ext cx="5916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12</a:t>
            </a:r>
          </a:p>
        </p:txBody>
      </p:sp>
    </p:spTree>
    <p:extLst>
      <p:ext uri="{BB962C8B-B14F-4D97-AF65-F5344CB8AC3E}">
        <p14:creationId xmlns:p14="http://schemas.microsoft.com/office/powerpoint/2010/main" val="70153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B7DDB-FBC3-234E-1CBB-1206A51A9354}"/>
              </a:ext>
            </a:extLst>
          </p:cNvPr>
          <p:cNvSpPr txBox="1"/>
          <p:nvPr/>
        </p:nvSpPr>
        <p:spPr>
          <a:xfrm>
            <a:off x="329184" y="4024457"/>
            <a:ext cx="849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there are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diversities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gifts, but the same Spirit.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differences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administrations, but the same Lord.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diversities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operations, but it is the same God which worketh all in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DC51C-CAD0-79B9-0CC7-E753D61B4C00}"/>
              </a:ext>
            </a:extLst>
          </p:cNvPr>
          <p:cNvSpPr txBox="1"/>
          <p:nvPr/>
        </p:nvSpPr>
        <p:spPr>
          <a:xfrm>
            <a:off x="256032" y="1030587"/>
            <a:ext cx="5916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31E83-98AC-AE55-B4E4-4ABEB13305F0}"/>
              </a:ext>
            </a:extLst>
          </p:cNvPr>
          <p:cNvSpPr txBox="1"/>
          <p:nvPr/>
        </p:nvSpPr>
        <p:spPr>
          <a:xfrm>
            <a:off x="329184" y="1444506"/>
            <a:ext cx="84856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concerning spiritual gifts, brethren, I would not have you ignorant.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Ye know that ye were Gentiles, carried away unto these dumb idols, even as ye were led.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3 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Wherefore I give you to understand, that no man speaking by the Spirit of God calleth Jesus accursed: and that no man can say that Jesus is the Lord, but by the Holy Ghost.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EA09A8B-B442-B335-A86F-64AFF67DCD10}"/>
              </a:ext>
            </a:extLst>
          </p:cNvPr>
          <p:cNvSpPr/>
          <p:nvPr/>
        </p:nvSpPr>
        <p:spPr>
          <a:xfrm>
            <a:off x="173736" y="1444506"/>
            <a:ext cx="274320" cy="43915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3CE9AA-671B-D0FB-C229-C7F3F95039D6}"/>
              </a:ext>
            </a:extLst>
          </p:cNvPr>
          <p:cNvSpPr/>
          <p:nvPr/>
        </p:nvSpPr>
        <p:spPr>
          <a:xfrm>
            <a:off x="118872" y="1551354"/>
            <a:ext cx="73152" cy="27554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334FC-BD35-54B2-0A48-510B91A75849}"/>
              </a:ext>
            </a:extLst>
          </p:cNvPr>
          <p:cNvSpPr/>
          <p:nvPr/>
        </p:nvSpPr>
        <p:spPr>
          <a:xfrm>
            <a:off x="128016" y="4261104"/>
            <a:ext cx="301752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8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B7DDB-FBC3-234E-1CBB-1206A51A9354}"/>
              </a:ext>
            </a:extLst>
          </p:cNvPr>
          <p:cNvSpPr txBox="1"/>
          <p:nvPr/>
        </p:nvSpPr>
        <p:spPr>
          <a:xfrm>
            <a:off x="329184" y="4024457"/>
            <a:ext cx="849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there are diversities of gifts, but the same Spirit.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differences of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administrations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, but the same Lord.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diversities of operations, but it is the same God which worketh all in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DC51C-CAD0-79B9-0CC7-E753D61B4C00}"/>
              </a:ext>
            </a:extLst>
          </p:cNvPr>
          <p:cNvSpPr txBox="1"/>
          <p:nvPr/>
        </p:nvSpPr>
        <p:spPr>
          <a:xfrm>
            <a:off x="256032" y="1030587"/>
            <a:ext cx="5916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31E83-98AC-AE55-B4E4-4ABEB13305F0}"/>
              </a:ext>
            </a:extLst>
          </p:cNvPr>
          <p:cNvSpPr txBox="1"/>
          <p:nvPr/>
        </p:nvSpPr>
        <p:spPr>
          <a:xfrm>
            <a:off x="329184" y="1444506"/>
            <a:ext cx="84856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concerning spiritual gifts, brethren, I would not have you ignorant.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Ye know that ye were Gentiles, carried away unto these dumb idols, even as ye were led.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3 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Wherefore I give you to understand, that no man speaking by the Spirit of God calleth Jesus accursed: and that no man can say that Jesus is the Lord, but by the Holy Ghost.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EA09A8B-B442-B335-A86F-64AFF67DCD10}"/>
              </a:ext>
            </a:extLst>
          </p:cNvPr>
          <p:cNvSpPr/>
          <p:nvPr/>
        </p:nvSpPr>
        <p:spPr>
          <a:xfrm>
            <a:off x="173736" y="1444506"/>
            <a:ext cx="274320" cy="43915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3CE9AA-671B-D0FB-C229-C7F3F95039D6}"/>
              </a:ext>
            </a:extLst>
          </p:cNvPr>
          <p:cNvSpPr/>
          <p:nvPr/>
        </p:nvSpPr>
        <p:spPr>
          <a:xfrm>
            <a:off x="118872" y="1551354"/>
            <a:ext cx="73152" cy="27554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334FC-BD35-54B2-0A48-510B91A75849}"/>
              </a:ext>
            </a:extLst>
          </p:cNvPr>
          <p:cNvSpPr/>
          <p:nvPr/>
        </p:nvSpPr>
        <p:spPr>
          <a:xfrm>
            <a:off x="128016" y="4261104"/>
            <a:ext cx="301752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217145-E2FB-0D7C-E452-9CF297EA039D}"/>
              </a:ext>
            </a:extLst>
          </p:cNvPr>
          <p:cNvGrpSpPr/>
          <p:nvPr/>
        </p:nvGrpSpPr>
        <p:grpSpPr>
          <a:xfrm>
            <a:off x="4105656" y="4458700"/>
            <a:ext cx="3538728" cy="1153705"/>
            <a:chOff x="4105656" y="4458700"/>
            <a:chExt cx="3538728" cy="11537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00EEE23-5940-2D39-FAAE-14B675855122}"/>
                </a:ext>
              </a:extLst>
            </p:cNvPr>
            <p:cNvSpPr txBox="1"/>
            <p:nvPr/>
          </p:nvSpPr>
          <p:spPr>
            <a:xfrm>
              <a:off x="5486400" y="5243073"/>
              <a:ext cx="2157984" cy="36933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“Office &amp; Roles”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FA85AC-1D3C-2BD4-B471-E294E0A94681}"/>
                </a:ext>
              </a:extLst>
            </p:cNvPr>
            <p:cNvSpPr/>
            <p:nvPr/>
          </p:nvSpPr>
          <p:spPr>
            <a:xfrm>
              <a:off x="4105656" y="4458700"/>
              <a:ext cx="2066544" cy="3744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23EB4E7-3662-D85C-E310-8336B6484FFA}"/>
                </a:ext>
              </a:extLst>
            </p:cNvPr>
            <p:cNvCxnSpPr>
              <a:cxnSpLocks/>
              <a:stCxn id="5" idx="2"/>
              <a:endCxn id="3" idx="0"/>
            </p:cNvCxnSpPr>
            <p:nvPr/>
          </p:nvCxnSpPr>
          <p:spPr>
            <a:xfrm>
              <a:off x="5138928" y="4833154"/>
              <a:ext cx="1426464" cy="4099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509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B7DDB-FBC3-234E-1CBB-1206A51A9354}"/>
              </a:ext>
            </a:extLst>
          </p:cNvPr>
          <p:cNvSpPr txBox="1"/>
          <p:nvPr/>
        </p:nvSpPr>
        <p:spPr>
          <a:xfrm>
            <a:off x="329184" y="4024457"/>
            <a:ext cx="84947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there are diversities of gifts, but the same Spirit.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differences of administrations, but the same Lord.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are diversities of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operations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, but it is the same God which worketh all in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4DC51C-CAD0-79B9-0CC7-E753D61B4C00}"/>
              </a:ext>
            </a:extLst>
          </p:cNvPr>
          <p:cNvSpPr txBox="1"/>
          <p:nvPr/>
        </p:nvSpPr>
        <p:spPr>
          <a:xfrm>
            <a:off x="256032" y="1030587"/>
            <a:ext cx="5916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31E83-98AC-AE55-B4E4-4ABEB13305F0}"/>
              </a:ext>
            </a:extLst>
          </p:cNvPr>
          <p:cNvSpPr txBox="1"/>
          <p:nvPr/>
        </p:nvSpPr>
        <p:spPr>
          <a:xfrm>
            <a:off x="329184" y="1444506"/>
            <a:ext cx="84856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concerning spiritual gifts, brethren, I would not have you ignorant.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Ye know that ye were Gentiles, carried away unto these dumb idols, even as ye were led.</a:t>
            </a:r>
          </a:p>
          <a:p>
            <a:pPr algn="just"/>
            <a:r>
              <a:rPr lang="en-US" sz="2400" b="1" i="0" baseline="3000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3 </a:t>
            </a:r>
            <a:r>
              <a:rPr lang="en-US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Wherefore I give you to understand, that no man speaking by the Spirit of God calleth Jesus accursed: and that no man can say that Jesus is the Lord, but by the Holy Ghost.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EA09A8B-B442-B335-A86F-64AFF67DCD10}"/>
              </a:ext>
            </a:extLst>
          </p:cNvPr>
          <p:cNvSpPr/>
          <p:nvPr/>
        </p:nvSpPr>
        <p:spPr>
          <a:xfrm>
            <a:off x="173736" y="1444506"/>
            <a:ext cx="274320" cy="43915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3CE9AA-671B-D0FB-C229-C7F3F95039D6}"/>
              </a:ext>
            </a:extLst>
          </p:cNvPr>
          <p:cNvSpPr/>
          <p:nvPr/>
        </p:nvSpPr>
        <p:spPr>
          <a:xfrm>
            <a:off x="118872" y="1551354"/>
            <a:ext cx="73152" cy="27554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5334FC-BD35-54B2-0A48-510B91A75849}"/>
              </a:ext>
            </a:extLst>
          </p:cNvPr>
          <p:cNvSpPr/>
          <p:nvPr/>
        </p:nvSpPr>
        <p:spPr>
          <a:xfrm>
            <a:off x="128016" y="4261104"/>
            <a:ext cx="301752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E93F08-9E1F-2D5D-2494-F4AE0304D837}"/>
              </a:ext>
            </a:extLst>
          </p:cNvPr>
          <p:cNvGrpSpPr/>
          <p:nvPr/>
        </p:nvGrpSpPr>
        <p:grpSpPr>
          <a:xfrm>
            <a:off x="4206240" y="4809744"/>
            <a:ext cx="3538728" cy="1153705"/>
            <a:chOff x="4206240" y="4809744"/>
            <a:chExt cx="3538728" cy="115370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F3C170A-522F-D56A-A6B4-A4027E144BB3}"/>
                </a:ext>
              </a:extLst>
            </p:cNvPr>
            <p:cNvSpPr txBox="1"/>
            <p:nvPr/>
          </p:nvSpPr>
          <p:spPr>
            <a:xfrm>
              <a:off x="5586984" y="5594117"/>
              <a:ext cx="2157984" cy="36933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“Works &amp; Services”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C59C4F1-5E0F-5231-0B61-DF3583DF8CDA}"/>
                </a:ext>
              </a:extLst>
            </p:cNvPr>
            <p:cNvSpPr/>
            <p:nvPr/>
          </p:nvSpPr>
          <p:spPr>
            <a:xfrm>
              <a:off x="4206240" y="4809744"/>
              <a:ext cx="1463040" cy="374454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886158B-3905-879C-6148-68C76B8282C1}"/>
                </a:ext>
              </a:extLst>
            </p:cNvPr>
            <p:cNvCxnSpPr>
              <a:stCxn id="3" idx="2"/>
              <a:endCxn id="2" idx="0"/>
            </p:cNvCxnSpPr>
            <p:nvPr/>
          </p:nvCxnSpPr>
          <p:spPr>
            <a:xfrm>
              <a:off x="4937760" y="5184198"/>
              <a:ext cx="1728216" cy="4099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5311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7170" name="Picture 2" descr="Man body vector illustration, silhouette, outline, and on the background.  Male body shape isolated on background. Stock Vector | Adobe Stock">
            <a:extLst>
              <a:ext uri="{FF2B5EF4-FFF2-40B4-BE49-F238E27FC236}">
                <a16:creationId xmlns:a16="http://schemas.microsoft.com/office/drawing/2014/main" id="{0E265EA6-5EAC-1A79-E280-447E352F5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82" t="4134" b="4585"/>
          <a:stretch/>
        </p:blipFill>
        <p:spPr bwMode="auto">
          <a:xfrm>
            <a:off x="292608" y="1007936"/>
            <a:ext cx="2167128" cy="525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16C030-A616-3499-7916-AC8858134ACC}"/>
              </a:ext>
            </a:extLst>
          </p:cNvPr>
          <p:cNvSpPr txBox="1"/>
          <p:nvPr/>
        </p:nvSpPr>
        <p:spPr>
          <a:xfrm>
            <a:off x="2459736" y="1054750"/>
            <a:ext cx="59893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as the body is one, and hath many members, and all the members of that one body, being many, are one body: so also is Christ.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79C883-0A9C-54C0-5A26-AE770872E96D}"/>
              </a:ext>
            </a:extLst>
          </p:cNvPr>
          <p:cNvSpPr txBox="1"/>
          <p:nvPr/>
        </p:nvSpPr>
        <p:spPr>
          <a:xfrm>
            <a:off x="2459736" y="3244699"/>
            <a:ext cx="598932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Ephesians 4</a:t>
            </a:r>
          </a:p>
          <a:p>
            <a:pPr algn="just"/>
            <a:endParaRPr lang="en-US" sz="900" b="1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Bell MT" panose="02020503060305020303" pitchFamily="18" charset="0"/>
              </a:rPr>
              <a:t>16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From whom the whole </a:t>
            </a:r>
            <a:r>
              <a:rPr lang="en-US" sz="240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body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fitly joined together and compacted by that which every joint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supplieth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, according to the effectual working in the measure of every part,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maketh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increase of the </a:t>
            </a:r>
            <a:r>
              <a:rPr lang="en-US" sz="240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body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unto the edifying of itself in love.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5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54B32B-274D-2784-4A01-A2BA34DEE255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8588371-23ED-04F1-0A02-94BA764302E6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1F20C6-57B3-1408-6FB3-6446330928AA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038B42-2FB0-11E9-F34A-831A32B2BD7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FDC3D1-2A68-EF29-BF7B-DA6B293D8468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40343BE-2E2F-8C0D-081E-E86F2E11E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1692096"/>
            <a:ext cx="7479792" cy="39268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9E4A4F-4287-9B7E-2E26-70CC4E4303F0}"/>
              </a:ext>
            </a:extLst>
          </p:cNvPr>
          <p:cNvSpPr txBox="1"/>
          <p:nvPr/>
        </p:nvSpPr>
        <p:spPr>
          <a:xfrm>
            <a:off x="256032" y="1054347"/>
            <a:ext cx="4142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Bell MT" panose="02020503060305020303" pitchFamily="18" charset="0"/>
              </a:rPr>
              <a:t>The Twelve Disciples Of Jesus…</a:t>
            </a:r>
          </a:p>
        </p:txBody>
      </p:sp>
    </p:spTree>
    <p:extLst>
      <p:ext uri="{BB962C8B-B14F-4D97-AF65-F5344CB8AC3E}">
        <p14:creationId xmlns:p14="http://schemas.microsoft.com/office/powerpoint/2010/main" val="2781473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9228" name="Picture 12" descr="JESUS CHOOSES THE TWELVE APOSTLES – U of T St.George Bible Fellowship">
            <a:extLst>
              <a:ext uri="{FF2B5EF4-FFF2-40B4-BE49-F238E27FC236}">
                <a16:creationId xmlns:a16="http://schemas.microsoft.com/office/drawing/2014/main" id="{9947585D-4A81-D305-BB76-25E0497CC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67" y="2614332"/>
            <a:ext cx="7721532" cy="3567012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E8575A-3ED9-6E97-52E7-13D7AFC23E97}"/>
              </a:ext>
            </a:extLst>
          </p:cNvPr>
          <p:cNvSpPr txBox="1"/>
          <p:nvPr/>
        </p:nvSpPr>
        <p:spPr>
          <a:xfrm>
            <a:off x="256032" y="1054347"/>
            <a:ext cx="4142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Bell MT" panose="02020503060305020303" pitchFamily="18" charset="0"/>
              </a:rPr>
              <a:t>The Twelve Disciples Of Jesus…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D7CAF20-8E66-7A23-E4BA-69FDBC8F912A}"/>
              </a:ext>
            </a:extLst>
          </p:cNvPr>
          <p:cNvGrpSpPr/>
          <p:nvPr/>
        </p:nvGrpSpPr>
        <p:grpSpPr>
          <a:xfrm>
            <a:off x="4398264" y="1783820"/>
            <a:ext cx="3438144" cy="1389148"/>
            <a:chOff x="4398264" y="1783820"/>
            <a:chExt cx="3438144" cy="138914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C3EE6D-B4BC-BECF-4625-3D5686B2189F}"/>
                </a:ext>
              </a:extLst>
            </p:cNvPr>
            <p:cNvSpPr txBox="1"/>
            <p:nvPr/>
          </p:nvSpPr>
          <p:spPr>
            <a:xfrm>
              <a:off x="4398264" y="1783820"/>
              <a:ext cx="3438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Bell MT" panose="02020503060305020303" pitchFamily="18" charset="0"/>
                </a:rPr>
                <a:t>Simon the Zealot</a:t>
              </a:r>
            </a:p>
            <a:p>
              <a:pPr algn="ctr"/>
              <a:r>
                <a:rPr lang="en-US" sz="1600" i="1" dirty="0">
                  <a:solidFill>
                    <a:schemeClr val="accent4"/>
                  </a:solidFill>
                  <a:latin typeface="Bell MT" panose="02020503060305020303" pitchFamily="18" charset="0"/>
                </a:rPr>
                <a:t>Rebel Against Romans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0159AD-BC6E-A021-A1E7-111728A6704E}"/>
                </a:ext>
              </a:extLst>
            </p:cNvPr>
            <p:cNvCxnSpPr>
              <a:stCxn id="5" idx="2"/>
            </p:cNvCxnSpPr>
            <p:nvPr/>
          </p:nvCxnSpPr>
          <p:spPr>
            <a:xfrm>
              <a:off x="6117336" y="2368595"/>
              <a:ext cx="0" cy="80437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B82005-C29E-C84D-A2E5-737CA5A19328}"/>
              </a:ext>
            </a:extLst>
          </p:cNvPr>
          <p:cNvGrpSpPr/>
          <p:nvPr/>
        </p:nvGrpSpPr>
        <p:grpSpPr>
          <a:xfrm>
            <a:off x="6443473" y="1783820"/>
            <a:ext cx="2609088" cy="1389148"/>
            <a:chOff x="6443472" y="1775416"/>
            <a:chExt cx="2609088" cy="138914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D151E9-6D1E-AE98-73A7-73B27855C7C9}"/>
                </a:ext>
              </a:extLst>
            </p:cNvPr>
            <p:cNvSpPr txBox="1"/>
            <p:nvPr/>
          </p:nvSpPr>
          <p:spPr>
            <a:xfrm>
              <a:off x="7232904" y="1775416"/>
              <a:ext cx="18196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Bell MT" panose="02020503060305020303" pitchFamily="18" charset="0"/>
                </a:rPr>
                <a:t>Judas Iscariot</a:t>
              </a:r>
            </a:p>
            <a:p>
              <a:pPr algn="ctr"/>
              <a:r>
                <a:rPr lang="en-US" sz="1600" i="1" dirty="0">
                  <a:solidFill>
                    <a:schemeClr val="accent4"/>
                  </a:solidFill>
                  <a:latin typeface="Bell MT" panose="02020503060305020303" pitchFamily="18" charset="0"/>
                </a:rPr>
                <a:t>Cultured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02AD772-0757-A47B-662E-AB5942BF0EC2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 flipH="1">
              <a:off x="6443472" y="2360191"/>
              <a:ext cx="1699260" cy="80437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8A8230B-CBC5-C7B3-52F3-8C6D4F9A1FAC}"/>
              </a:ext>
            </a:extLst>
          </p:cNvPr>
          <p:cNvGrpSpPr/>
          <p:nvPr/>
        </p:nvGrpSpPr>
        <p:grpSpPr>
          <a:xfrm>
            <a:off x="2523744" y="1783821"/>
            <a:ext cx="3438144" cy="1321239"/>
            <a:chOff x="2523744" y="1783821"/>
            <a:chExt cx="3438144" cy="13212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1341AF-F9CE-040B-2284-BC9803879F31}"/>
                </a:ext>
              </a:extLst>
            </p:cNvPr>
            <p:cNvSpPr txBox="1"/>
            <p:nvPr/>
          </p:nvSpPr>
          <p:spPr>
            <a:xfrm>
              <a:off x="2523744" y="1783821"/>
              <a:ext cx="3438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Bell MT" panose="02020503060305020303" pitchFamily="18" charset="0"/>
                </a:rPr>
                <a:t>Matthew</a:t>
              </a:r>
            </a:p>
            <a:p>
              <a:pPr algn="ctr"/>
              <a:r>
                <a:rPr lang="en-US" sz="1600" i="1" dirty="0">
                  <a:solidFill>
                    <a:schemeClr val="accent4"/>
                  </a:solidFill>
                  <a:latin typeface="Bell MT" panose="02020503060305020303" pitchFamily="18" charset="0"/>
                </a:rPr>
                <a:t>Worked With Romans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AD656E7-044F-D290-E98A-40EEDB988A72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727704" y="2368596"/>
              <a:ext cx="515112" cy="7364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E21A45-D19B-20B7-FFE7-4845660F6BF9}"/>
              </a:ext>
            </a:extLst>
          </p:cNvPr>
          <p:cNvGrpSpPr/>
          <p:nvPr/>
        </p:nvGrpSpPr>
        <p:grpSpPr>
          <a:xfrm>
            <a:off x="173736" y="1783822"/>
            <a:ext cx="3816096" cy="1466390"/>
            <a:chOff x="173736" y="1783822"/>
            <a:chExt cx="3816096" cy="146639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D6E175-8389-2A63-F9D9-7FBAA3F77D75}"/>
                </a:ext>
              </a:extLst>
            </p:cNvPr>
            <p:cNvSpPr txBox="1"/>
            <p:nvPr/>
          </p:nvSpPr>
          <p:spPr>
            <a:xfrm>
              <a:off x="173736" y="1783822"/>
              <a:ext cx="31181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Bell MT" panose="02020503060305020303" pitchFamily="18" charset="0"/>
                </a:rPr>
                <a:t>Peter &amp; Andrew  -  James &amp; John</a:t>
              </a:r>
            </a:p>
            <a:p>
              <a:pPr algn="ctr"/>
              <a:r>
                <a:rPr lang="en-US" sz="1600" i="1" dirty="0">
                  <a:solidFill>
                    <a:schemeClr val="accent4"/>
                  </a:solidFill>
                  <a:latin typeface="Bell MT" panose="02020503060305020303" pitchFamily="18" charset="0"/>
                </a:rPr>
                <a:t>Fishermen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0CFB6EA-5E27-3E34-D182-1F128F97D92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1732788" y="2368597"/>
              <a:ext cx="92964" cy="73646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F040CC-6F93-02A2-DAFE-B43B0145D60D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1732788" y="2368597"/>
              <a:ext cx="690372" cy="7200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3715ED2-4A82-8C92-2F16-8454D098D8BB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1732788" y="2368597"/>
              <a:ext cx="1270254" cy="88161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9B2C241-BF50-4884-605A-B94758F57DAD}"/>
                </a:ext>
              </a:extLst>
            </p:cNvPr>
            <p:cNvCxnSpPr>
              <a:cxnSpLocks/>
            </p:cNvCxnSpPr>
            <p:nvPr/>
          </p:nvCxnSpPr>
          <p:spPr>
            <a:xfrm>
              <a:off x="1732788" y="2368595"/>
              <a:ext cx="2257044" cy="82475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133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242AB-8AE3-7CC9-0085-60D60101ACE0}"/>
              </a:ext>
            </a:extLst>
          </p:cNvPr>
          <p:cNvSpPr txBox="1"/>
          <p:nvPr/>
        </p:nvSpPr>
        <p:spPr>
          <a:xfrm>
            <a:off x="388620" y="2601130"/>
            <a:ext cx="51526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Then there arose a reasoning among them, which of them should be greatest.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AC2E670-C5E4-8A03-E513-D6C85C52D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92" y="1813999"/>
            <a:ext cx="3264029" cy="405889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A39C35-3895-E7A9-C0B3-03FDB6666943}"/>
              </a:ext>
            </a:extLst>
          </p:cNvPr>
          <p:cNvSpPr txBox="1"/>
          <p:nvPr/>
        </p:nvSpPr>
        <p:spPr>
          <a:xfrm>
            <a:off x="397764" y="2098428"/>
            <a:ext cx="8357616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Luke 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5702C7-04CC-4D69-A2A7-341AEA5D623A}"/>
              </a:ext>
            </a:extLst>
          </p:cNvPr>
          <p:cNvSpPr txBox="1"/>
          <p:nvPr/>
        </p:nvSpPr>
        <p:spPr>
          <a:xfrm>
            <a:off x="397764" y="1158251"/>
            <a:ext cx="79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>
                <a:solidFill>
                  <a:schemeClr val="bg1"/>
                </a:solidFill>
              </a:rPr>
              <a:t>Disputes Amongst The Twelve Disciples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FA1F2E-D780-7682-4863-C3E3A38DAC79}"/>
              </a:ext>
            </a:extLst>
          </p:cNvPr>
          <p:cNvGrpSpPr/>
          <p:nvPr/>
        </p:nvGrpSpPr>
        <p:grpSpPr>
          <a:xfrm>
            <a:off x="397764" y="2665138"/>
            <a:ext cx="4572000" cy="3218564"/>
            <a:chOff x="397764" y="2665138"/>
            <a:chExt cx="4572000" cy="32185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960F71-F3D3-E021-6100-6EEA21D3F1D6}"/>
                </a:ext>
              </a:extLst>
            </p:cNvPr>
            <p:cNvSpPr txBox="1"/>
            <p:nvPr/>
          </p:nvSpPr>
          <p:spPr>
            <a:xfrm>
              <a:off x="397764" y="3944710"/>
              <a:ext cx="4572000" cy="193899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G1261</a:t>
              </a:r>
            </a:p>
            <a:p>
              <a:pPr marR="0" rtl="0"/>
              <a:r>
                <a:rPr lang="el-GR" sz="1600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διαλογισμός</a:t>
              </a:r>
              <a:endParaRPr lang="el-GR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dialogismos</a:t>
              </a:r>
              <a:endParaRPr lang="en-US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dee-al-</a:t>
              </a:r>
              <a:r>
                <a:rPr lang="en-US" sz="14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og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-is-</a:t>
              </a:r>
              <a:r>
                <a:rPr lang="en-US" sz="14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mos'</a:t>
              </a:r>
              <a:endParaRPr lang="en-US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From G1260;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discussion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(internal)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consideration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(by implication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purpose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), or (external)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debate: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- dispute, doubtful (-</a:t>
              </a:r>
              <a:r>
                <a:rPr lang="en-US" sz="14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ing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), imagination, reasoning, thought.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199B214-3C4A-FE7D-7A46-E580F254B3A3}"/>
                </a:ext>
              </a:extLst>
            </p:cNvPr>
            <p:cNvSpPr/>
            <p:nvPr/>
          </p:nvSpPr>
          <p:spPr>
            <a:xfrm>
              <a:off x="3227832" y="2665138"/>
              <a:ext cx="1325880" cy="35540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591790D-3051-F513-2B41-27735FC51DC6}"/>
                </a:ext>
              </a:extLst>
            </p:cNvPr>
            <p:cNvCxnSpPr>
              <a:stCxn id="7" idx="2"/>
              <a:endCxn id="6" idx="0"/>
            </p:cNvCxnSpPr>
            <p:nvPr/>
          </p:nvCxnSpPr>
          <p:spPr>
            <a:xfrm flipH="1">
              <a:off x="2683764" y="3020540"/>
              <a:ext cx="1207008" cy="92417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646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9D3828-FD85-EBFC-289E-806A8BBAB996}"/>
              </a:ext>
            </a:extLst>
          </p:cNvPr>
          <p:cNvSpPr txBox="1"/>
          <p:nvPr/>
        </p:nvSpPr>
        <p:spPr>
          <a:xfrm>
            <a:off x="397764" y="2744272"/>
            <a:ext cx="5480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when the ten heard it, they were moved with indignation against the two brethren.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C661E7-8D86-2B94-1278-182E182CA8C8}"/>
              </a:ext>
            </a:extLst>
          </p:cNvPr>
          <p:cNvSpPr txBox="1"/>
          <p:nvPr/>
        </p:nvSpPr>
        <p:spPr>
          <a:xfrm>
            <a:off x="397764" y="2271862"/>
            <a:ext cx="3017520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Matthew 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44653D-DD19-D166-48C5-E5B7E974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068" y="1835927"/>
            <a:ext cx="3220221" cy="3979657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9BA0D7-AF22-421B-2C0A-ADD7AFB5A425}"/>
              </a:ext>
            </a:extLst>
          </p:cNvPr>
          <p:cNvSpPr txBox="1"/>
          <p:nvPr/>
        </p:nvSpPr>
        <p:spPr>
          <a:xfrm>
            <a:off x="397764" y="1158251"/>
            <a:ext cx="79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>
                <a:solidFill>
                  <a:schemeClr val="bg1"/>
                </a:solidFill>
              </a:rPr>
              <a:t>Disputes Amongst The Twelve Disciples</a:t>
            </a:r>
          </a:p>
        </p:txBody>
      </p:sp>
    </p:spTree>
    <p:extLst>
      <p:ext uri="{BB962C8B-B14F-4D97-AF65-F5344CB8AC3E}">
        <p14:creationId xmlns:p14="http://schemas.microsoft.com/office/powerpoint/2010/main" val="343158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5A714-0712-F33E-B950-D176816A6A20}"/>
              </a:ext>
            </a:extLst>
          </p:cNvPr>
          <p:cNvSpPr txBox="1"/>
          <p:nvPr/>
        </p:nvSpPr>
        <p:spPr>
          <a:xfrm>
            <a:off x="388620" y="2267396"/>
            <a:ext cx="51785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3600" b="1" i="0" baseline="3000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there was also a strife among them, which of them should be accounted the greatest.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9E8DC-5832-55C5-F38E-A86A90CBB142}"/>
              </a:ext>
            </a:extLst>
          </p:cNvPr>
          <p:cNvSpPr txBox="1"/>
          <p:nvPr/>
        </p:nvSpPr>
        <p:spPr>
          <a:xfrm>
            <a:off x="397764" y="2175486"/>
            <a:ext cx="8357616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Luke 22</a:t>
            </a:r>
          </a:p>
        </p:txBody>
      </p:sp>
      <p:pic>
        <p:nvPicPr>
          <p:cNvPr id="11266" name="Picture 2" descr="The Last Supper Portrait Is in Error Based on Scripture and History -  LetterPile">
            <a:extLst>
              <a:ext uri="{FF2B5EF4-FFF2-40B4-BE49-F238E27FC236}">
                <a16:creationId xmlns:a16="http://schemas.microsoft.com/office/drawing/2014/main" id="{EF6C50C7-1541-5F86-936A-1A2C7C8AA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640" y="1743026"/>
            <a:ext cx="3639312" cy="3639312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4B63A8-7BF0-05C2-7C2B-5077E2A6E4CC}"/>
              </a:ext>
            </a:extLst>
          </p:cNvPr>
          <p:cNvSpPr txBox="1"/>
          <p:nvPr/>
        </p:nvSpPr>
        <p:spPr>
          <a:xfrm>
            <a:off x="397764" y="1158251"/>
            <a:ext cx="79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>
                <a:solidFill>
                  <a:schemeClr val="bg1"/>
                </a:solidFill>
              </a:rPr>
              <a:t>Disputes Amongst The Twelve Disciples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26FCA9-DC6E-55A8-6E58-11FBACCA8184}"/>
              </a:ext>
            </a:extLst>
          </p:cNvPr>
          <p:cNvGrpSpPr/>
          <p:nvPr/>
        </p:nvGrpSpPr>
        <p:grpSpPr>
          <a:xfrm>
            <a:off x="397764" y="2682649"/>
            <a:ext cx="4572000" cy="3125314"/>
            <a:chOff x="397764" y="2682649"/>
            <a:chExt cx="4572000" cy="31253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D76708-3505-85B7-D6DE-6EF90D593E30}"/>
                </a:ext>
              </a:extLst>
            </p:cNvPr>
            <p:cNvSpPr txBox="1"/>
            <p:nvPr/>
          </p:nvSpPr>
          <p:spPr>
            <a:xfrm>
              <a:off x="397764" y="4084414"/>
              <a:ext cx="4572000" cy="172354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G5379</a:t>
              </a:r>
            </a:p>
            <a:p>
              <a:pPr marR="0" rtl="0"/>
              <a:r>
                <a:rPr lang="el-GR" sz="1600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φιλονεικία</a:t>
              </a:r>
              <a:endParaRPr lang="el-GR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philoneikia</a:t>
              </a:r>
              <a:endParaRPr lang="en-US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fil-on-</a:t>
              </a:r>
              <a:r>
                <a:rPr lang="en-US" sz="14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-</a:t>
              </a:r>
              <a:r>
                <a:rPr lang="en-US" sz="14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kee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'-ah</a:t>
              </a:r>
              <a:endParaRPr lang="en-US" sz="14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From G5380;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quarrelsomeness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a </a:t>
              </a:r>
              <a:r>
                <a:rPr lang="en-US" sz="14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dispute:</a:t>
              </a:r>
              <a:r>
                <a:rPr lang="en-US" sz="14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- strife.</a:t>
              </a:r>
            </a:p>
            <a:p>
              <a:pPr marR="0" rtl="0"/>
              <a:r>
                <a:rPr lang="en-US" sz="14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Total KJV occurrences: 1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1A300F-1833-CACB-3115-D951C85BD3A1}"/>
                </a:ext>
              </a:extLst>
            </p:cNvPr>
            <p:cNvSpPr/>
            <p:nvPr/>
          </p:nvSpPr>
          <p:spPr>
            <a:xfrm>
              <a:off x="3785616" y="2682649"/>
              <a:ext cx="758952" cy="38899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69DCFB-79A3-B233-B134-55EE36306C71}"/>
                </a:ext>
              </a:extLst>
            </p:cNvPr>
            <p:cNvCxnSpPr>
              <a:endCxn id="6" idx="0"/>
            </p:cNvCxnSpPr>
            <p:nvPr/>
          </p:nvCxnSpPr>
          <p:spPr>
            <a:xfrm flipH="1">
              <a:off x="2683764" y="3108215"/>
              <a:ext cx="1504188" cy="9761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244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9E8DC-5832-55C5-F38E-A86A90CBB142}"/>
              </a:ext>
            </a:extLst>
          </p:cNvPr>
          <p:cNvSpPr txBox="1"/>
          <p:nvPr/>
        </p:nvSpPr>
        <p:spPr>
          <a:xfrm>
            <a:off x="397764" y="2046544"/>
            <a:ext cx="2135124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Acts 15</a:t>
            </a:r>
          </a:p>
        </p:txBody>
      </p:sp>
      <p:pic>
        <p:nvPicPr>
          <p:cNvPr id="12290" name="Picture 2" descr="After Quite a Bit of Dissension” (Acts 15:2)">
            <a:extLst>
              <a:ext uri="{FF2B5EF4-FFF2-40B4-BE49-F238E27FC236}">
                <a16:creationId xmlns:a16="http://schemas.microsoft.com/office/drawing/2014/main" id="{B861BD7B-C3A2-EDC8-73E0-A6D82FDF4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99"/>
          <a:stretch/>
        </p:blipFill>
        <p:spPr bwMode="auto">
          <a:xfrm>
            <a:off x="5184128" y="1779603"/>
            <a:ext cx="3845074" cy="281068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65D7C2-A8C4-E2BD-C9FE-A9972D9A09A1}"/>
              </a:ext>
            </a:extLst>
          </p:cNvPr>
          <p:cNvSpPr txBox="1"/>
          <p:nvPr/>
        </p:nvSpPr>
        <p:spPr>
          <a:xfrm>
            <a:off x="397764" y="2516623"/>
            <a:ext cx="46497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39 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 contention was so sharp between them, that they departed asunder one from the other: and so Barnabas took Mark, and sailed unto Cyprus;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BC79D-B384-983A-DEEC-E8271DE6518F}"/>
              </a:ext>
            </a:extLst>
          </p:cNvPr>
          <p:cNvSpPr txBox="1"/>
          <p:nvPr/>
        </p:nvSpPr>
        <p:spPr>
          <a:xfrm>
            <a:off x="397764" y="1158251"/>
            <a:ext cx="7968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u="sng" dirty="0">
                <a:solidFill>
                  <a:schemeClr val="bg1"/>
                </a:solidFill>
              </a:rPr>
              <a:t>Disputes Amongst The Apostles</a:t>
            </a:r>
          </a:p>
        </p:txBody>
      </p:sp>
    </p:spTree>
    <p:extLst>
      <p:ext uri="{BB962C8B-B14F-4D97-AF65-F5344CB8AC3E}">
        <p14:creationId xmlns:p14="http://schemas.microsoft.com/office/powerpoint/2010/main" val="221580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1159015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13A52A-8AFC-C6E2-54A6-21456A5E3F45}"/>
              </a:ext>
            </a:extLst>
          </p:cNvPr>
          <p:cNvGrpSpPr/>
          <p:nvPr/>
        </p:nvGrpSpPr>
        <p:grpSpPr>
          <a:xfrm>
            <a:off x="384048" y="1965960"/>
            <a:ext cx="3776472" cy="1644625"/>
            <a:chOff x="384048" y="1965960"/>
            <a:chExt cx="3776472" cy="164462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E8BA9EC-CF31-4623-5385-9B90008C94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0552" y="1965960"/>
              <a:ext cx="1636776" cy="932688"/>
            </a:xfrm>
            <a:prstGeom prst="straightConnector1">
              <a:avLst/>
            </a:prstGeom>
            <a:ln w="508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451E8F-E6B3-9B0D-9026-1EA1FDE898AC}"/>
                </a:ext>
              </a:extLst>
            </p:cNvPr>
            <p:cNvSpPr txBox="1"/>
            <p:nvPr/>
          </p:nvSpPr>
          <p:spPr>
            <a:xfrm>
              <a:off x="384048" y="2964254"/>
              <a:ext cx="37764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Character is formed in the deep core beliefs and values of an individual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8C46B53-94F7-6BD1-3729-CDBC641EFF01}"/>
              </a:ext>
            </a:extLst>
          </p:cNvPr>
          <p:cNvGrpSpPr/>
          <p:nvPr/>
        </p:nvGrpSpPr>
        <p:grpSpPr>
          <a:xfrm>
            <a:off x="4768392" y="1965960"/>
            <a:ext cx="3870960" cy="1643258"/>
            <a:chOff x="4768392" y="1965960"/>
            <a:chExt cx="3870960" cy="164325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8E3F5B-13D9-824F-2A30-792E07FB7B5B}"/>
                </a:ext>
              </a:extLst>
            </p:cNvPr>
            <p:cNvSpPr txBox="1"/>
            <p:nvPr/>
          </p:nvSpPr>
          <p:spPr>
            <a:xfrm>
              <a:off x="4768392" y="2962887"/>
              <a:ext cx="3870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Personality is the outward expression of an individuals character in </a:t>
              </a:r>
              <a:r>
                <a:rPr lang="en-US" dirty="0" err="1">
                  <a:solidFill>
                    <a:schemeClr val="bg1"/>
                  </a:solidFill>
                </a:rPr>
                <a:t>behaviour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907F1E5-10BD-0A6F-9230-32E3CC0C1E2A}"/>
                </a:ext>
              </a:extLst>
            </p:cNvPr>
            <p:cNvCxnSpPr>
              <a:cxnSpLocks/>
            </p:cNvCxnSpPr>
            <p:nvPr/>
          </p:nvCxnSpPr>
          <p:spPr>
            <a:xfrm>
              <a:off x="4768392" y="1965960"/>
              <a:ext cx="1456946" cy="937104"/>
            </a:xfrm>
            <a:prstGeom prst="straightConnector1">
              <a:avLst/>
            </a:prstGeom>
            <a:ln w="508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4EA089F-8F1E-F1CE-6F3E-CBE7061F3263}"/>
              </a:ext>
            </a:extLst>
          </p:cNvPr>
          <p:cNvGrpSpPr/>
          <p:nvPr/>
        </p:nvGrpSpPr>
        <p:grpSpPr>
          <a:xfrm>
            <a:off x="2980944" y="4851488"/>
            <a:ext cx="2228088" cy="646331"/>
            <a:chOff x="2980944" y="4851488"/>
            <a:chExt cx="2228088" cy="6463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175F1C-7C8F-7FBC-4256-2F2E7CF71819}"/>
                </a:ext>
              </a:extLst>
            </p:cNvPr>
            <p:cNvSpPr txBox="1"/>
            <p:nvPr/>
          </p:nvSpPr>
          <p:spPr>
            <a:xfrm>
              <a:off x="3532632" y="4851488"/>
              <a:ext cx="1676400" cy="646331"/>
            </a:xfrm>
            <a:prstGeom prst="rect">
              <a:avLst/>
            </a:prstGeom>
            <a:noFill/>
            <a:ln w="2222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Personality will determine…</a:t>
              </a: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A60B3970-0681-E907-A5FB-F3A797416F54}"/>
                </a:ext>
              </a:extLst>
            </p:cNvPr>
            <p:cNvSpPr/>
            <p:nvPr/>
          </p:nvSpPr>
          <p:spPr>
            <a:xfrm>
              <a:off x="2980944" y="4928616"/>
              <a:ext cx="560832" cy="468620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  <a:gs pos="27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331F549-CC08-9E4A-2B49-2085C4225C4A}"/>
              </a:ext>
            </a:extLst>
          </p:cNvPr>
          <p:cNvGrpSpPr/>
          <p:nvPr/>
        </p:nvGrpSpPr>
        <p:grpSpPr>
          <a:xfrm>
            <a:off x="5215788" y="4005216"/>
            <a:ext cx="3727046" cy="793117"/>
            <a:chOff x="5215788" y="4005216"/>
            <a:chExt cx="3727046" cy="79311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9B742B-B844-C6C6-43C8-C3DA3AEC25C1}"/>
                </a:ext>
              </a:extLst>
            </p:cNvPr>
            <p:cNvSpPr txBox="1"/>
            <p:nvPr/>
          </p:nvSpPr>
          <p:spPr>
            <a:xfrm>
              <a:off x="6097322" y="4005216"/>
              <a:ext cx="2845512" cy="646331"/>
            </a:xfrm>
            <a:prstGeom prst="rect">
              <a:avLst/>
            </a:prstGeom>
            <a:noFill/>
            <a:ln w="2222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 enthusiastically from the front…</a:t>
              </a:r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379CCF35-ED45-D757-DC9A-FBA43B0FE24C}"/>
                </a:ext>
              </a:extLst>
            </p:cNvPr>
            <p:cNvSpPr/>
            <p:nvPr/>
          </p:nvSpPr>
          <p:spPr>
            <a:xfrm rot="19119641">
              <a:off x="5215788" y="4632530"/>
              <a:ext cx="874776" cy="165803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  <a:gs pos="27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1E3ED9-E391-E544-4EF5-AF5580F1E8D8}"/>
              </a:ext>
            </a:extLst>
          </p:cNvPr>
          <p:cNvGrpSpPr/>
          <p:nvPr/>
        </p:nvGrpSpPr>
        <p:grpSpPr>
          <a:xfrm>
            <a:off x="5209032" y="5427179"/>
            <a:ext cx="3720701" cy="646331"/>
            <a:chOff x="5197747" y="5350486"/>
            <a:chExt cx="3720701" cy="6463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F79AA38-34E8-E6E1-4235-42F511BB9DDD}"/>
                </a:ext>
              </a:extLst>
            </p:cNvPr>
            <p:cNvSpPr txBox="1"/>
            <p:nvPr/>
          </p:nvSpPr>
          <p:spPr>
            <a:xfrm>
              <a:off x="6072936" y="5350486"/>
              <a:ext cx="2845512" cy="646331"/>
            </a:xfrm>
            <a:prstGeom prst="rect">
              <a:avLst/>
            </a:prstGeom>
            <a:noFill/>
            <a:ln w="2222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Work quietly in the background…</a:t>
              </a:r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66F6DB34-9942-E04E-A467-656A01B87E8C}"/>
                </a:ext>
              </a:extLst>
            </p:cNvPr>
            <p:cNvSpPr/>
            <p:nvPr/>
          </p:nvSpPr>
          <p:spPr>
            <a:xfrm rot="2656285">
              <a:off x="5197747" y="5502255"/>
              <a:ext cx="874776" cy="165803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  <a:gs pos="27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AD8DB27-CBD3-3D3D-BF28-42A48916E8E2}"/>
              </a:ext>
            </a:extLst>
          </p:cNvPr>
          <p:cNvSpPr txBox="1"/>
          <p:nvPr/>
        </p:nvSpPr>
        <p:spPr>
          <a:xfrm>
            <a:off x="493776" y="4519644"/>
            <a:ext cx="2322576" cy="1477328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chemeClr val="bg1"/>
                </a:solidFill>
                <a:effectLst/>
                <a:latin typeface="system-ui"/>
              </a:rPr>
              <a:t>…merciful and gracious, longsuffering, and abundant in goodness and truth,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485E96-233B-4643-A520-9B93D0F9757D}"/>
              </a:ext>
            </a:extLst>
          </p:cNvPr>
          <p:cNvSpPr txBox="1"/>
          <p:nvPr/>
        </p:nvSpPr>
        <p:spPr>
          <a:xfrm>
            <a:off x="466344" y="4233816"/>
            <a:ext cx="2551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Character of the Father – Exodus 34</a:t>
            </a:r>
          </a:p>
        </p:txBody>
      </p:sp>
    </p:spTree>
    <p:extLst>
      <p:ext uri="{BB962C8B-B14F-4D97-AF65-F5344CB8AC3E}">
        <p14:creationId xmlns:p14="http://schemas.microsoft.com/office/powerpoint/2010/main" val="9604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03409B-3907-1790-1624-3A014CD75A88}"/>
              </a:ext>
            </a:extLst>
          </p:cNvPr>
          <p:cNvGrpSpPr/>
          <p:nvPr/>
        </p:nvGrpSpPr>
        <p:grpSpPr>
          <a:xfrm>
            <a:off x="402336" y="1318691"/>
            <a:ext cx="8202168" cy="4915399"/>
            <a:chOff x="402336" y="1318691"/>
            <a:chExt cx="8202168" cy="49153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817F36-F29F-292A-BA65-44F093CE9230}"/>
                </a:ext>
              </a:extLst>
            </p:cNvPr>
            <p:cNvSpPr txBox="1"/>
            <p:nvPr/>
          </p:nvSpPr>
          <p:spPr>
            <a:xfrm>
              <a:off x="402336" y="1318691"/>
              <a:ext cx="8202168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3200" b="0" i="0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Genesis 4</a:t>
              </a:r>
            </a:p>
            <a:p>
              <a:pPr algn="just"/>
              <a:r>
                <a:rPr lang="en-US" sz="2400" b="0" i="0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And Adam knew Eve his wife; and she conceived, and bare Cain, and said, I have gotten a man from the </a:t>
              </a:r>
              <a:r>
                <a:rPr lang="en-US" sz="2400" b="0" i="0" cap="small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Lord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.</a:t>
              </a:r>
            </a:p>
            <a:p>
              <a:pPr algn="just"/>
              <a:r>
                <a:rPr lang="en-US" sz="2400" b="1" i="0" baseline="30000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2 </a:t>
              </a:r>
              <a:r>
                <a:rPr lang="en-US" sz="2400" b="0" i="0" dirty="0">
                  <a:solidFill>
                    <a:schemeClr val="bg1"/>
                  </a:solidFill>
                  <a:effectLst/>
                  <a:latin typeface="Bell MT" panose="02020503060305020303" pitchFamily="18" charset="0"/>
                </a:rPr>
                <a:t>And she again bare his brother Abel. And Abel was a keeper of sheep, but Cain was a tiller of the ground.</a:t>
              </a:r>
            </a:p>
          </p:txBody>
        </p:sp>
        <p:pic>
          <p:nvPicPr>
            <p:cNvPr id="14338" name="Picture 2" descr="Prequel: Genesis 2-4 Cain, Abel, and Jesus — HAMPTON ROADS CHURCH">
              <a:extLst>
                <a:ext uri="{FF2B5EF4-FFF2-40B4-BE49-F238E27FC236}">
                  <a16:creationId xmlns:a16="http://schemas.microsoft.com/office/drawing/2014/main" id="{81935BFF-81F4-80CF-1122-A9B2A8AA1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5080" y="3318837"/>
              <a:ext cx="2249424" cy="2915253"/>
            </a:xfrm>
            <a:prstGeom prst="rect">
              <a:avLst/>
            </a:prstGeom>
            <a:noFill/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1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7817F36-F29F-292A-BA65-44F093CE9230}"/>
              </a:ext>
            </a:extLst>
          </p:cNvPr>
          <p:cNvSpPr txBox="1"/>
          <p:nvPr/>
        </p:nvSpPr>
        <p:spPr>
          <a:xfrm>
            <a:off x="402336" y="1318691"/>
            <a:ext cx="82021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4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Adam knew Eve his wife; and she conceived, and bare Cain, and said, I have gotten a man from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she again bare his brother Abel. And Abel was a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keeper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sheep, but Cain was a tiller of the ground.</a:t>
            </a:r>
          </a:p>
        </p:txBody>
      </p:sp>
      <p:pic>
        <p:nvPicPr>
          <p:cNvPr id="14338" name="Picture 2" descr="Prequel: Genesis 2-4 Cain, Abel, and Jesus — HAMPTON ROADS CHURCH">
            <a:extLst>
              <a:ext uri="{FF2B5EF4-FFF2-40B4-BE49-F238E27FC236}">
                <a16:creationId xmlns:a16="http://schemas.microsoft.com/office/drawing/2014/main" id="{81935BFF-81F4-80CF-1122-A9B2A8AA1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80" y="3318837"/>
            <a:ext cx="2249424" cy="291525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7CA6EEF-A928-B195-41C2-DFCE079D90DB}"/>
              </a:ext>
            </a:extLst>
          </p:cNvPr>
          <p:cNvGrpSpPr/>
          <p:nvPr/>
        </p:nvGrpSpPr>
        <p:grpSpPr>
          <a:xfrm>
            <a:off x="402336" y="2560320"/>
            <a:ext cx="7845552" cy="3611364"/>
            <a:chOff x="402336" y="2560320"/>
            <a:chExt cx="7845552" cy="36113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11795A-D277-FFDB-CE25-1D422F3338AB}"/>
                </a:ext>
              </a:extLst>
            </p:cNvPr>
            <p:cNvSpPr txBox="1"/>
            <p:nvPr/>
          </p:nvSpPr>
          <p:spPr>
            <a:xfrm>
              <a:off x="402336" y="3586361"/>
              <a:ext cx="5367528" cy="25853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b="1" i="0" u="none" strike="noStrike" baseline="0" dirty="0">
                  <a:latin typeface="Verdana" panose="020B0604030504040204" pitchFamily="34" charset="0"/>
                </a:rPr>
                <a:t>H7462</a:t>
              </a:r>
            </a:p>
            <a:p>
              <a:pPr marR="0" rtl="0"/>
              <a:r>
                <a:rPr lang="he-IL" sz="1600" b="0" i="0" u="none" strike="noStrike" baseline="0" dirty="0">
                  <a:latin typeface="Arial" panose="020B0604020202020204" pitchFamily="34" charset="0"/>
                </a:rPr>
                <a:t>רָעָה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 err="1">
                  <a:latin typeface="Doulos SIL" panose="02000500070000020004" pitchFamily="2" charset="0"/>
                </a:rPr>
                <a:t>ra</a:t>
              </a:r>
              <a:r>
                <a:rPr lang="en-US" sz="1600" b="0" i="0" u="none" strike="noStrike" baseline="0" dirty="0">
                  <a:latin typeface="Doulos SIL" panose="02000500070000020004" pitchFamily="2" charset="0"/>
                </a:rPr>
                <a:t>̂‛</a:t>
              </a:r>
              <a:r>
                <a:rPr lang="en-US" sz="1600" b="0" i="0" u="none" strike="noStrike" baseline="0" dirty="0" err="1">
                  <a:latin typeface="Doulos SIL" panose="02000500070000020004" pitchFamily="2" charset="0"/>
                </a:rPr>
                <a:t>âh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raw-aw'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A primitive root; to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tend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a flock, that is, </a:t>
              </a:r>
              <a:r>
                <a:rPr lang="en-US" sz="1400" b="0" i="1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pasture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 it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; intransitively to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graze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(literally or figuratively); generally to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rule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; by extension to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associate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with (as a friend): -    X break, companion, keep company with, devour, eat up, evil entreat, feed, use as a friend, make friendship with, </a:t>
              </a:r>
              <a:r>
                <a:rPr lang="en-US" sz="1400" b="0" i="0" u="none" strike="noStrike" baseline="0" dirty="0" err="1">
                  <a:latin typeface="Verdana" panose="020B0604030504040204" pitchFamily="34" charset="0"/>
                </a:rPr>
                <a:t>herdman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keep [sheep] (-er), 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pastor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+ shearing house, 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shepherd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wander, waste.</a:t>
              </a:r>
              <a:endParaRPr lang="en-US" sz="14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7A2B71C-0323-A7D9-BC0F-B2A292FF804E}"/>
                </a:ext>
              </a:extLst>
            </p:cNvPr>
            <p:cNvSpPr/>
            <p:nvPr/>
          </p:nvSpPr>
          <p:spPr>
            <a:xfrm>
              <a:off x="7315200" y="2560320"/>
              <a:ext cx="932688" cy="475488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6452EF2-AED0-65FD-56E5-39D2F24B36A0}"/>
                </a:ext>
              </a:extLst>
            </p:cNvPr>
            <p:cNvCxnSpPr>
              <a:stCxn id="14" idx="2"/>
              <a:endCxn id="11" idx="0"/>
            </p:cNvCxnSpPr>
            <p:nvPr/>
          </p:nvCxnSpPr>
          <p:spPr>
            <a:xfrm flipH="1">
              <a:off x="3086100" y="3035808"/>
              <a:ext cx="4695444" cy="550553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7817F36-F29F-292A-BA65-44F093CE9230}"/>
              </a:ext>
            </a:extLst>
          </p:cNvPr>
          <p:cNvSpPr txBox="1"/>
          <p:nvPr/>
        </p:nvSpPr>
        <p:spPr>
          <a:xfrm>
            <a:off x="402336" y="1318691"/>
            <a:ext cx="82021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4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Adam knew Eve his wife; and she conceived, and bare Cain, and said, I have gotten a man from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she again bare his brother Abel. And Abel was a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keeper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sheep, but Cain was a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tiller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of the ground.</a:t>
            </a:r>
          </a:p>
        </p:txBody>
      </p:sp>
      <p:pic>
        <p:nvPicPr>
          <p:cNvPr id="14338" name="Picture 2" descr="Prequel: Genesis 2-4 Cain, Abel, and Jesus — HAMPTON ROADS CHURCH">
            <a:extLst>
              <a:ext uri="{FF2B5EF4-FFF2-40B4-BE49-F238E27FC236}">
                <a16:creationId xmlns:a16="http://schemas.microsoft.com/office/drawing/2014/main" id="{81935BFF-81F4-80CF-1122-A9B2A8AA1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080" y="3318837"/>
            <a:ext cx="2249424" cy="291525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C78EEEC-4B69-6DFA-A63D-E6236352F409}"/>
              </a:ext>
            </a:extLst>
          </p:cNvPr>
          <p:cNvGrpSpPr/>
          <p:nvPr/>
        </p:nvGrpSpPr>
        <p:grpSpPr>
          <a:xfrm>
            <a:off x="402336" y="2962656"/>
            <a:ext cx="5724144" cy="3355051"/>
            <a:chOff x="402336" y="2962656"/>
            <a:chExt cx="5724144" cy="33550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306410-82F8-26D4-0351-C549D731676E}"/>
                </a:ext>
              </a:extLst>
            </p:cNvPr>
            <p:cNvSpPr txBox="1"/>
            <p:nvPr/>
          </p:nvSpPr>
          <p:spPr>
            <a:xfrm>
              <a:off x="402336" y="3732384"/>
              <a:ext cx="5724144" cy="258532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b="1" i="0" u="none" strike="noStrike" baseline="0" dirty="0">
                  <a:latin typeface="Verdana" panose="020B0604030504040204" pitchFamily="34" charset="0"/>
                </a:rPr>
                <a:t>H5647</a:t>
              </a:r>
            </a:p>
            <a:p>
              <a:pPr marR="0" rtl="0"/>
              <a:r>
                <a:rPr lang="he-IL" sz="1600" b="0" i="0" u="none" strike="noStrike" baseline="0" dirty="0">
                  <a:latin typeface="Arial" panose="020B0604020202020204" pitchFamily="34" charset="0"/>
                </a:rPr>
                <a:t>עָבַד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latin typeface="Doulos SIL" panose="02000500070000020004" pitchFamily="2" charset="0"/>
                </a:rPr>
                <a:t>‛</a:t>
              </a:r>
              <a:r>
                <a:rPr lang="en-US" sz="1600" b="0" i="0" u="none" strike="noStrike" baseline="0" dirty="0" err="1">
                  <a:latin typeface="Doulos SIL" panose="02000500070000020004" pitchFamily="2" charset="0"/>
                </a:rPr>
                <a:t>âbad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aw-bad'</a:t>
              </a:r>
              <a:endParaRPr lang="en-US" sz="1400" b="0" i="0" u="none" strike="noStrike" baseline="0" dirty="0">
                <a:latin typeface="Verdana" panose="020B0604030504040204" pitchFamily="34" charset="0"/>
              </a:endParaRPr>
            </a:p>
            <a:p>
              <a:pPr marR="0" rtl="0"/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A primitive root; to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work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(in any sense); by implication to </a:t>
              </a:r>
              <a:r>
                <a:rPr lang="en-US" sz="1400" b="0" i="1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serve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till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(causatively) </a:t>
              </a:r>
              <a:r>
                <a:rPr lang="en-US" sz="1400" b="0" i="1" u="none" strike="noStrike" baseline="0" dirty="0">
                  <a:latin typeface="Verdana" panose="020B0604030504040204" pitchFamily="34" charset="0"/>
                </a:rPr>
                <a:t>enslave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etc.: -    X be, keep in bondage, 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be bondmen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bond-service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compel, do, dress, ear, execute, + husbandman, keep, </a:t>
              </a:r>
              <a:r>
                <a:rPr lang="en-US" sz="1400" b="0" i="0" u="none" strike="noStrike" baseline="0" dirty="0" err="1">
                  <a:latin typeface="Verdana" panose="020B0604030504040204" pitchFamily="34" charset="0"/>
                </a:rPr>
                <a:t>labour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(-</a:t>
              </a:r>
              <a:r>
                <a:rPr lang="en-US" sz="1400" b="0" i="0" u="none" strike="noStrike" baseline="0" dirty="0" err="1">
                  <a:latin typeface="Verdana" panose="020B0604030504040204" pitchFamily="34" charset="0"/>
                </a:rPr>
                <a:t>ing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 man), bring to pass, (cause to, make to) serve (-</a:t>
              </a:r>
              <a:r>
                <a:rPr lang="en-US" sz="1400" b="0" i="0" u="none" strike="noStrike" baseline="0" dirty="0" err="1">
                  <a:latin typeface="Verdana" panose="020B0604030504040204" pitchFamily="34" charset="0"/>
                </a:rPr>
                <a:t>ing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, self), (be, become) servant (-s), do (use) service, till (-er), transgress [from margin], (set a) work, be wrought, </a:t>
              </a:r>
              <a:r>
                <a:rPr lang="en-US" sz="1400" b="0" i="0" u="none" strike="noStrike" baseline="0" dirty="0">
                  <a:highlight>
                    <a:srgbClr val="FFFF00"/>
                  </a:highlight>
                  <a:latin typeface="Verdana" panose="020B0604030504040204" pitchFamily="34" charset="0"/>
                </a:rPr>
                <a:t>worshipper</a:t>
              </a:r>
              <a:r>
                <a:rPr lang="en-US" sz="1400" b="0" i="0" u="none" strike="noStrike" baseline="0" dirty="0">
                  <a:latin typeface="Verdana" panose="020B0604030504040204" pitchFamily="34" charset="0"/>
                </a:rPr>
                <a:t>.</a:t>
              </a:r>
              <a:endParaRPr lang="en-US" sz="14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6B09DD-8AFD-08F7-B056-17442859F2AC}"/>
                </a:ext>
              </a:extLst>
            </p:cNvPr>
            <p:cNvSpPr/>
            <p:nvPr/>
          </p:nvSpPr>
          <p:spPr>
            <a:xfrm>
              <a:off x="3154680" y="2962656"/>
              <a:ext cx="731520" cy="356181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014B57-608C-8F75-233E-F16F1725B442}"/>
                </a:ext>
              </a:extLst>
            </p:cNvPr>
            <p:cNvCxnSpPr/>
            <p:nvPr/>
          </p:nvCxnSpPr>
          <p:spPr>
            <a:xfrm flipH="1">
              <a:off x="2761488" y="3318837"/>
              <a:ext cx="740664" cy="413547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748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2F79C0B-9504-6663-D040-FDFE8D22B891}"/>
              </a:ext>
            </a:extLst>
          </p:cNvPr>
          <p:cNvSpPr txBox="1"/>
          <p:nvPr/>
        </p:nvSpPr>
        <p:spPr>
          <a:xfrm>
            <a:off x="402336" y="4519950"/>
            <a:ext cx="8138160" cy="1651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Jude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11 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Woe unto them! for they have gone in the way of Cain, and ran greedily after the error of Balaam for reward, and perished in the gainsaying of Core.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817F36-F29F-292A-BA65-44F093CE9230}"/>
              </a:ext>
            </a:extLst>
          </p:cNvPr>
          <p:cNvSpPr txBox="1"/>
          <p:nvPr/>
        </p:nvSpPr>
        <p:spPr>
          <a:xfrm>
            <a:off x="402336" y="1567005"/>
            <a:ext cx="82021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in process of time it came to pass, that Cain brought of the fruit of the ground an offering unto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Abel, he also brought of the firstlings of his flock and of the fat thereof. 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had respect unto Abel and to his offering: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But unto Cain and to his offering he had not respect. And Cain was very wroth, and his countenance fell.</a:t>
            </a:r>
          </a:p>
        </p:txBody>
      </p:sp>
    </p:spTree>
    <p:extLst>
      <p:ext uri="{BB962C8B-B14F-4D97-AF65-F5344CB8AC3E}">
        <p14:creationId xmlns:p14="http://schemas.microsoft.com/office/powerpoint/2010/main" val="170671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217BAC1-346E-4E1F-8FEF-93E5F80B9084}"/>
              </a:ext>
            </a:extLst>
          </p:cNvPr>
          <p:cNvSpPr txBox="1"/>
          <p:nvPr/>
        </p:nvSpPr>
        <p:spPr>
          <a:xfrm>
            <a:off x="481584" y="1869376"/>
            <a:ext cx="8174736" cy="1980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25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23 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said unto her, Two nations are in thy womb, and two manner of people shall be separated from thy bowels; and the one people shall be stronger than the other people; and the elder shall serve the younger.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16386" name="Picture 2" descr="Rebekah Mother of Nations | Poster prints, Bible pictures, Rebekah">
            <a:extLst>
              <a:ext uri="{FF2B5EF4-FFF2-40B4-BE49-F238E27FC236}">
                <a16:creationId xmlns:a16="http://schemas.microsoft.com/office/drawing/2014/main" id="{A621FB49-F49A-DE0C-0CAC-1B3913E1C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7" t="5231" r="18761" b="6554"/>
          <a:stretch/>
        </p:blipFill>
        <p:spPr bwMode="auto">
          <a:xfrm>
            <a:off x="6638544" y="3541439"/>
            <a:ext cx="1920240" cy="2630245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58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217BAC1-346E-4E1F-8FEF-93E5F80B9084}"/>
              </a:ext>
            </a:extLst>
          </p:cNvPr>
          <p:cNvSpPr txBox="1"/>
          <p:nvPr/>
        </p:nvSpPr>
        <p:spPr>
          <a:xfrm>
            <a:off x="481584" y="1869376"/>
            <a:ext cx="8174736" cy="1980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25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23 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said unto her, Two nations are in thy womb, and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two manner of people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shall be separated from thy bowels; and the one people shall be stronger than the other people; and the elder shall serve the younger.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16386" name="Picture 2" descr="Rebekah Mother of Nations | Poster prints, Bible pictures, Rebekah">
            <a:extLst>
              <a:ext uri="{FF2B5EF4-FFF2-40B4-BE49-F238E27FC236}">
                <a16:creationId xmlns:a16="http://schemas.microsoft.com/office/drawing/2014/main" id="{A621FB49-F49A-DE0C-0CAC-1B3913E1C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7" t="5231" r="18761" b="6554"/>
          <a:stretch/>
        </p:blipFill>
        <p:spPr bwMode="auto">
          <a:xfrm>
            <a:off x="6638544" y="3541439"/>
            <a:ext cx="1920240" cy="2630245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480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&amp; Personality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332524-DC10-E5A2-A614-069530320657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7D9744-3F51-4045-91B9-BB14B50208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19375A-49A2-9F23-8CD1-288E51B24C8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B48B5D-F4A5-C609-086C-86A5753E922D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52A3F0-F954-5E0C-18FC-31ACE75893E4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60A6FE9-0B58-761A-F819-AFABAA7BC7E4}"/>
              </a:ext>
            </a:extLst>
          </p:cNvPr>
          <p:cNvSpPr txBox="1"/>
          <p:nvPr/>
        </p:nvSpPr>
        <p:spPr>
          <a:xfrm>
            <a:off x="481584" y="1860911"/>
            <a:ext cx="8174736" cy="124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25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 boys grew: and Esau was a cunning hunter, a man of the field; and Jacob was a plain man, dwelling in tents.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18434" name="Picture 2" descr="Jacob and Esau and the Inheritance | Children's Bible Lessons">
            <a:extLst>
              <a:ext uri="{FF2B5EF4-FFF2-40B4-BE49-F238E27FC236}">
                <a16:creationId xmlns:a16="http://schemas.microsoft.com/office/drawing/2014/main" id="{65FBC92C-AE6B-585A-CC30-5B77D06CB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784" y="3527365"/>
            <a:ext cx="4572000" cy="2286000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910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ippocrates | MY HERO">
            <a:extLst>
              <a:ext uri="{FF2B5EF4-FFF2-40B4-BE49-F238E27FC236}">
                <a16:creationId xmlns:a16="http://schemas.microsoft.com/office/drawing/2014/main" id="{7CA2F33D-EEC8-4FF4-93AE-A69CCE059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8" y="1833018"/>
            <a:ext cx="2349732" cy="362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F4A9A5-EF08-4358-B4A5-2DBA080E6653}"/>
              </a:ext>
            </a:extLst>
          </p:cNvPr>
          <p:cNvSpPr txBox="1"/>
          <p:nvPr/>
        </p:nvSpPr>
        <p:spPr>
          <a:xfrm>
            <a:off x="3259128" y="2150870"/>
            <a:ext cx="5473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Hippocrates (460 – 370 BC)</a:t>
            </a:r>
          </a:p>
          <a:p>
            <a:pPr algn="just"/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‘Father of Medicine’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First to promote disease &amp; health conditions were natural and not from the gods.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B0ACD9-C46E-6219-DD96-B1DE19F145C8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DF452B1-693C-5839-DB89-5F632EB2996D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8464AB-F587-C1A0-E171-88EBF52D893D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33A781-97B8-52D7-9717-563911C1B390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C604A3-FDCF-E5A7-9FD3-019F8B567C30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33DEDA5-6E12-8FAD-7FB1-FF04CDDF599A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 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6146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5571243" y="1894165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Sanguine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5571243" y="4007014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3165835" y="1911182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3165835" y="4007014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3165835" y="3912744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5759775" y="1781041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DF5FAE-F882-262F-67BD-72825F0F5931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936E5D-269A-4987-A2BC-DCB2060AB08A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80E462-F681-8F0F-508D-08475DB723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0EA3ED1-6E4E-32FE-9A8E-717FEB65D2F5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BA512A-2FA8-AE85-A43A-A738599EDD36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23FCF1E-12E6-5563-2279-75CC8E5E4414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  <p:pic>
        <p:nvPicPr>
          <p:cNvPr id="23" name="Picture 2" descr="Hippocrates | MY HERO">
            <a:extLst>
              <a:ext uri="{FF2B5EF4-FFF2-40B4-BE49-F238E27FC236}">
                <a16:creationId xmlns:a16="http://schemas.microsoft.com/office/drawing/2014/main" id="{27F6AC5F-9B7F-9A97-4369-CAB0CBBAF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8" y="1833018"/>
            <a:ext cx="2349732" cy="362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61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4374036" y="1667921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Sanguine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74036" y="3780770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68628" y="1684938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68628" y="3780770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1968628" y="3686500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562568" y="1554797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F2F08E77-7A7B-696D-6FFA-0E594F096722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D27247-C7D3-F915-0AB9-A0C59FACE508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20509A3-1E2D-477D-4080-FCC823802E32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DB659C-625A-C2AD-0A92-C7A7C749221C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99E77E-3252-8CCD-E269-DF832CFC8C6D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ACFDC5E-A495-A0DA-1566-110D75AD1469}"/>
              </a:ext>
            </a:extLst>
          </p:cNvPr>
          <p:cNvSpPr txBox="1"/>
          <p:nvPr/>
        </p:nvSpPr>
        <p:spPr>
          <a:xfrm>
            <a:off x="7006970" y="1667921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Sociable</a:t>
            </a:r>
          </a:p>
          <a:p>
            <a:r>
              <a:rPr lang="en-US" dirty="0">
                <a:solidFill>
                  <a:schemeClr val="accent6"/>
                </a:solidFill>
              </a:rPr>
              <a:t>Charismatic</a:t>
            </a:r>
          </a:p>
          <a:p>
            <a:r>
              <a:rPr lang="en-US" dirty="0">
                <a:solidFill>
                  <a:schemeClr val="accent6"/>
                </a:solidFill>
              </a:rPr>
              <a:t>Optimistic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EA75EE-382D-9194-BFC1-A2717DBF4087}"/>
              </a:ext>
            </a:extLst>
          </p:cNvPr>
          <p:cNvSpPr txBox="1"/>
          <p:nvPr/>
        </p:nvSpPr>
        <p:spPr>
          <a:xfrm>
            <a:off x="7013544" y="2527502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Impulsive</a:t>
            </a:r>
          </a:p>
          <a:p>
            <a:r>
              <a:rPr lang="en-US" dirty="0">
                <a:solidFill>
                  <a:schemeClr val="accent2"/>
                </a:solidFill>
              </a:rPr>
              <a:t>Shameless</a:t>
            </a:r>
          </a:p>
          <a:p>
            <a:r>
              <a:rPr lang="en-US" dirty="0">
                <a:solidFill>
                  <a:schemeClr val="accent2"/>
                </a:solidFill>
              </a:rPr>
              <a:t>Exaggerator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E47330-3431-AEEC-B1A3-CC2E4398E884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86599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4374036" y="1667921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Sanguine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74036" y="3780770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68628" y="1684938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68628" y="3780770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1968628" y="3686500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562568" y="1554797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A92F94E-37D9-2BF7-C4B6-8E3A3A26B95D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DC26A4-78BE-925F-9085-28E5DCA82AC6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78902D-5B6B-9DD9-6DE4-DA5397A644BC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F45C9F-1C79-32F2-D3BE-40EF118FEE6B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FE2CBE-5920-AF74-FF87-8F5850E03B28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33FC388-BBE1-2B3A-7566-C794B140396B}"/>
              </a:ext>
            </a:extLst>
          </p:cNvPr>
          <p:cNvSpPr txBox="1"/>
          <p:nvPr/>
        </p:nvSpPr>
        <p:spPr>
          <a:xfrm>
            <a:off x="7006970" y="3845242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Ambitious</a:t>
            </a:r>
          </a:p>
          <a:p>
            <a:r>
              <a:rPr lang="en-US" dirty="0">
                <a:solidFill>
                  <a:schemeClr val="accent6"/>
                </a:solidFill>
              </a:rPr>
              <a:t>Passionate</a:t>
            </a:r>
          </a:p>
          <a:p>
            <a:r>
              <a:rPr lang="en-US" dirty="0">
                <a:solidFill>
                  <a:schemeClr val="accent6"/>
                </a:solidFill>
              </a:rPr>
              <a:t>Efficient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45EBA-250A-1715-C7EC-2FC8F615A805}"/>
              </a:ext>
            </a:extLst>
          </p:cNvPr>
          <p:cNvSpPr txBox="1"/>
          <p:nvPr/>
        </p:nvSpPr>
        <p:spPr>
          <a:xfrm>
            <a:off x="7006970" y="4708303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Aggressive</a:t>
            </a:r>
          </a:p>
          <a:p>
            <a:r>
              <a:rPr lang="en-US" dirty="0">
                <a:solidFill>
                  <a:schemeClr val="accent2"/>
                </a:solidFill>
              </a:rPr>
              <a:t>Impatient</a:t>
            </a:r>
          </a:p>
          <a:p>
            <a:r>
              <a:rPr lang="en-US" dirty="0">
                <a:solidFill>
                  <a:schemeClr val="accent2"/>
                </a:solidFill>
              </a:rPr>
              <a:t>Argumentative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72834-FBC8-9264-2219-4B7879C1ABF6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156511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4374036" y="1667921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Sanguine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74036" y="3780770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68628" y="1684938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68628" y="3780770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1968628" y="3686500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562568" y="1554797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F458940-734C-7597-0C9D-3341B0D52548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4B3A54-2BBE-F5E5-AFE7-F297E2348F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57F367-CB60-CD11-E884-1AF5B68E19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C69E4E1-A091-DFC5-8CF0-E7609F8B46EC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219339-7B49-4AEB-FDFC-575574DD5E65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4BBC521-27FE-18C0-F715-52E7CCA399D5}"/>
              </a:ext>
            </a:extLst>
          </p:cNvPr>
          <p:cNvSpPr txBox="1"/>
          <p:nvPr/>
        </p:nvSpPr>
        <p:spPr>
          <a:xfrm>
            <a:off x="377570" y="3735514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Relaxed</a:t>
            </a:r>
          </a:p>
          <a:p>
            <a:r>
              <a:rPr lang="en-US" dirty="0">
                <a:solidFill>
                  <a:schemeClr val="accent6"/>
                </a:solidFill>
              </a:rPr>
              <a:t>Kind </a:t>
            </a:r>
          </a:p>
          <a:p>
            <a:r>
              <a:rPr lang="en-US" dirty="0">
                <a:solidFill>
                  <a:schemeClr val="accent6"/>
                </a:solidFill>
              </a:rPr>
              <a:t>Observant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51BDCE-8202-FA64-3D4C-8D54BF3E8E0C}"/>
              </a:ext>
            </a:extLst>
          </p:cNvPr>
          <p:cNvSpPr txBox="1"/>
          <p:nvPr/>
        </p:nvSpPr>
        <p:spPr>
          <a:xfrm>
            <a:off x="377570" y="4591888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Shy</a:t>
            </a:r>
          </a:p>
          <a:p>
            <a:r>
              <a:rPr lang="en-US" dirty="0">
                <a:solidFill>
                  <a:schemeClr val="accent2"/>
                </a:solidFill>
              </a:rPr>
              <a:t>Stubborn</a:t>
            </a:r>
          </a:p>
          <a:p>
            <a:r>
              <a:rPr lang="en-US" dirty="0">
                <a:solidFill>
                  <a:schemeClr val="accent2"/>
                </a:solidFill>
              </a:rPr>
              <a:t>Lazy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4F8D-BF65-B8F7-DE4D-51146DA62C21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14448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0FCD94C-4E3C-461C-B53A-305A9D330DAD}"/>
              </a:ext>
            </a:extLst>
          </p:cNvPr>
          <p:cNvGrpSpPr/>
          <p:nvPr/>
        </p:nvGrpSpPr>
        <p:grpSpPr>
          <a:xfrm>
            <a:off x="4374036" y="1667921"/>
            <a:ext cx="2809188" cy="1913641"/>
            <a:chOff x="4374036" y="1667921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4722829" y="1667921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4374036" y="2466297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Sanguine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F1F141-9EF8-4F8C-AB33-37A57D2B9DC6}"/>
              </a:ext>
            </a:extLst>
          </p:cNvPr>
          <p:cNvGrpSpPr/>
          <p:nvPr/>
        </p:nvGrpSpPr>
        <p:grpSpPr>
          <a:xfrm>
            <a:off x="4374036" y="3780770"/>
            <a:ext cx="2809188" cy="1913641"/>
            <a:chOff x="4374036" y="3780770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4722829" y="3780770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4374036" y="4562130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68628" y="1684938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68628" y="3780770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>
                      <a:lumMod val="50000"/>
                    </a:schemeClr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1968628" y="3686500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562568" y="1554797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8EE56-D55C-B0E7-3866-9FD0BBD5B3F6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24B012-68C1-419F-57F0-3B3013330D17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FF7A9E-15D6-A0B1-3ADC-A98BF7097554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DD0A229-479D-4CD9-CECB-28912F8FA40B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123DE1-83DE-0827-9473-E085827326DA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3E371DA-2EB5-25EB-2138-73C402C9DF70}"/>
              </a:ext>
            </a:extLst>
          </p:cNvPr>
          <p:cNvSpPr txBox="1"/>
          <p:nvPr/>
        </p:nvSpPr>
        <p:spPr>
          <a:xfrm>
            <a:off x="448056" y="1517904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Thoughtful</a:t>
            </a:r>
          </a:p>
          <a:p>
            <a:r>
              <a:rPr lang="en-US" dirty="0">
                <a:solidFill>
                  <a:schemeClr val="accent6"/>
                </a:solidFill>
              </a:rPr>
              <a:t>Organized</a:t>
            </a:r>
          </a:p>
          <a:p>
            <a:r>
              <a:rPr lang="en-US" dirty="0">
                <a:solidFill>
                  <a:schemeClr val="accent6"/>
                </a:solidFill>
              </a:rPr>
              <a:t>Creative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4E1E18-1367-B11D-9B3A-00566D2DBAB1}"/>
              </a:ext>
            </a:extLst>
          </p:cNvPr>
          <p:cNvSpPr txBox="1"/>
          <p:nvPr/>
        </p:nvSpPr>
        <p:spPr>
          <a:xfrm>
            <a:off x="448056" y="2346579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Moody</a:t>
            </a:r>
          </a:p>
          <a:p>
            <a:r>
              <a:rPr lang="en-US" dirty="0">
                <a:solidFill>
                  <a:schemeClr val="accent2"/>
                </a:solidFill>
              </a:rPr>
              <a:t>Obsessive</a:t>
            </a:r>
          </a:p>
          <a:p>
            <a:r>
              <a:rPr lang="en-US" dirty="0">
                <a:solidFill>
                  <a:schemeClr val="accent2"/>
                </a:solidFill>
              </a:rPr>
              <a:t>Perfectionist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BF3E25-158D-5A1A-7FAB-ADD9558710A1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317067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Man body vector illustration, silhouette, outline, and on the background.  Male body shape isolated on background. Stock Vector | Adobe Stock">
            <a:extLst>
              <a:ext uri="{FF2B5EF4-FFF2-40B4-BE49-F238E27FC236}">
                <a16:creationId xmlns:a16="http://schemas.microsoft.com/office/drawing/2014/main" id="{EAC259B3-3D5A-4D50-4D5A-B73463ACD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82" t="4134" b="4585"/>
          <a:stretch/>
        </p:blipFill>
        <p:spPr bwMode="auto">
          <a:xfrm>
            <a:off x="4226626" y="2202345"/>
            <a:ext cx="1152328" cy="279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04134" y="3288020"/>
            <a:ext cx="2809188" cy="1913641"/>
            <a:chOff x="3478492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478492" y="2754285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2295796" y="3248168"/>
            <a:ext cx="2855894" cy="1913641"/>
            <a:chOff x="2677642" y="1951348"/>
            <a:chExt cx="2855894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2677642" y="2769042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Phlegmatic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3549990" y="1906581"/>
            <a:ext cx="2823224" cy="1913641"/>
            <a:chOff x="2710312" y="1951348"/>
            <a:chExt cx="2823224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2710312" y="2760433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>
                  <a:solidFill>
                    <a:schemeClr val="bg1"/>
                  </a:solidFill>
                </a:rPr>
                <a:t>Sanguine               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2781414" y="1888293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</a:rPr>
                <a:t>      Melancholic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953A8E5-123F-07E2-13D3-E2430B11A822}"/>
              </a:ext>
            </a:extLst>
          </p:cNvPr>
          <p:cNvSpPr/>
          <p:nvPr/>
        </p:nvSpPr>
        <p:spPr>
          <a:xfrm>
            <a:off x="27432" y="30671"/>
            <a:ext cx="9140952" cy="13566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54BB9A-3EE3-1286-FC59-E5D4DDF4220A}"/>
              </a:ext>
            </a:extLst>
          </p:cNvPr>
          <p:cNvSpPr/>
          <p:nvPr/>
        </p:nvSpPr>
        <p:spPr>
          <a:xfrm>
            <a:off x="30671" y="5656201"/>
            <a:ext cx="9140952" cy="1263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1440E9-DA73-DFAD-F9EB-1E38825D4DDD}"/>
              </a:ext>
            </a:extLst>
          </p:cNvPr>
          <p:cNvSpPr/>
          <p:nvPr/>
        </p:nvSpPr>
        <p:spPr>
          <a:xfrm rot="16200000">
            <a:off x="4768284" y="2418612"/>
            <a:ext cx="6825000" cy="1987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E892DF-07AA-7835-4BC3-5F0AB9708B34}"/>
              </a:ext>
            </a:extLst>
          </p:cNvPr>
          <p:cNvSpPr/>
          <p:nvPr/>
        </p:nvSpPr>
        <p:spPr>
          <a:xfrm rot="16200000">
            <a:off x="-2438162" y="2435112"/>
            <a:ext cx="6858001" cy="1987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2132563" y="3519201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726503" y="1387498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DF5FAE-F882-262F-67BD-72825F0F5931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936E5D-269A-4987-A2BC-DCB2060AB08A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80E462-F681-8F0F-508D-08475DB723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BA512A-2FA8-AE85-A43A-A738599EDD36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0EA3ED1-6E4E-32FE-9A8E-717FEB65D2F5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46190B5-BE04-BE99-947F-D0C5B6F6BAA2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395295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Man body vector illustration, silhouette, outline, and on the background.  Male body shape isolated on background. Stock Vector | Adobe Stock">
            <a:extLst>
              <a:ext uri="{FF2B5EF4-FFF2-40B4-BE49-F238E27FC236}">
                <a16:creationId xmlns:a16="http://schemas.microsoft.com/office/drawing/2014/main" id="{EAC259B3-3D5A-4D50-4D5A-B73463ACD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82" t="4134" b="4585"/>
          <a:stretch/>
        </p:blipFill>
        <p:spPr bwMode="auto">
          <a:xfrm>
            <a:off x="4226626" y="2202345"/>
            <a:ext cx="1152328" cy="279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605008" y="3647168"/>
            <a:ext cx="1946332" cy="1321981"/>
            <a:chOff x="3478492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478492" y="2754285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3006716" y="1796433"/>
            <a:ext cx="3409639" cy="2346260"/>
            <a:chOff x="2710312" y="1951348"/>
            <a:chExt cx="2823224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2710312" y="2760433"/>
              <a:ext cx="28091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i="1" dirty="0">
                  <a:solidFill>
                    <a:schemeClr val="bg1"/>
                  </a:solidFill>
                </a:rPr>
                <a:t>Sanguine               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3355940" y="2082814"/>
            <a:ext cx="1445209" cy="1007417"/>
            <a:chOff x="2751686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2751686" y="2559501"/>
              <a:ext cx="2809188" cy="701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     </a:t>
              </a:r>
              <a:r>
                <a:rPr lang="en-US" sz="1400" i="1" dirty="0">
                  <a:solidFill>
                    <a:schemeClr val="bg1"/>
                  </a:solidFill>
                </a:rPr>
                <a:t>Melancholic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953A8E5-123F-07E2-13D3-E2430B11A822}"/>
              </a:ext>
            </a:extLst>
          </p:cNvPr>
          <p:cNvSpPr/>
          <p:nvPr/>
        </p:nvSpPr>
        <p:spPr>
          <a:xfrm>
            <a:off x="27432" y="30671"/>
            <a:ext cx="9140952" cy="13566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54BB9A-3EE3-1286-FC59-E5D4DDF4220A}"/>
              </a:ext>
            </a:extLst>
          </p:cNvPr>
          <p:cNvSpPr/>
          <p:nvPr/>
        </p:nvSpPr>
        <p:spPr>
          <a:xfrm>
            <a:off x="30671" y="5656201"/>
            <a:ext cx="9140952" cy="1263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1440E9-DA73-DFAD-F9EB-1E38825D4DDD}"/>
              </a:ext>
            </a:extLst>
          </p:cNvPr>
          <p:cNvSpPr/>
          <p:nvPr/>
        </p:nvSpPr>
        <p:spPr>
          <a:xfrm rot="16200000">
            <a:off x="4768284" y="2418612"/>
            <a:ext cx="6825000" cy="1987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E892DF-07AA-7835-4BC3-5F0AB9708B34}"/>
              </a:ext>
            </a:extLst>
          </p:cNvPr>
          <p:cNvSpPr/>
          <p:nvPr/>
        </p:nvSpPr>
        <p:spPr>
          <a:xfrm rot="16200000">
            <a:off x="-2438162" y="2435112"/>
            <a:ext cx="6858001" cy="1987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2132563" y="3519201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726503" y="1387498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DF5FAE-F882-262F-67BD-72825F0F5931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936E5D-269A-4987-A2BC-DCB2060AB08A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80E462-F681-8F0F-508D-08475DB723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BA512A-2FA8-AE85-A43A-A738599EDD36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0EA3ED1-6E4E-32FE-9A8E-717FEB65D2F5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46190B5-BE04-BE99-947F-D0C5B6F6BAA2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</p:spTree>
    <p:extLst>
      <p:ext uri="{BB962C8B-B14F-4D97-AF65-F5344CB8AC3E}">
        <p14:creationId xmlns:p14="http://schemas.microsoft.com/office/powerpoint/2010/main" val="2936481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4374036" y="1667921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Sanguine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2F08E77-7A7B-696D-6FFA-0E594F096722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1D27247-C7D3-F915-0AB9-A0C59FACE508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20509A3-1E2D-477D-4080-FCC823802E32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DB659C-625A-C2AD-0A92-C7A7C749221C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99E77E-3252-8CCD-E269-DF832CFC8C6D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ACFDC5E-A495-A0DA-1566-110D75AD1469}"/>
              </a:ext>
            </a:extLst>
          </p:cNvPr>
          <p:cNvSpPr txBox="1"/>
          <p:nvPr/>
        </p:nvSpPr>
        <p:spPr>
          <a:xfrm>
            <a:off x="7013544" y="1515914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Sociable</a:t>
            </a:r>
          </a:p>
          <a:p>
            <a:r>
              <a:rPr lang="en-US" dirty="0">
                <a:solidFill>
                  <a:schemeClr val="accent6"/>
                </a:solidFill>
              </a:rPr>
              <a:t>Charismatic</a:t>
            </a:r>
          </a:p>
          <a:p>
            <a:r>
              <a:rPr lang="en-US" dirty="0">
                <a:solidFill>
                  <a:schemeClr val="accent6"/>
                </a:solidFill>
              </a:rPr>
              <a:t>Optimistic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EA75EE-382D-9194-BFC1-A2717DBF4087}"/>
              </a:ext>
            </a:extLst>
          </p:cNvPr>
          <p:cNvSpPr txBox="1"/>
          <p:nvPr/>
        </p:nvSpPr>
        <p:spPr>
          <a:xfrm>
            <a:off x="7013544" y="2358250"/>
            <a:ext cx="18237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Impulsive</a:t>
            </a:r>
          </a:p>
          <a:p>
            <a:r>
              <a:rPr lang="en-US" dirty="0">
                <a:solidFill>
                  <a:schemeClr val="accent2"/>
                </a:solidFill>
              </a:rPr>
              <a:t>Shameless</a:t>
            </a:r>
          </a:p>
          <a:p>
            <a:r>
              <a:rPr lang="en-US" dirty="0">
                <a:solidFill>
                  <a:schemeClr val="accent2"/>
                </a:solidFill>
              </a:rPr>
              <a:t>Exaggerator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E47330-3431-AEEC-B1A3-CC2E4398E884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  <p:pic>
        <p:nvPicPr>
          <p:cNvPr id="19458" name="Picture 2" descr="Peter Walks on Water – Building on the Word">
            <a:extLst>
              <a:ext uri="{FF2B5EF4-FFF2-40B4-BE49-F238E27FC236}">
                <a16:creationId xmlns:a16="http://schemas.microsoft.com/office/drawing/2014/main" id="{47A1D8EB-258E-805B-A1F9-AA1E07A5F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45" y="3838630"/>
            <a:ext cx="3732887" cy="2333054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60A3532-F89F-FCE0-985B-8273C50D91D0}"/>
              </a:ext>
            </a:extLst>
          </p:cNvPr>
          <p:cNvGrpSpPr/>
          <p:nvPr/>
        </p:nvGrpSpPr>
        <p:grpSpPr>
          <a:xfrm>
            <a:off x="825112" y="1678106"/>
            <a:ext cx="6247394" cy="2604386"/>
            <a:chOff x="825112" y="1678106"/>
            <a:chExt cx="6247394" cy="2604386"/>
          </a:xfrm>
        </p:grpSpPr>
        <p:pic>
          <p:nvPicPr>
            <p:cNvPr id="19460" name="Picture 4" descr="How Unstable Peter Became a Disciple-Maker – Bold Venture">
              <a:extLst>
                <a:ext uri="{FF2B5EF4-FFF2-40B4-BE49-F238E27FC236}">
                  <a16:creationId xmlns:a16="http://schemas.microsoft.com/office/drawing/2014/main" id="{105C5584-D7A8-5A02-6ABF-2F8BCD018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112" y="1678106"/>
              <a:ext cx="3426848" cy="1928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0EE1C4-F1BB-B317-CC03-3001D0007101}"/>
                </a:ext>
              </a:extLst>
            </p:cNvPr>
            <p:cNvSpPr txBox="1"/>
            <p:nvPr/>
          </p:nvSpPr>
          <p:spPr>
            <a:xfrm>
              <a:off x="4484754" y="3636161"/>
              <a:ext cx="2587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Bell MT" panose="02020503060305020303" pitchFamily="18" charset="0"/>
                </a:rPr>
                <a:t>PETER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70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74036" y="3780770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A92F94E-37D9-2BF7-C4B6-8E3A3A26B95D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DC26A4-78BE-925F-9085-28E5DCA82AC6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78902D-5B6B-9DD9-6DE4-DA5397A644BC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F45C9F-1C79-32F2-D3BE-40EF118FEE6B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FE2CBE-5920-AF74-FF87-8F5850E03B28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33FC388-BBE1-2B3A-7566-C794B140396B}"/>
              </a:ext>
            </a:extLst>
          </p:cNvPr>
          <p:cNvSpPr txBox="1"/>
          <p:nvPr/>
        </p:nvSpPr>
        <p:spPr>
          <a:xfrm>
            <a:off x="7006970" y="4073842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Ambitious</a:t>
            </a:r>
          </a:p>
          <a:p>
            <a:r>
              <a:rPr lang="en-US" dirty="0">
                <a:solidFill>
                  <a:schemeClr val="accent6"/>
                </a:solidFill>
              </a:rPr>
              <a:t>Passionate</a:t>
            </a:r>
          </a:p>
          <a:p>
            <a:r>
              <a:rPr lang="en-US" dirty="0">
                <a:solidFill>
                  <a:schemeClr val="accent6"/>
                </a:solidFill>
              </a:rPr>
              <a:t>Efficient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45EBA-250A-1715-C7EC-2FC8F615A805}"/>
              </a:ext>
            </a:extLst>
          </p:cNvPr>
          <p:cNvSpPr txBox="1"/>
          <p:nvPr/>
        </p:nvSpPr>
        <p:spPr>
          <a:xfrm>
            <a:off x="7015357" y="4902117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Aggressive</a:t>
            </a:r>
          </a:p>
          <a:p>
            <a:r>
              <a:rPr lang="en-US" dirty="0">
                <a:solidFill>
                  <a:schemeClr val="accent2"/>
                </a:solidFill>
              </a:rPr>
              <a:t>Impatient</a:t>
            </a:r>
          </a:p>
          <a:p>
            <a:r>
              <a:rPr lang="en-US" dirty="0">
                <a:solidFill>
                  <a:schemeClr val="accent2"/>
                </a:solidFill>
              </a:rPr>
              <a:t>Argumentative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872834-FBC8-9264-2219-4B7879C1ABF6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  <p:pic>
        <p:nvPicPr>
          <p:cNvPr id="26630" name="Picture 6" descr="Paul's Blind Faith: Disabling Sightedness in Acts 9 — Earth and Altar">
            <a:extLst>
              <a:ext uri="{FF2B5EF4-FFF2-40B4-BE49-F238E27FC236}">
                <a16:creationId xmlns:a16="http://schemas.microsoft.com/office/drawing/2014/main" id="{954E624B-C54E-6F33-81F4-07B787E9F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836" y="1587611"/>
            <a:ext cx="3200400" cy="1646428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8" descr="Stream Paul &amp; Silas in prison (Acts 15,16) from S4prayer3 | Listen online  for free on SoundCloud">
            <a:extLst>
              <a:ext uri="{FF2B5EF4-FFF2-40B4-BE49-F238E27FC236}">
                <a16:creationId xmlns:a16="http://schemas.microsoft.com/office/drawing/2014/main" id="{C24C8F0A-412C-B569-3F69-ECDBB94C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310" y="1587611"/>
            <a:ext cx="2302982" cy="2302982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091A552-F79B-51BF-1798-50C6FC61F2AA}"/>
              </a:ext>
            </a:extLst>
          </p:cNvPr>
          <p:cNvGrpSpPr/>
          <p:nvPr/>
        </p:nvGrpSpPr>
        <p:grpSpPr>
          <a:xfrm>
            <a:off x="786385" y="3320741"/>
            <a:ext cx="6286121" cy="3028342"/>
            <a:chOff x="786385" y="3320741"/>
            <a:chExt cx="6286121" cy="3028342"/>
          </a:xfrm>
        </p:grpSpPr>
        <p:pic>
          <p:nvPicPr>
            <p:cNvPr id="26626" name="Picture 2" descr="Official Movie Trailer For 'Paul, Apostle Of Christ' - Movies">
              <a:extLst>
                <a:ext uri="{FF2B5EF4-FFF2-40B4-BE49-F238E27FC236}">
                  <a16:creationId xmlns:a16="http://schemas.microsoft.com/office/drawing/2014/main" id="{4BA2CDDE-122B-72E1-F5C7-9187E916B9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00" r="3354"/>
            <a:stretch/>
          </p:blipFill>
          <p:spPr bwMode="auto">
            <a:xfrm>
              <a:off x="786385" y="3320741"/>
              <a:ext cx="3200400" cy="2615262"/>
            </a:xfrm>
            <a:prstGeom prst="rect">
              <a:avLst/>
            </a:prstGeom>
            <a:noFill/>
            <a:effectLst>
              <a:softEdge rad="889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B077FD-A274-A765-7C56-A770E51353C1}"/>
                </a:ext>
              </a:extLst>
            </p:cNvPr>
            <p:cNvSpPr txBox="1"/>
            <p:nvPr/>
          </p:nvSpPr>
          <p:spPr>
            <a:xfrm>
              <a:off x="4484754" y="5702752"/>
              <a:ext cx="2587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Bell MT" panose="02020503060305020303" pitchFamily="18" charset="0"/>
                </a:rPr>
                <a:t>PAUL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233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68628" y="3780770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Phlegmatic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458940-734C-7597-0C9D-3341B0D52548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4B3A54-2BBE-F5E5-AFE7-F297E2348F5E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57F367-CB60-CD11-E884-1AF5B68E19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C69E4E1-A091-DFC5-8CF0-E7609F8B46EC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219339-7B49-4AEB-FDFC-575574DD5E65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4BBC521-27FE-18C0-F715-52E7CCA399D5}"/>
              </a:ext>
            </a:extLst>
          </p:cNvPr>
          <p:cNvSpPr txBox="1"/>
          <p:nvPr/>
        </p:nvSpPr>
        <p:spPr>
          <a:xfrm>
            <a:off x="377570" y="3964114"/>
            <a:ext cx="18237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Relaxed</a:t>
            </a:r>
          </a:p>
          <a:p>
            <a:r>
              <a:rPr lang="en-US" dirty="0">
                <a:solidFill>
                  <a:schemeClr val="accent6"/>
                </a:solidFill>
              </a:rPr>
              <a:t>Kind </a:t>
            </a:r>
          </a:p>
          <a:p>
            <a:r>
              <a:rPr lang="en-US" dirty="0">
                <a:solidFill>
                  <a:schemeClr val="accent6"/>
                </a:solidFill>
              </a:rPr>
              <a:t>Observant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51BDCE-8202-FA64-3D4C-8D54BF3E8E0C}"/>
              </a:ext>
            </a:extLst>
          </p:cNvPr>
          <p:cNvSpPr txBox="1"/>
          <p:nvPr/>
        </p:nvSpPr>
        <p:spPr>
          <a:xfrm>
            <a:off x="377570" y="4848807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Shy</a:t>
            </a:r>
          </a:p>
          <a:p>
            <a:r>
              <a:rPr lang="en-US" dirty="0">
                <a:solidFill>
                  <a:schemeClr val="accent2"/>
                </a:solidFill>
              </a:rPr>
              <a:t>Stubborn</a:t>
            </a:r>
          </a:p>
          <a:p>
            <a:r>
              <a:rPr lang="en-US" dirty="0">
                <a:solidFill>
                  <a:schemeClr val="accent2"/>
                </a:solidFill>
              </a:rPr>
              <a:t>Lazy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24F8D-BF65-B8F7-DE4D-51146DA62C21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  <p:pic>
        <p:nvPicPr>
          <p:cNvPr id="27652" name="Picture 4" descr="Paul and his good friends: Barnabas, John Mark, Silas, Timothy, Luke – AAA  watchman">
            <a:extLst>
              <a:ext uri="{FF2B5EF4-FFF2-40B4-BE49-F238E27FC236}">
                <a16:creationId xmlns:a16="http://schemas.microsoft.com/office/drawing/2014/main" id="{9EE8B58D-342C-B9F7-4103-A0C78416B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52" y="1706017"/>
            <a:ext cx="3984754" cy="1859552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CA06C08-3239-D457-7448-081A3635583F}"/>
              </a:ext>
            </a:extLst>
          </p:cNvPr>
          <p:cNvGrpSpPr/>
          <p:nvPr/>
        </p:nvGrpSpPr>
        <p:grpSpPr>
          <a:xfrm>
            <a:off x="433541" y="1680107"/>
            <a:ext cx="4205278" cy="4644570"/>
            <a:chOff x="433541" y="1680107"/>
            <a:chExt cx="4205278" cy="4644570"/>
          </a:xfrm>
        </p:grpSpPr>
        <p:pic>
          <p:nvPicPr>
            <p:cNvPr id="27650" name="Picture 2" descr="Timothy—A Bible Example of Faith">
              <a:extLst>
                <a:ext uri="{FF2B5EF4-FFF2-40B4-BE49-F238E27FC236}">
                  <a16:creationId xmlns:a16="http://schemas.microsoft.com/office/drawing/2014/main" id="{21570425-8E0F-1337-135C-C3E1B39F5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41" y="1680107"/>
              <a:ext cx="3099254" cy="1859552"/>
            </a:xfrm>
            <a:prstGeom prst="rect">
              <a:avLst/>
            </a:prstGeom>
            <a:noFill/>
            <a:effectLst>
              <a:softEdge rad="1016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06757A-33AA-1553-98BE-E3F18D66F3E4}"/>
                </a:ext>
              </a:extLst>
            </p:cNvPr>
            <p:cNvSpPr txBox="1"/>
            <p:nvPr/>
          </p:nvSpPr>
          <p:spPr>
            <a:xfrm>
              <a:off x="2051067" y="5678346"/>
              <a:ext cx="2587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Bell MT" panose="02020503060305020303" pitchFamily="18" charset="0"/>
                </a:rPr>
                <a:t>TIMOTHY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704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68628" y="1684938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Melancholic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8EE56-D55C-B0E7-3866-9FD0BBD5B3F6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24B012-68C1-419F-57F0-3B3013330D17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FF7A9E-15D6-A0B1-3ADC-A98BF7097554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DD0A229-479D-4CD9-CECB-28912F8FA40B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123DE1-83DE-0827-9473-E085827326DA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3E371DA-2EB5-25EB-2138-73C402C9DF70}"/>
              </a:ext>
            </a:extLst>
          </p:cNvPr>
          <p:cNvSpPr txBox="1"/>
          <p:nvPr/>
        </p:nvSpPr>
        <p:spPr>
          <a:xfrm>
            <a:off x="448056" y="1461017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Thoughtful</a:t>
            </a:r>
          </a:p>
          <a:p>
            <a:r>
              <a:rPr lang="en-US" dirty="0">
                <a:solidFill>
                  <a:schemeClr val="accent6"/>
                </a:solidFill>
              </a:rPr>
              <a:t>Organized</a:t>
            </a:r>
          </a:p>
          <a:p>
            <a:r>
              <a:rPr lang="en-US" dirty="0">
                <a:solidFill>
                  <a:schemeClr val="accent6"/>
                </a:solidFill>
              </a:rPr>
              <a:t>Creative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4E1E18-1367-B11D-9B3A-00566D2DBAB1}"/>
              </a:ext>
            </a:extLst>
          </p:cNvPr>
          <p:cNvSpPr txBox="1"/>
          <p:nvPr/>
        </p:nvSpPr>
        <p:spPr>
          <a:xfrm>
            <a:off x="448056" y="2346579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Moody</a:t>
            </a:r>
          </a:p>
          <a:p>
            <a:r>
              <a:rPr lang="en-US" dirty="0">
                <a:solidFill>
                  <a:schemeClr val="accent2"/>
                </a:solidFill>
              </a:rPr>
              <a:t>Obsessive</a:t>
            </a:r>
          </a:p>
          <a:p>
            <a:r>
              <a:rPr lang="en-US" dirty="0">
                <a:solidFill>
                  <a:schemeClr val="accent2"/>
                </a:solidFill>
              </a:rPr>
              <a:t>Perfectionist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BF3E25-158D-5A1A-7FAB-ADD9558710A1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Bell MT" panose="02020503060305020303" pitchFamily="18" charset="0"/>
              </a:rPr>
              <a:t>Character</a:t>
            </a:r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 &amp; Personality</a:t>
            </a:r>
          </a:p>
        </p:txBody>
      </p:sp>
      <p:pic>
        <p:nvPicPr>
          <p:cNvPr id="28676" name="Picture 4" descr="A Profile of Lazarus, Whom Jesus Raised from the Dead">
            <a:extLst>
              <a:ext uri="{FF2B5EF4-FFF2-40B4-BE49-F238E27FC236}">
                <a16:creationId xmlns:a16="http://schemas.microsoft.com/office/drawing/2014/main" id="{70270031-ECEE-EA47-F09A-2633B5C5B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744" y="4096512"/>
            <a:ext cx="3075167" cy="2176272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02A20C3-43DA-2848-E040-8B464EFC3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511" y="4122885"/>
            <a:ext cx="3714969" cy="2091528"/>
          </a:xfrm>
          <a:prstGeom prst="rect">
            <a:avLst/>
          </a:prstGeom>
          <a:effectLst>
            <a:softEdge rad="88900"/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44E87F5-E84E-F1AD-F573-94A06A95C3A9}"/>
              </a:ext>
            </a:extLst>
          </p:cNvPr>
          <p:cNvGrpSpPr/>
          <p:nvPr/>
        </p:nvGrpSpPr>
        <p:grpSpPr>
          <a:xfrm>
            <a:off x="2051067" y="1585429"/>
            <a:ext cx="6327556" cy="2645272"/>
            <a:chOff x="2051067" y="1585429"/>
            <a:chExt cx="6327556" cy="2645272"/>
          </a:xfrm>
        </p:grpSpPr>
        <p:pic>
          <p:nvPicPr>
            <p:cNvPr id="28674" name="Picture 2" descr="The Chosen - Thomas on his journey to Jesus in Episode One. | Facebook">
              <a:extLst>
                <a:ext uri="{FF2B5EF4-FFF2-40B4-BE49-F238E27FC236}">
                  <a16:creationId xmlns:a16="http://schemas.microsoft.com/office/drawing/2014/main" id="{4B81AC3C-51FE-BEB2-A167-3CC08879F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3961" y="1585429"/>
              <a:ext cx="3014662" cy="2445629"/>
            </a:xfrm>
            <a:prstGeom prst="rect">
              <a:avLst/>
            </a:prstGeom>
            <a:noFill/>
            <a:effectLst>
              <a:softEdge rad="1143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9EA44E-6E30-7CEC-76D0-F899977D6397}"/>
                </a:ext>
              </a:extLst>
            </p:cNvPr>
            <p:cNvSpPr txBox="1"/>
            <p:nvPr/>
          </p:nvSpPr>
          <p:spPr>
            <a:xfrm>
              <a:off x="2051067" y="3584370"/>
              <a:ext cx="2587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Bell MT" panose="02020503060305020303" pitchFamily="18" charset="0"/>
                </a:rPr>
                <a:t>THOMAS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24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EDF60-A4FA-083D-4637-2A1F7C466005}"/>
              </a:ext>
            </a:extLst>
          </p:cNvPr>
          <p:cNvSpPr txBox="1"/>
          <p:nvPr/>
        </p:nvSpPr>
        <p:spPr>
          <a:xfrm>
            <a:off x="438912" y="1469059"/>
            <a:ext cx="8046720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12</a:t>
            </a:r>
          </a:p>
          <a:p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Now ye are the body of Christ, and members in particular.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59ADA-69F9-F8D2-E01A-524DB4E66DCD}"/>
              </a:ext>
            </a:extLst>
          </p:cNvPr>
          <p:cNvSpPr txBox="1"/>
          <p:nvPr/>
        </p:nvSpPr>
        <p:spPr>
          <a:xfrm>
            <a:off x="2418588" y="2656734"/>
            <a:ext cx="4087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ell MT" panose="02020503060305020303" pitchFamily="18" charset="0"/>
              </a:rPr>
              <a:t>Ecclesial Function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40695E-3F55-C6C9-0B35-CD62F2505B18}"/>
              </a:ext>
            </a:extLst>
          </p:cNvPr>
          <p:cNvGrpSpPr/>
          <p:nvPr/>
        </p:nvGrpSpPr>
        <p:grpSpPr>
          <a:xfrm>
            <a:off x="9144" y="3179954"/>
            <a:ext cx="4453128" cy="1029344"/>
            <a:chOff x="9144" y="3179954"/>
            <a:chExt cx="4453128" cy="102934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9A2D49-63A4-AF38-ADA3-54321EC772D2}"/>
                </a:ext>
              </a:extLst>
            </p:cNvPr>
            <p:cNvSpPr txBox="1"/>
            <p:nvPr/>
          </p:nvSpPr>
          <p:spPr>
            <a:xfrm>
              <a:off x="9144" y="3747633"/>
              <a:ext cx="1545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Preaching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28BC908-609C-1F85-9E2B-7FE2192816BF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 flipH="1">
              <a:off x="1152144" y="3179954"/>
              <a:ext cx="3310128" cy="5676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9980D46-DB07-DAB2-9413-BBBACCF7F7C3}"/>
              </a:ext>
            </a:extLst>
          </p:cNvPr>
          <p:cNvGrpSpPr/>
          <p:nvPr/>
        </p:nvGrpSpPr>
        <p:grpSpPr>
          <a:xfrm>
            <a:off x="1371599" y="3179954"/>
            <a:ext cx="3090673" cy="1042113"/>
            <a:chOff x="1371599" y="3179954"/>
            <a:chExt cx="3090673" cy="10421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9D11A9-AA00-AC48-2C0F-B6D034CFC4F6}"/>
                </a:ext>
              </a:extLst>
            </p:cNvPr>
            <p:cNvSpPr txBox="1"/>
            <p:nvPr/>
          </p:nvSpPr>
          <p:spPr>
            <a:xfrm>
              <a:off x="1371599" y="3760402"/>
              <a:ext cx="1348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Welfare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4E4B2E-7638-8BC3-20B3-6731E384A7B4}"/>
                </a:ext>
              </a:extLst>
            </p:cNvPr>
            <p:cNvCxnSpPr>
              <a:cxnSpLocks/>
              <a:stCxn id="5" idx="2"/>
              <a:endCxn id="7" idx="0"/>
            </p:cNvCxnSpPr>
            <p:nvPr/>
          </p:nvCxnSpPr>
          <p:spPr>
            <a:xfrm flipH="1">
              <a:off x="2045970" y="3179954"/>
              <a:ext cx="2416302" cy="5804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29183B-F853-EFBF-1E29-E48CD9883B37}"/>
              </a:ext>
            </a:extLst>
          </p:cNvPr>
          <p:cNvGrpSpPr/>
          <p:nvPr/>
        </p:nvGrpSpPr>
        <p:grpSpPr>
          <a:xfrm>
            <a:off x="2569460" y="3179954"/>
            <a:ext cx="1892812" cy="1047941"/>
            <a:chOff x="2569460" y="3179954"/>
            <a:chExt cx="1892812" cy="104794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C259E94-C851-9788-AFBC-6143DEE0F578}"/>
                </a:ext>
              </a:extLst>
            </p:cNvPr>
            <p:cNvSpPr txBox="1"/>
            <p:nvPr/>
          </p:nvSpPr>
          <p:spPr>
            <a:xfrm>
              <a:off x="2569460" y="3766230"/>
              <a:ext cx="1039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Youth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695746-35E8-5377-A36F-70421E81E42E}"/>
                </a:ext>
              </a:extLst>
            </p:cNvPr>
            <p:cNvCxnSpPr>
              <a:cxnSpLocks/>
              <a:stCxn id="5" idx="2"/>
              <a:endCxn id="14" idx="0"/>
            </p:cNvCxnSpPr>
            <p:nvPr/>
          </p:nvCxnSpPr>
          <p:spPr>
            <a:xfrm flipH="1">
              <a:off x="3089146" y="3179954"/>
              <a:ext cx="1373126" cy="5862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EAEFA9A-00F9-1830-B60F-426EF05D643D}"/>
              </a:ext>
            </a:extLst>
          </p:cNvPr>
          <p:cNvGrpSpPr/>
          <p:nvPr/>
        </p:nvGrpSpPr>
        <p:grpSpPr>
          <a:xfrm>
            <a:off x="3509002" y="3179954"/>
            <a:ext cx="1365506" cy="1042113"/>
            <a:chOff x="3509002" y="3179954"/>
            <a:chExt cx="1365506" cy="10421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8F707A5-81E5-B3DE-4A9B-2B3B8E9F6405}"/>
                </a:ext>
              </a:extLst>
            </p:cNvPr>
            <p:cNvSpPr txBox="1"/>
            <p:nvPr/>
          </p:nvSpPr>
          <p:spPr>
            <a:xfrm>
              <a:off x="3509002" y="3760402"/>
              <a:ext cx="13655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Finances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825EBE2-18B9-6E67-E757-1BDB9734318C}"/>
                </a:ext>
              </a:extLst>
            </p:cNvPr>
            <p:cNvCxnSpPr>
              <a:cxnSpLocks/>
              <a:stCxn id="5" idx="2"/>
              <a:endCxn id="15" idx="0"/>
            </p:cNvCxnSpPr>
            <p:nvPr/>
          </p:nvCxnSpPr>
          <p:spPr>
            <a:xfrm flipH="1">
              <a:off x="4191755" y="3179954"/>
              <a:ext cx="270517" cy="5804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C01C87-1125-DA98-9B68-EFB460C695A7}"/>
              </a:ext>
            </a:extLst>
          </p:cNvPr>
          <p:cNvGrpSpPr/>
          <p:nvPr/>
        </p:nvGrpSpPr>
        <p:grpSpPr>
          <a:xfrm>
            <a:off x="4462272" y="3179954"/>
            <a:ext cx="1984248" cy="1051790"/>
            <a:chOff x="4462272" y="3179954"/>
            <a:chExt cx="1984248" cy="105179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573D09C-BD16-D77B-A8BF-6D5591D128F6}"/>
                </a:ext>
              </a:extLst>
            </p:cNvPr>
            <p:cNvSpPr txBox="1"/>
            <p:nvPr/>
          </p:nvSpPr>
          <p:spPr>
            <a:xfrm>
              <a:off x="4818884" y="3770079"/>
              <a:ext cx="16276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Fellowship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94FE6C1-28A5-9E8D-F535-44EE9C8A9351}"/>
                </a:ext>
              </a:extLst>
            </p:cNvPr>
            <p:cNvCxnSpPr>
              <a:cxnSpLocks/>
              <a:stCxn id="5" idx="2"/>
              <a:endCxn id="12" idx="0"/>
            </p:cNvCxnSpPr>
            <p:nvPr/>
          </p:nvCxnSpPr>
          <p:spPr>
            <a:xfrm>
              <a:off x="4462272" y="3179954"/>
              <a:ext cx="1170430" cy="5901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528417-D3B2-06D3-492F-FD27DF4B083B}"/>
              </a:ext>
            </a:extLst>
          </p:cNvPr>
          <p:cNvGrpSpPr/>
          <p:nvPr/>
        </p:nvGrpSpPr>
        <p:grpSpPr>
          <a:xfrm>
            <a:off x="4462272" y="3179954"/>
            <a:ext cx="3383281" cy="1049548"/>
            <a:chOff x="4462272" y="3179954"/>
            <a:chExt cx="3383281" cy="10495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16B858-1A5F-00E1-B9C9-F7EA47A35EA6}"/>
                </a:ext>
              </a:extLst>
            </p:cNvPr>
            <p:cNvSpPr txBox="1"/>
            <p:nvPr/>
          </p:nvSpPr>
          <p:spPr>
            <a:xfrm>
              <a:off x="6272783" y="3767837"/>
              <a:ext cx="15727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Teaching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5C00D6-F44D-6BE6-851D-B6C19C3B4C67}"/>
                </a:ext>
              </a:extLst>
            </p:cNvPr>
            <p:cNvCxnSpPr>
              <a:cxnSpLocks/>
              <a:stCxn id="5" idx="2"/>
              <a:endCxn id="13" idx="0"/>
            </p:cNvCxnSpPr>
            <p:nvPr/>
          </p:nvCxnSpPr>
          <p:spPr>
            <a:xfrm>
              <a:off x="4462272" y="3179954"/>
              <a:ext cx="2596896" cy="5878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628C03-1DA5-8382-B5BF-4F9CF74A5D26}"/>
              </a:ext>
            </a:extLst>
          </p:cNvPr>
          <p:cNvGrpSpPr/>
          <p:nvPr/>
        </p:nvGrpSpPr>
        <p:grpSpPr>
          <a:xfrm>
            <a:off x="4462272" y="3179954"/>
            <a:ext cx="4567428" cy="1070592"/>
            <a:chOff x="4462272" y="3179954"/>
            <a:chExt cx="4567428" cy="107059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C545E0-E310-CA90-A081-2905029B2EC6}"/>
                </a:ext>
              </a:extLst>
            </p:cNvPr>
            <p:cNvSpPr txBox="1"/>
            <p:nvPr/>
          </p:nvSpPr>
          <p:spPr>
            <a:xfrm>
              <a:off x="7680958" y="3788881"/>
              <a:ext cx="13487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Bell MT" panose="02020503060305020303" pitchFamily="18" charset="0"/>
                </a:rPr>
                <a:t>Worship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B001C1A-49CA-0DA3-59B1-75B1804C7EEC}"/>
                </a:ext>
              </a:extLst>
            </p:cNvPr>
            <p:cNvCxnSpPr>
              <a:cxnSpLocks/>
              <a:stCxn id="5" idx="2"/>
              <a:endCxn id="11" idx="0"/>
            </p:cNvCxnSpPr>
            <p:nvPr/>
          </p:nvCxnSpPr>
          <p:spPr>
            <a:xfrm>
              <a:off x="4462272" y="3179954"/>
              <a:ext cx="3893057" cy="608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CE57A20-AA59-75EE-C30A-FBC09E1B5787}"/>
              </a:ext>
            </a:extLst>
          </p:cNvPr>
          <p:cNvGrpSpPr/>
          <p:nvPr/>
        </p:nvGrpSpPr>
        <p:grpSpPr>
          <a:xfrm>
            <a:off x="420620" y="4624188"/>
            <a:ext cx="8325620" cy="432340"/>
            <a:chOff x="420620" y="4624188"/>
            <a:chExt cx="8325620" cy="43234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8F4E69-CFF9-2FA8-A623-0695228D9D2D}"/>
                </a:ext>
              </a:extLst>
            </p:cNvPr>
            <p:cNvSpPr txBox="1"/>
            <p:nvPr/>
          </p:nvSpPr>
          <p:spPr>
            <a:xfrm>
              <a:off x="420620" y="4624188"/>
              <a:ext cx="2148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Bell MT" panose="02020503060305020303" pitchFamily="18" charset="0"/>
                </a:rPr>
                <a:t>Hall Maintenance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9BC08B0-519C-D3BC-BD04-DE64CA5A7D17}"/>
                </a:ext>
              </a:extLst>
            </p:cNvPr>
            <p:cNvSpPr txBox="1"/>
            <p:nvPr/>
          </p:nvSpPr>
          <p:spPr>
            <a:xfrm>
              <a:off x="2618225" y="4656188"/>
              <a:ext cx="1365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Bell MT" panose="02020503060305020303" pitchFamily="18" charset="0"/>
                </a:rPr>
                <a:t>Catering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74E983D-6130-19B7-DBF1-46200FE85A94}"/>
                </a:ext>
              </a:extLst>
            </p:cNvPr>
            <p:cNvSpPr txBox="1"/>
            <p:nvPr/>
          </p:nvSpPr>
          <p:spPr>
            <a:xfrm>
              <a:off x="3896868" y="4656418"/>
              <a:ext cx="2148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Bell MT" panose="02020503060305020303" pitchFamily="18" charset="0"/>
                </a:rPr>
                <a:t>Transportation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B96C63-C9BA-6D00-5880-0B2A97C37E63}"/>
                </a:ext>
              </a:extLst>
            </p:cNvPr>
            <p:cNvSpPr txBox="1"/>
            <p:nvPr/>
          </p:nvSpPr>
          <p:spPr>
            <a:xfrm>
              <a:off x="6027424" y="4656188"/>
              <a:ext cx="27188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Bell MT" panose="02020503060305020303" pitchFamily="18" charset="0"/>
                </a:rPr>
                <a:t>IT &amp; Communications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1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29698" name="Picture 2" descr="Free Stock Photo of men argument | Download Free Images and Free  Illustrations">
            <a:extLst>
              <a:ext uri="{FF2B5EF4-FFF2-40B4-BE49-F238E27FC236}">
                <a16:creationId xmlns:a16="http://schemas.microsoft.com/office/drawing/2014/main" id="{7D6B29C1-C2A6-6FE2-0959-A057861A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572" y="1255272"/>
            <a:ext cx="4765031" cy="476503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994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C5EFC5-7DE6-DDB6-0143-2BBEA17C1962}"/>
              </a:ext>
            </a:extLst>
          </p:cNvPr>
          <p:cNvSpPr txBox="1"/>
          <p:nvPr/>
        </p:nvSpPr>
        <p:spPr>
          <a:xfrm>
            <a:off x="329184" y="5531887"/>
            <a:ext cx="8549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1" dirty="0">
                <a:solidFill>
                  <a:schemeClr val="bg1"/>
                </a:solidFill>
                <a:effectLst/>
                <a:latin typeface="system-ui"/>
              </a:rPr>
              <a:t> NET - </a:t>
            </a:r>
            <a:r>
              <a:rPr lang="en-US" sz="2000" b="1" i="1" baseline="30000" dirty="0">
                <a:solidFill>
                  <a:schemeClr val="bg1"/>
                </a:solidFill>
                <a:latin typeface="system-ui"/>
              </a:rPr>
              <a:t>”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system-ui"/>
              </a:rPr>
              <a:t>But in fact God has placed the parts in the body, every one of them, just as he wanted them to be”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488CCA-3979-7A18-2B0D-A3D475150959}"/>
              </a:ext>
            </a:extLst>
          </p:cNvPr>
          <p:cNvSpPr txBox="1"/>
          <p:nvPr/>
        </p:nvSpPr>
        <p:spPr>
          <a:xfrm>
            <a:off x="3008376" y="1051673"/>
            <a:ext cx="5870448" cy="271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Matthew 19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said, For this cause shall a man leave father and mother, and shall cleave to his wife: and they twain shall be one flesh?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Wherefore they are no more twain, but one flesh. What therefore God hath joined together, let not man put asunder.</a:t>
            </a:r>
          </a:p>
        </p:txBody>
      </p:sp>
      <p:pic>
        <p:nvPicPr>
          <p:cNvPr id="8194" name="Picture 2" descr="17 Beautiful Wedding Poses for the Bride and Groom">
            <a:extLst>
              <a:ext uri="{FF2B5EF4-FFF2-40B4-BE49-F238E27FC236}">
                <a16:creationId xmlns:a16="http://schemas.microsoft.com/office/drawing/2014/main" id="{5CEE287C-3064-2536-028C-EC6900944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" y="1554724"/>
            <a:ext cx="2551176" cy="170199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63582B-3964-0A6E-1D64-97BB6FD6BEBB}"/>
              </a:ext>
            </a:extLst>
          </p:cNvPr>
          <p:cNvSpPr txBox="1"/>
          <p:nvPr/>
        </p:nvSpPr>
        <p:spPr>
          <a:xfrm>
            <a:off x="457200" y="3909240"/>
            <a:ext cx="8522208" cy="124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18 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But now hath God set the members every one of them in the body, as it hath pleased him.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84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87C7D-DE2D-352E-4AD2-A6B21D84703F}"/>
              </a:ext>
            </a:extLst>
          </p:cNvPr>
          <p:cNvSpPr txBox="1"/>
          <p:nvPr/>
        </p:nvSpPr>
        <p:spPr>
          <a:xfrm>
            <a:off x="329184" y="1220925"/>
            <a:ext cx="85496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our comely parts have no need: but God hath tempered the body together, having given more abundant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honour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to that part which lacked.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484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87C7D-DE2D-352E-4AD2-A6B21D84703F}"/>
              </a:ext>
            </a:extLst>
          </p:cNvPr>
          <p:cNvSpPr txBox="1"/>
          <p:nvPr/>
        </p:nvSpPr>
        <p:spPr>
          <a:xfrm>
            <a:off x="329184" y="1220925"/>
            <a:ext cx="85496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For our comely parts have no need: but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God hath tempered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the body together, having given more abundant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honour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to that part which lacked.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34818" name="Picture 2" descr="What is the Difference Between Tempering and Annealing Heat Treatment  Processes?">
            <a:extLst>
              <a:ext uri="{FF2B5EF4-FFF2-40B4-BE49-F238E27FC236}">
                <a16:creationId xmlns:a16="http://schemas.microsoft.com/office/drawing/2014/main" id="{C33497CF-4436-7D3F-BCFB-A496B75EA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152" y="3218770"/>
            <a:ext cx="4105656" cy="2726412"/>
          </a:xfrm>
          <a:prstGeom prst="rect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894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30722" name="Picture 2" descr="The Stones of Herod's Temple Reveal Temple Mount History - Biblical  Archaeology Society">
            <a:extLst>
              <a:ext uri="{FF2B5EF4-FFF2-40B4-BE49-F238E27FC236}">
                <a16:creationId xmlns:a16="http://schemas.microsoft.com/office/drawing/2014/main" id="{A33037BB-BF90-AEF4-29A3-09BDB79DC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" y="2160928"/>
            <a:ext cx="3973821" cy="264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Where Was Solomon's Temple in the Bible - 7 Interesting Facts">
            <a:extLst>
              <a:ext uri="{FF2B5EF4-FFF2-40B4-BE49-F238E27FC236}">
                <a16:creationId xmlns:a16="http://schemas.microsoft.com/office/drawing/2014/main" id="{85A9F1F3-20EE-3FBB-6737-60C4DFDDF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99" y="2160927"/>
            <a:ext cx="5068833" cy="264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09A66A-99D6-C9AF-2727-FCFAD0A0EE8F}"/>
              </a:ext>
            </a:extLst>
          </p:cNvPr>
          <p:cNvSpPr txBox="1"/>
          <p:nvPr/>
        </p:nvSpPr>
        <p:spPr>
          <a:xfrm>
            <a:off x="329184" y="5103320"/>
            <a:ext cx="85404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7 </a:t>
            </a:r>
            <a:r>
              <a:rPr lang="en-US" sz="2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 house, when it was in building, was built of stone made ready before it was brought thither: so that there was neither hammer nor axe nor any tool of iron heard in the house, while it was in building.</a:t>
            </a:r>
            <a:endParaRPr lang="en-US" sz="2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EE0A2-F3CF-FE8B-6FB1-0C0A54E225A7}"/>
              </a:ext>
            </a:extLst>
          </p:cNvPr>
          <p:cNvSpPr txBox="1"/>
          <p:nvPr/>
        </p:nvSpPr>
        <p:spPr>
          <a:xfrm>
            <a:off x="329184" y="1019035"/>
            <a:ext cx="8540496" cy="1097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Kings 5</a:t>
            </a:r>
          </a:p>
          <a:p>
            <a:pPr algn="just"/>
            <a:r>
              <a:rPr lang="en-US" sz="2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18 </a:t>
            </a:r>
            <a:r>
              <a:rPr lang="en-US" sz="2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Solomon's builders and Hiram's builders did hew them, and the </a:t>
            </a:r>
            <a:r>
              <a:rPr lang="en-US" sz="22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stonesquarers</a:t>
            </a:r>
            <a:r>
              <a:rPr lang="en-US" sz="22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: so they prepared timber and stones to build the house.</a:t>
            </a:r>
            <a:endParaRPr lang="en-US" sz="22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73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“For the body is not one member, but many”</a:t>
            </a:r>
          </a:p>
        </p:txBody>
      </p:sp>
      <p:pic>
        <p:nvPicPr>
          <p:cNvPr id="31746" name="Picture 2" descr="Brick Wall stock image. Image of plain, empty, boring - 1756723">
            <a:extLst>
              <a:ext uri="{FF2B5EF4-FFF2-40B4-BE49-F238E27FC236}">
                <a16:creationId xmlns:a16="http://schemas.microsoft.com/office/drawing/2014/main" id="{F3D3AC9D-5A38-3DF6-DC44-01A120601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92" y="2450592"/>
            <a:ext cx="3442197" cy="231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What's the Difference Between Brick Walls and Dry Stone Walls? - Richburg  Stone">
            <a:extLst>
              <a:ext uri="{FF2B5EF4-FFF2-40B4-BE49-F238E27FC236}">
                <a16:creationId xmlns:a16="http://schemas.microsoft.com/office/drawing/2014/main" id="{D8B65889-0B5B-A0FC-A3F3-D3207B6A6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saturation sat="124000"/>
                    </a14:imgEffect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064" y="2450592"/>
            <a:ext cx="3709416" cy="230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655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AB12E1-66AD-44C1-BDC9-77D6EAFDC2FB}"/>
              </a:ext>
            </a:extLst>
          </p:cNvPr>
          <p:cNvGrpSpPr/>
          <p:nvPr/>
        </p:nvGrpSpPr>
        <p:grpSpPr>
          <a:xfrm>
            <a:off x="4364235" y="1809480"/>
            <a:ext cx="2809188" cy="1913641"/>
            <a:chOff x="3129699" y="1951348"/>
            <a:chExt cx="2809188" cy="191364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D8B4E20-2D7B-4F35-83CF-6C1244A7DEED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30BA8AD-896E-4AF0-83CE-8B2656AA45BC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Sanguine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85C1571-88DF-4FE6-9237-0FD3ECDE40ED}"/>
              </a:ext>
            </a:extLst>
          </p:cNvPr>
          <p:cNvGrpSpPr/>
          <p:nvPr/>
        </p:nvGrpSpPr>
        <p:grpSpPr>
          <a:xfrm>
            <a:off x="4364235" y="3922329"/>
            <a:ext cx="2809188" cy="1913641"/>
            <a:chOff x="3129699" y="1951348"/>
            <a:chExt cx="2809188" cy="19136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5933EC-39FB-4DDC-AC31-EAC331F4D56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B0AF3C-4EAA-47A3-9E60-58A2A63BE942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Choleric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6F866B-B679-498A-991A-89957B57568D}"/>
              </a:ext>
            </a:extLst>
          </p:cNvPr>
          <p:cNvGrpSpPr/>
          <p:nvPr/>
        </p:nvGrpSpPr>
        <p:grpSpPr>
          <a:xfrm>
            <a:off x="1958827" y="1826497"/>
            <a:ext cx="2809188" cy="1913641"/>
            <a:chOff x="3129699" y="1951348"/>
            <a:chExt cx="2809188" cy="191364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A6447FB-93F0-4A72-8E6E-BCE13D93DF77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5FFA06-54E8-473A-9062-A694B32BCE61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Melancholic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E8E193-C30D-43B9-B8B7-BCFA0789434F}"/>
              </a:ext>
            </a:extLst>
          </p:cNvPr>
          <p:cNvGrpSpPr/>
          <p:nvPr/>
        </p:nvGrpSpPr>
        <p:grpSpPr>
          <a:xfrm>
            <a:off x="1958827" y="3924718"/>
            <a:ext cx="2809188" cy="1913641"/>
            <a:chOff x="3129699" y="1951348"/>
            <a:chExt cx="2809188" cy="191364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2EF262-3AA1-49E5-A7AB-03163EDA15DC}"/>
                </a:ext>
              </a:extLst>
            </p:cNvPr>
            <p:cNvSpPr/>
            <p:nvPr/>
          </p:nvSpPr>
          <p:spPr>
            <a:xfrm>
              <a:off x="3478492" y="1951348"/>
              <a:ext cx="2055044" cy="1913641"/>
            </a:xfrm>
            <a:prstGeom prst="ellipse">
              <a:avLst/>
            </a:prstGeom>
            <a:no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64B393-8330-4C43-852C-DC97DE0A1208}"/>
                </a:ext>
              </a:extLst>
            </p:cNvPr>
            <p:cNvSpPr txBox="1"/>
            <p:nvPr/>
          </p:nvSpPr>
          <p:spPr>
            <a:xfrm>
              <a:off x="3129699" y="2732708"/>
              <a:ext cx="2809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solidFill>
                    <a:schemeClr val="bg1"/>
                  </a:solidFill>
                </a:rPr>
                <a:t>Phlegmatic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8991-68F3-42B6-B6E3-864AF272140F}"/>
              </a:ext>
            </a:extLst>
          </p:cNvPr>
          <p:cNvCxnSpPr/>
          <p:nvPr/>
        </p:nvCxnSpPr>
        <p:spPr>
          <a:xfrm>
            <a:off x="1958827" y="3828059"/>
            <a:ext cx="488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D77EAA-54D9-4835-9582-6B12F18CF63B}"/>
              </a:ext>
            </a:extLst>
          </p:cNvPr>
          <p:cNvCxnSpPr/>
          <p:nvPr/>
        </p:nvCxnSpPr>
        <p:spPr>
          <a:xfrm>
            <a:off x="4552767" y="1696356"/>
            <a:ext cx="0" cy="4195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DF5FAE-F882-262F-67BD-72825F0F5931}"/>
              </a:ext>
            </a:extLst>
          </p:cNvPr>
          <p:cNvGrpSpPr/>
          <p:nvPr/>
        </p:nvGrpSpPr>
        <p:grpSpPr>
          <a:xfrm>
            <a:off x="-3048" y="177303"/>
            <a:ext cx="9147048" cy="6647693"/>
            <a:chOff x="-3048" y="177303"/>
            <a:chExt cx="9147048" cy="664769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936E5D-269A-4987-A2BC-DCB2060AB08A}"/>
                </a:ext>
              </a:extLst>
            </p:cNvPr>
            <p:cNvSpPr txBox="1"/>
            <p:nvPr/>
          </p:nvSpPr>
          <p:spPr>
            <a:xfrm>
              <a:off x="173736" y="6455664"/>
              <a:ext cx="8805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- Diversity In Discipleship -  </a:t>
              </a:r>
              <a:endParaRPr lang="en-US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80E462-F681-8F0F-508D-08475DB72325}"/>
                </a:ext>
              </a:extLst>
            </p:cNvPr>
            <p:cNvSpPr/>
            <p:nvPr/>
          </p:nvSpPr>
          <p:spPr>
            <a:xfrm>
              <a:off x="0" y="637336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0EA3ED1-6E4E-32FE-9A8E-717FEB65D2F5}"/>
                </a:ext>
              </a:extLst>
            </p:cNvPr>
            <p:cNvSpPr/>
            <p:nvPr/>
          </p:nvSpPr>
          <p:spPr>
            <a:xfrm>
              <a:off x="-3048" y="856488"/>
              <a:ext cx="9144000" cy="45719"/>
            </a:xfrm>
            <a:prstGeom prst="rect">
              <a:avLst/>
            </a:prstGeom>
            <a:gradFill flip="none" rotWithShape="1">
              <a:gsLst>
                <a:gs pos="0">
                  <a:schemeClr val="tx1"/>
                </a:gs>
                <a:gs pos="78000">
                  <a:schemeClr val="bg1"/>
                </a:gs>
                <a:gs pos="2500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BA512A-2FA8-AE85-A43A-A738599EDD36}"/>
                </a:ext>
              </a:extLst>
            </p:cNvPr>
            <p:cNvSpPr txBox="1"/>
            <p:nvPr/>
          </p:nvSpPr>
          <p:spPr>
            <a:xfrm>
              <a:off x="-3048" y="177303"/>
              <a:ext cx="914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2">
                      <a:lumMod val="90000"/>
                    </a:schemeClr>
                  </a:solidFill>
                  <a:latin typeface="Bell MT" panose="02020503060305020303" pitchFamily="18" charset="0"/>
                </a:rPr>
                <a:t>“For the body is not one member, but many”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23FCF1E-12E6-5563-2279-75CC8E5E4414}"/>
              </a:ext>
            </a:extLst>
          </p:cNvPr>
          <p:cNvSpPr txBox="1"/>
          <p:nvPr/>
        </p:nvSpPr>
        <p:spPr>
          <a:xfrm>
            <a:off x="1905629" y="966991"/>
            <a:ext cx="4798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Character &amp; Personality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858299-597B-45F8-01EB-4594BE95D1B0}"/>
              </a:ext>
            </a:extLst>
          </p:cNvPr>
          <p:cNvSpPr txBox="1"/>
          <p:nvPr/>
        </p:nvSpPr>
        <p:spPr>
          <a:xfrm>
            <a:off x="7006970" y="1667921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Sociable</a:t>
            </a:r>
          </a:p>
          <a:p>
            <a:r>
              <a:rPr lang="en-US" dirty="0">
                <a:solidFill>
                  <a:schemeClr val="accent6"/>
                </a:solidFill>
              </a:rPr>
              <a:t>Charismatic</a:t>
            </a:r>
          </a:p>
          <a:p>
            <a:r>
              <a:rPr lang="en-US" dirty="0">
                <a:solidFill>
                  <a:schemeClr val="accent6"/>
                </a:solidFill>
              </a:rPr>
              <a:t>Optimistic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EE9EE3-D3EE-581F-D5F5-EB6BC510C729}"/>
              </a:ext>
            </a:extLst>
          </p:cNvPr>
          <p:cNvSpPr txBox="1"/>
          <p:nvPr/>
        </p:nvSpPr>
        <p:spPr>
          <a:xfrm>
            <a:off x="7006970" y="4055554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Ambitious</a:t>
            </a:r>
          </a:p>
          <a:p>
            <a:r>
              <a:rPr lang="en-US" dirty="0">
                <a:solidFill>
                  <a:schemeClr val="accent6"/>
                </a:solidFill>
              </a:rPr>
              <a:t>Passionate</a:t>
            </a:r>
          </a:p>
          <a:p>
            <a:r>
              <a:rPr lang="en-US" dirty="0">
                <a:solidFill>
                  <a:schemeClr val="accent6"/>
                </a:solidFill>
              </a:rPr>
              <a:t>Efficient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469D66-F704-A55B-D52C-AC468C1392CD}"/>
              </a:ext>
            </a:extLst>
          </p:cNvPr>
          <p:cNvSpPr txBox="1"/>
          <p:nvPr/>
        </p:nvSpPr>
        <p:spPr>
          <a:xfrm>
            <a:off x="274320" y="1664208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Thoughtful</a:t>
            </a:r>
          </a:p>
          <a:p>
            <a:pPr algn="r"/>
            <a:r>
              <a:rPr lang="en-US" dirty="0">
                <a:solidFill>
                  <a:schemeClr val="accent6"/>
                </a:solidFill>
              </a:rPr>
              <a:t>Organized</a:t>
            </a:r>
          </a:p>
          <a:p>
            <a:pPr algn="r"/>
            <a:r>
              <a:rPr lang="en-US" dirty="0">
                <a:solidFill>
                  <a:schemeClr val="accent6"/>
                </a:solidFill>
              </a:rPr>
              <a:t>Creative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48741-693D-032A-C1D3-647C91AF8AC8}"/>
              </a:ext>
            </a:extLst>
          </p:cNvPr>
          <p:cNvSpPr txBox="1"/>
          <p:nvPr/>
        </p:nvSpPr>
        <p:spPr>
          <a:xfrm>
            <a:off x="203834" y="4046410"/>
            <a:ext cx="1823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6"/>
                </a:solidFill>
              </a:rPr>
              <a:t>Relaxed</a:t>
            </a:r>
          </a:p>
          <a:p>
            <a:pPr algn="r"/>
            <a:r>
              <a:rPr lang="en-US" dirty="0">
                <a:solidFill>
                  <a:schemeClr val="accent6"/>
                </a:solidFill>
              </a:rPr>
              <a:t>Kind </a:t>
            </a:r>
          </a:p>
          <a:p>
            <a:pPr algn="r"/>
            <a:r>
              <a:rPr lang="en-US" dirty="0">
                <a:solidFill>
                  <a:schemeClr val="accent6"/>
                </a:solidFill>
              </a:rPr>
              <a:t>Observant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FFEDEB-744C-D9F6-0944-EF4A1750B529}"/>
              </a:ext>
            </a:extLst>
          </p:cNvPr>
          <p:cNvGrpSpPr/>
          <p:nvPr/>
        </p:nvGrpSpPr>
        <p:grpSpPr>
          <a:xfrm>
            <a:off x="203834" y="2511171"/>
            <a:ext cx="8630487" cy="3330774"/>
            <a:chOff x="203834" y="2511171"/>
            <a:chExt cx="8630487" cy="333077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D305EE-66DA-FE8D-0B75-437104FE7852}"/>
                </a:ext>
              </a:extLst>
            </p:cNvPr>
            <p:cNvSpPr txBox="1"/>
            <p:nvPr/>
          </p:nvSpPr>
          <p:spPr>
            <a:xfrm>
              <a:off x="7010524" y="2527502"/>
              <a:ext cx="18237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Impulsive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Shameless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Exaggerator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096BF8C-C359-79B2-2F89-BF9BF116B3AF}"/>
                </a:ext>
              </a:extLst>
            </p:cNvPr>
            <p:cNvSpPr txBox="1"/>
            <p:nvPr/>
          </p:nvSpPr>
          <p:spPr>
            <a:xfrm>
              <a:off x="7006970" y="4918615"/>
              <a:ext cx="18237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Aggressive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Impatient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Argumentative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4EB111-51D5-8EAF-9B57-4911C4C064C8}"/>
                </a:ext>
              </a:extLst>
            </p:cNvPr>
            <p:cNvSpPr txBox="1"/>
            <p:nvPr/>
          </p:nvSpPr>
          <p:spPr>
            <a:xfrm>
              <a:off x="253012" y="2511171"/>
              <a:ext cx="18237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2"/>
                  </a:solidFill>
                </a:rPr>
                <a:t>Moody</a:t>
              </a:r>
            </a:p>
            <a:p>
              <a:pPr algn="r"/>
              <a:r>
                <a:rPr lang="en-US" dirty="0">
                  <a:solidFill>
                    <a:schemeClr val="accent2"/>
                  </a:solidFill>
                </a:rPr>
                <a:t>Obsessive</a:t>
              </a:r>
            </a:p>
            <a:p>
              <a:pPr algn="r"/>
              <a:r>
                <a:rPr lang="en-US" dirty="0">
                  <a:solidFill>
                    <a:schemeClr val="accent2"/>
                  </a:solidFill>
                </a:rPr>
                <a:t>Perfectionist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87A7D40-AD96-1501-85E6-5000CFB86D11}"/>
                </a:ext>
              </a:extLst>
            </p:cNvPr>
            <p:cNvSpPr txBox="1"/>
            <p:nvPr/>
          </p:nvSpPr>
          <p:spPr>
            <a:xfrm>
              <a:off x="203834" y="4902784"/>
              <a:ext cx="18237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2"/>
                  </a:solidFill>
                </a:rPr>
                <a:t>Shy</a:t>
              </a:r>
            </a:p>
            <a:p>
              <a:pPr algn="r"/>
              <a:r>
                <a:rPr lang="en-US" dirty="0">
                  <a:solidFill>
                    <a:schemeClr val="accent2"/>
                  </a:solidFill>
                </a:rPr>
                <a:t>Stubborn</a:t>
              </a:r>
            </a:p>
            <a:p>
              <a:pPr algn="r"/>
              <a:r>
                <a:rPr lang="en-US" dirty="0">
                  <a:solidFill>
                    <a:schemeClr val="accent2"/>
                  </a:solidFill>
                </a:rPr>
                <a:t>Lazy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581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2875</Words>
  <Application>Microsoft Office PowerPoint</Application>
  <PresentationFormat>On-screen Show (4:3)</PresentationFormat>
  <Paragraphs>374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Bell MT</vt:lpstr>
      <vt:lpstr>Calibri</vt:lpstr>
      <vt:lpstr>Calibri Light</vt:lpstr>
      <vt:lpstr>Doulos SIL</vt:lpstr>
      <vt:lpstr>Galatia SIL</vt:lpstr>
      <vt:lpstr>system-ui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Jones</dc:creator>
  <cp:lastModifiedBy>Peter Jones</cp:lastModifiedBy>
  <cp:revision>1</cp:revision>
  <dcterms:created xsi:type="dcterms:W3CDTF">2023-03-13T00:37:24Z</dcterms:created>
  <dcterms:modified xsi:type="dcterms:W3CDTF">2023-08-12T21:09:21Z</dcterms:modified>
</cp:coreProperties>
</file>