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379" r:id="rId3"/>
    <p:sldId id="322" r:id="rId4"/>
    <p:sldId id="353" r:id="rId5"/>
    <p:sldId id="354" r:id="rId6"/>
    <p:sldId id="324" r:id="rId7"/>
    <p:sldId id="350" r:id="rId8"/>
    <p:sldId id="349" r:id="rId9"/>
    <p:sldId id="346" r:id="rId10"/>
    <p:sldId id="360" r:id="rId11"/>
    <p:sldId id="361" r:id="rId12"/>
    <p:sldId id="345" r:id="rId13"/>
    <p:sldId id="325" r:id="rId14"/>
    <p:sldId id="344" r:id="rId15"/>
    <p:sldId id="348" r:id="rId16"/>
    <p:sldId id="355" r:id="rId17"/>
    <p:sldId id="356" r:id="rId18"/>
    <p:sldId id="357" r:id="rId19"/>
    <p:sldId id="342" r:id="rId20"/>
    <p:sldId id="343" r:id="rId21"/>
    <p:sldId id="351" r:id="rId22"/>
    <p:sldId id="341" r:id="rId23"/>
    <p:sldId id="340" r:id="rId24"/>
    <p:sldId id="381" r:id="rId25"/>
    <p:sldId id="382" r:id="rId26"/>
    <p:sldId id="358" r:id="rId27"/>
    <p:sldId id="359" r:id="rId28"/>
    <p:sldId id="338" r:id="rId29"/>
    <p:sldId id="331" r:id="rId30"/>
    <p:sldId id="347" r:id="rId31"/>
    <p:sldId id="362" r:id="rId32"/>
    <p:sldId id="336" r:id="rId33"/>
    <p:sldId id="367" r:id="rId34"/>
    <p:sldId id="368" r:id="rId35"/>
    <p:sldId id="366" r:id="rId36"/>
    <p:sldId id="369" r:id="rId37"/>
    <p:sldId id="371" r:id="rId38"/>
    <p:sldId id="329" r:id="rId39"/>
    <p:sldId id="372" r:id="rId40"/>
    <p:sldId id="373" r:id="rId41"/>
    <p:sldId id="374" r:id="rId42"/>
    <p:sldId id="364" r:id="rId43"/>
    <p:sldId id="327" r:id="rId44"/>
    <p:sldId id="383" r:id="rId45"/>
    <p:sldId id="378" r:id="rId46"/>
    <p:sldId id="337"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07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214163-EF62-4D60-B6DF-BABFA13B3A7B}" v="792" dt="2023-08-01T15:49:46.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5" d="100"/>
          <a:sy n="105" d="100"/>
        </p:scale>
        <p:origin x="1104" y="84"/>
      </p:cViewPr>
      <p:guideLst/>
    </p:cSldViewPr>
  </p:slideViewPr>
  <p:notesTextViewPr>
    <p:cViewPr>
      <p:scale>
        <a:sx n="1" d="1"/>
        <a:sy n="1" d="1"/>
      </p:scale>
      <p:origin x="0" y="0"/>
    </p:cViewPr>
  </p:notesTextViewPr>
  <p:notesViewPr>
    <p:cSldViewPr snapToGrid="0">
      <p:cViewPr varScale="1">
        <p:scale>
          <a:sx n="80" d="100"/>
          <a:sy n="80" d="100"/>
        </p:scale>
        <p:origin x="400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Jones" userId="0e2950338fd36735" providerId="LiveId" clId="{96BFAB15-91F4-4DE1-B90F-8E8091D62492}"/>
    <pc:docChg chg="undo custSel addSld delSld modSld sldOrd">
      <pc:chgData name="Peter Jones" userId="0e2950338fd36735" providerId="LiveId" clId="{96BFAB15-91F4-4DE1-B90F-8E8091D62492}" dt="2023-03-30T20:02:54.039" v="2046" actId="1076"/>
      <pc:docMkLst>
        <pc:docMk/>
      </pc:docMkLst>
      <pc:sldChg chg="addSp modSp mod">
        <pc:chgData name="Peter Jones" userId="0e2950338fd36735" providerId="LiveId" clId="{96BFAB15-91F4-4DE1-B90F-8E8091D62492}" dt="2023-03-29T18:14:22.245" v="142" actId="207"/>
        <pc:sldMkLst>
          <pc:docMk/>
          <pc:sldMk cId="3106154666" sldId="256"/>
        </pc:sldMkLst>
        <pc:spChg chg="add mod">
          <ac:chgData name="Peter Jones" userId="0e2950338fd36735" providerId="LiveId" clId="{96BFAB15-91F4-4DE1-B90F-8E8091D62492}" dt="2023-03-29T18:14:22.245" v="142" actId="207"/>
          <ac:spMkLst>
            <pc:docMk/>
            <pc:sldMk cId="3106154666" sldId="256"/>
            <ac:spMk id="2" creationId="{C7E8FD4B-A2FF-C8C1-9A80-F87071821CDA}"/>
          </ac:spMkLst>
        </pc:spChg>
        <pc:spChg chg="mod">
          <ac:chgData name="Peter Jones" userId="0e2950338fd36735" providerId="LiveId" clId="{96BFAB15-91F4-4DE1-B90F-8E8091D62492}" dt="2023-03-29T18:13:15.089" v="75" actId="5793"/>
          <ac:spMkLst>
            <pc:docMk/>
            <pc:sldMk cId="3106154666" sldId="256"/>
            <ac:spMk id="10" creationId="{0BFDC3D1-2A68-EF29-BF7B-DA6B293D8468}"/>
          </ac:spMkLst>
        </pc:spChg>
        <pc:picChg chg="mod">
          <ac:chgData name="Peter Jones" userId="0e2950338fd36735" providerId="LiveId" clId="{96BFAB15-91F4-4DE1-B90F-8E8091D62492}" dt="2023-03-29T18:13:33.202" v="77" actId="1076"/>
          <ac:picMkLst>
            <pc:docMk/>
            <pc:sldMk cId="3106154666" sldId="256"/>
            <ac:picMk id="13" creationId="{F9737790-E001-7BCF-EEB0-CC927E77FE85}"/>
          </ac:picMkLst>
        </pc:picChg>
      </pc:sldChg>
      <pc:sldChg chg="del">
        <pc:chgData name="Peter Jones" userId="0e2950338fd36735" providerId="LiveId" clId="{96BFAB15-91F4-4DE1-B90F-8E8091D62492}" dt="2023-03-29T19:46:15.922" v="229" actId="47"/>
        <pc:sldMkLst>
          <pc:docMk/>
          <pc:sldMk cId="2327583420" sldId="257"/>
        </pc:sldMkLst>
      </pc:sldChg>
      <pc:sldChg chg="del">
        <pc:chgData name="Peter Jones" userId="0e2950338fd36735" providerId="LiveId" clId="{96BFAB15-91F4-4DE1-B90F-8E8091D62492}" dt="2023-03-29T19:46:15.922" v="229" actId="47"/>
        <pc:sldMkLst>
          <pc:docMk/>
          <pc:sldMk cId="1738811243" sldId="259"/>
        </pc:sldMkLst>
      </pc:sldChg>
      <pc:sldChg chg="del">
        <pc:chgData name="Peter Jones" userId="0e2950338fd36735" providerId="LiveId" clId="{96BFAB15-91F4-4DE1-B90F-8E8091D62492}" dt="2023-03-29T19:46:15.922" v="229" actId="47"/>
        <pc:sldMkLst>
          <pc:docMk/>
          <pc:sldMk cId="1672936710" sldId="260"/>
        </pc:sldMkLst>
      </pc:sldChg>
      <pc:sldChg chg="del">
        <pc:chgData name="Peter Jones" userId="0e2950338fd36735" providerId="LiveId" clId="{96BFAB15-91F4-4DE1-B90F-8E8091D62492}" dt="2023-03-29T19:46:15.922" v="229" actId="47"/>
        <pc:sldMkLst>
          <pc:docMk/>
          <pc:sldMk cId="2684974178" sldId="261"/>
        </pc:sldMkLst>
      </pc:sldChg>
      <pc:sldChg chg="del">
        <pc:chgData name="Peter Jones" userId="0e2950338fd36735" providerId="LiveId" clId="{96BFAB15-91F4-4DE1-B90F-8E8091D62492}" dt="2023-03-29T19:46:15.922" v="229" actId="47"/>
        <pc:sldMkLst>
          <pc:docMk/>
          <pc:sldMk cId="2143631583" sldId="262"/>
        </pc:sldMkLst>
      </pc:sldChg>
      <pc:sldChg chg="del">
        <pc:chgData name="Peter Jones" userId="0e2950338fd36735" providerId="LiveId" clId="{96BFAB15-91F4-4DE1-B90F-8E8091D62492}" dt="2023-03-29T19:46:15.922" v="229" actId="47"/>
        <pc:sldMkLst>
          <pc:docMk/>
          <pc:sldMk cId="1425226715" sldId="263"/>
        </pc:sldMkLst>
      </pc:sldChg>
      <pc:sldChg chg="del">
        <pc:chgData name="Peter Jones" userId="0e2950338fd36735" providerId="LiveId" clId="{96BFAB15-91F4-4DE1-B90F-8E8091D62492}" dt="2023-03-29T19:46:15.922" v="229" actId="47"/>
        <pc:sldMkLst>
          <pc:docMk/>
          <pc:sldMk cId="3185484688" sldId="264"/>
        </pc:sldMkLst>
      </pc:sldChg>
      <pc:sldChg chg="del">
        <pc:chgData name="Peter Jones" userId="0e2950338fd36735" providerId="LiveId" clId="{96BFAB15-91F4-4DE1-B90F-8E8091D62492}" dt="2023-03-29T19:46:15.922" v="229" actId="47"/>
        <pc:sldMkLst>
          <pc:docMk/>
          <pc:sldMk cId="3600457879" sldId="265"/>
        </pc:sldMkLst>
      </pc:sldChg>
      <pc:sldChg chg="del">
        <pc:chgData name="Peter Jones" userId="0e2950338fd36735" providerId="LiveId" clId="{96BFAB15-91F4-4DE1-B90F-8E8091D62492}" dt="2023-03-29T19:46:15.922" v="229" actId="47"/>
        <pc:sldMkLst>
          <pc:docMk/>
          <pc:sldMk cId="1582593954" sldId="266"/>
        </pc:sldMkLst>
      </pc:sldChg>
      <pc:sldChg chg="del">
        <pc:chgData name="Peter Jones" userId="0e2950338fd36735" providerId="LiveId" clId="{96BFAB15-91F4-4DE1-B90F-8E8091D62492}" dt="2023-03-29T19:46:15.922" v="229" actId="47"/>
        <pc:sldMkLst>
          <pc:docMk/>
          <pc:sldMk cId="2085131252" sldId="268"/>
        </pc:sldMkLst>
      </pc:sldChg>
      <pc:sldChg chg="del">
        <pc:chgData name="Peter Jones" userId="0e2950338fd36735" providerId="LiveId" clId="{96BFAB15-91F4-4DE1-B90F-8E8091D62492}" dt="2023-03-29T19:46:15.922" v="229" actId="47"/>
        <pc:sldMkLst>
          <pc:docMk/>
          <pc:sldMk cId="2781473244" sldId="269"/>
        </pc:sldMkLst>
      </pc:sldChg>
      <pc:sldChg chg="del">
        <pc:chgData name="Peter Jones" userId="0e2950338fd36735" providerId="LiveId" clId="{96BFAB15-91F4-4DE1-B90F-8E8091D62492}" dt="2023-03-29T19:46:15.922" v="229" actId="47"/>
        <pc:sldMkLst>
          <pc:docMk/>
          <pc:sldMk cId="1031337230" sldId="270"/>
        </pc:sldMkLst>
      </pc:sldChg>
      <pc:sldChg chg="del">
        <pc:chgData name="Peter Jones" userId="0e2950338fd36735" providerId="LiveId" clId="{96BFAB15-91F4-4DE1-B90F-8E8091D62492}" dt="2023-03-29T19:46:15.922" v="229" actId="47"/>
        <pc:sldMkLst>
          <pc:docMk/>
          <pc:sldMk cId="726467233" sldId="271"/>
        </pc:sldMkLst>
      </pc:sldChg>
      <pc:sldChg chg="del">
        <pc:chgData name="Peter Jones" userId="0e2950338fd36735" providerId="LiveId" clId="{96BFAB15-91F4-4DE1-B90F-8E8091D62492}" dt="2023-03-29T19:46:15.922" v="229" actId="47"/>
        <pc:sldMkLst>
          <pc:docMk/>
          <pc:sldMk cId="3738159012" sldId="272"/>
        </pc:sldMkLst>
      </pc:sldChg>
      <pc:sldChg chg="del">
        <pc:chgData name="Peter Jones" userId="0e2950338fd36735" providerId="LiveId" clId="{96BFAB15-91F4-4DE1-B90F-8E8091D62492}" dt="2023-03-29T19:46:15.922" v="229" actId="47"/>
        <pc:sldMkLst>
          <pc:docMk/>
          <pc:sldMk cId="968994978" sldId="273"/>
        </pc:sldMkLst>
      </pc:sldChg>
      <pc:sldChg chg="del">
        <pc:chgData name="Peter Jones" userId="0e2950338fd36735" providerId="LiveId" clId="{96BFAB15-91F4-4DE1-B90F-8E8091D62492}" dt="2023-03-29T19:46:15.922" v="229" actId="47"/>
        <pc:sldMkLst>
          <pc:docMk/>
          <pc:sldMk cId="2443732822" sldId="274"/>
        </pc:sldMkLst>
      </pc:sldChg>
      <pc:sldChg chg="del">
        <pc:chgData name="Peter Jones" userId="0e2950338fd36735" providerId="LiveId" clId="{96BFAB15-91F4-4DE1-B90F-8E8091D62492}" dt="2023-03-29T19:46:15.922" v="229" actId="47"/>
        <pc:sldMkLst>
          <pc:docMk/>
          <pc:sldMk cId="4158655680" sldId="275"/>
        </pc:sldMkLst>
      </pc:sldChg>
      <pc:sldChg chg="del">
        <pc:chgData name="Peter Jones" userId="0e2950338fd36735" providerId="LiveId" clId="{96BFAB15-91F4-4DE1-B90F-8E8091D62492}" dt="2023-03-29T19:46:15.922" v="229" actId="47"/>
        <pc:sldMkLst>
          <pc:docMk/>
          <pc:sldMk cId="2015340517" sldId="276"/>
        </pc:sldMkLst>
      </pc:sldChg>
      <pc:sldChg chg="del">
        <pc:chgData name="Peter Jones" userId="0e2950338fd36735" providerId="LiveId" clId="{96BFAB15-91F4-4DE1-B90F-8E8091D62492}" dt="2023-03-29T19:46:15.922" v="229" actId="47"/>
        <pc:sldMkLst>
          <pc:docMk/>
          <pc:sldMk cId="1780519926" sldId="277"/>
        </pc:sldMkLst>
      </pc:sldChg>
      <pc:sldChg chg="del">
        <pc:chgData name="Peter Jones" userId="0e2950338fd36735" providerId="LiveId" clId="{96BFAB15-91F4-4DE1-B90F-8E8091D62492}" dt="2023-03-29T19:46:15.922" v="229" actId="47"/>
        <pc:sldMkLst>
          <pc:docMk/>
          <pc:sldMk cId="654988490" sldId="292"/>
        </pc:sldMkLst>
      </pc:sldChg>
      <pc:sldChg chg="del">
        <pc:chgData name="Peter Jones" userId="0e2950338fd36735" providerId="LiveId" clId="{96BFAB15-91F4-4DE1-B90F-8E8091D62492}" dt="2023-03-29T19:46:15.922" v="229" actId="47"/>
        <pc:sldMkLst>
          <pc:docMk/>
          <pc:sldMk cId="2482134404" sldId="293"/>
        </pc:sldMkLst>
      </pc:sldChg>
      <pc:sldChg chg="del">
        <pc:chgData name="Peter Jones" userId="0e2950338fd36735" providerId="LiveId" clId="{96BFAB15-91F4-4DE1-B90F-8E8091D62492}" dt="2023-03-29T19:46:15.922" v="229" actId="47"/>
        <pc:sldMkLst>
          <pc:docMk/>
          <pc:sldMk cId="555099221" sldId="294"/>
        </pc:sldMkLst>
      </pc:sldChg>
      <pc:sldChg chg="del">
        <pc:chgData name="Peter Jones" userId="0e2950338fd36735" providerId="LiveId" clId="{96BFAB15-91F4-4DE1-B90F-8E8091D62492}" dt="2023-03-29T19:46:15.922" v="229" actId="47"/>
        <pc:sldMkLst>
          <pc:docMk/>
          <pc:sldMk cId="2975311095" sldId="295"/>
        </pc:sldMkLst>
      </pc:sldChg>
      <pc:sldChg chg="del">
        <pc:chgData name="Peter Jones" userId="0e2950338fd36735" providerId="LiveId" clId="{96BFAB15-91F4-4DE1-B90F-8E8091D62492}" dt="2023-03-29T19:46:15.922" v="229" actId="47"/>
        <pc:sldMkLst>
          <pc:docMk/>
          <pc:sldMk cId="960498758" sldId="296"/>
        </pc:sldMkLst>
      </pc:sldChg>
      <pc:sldChg chg="del">
        <pc:chgData name="Peter Jones" userId="0e2950338fd36735" providerId="LiveId" clId="{96BFAB15-91F4-4DE1-B90F-8E8091D62492}" dt="2023-03-29T19:46:15.922" v="229" actId="47"/>
        <pc:sldMkLst>
          <pc:docMk/>
          <pc:sldMk cId="614665507" sldId="297"/>
        </pc:sldMkLst>
      </pc:sldChg>
      <pc:sldChg chg="del">
        <pc:chgData name="Peter Jones" userId="0e2950338fd36735" providerId="LiveId" clId="{96BFAB15-91F4-4DE1-B90F-8E8091D62492}" dt="2023-03-29T19:46:15.922" v="229" actId="47"/>
        <pc:sldMkLst>
          <pc:docMk/>
          <pc:sldMk cId="282861344" sldId="298"/>
        </pc:sldMkLst>
      </pc:sldChg>
      <pc:sldChg chg="del">
        <pc:chgData name="Peter Jones" userId="0e2950338fd36735" providerId="LiveId" clId="{96BFAB15-91F4-4DE1-B90F-8E8091D62492}" dt="2023-03-29T19:46:15.922" v="229" actId="47"/>
        <pc:sldMkLst>
          <pc:docMk/>
          <pc:sldMk cId="3170671323" sldId="299"/>
        </pc:sldMkLst>
      </pc:sldChg>
      <pc:sldChg chg="del">
        <pc:chgData name="Peter Jones" userId="0e2950338fd36735" providerId="LiveId" clId="{96BFAB15-91F4-4DE1-B90F-8E8091D62492}" dt="2023-03-29T19:46:15.922" v="229" actId="47"/>
        <pc:sldMkLst>
          <pc:docMk/>
          <pc:sldMk cId="865995440" sldId="300"/>
        </pc:sldMkLst>
      </pc:sldChg>
      <pc:sldChg chg="del">
        <pc:chgData name="Peter Jones" userId="0e2950338fd36735" providerId="LiveId" clId="{96BFAB15-91F4-4DE1-B90F-8E8091D62492}" dt="2023-03-29T19:46:15.922" v="229" actId="47"/>
        <pc:sldMkLst>
          <pc:docMk/>
          <pc:sldMk cId="1565115829" sldId="301"/>
        </pc:sldMkLst>
      </pc:sldChg>
      <pc:sldChg chg="del">
        <pc:chgData name="Peter Jones" userId="0e2950338fd36735" providerId="LiveId" clId="{96BFAB15-91F4-4DE1-B90F-8E8091D62492}" dt="2023-03-29T19:46:15.922" v="229" actId="47"/>
        <pc:sldMkLst>
          <pc:docMk/>
          <pc:sldMk cId="1444878168" sldId="302"/>
        </pc:sldMkLst>
      </pc:sldChg>
      <pc:sldChg chg="del">
        <pc:chgData name="Peter Jones" userId="0e2950338fd36735" providerId="LiveId" clId="{96BFAB15-91F4-4DE1-B90F-8E8091D62492}" dt="2023-03-29T19:46:15.922" v="229" actId="47"/>
        <pc:sldMkLst>
          <pc:docMk/>
          <pc:sldMk cId="3445027499" sldId="304"/>
        </pc:sldMkLst>
      </pc:sldChg>
      <pc:sldChg chg="del">
        <pc:chgData name="Peter Jones" userId="0e2950338fd36735" providerId="LiveId" clId="{96BFAB15-91F4-4DE1-B90F-8E8091D62492}" dt="2023-03-29T19:46:15.922" v="229" actId="47"/>
        <pc:sldMkLst>
          <pc:docMk/>
          <pc:sldMk cId="4132448366" sldId="305"/>
        </pc:sldMkLst>
      </pc:sldChg>
      <pc:sldChg chg="del">
        <pc:chgData name="Peter Jones" userId="0e2950338fd36735" providerId="LiveId" clId="{96BFAB15-91F4-4DE1-B90F-8E8091D62492}" dt="2023-03-29T19:46:15.922" v="229" actId="47"/>
        <pc:sldMkLst>
          <pc:docMk/>
          <pc:sldMk cId="3431588569" sldId="306"/>
        </pc:sldMkLst>
      </pc:sldChg>
      <pc:sldChg chg="del">
        <pc:chgData name="Peter Jones" userId="0e2950338fd36735" providerId="LiveId" clId="{96BFAB15-91F4-4DE1-B90F-8E8091D62492}" dt="2023-03-29T19:46:15.922" v="229" actId="47"/>
        <pc:sldMkLst>
          <pc:docMk/>
          <pc:sldMk cId="2215805568" sldId="307"/>
        </pc:sldMkLst>
      </pc:sldChg>
      <pc:sldChg chg="del">
        <pc:chgData name="Peter Jones" userId="0e2950338fd36735" providerId="LiveId" clId="{96BFAB15-91F4-4DE1-B90F-8E8091D62492}" dt="2023-03-29T19:46:15.922" v="229" actId="47"/>
        <pc:sldMkLst>
          <pc:docMk/>
          <pc:sldMk cId="3952958109" sldId="309"/>
        </pc:sldMkLst>
      </pc:sldChg>
      <pc:sldChg chg="del">
        <pc:chgData name="Peter Jones" userId="0e2950338fd36735" providerId="LiveId" clId="{96BFAB15-91F4-4DE1-B90F-8E8091D62492}" dt="2023-03-29T19:46:15.922" v="229" actId="47"/>
        <pc:sldMkLst>
          <pc:docMk/>
          <pc:sldMk cId="1706716539" sldId="311"/>
        </pc:sldMkLst>
      </pc:sldChg>
      <pc:sldChg chg="del">
        <pc:chgData name="Peter Jones" userId="0e2950338fd36735" providerId="LiveId" clId="{96BFAB15-91F4-4DE1-B90F-8E8091D62492}" dt="2023-03-29T19:46:15.922" v="229" actId="47"/>
        <pc:sldMkLst>
          <pc:docMk/>
          <pc:sldMk cId="92149894" sldId="312"/>
        </pc:sldMkLst>
      </pc:sldChg>
      <pc:sldChg chg="del">
        <pc:chgData name="Peter Jones" userId="0e2950338fd36735" providerId="LiveId" clId="{96BFAB15-91F4-4DE1-B90F-8E8091D62492}" dt="2023-03-29T19:46:15.922" v="229" actId="47"/>
        <pc:sldMkLst>
          <pc:docMk/>
          <pc:sldMk cId="1637483213" sldId="314"/>
        </pc:sldMkLst>
      </pc:sldChg>
      <pc:sldChg chg="del">
        <pc:chgData name="Peter Jones" userId="0e2950338fd36735" providerId="LiveId" clId="{96BFAB15-91F4-4DE1-B90F-8E8091D62492}" dt="2023-03-29T19:46:15.922" v="229" actId="47"/>
        <pc:sldMkLst>
          <pc:docMk/>
          <pc:sldMk cId="65045052" sldId="315"/>
        </pc:sldMkLst>
      </pc:sldChg>
      <pc:sldChg chg="del">
        <pc:chgData name="Peter Jones" userId="0e2950338fd36735" providerId="LiveId" clId="{96BFAB15-91F4-4DE1-B90F-8E8091D62492}" dt="2023-03-29T19:46:15.922" v="229" actId="47"/>
        <pc:sldMkLst>
          <pc:docMk/>
          <pc:sldMk cId="309458598" sldId="316"/>
        </pc:sldMkLst>
      </pc:sldChg>
      <pc:sldChg chg="del">
        <pc:chgData name="Peter Jones" userId="0e2950338fd36735" providerId="LiveId" clId="{96BFAB15-91F4-4DE1-B90F-8E8091D62492}" dt="2023-03-29T19:46:15.922" v="229" actId="47"/>
        <pc:sldMkLst>
          <pc:docMk/>
          <pc:sldMk cId="2897910766" sldId="317"/>
        </pc:sldMkLst>
      </pc:sldChg>
      <pc:sldChg chg="del">
        <pc:chgData name="Peter Jones" userId="0e2950338fd36735" providerId="LiveId" clId="{96BFAB15-91F4-4DE1-B90F-8E8091D62492}" dt="2023-03-29T19:46:15.922" v="229" actId="47"/>
        <pc:sldMkLst>
          <pc:docMk/>
          <pc:sldMk cId="867701131" sldId="318"/>
        </pc:sldMkLst>
      </pc:sldChg>
      <pc:sldChg chg="del">
        <pc:chgData name="Peter Jones" userId="0e2950338fd36735" providerId="LiveId" clId="{96BFAB15-91F4-4DE1-B90F-8E8091D62492}" dt="2023-03-29T19:46:15.922" v="229" actId="47"/>
        <pc:sldMkLst>
          <pc:docMk/>
          <pc:sldMk cId="3252330186" sldId="319"/>
        </pc:sldMkLst>
      </pc:sldChg>
      <pc:sldChg chg="del">
        <pc:chgData name="Peter Jones" userId="0e2950338fd36735" providerId="LiveId" clId="{96BFAB15-91F4-4DE1-B90F-8E8091D62492}" dt="2023-03-29T19:46:15.922" v="229" actId="47"/>
        <pc:sldMkLst>
          <pc:docMk/>
          <pc:sldMk cId="847042867" sldId="320"/>
        </pc:sldMkLst>
      </pc:sldChg>
      <pc:sldChg chg="del">
        <pc:chgData name="Peter Jones" userId="0e2950338fd36735" providerId="LiveId" clId="{96BFAB15-91F4-4DE1-B90F-8E8091D62492}" dt="2023-03-29T19:46:15.922" v="229" actId="47"/>
        <pc:sldMkLst>
          <pc:docMk/>
          <pc:sldMk cId="2542420830" sldId="321"/>
        </pc:sldMkLst>
      </pc:sldChg>
      <pc:sldChg chg="addSp delSp modSp mod">
        <pc:chgData name="Peter Jones" userId="0e2950338fd36735" providerId="LiveId" clId="{96BFAB15-91F4-4DE1-B90F-8E8091D62492}" dt="2023-03-30T00:19:26.778" v="737" actId="14100"/>
        <pc:sldMkLst>
          <pc:docMk/>
          <pc:sldMk cId="2580692633" sldId="322"/>
        </pc:sldMkLst>
        <pc:spChg chg="add mod">
          <ac:chgData name="Peter Jones" userId="0e2950338fd36735" providerId="LiveId" clId="{96BFAB15-91F4-4DE1-B90F-8E8091D62492}" dt="2023-03-30T00:19:18.533" v="736" actId="1038"/>
          <ac:spMkLst>
            <pc:docMk/>
            <pc:sldMk cId="2580692633" sldId="322"/>
            <ac:spMk id="3" creationId="{F9D16DD4-51DB-E9EF-5543-3B8517B45B3D}"/>
          </ac:spMkLst>
        </pc:spChg>
        <pc:spChg chg="mod">
          <ac:chgData name="Peter Jones" userId="0e2950338fd36735" providerId="LiveId" clId="{96BFAB15-91F4-4DE1-B90F-8E8091D62492}" dt="2023-03-29T19:46:47.085" v="308" actId="5793"/>
          <ac:spMkLst>
            <pc:docMk/>
            <pc:sldMk cId="2580692633" sldId="322"/>
            <ac:spMk id="10" creationId="{0BFDC3D1-2A68-EF29-BF7B-DA6B293D8468}"/>
          </ac:spMkLst>
        </pc:spChg>
        <pc:spChg chg="del">
          <ac:chgData name="Peter Jones" userId="0e2950338fd36735" providerId="LiveId" clId="{96BFAB15-91F4-4DE1-B90F-8E8091D62492}" dt="2023-03-29T18:41:21.979" v="143" actId="478"/>
          <ac:spMkLst>
            <pc:docMk/>
            <pc:sldMk cId="2580692633" sldId="322"/>
            <ac:spMk id="12" creationId="{F4181059-64CE-1EFB-334E-E152BE48EA52}"/>
          </ac:spMkLst>
        </pc:spChg>
        <pc:picChg chg="add mod modCrop">
          <ac:chgData name="Peter Jones" userId="0e2950338fd36735" providerId="LiveId" clId="{96BFAB15-91F4-4DE1-B90F-8E8091D62492}" dt="2023-03-30T00:19:26.778" v="737" actId="14100"/>
          <ac:picMkLst>
            <pc:docMk/>
            <pc:sldMk cId="2580692633" sldId="322"/>
            <ac:picMk id="2" creationId="{82BA277E-D160-4DBE-4FE9-E586267C72CD}"/>
          </ac:picMkLst>
        </pc:picChg>
        <pc:picChg chg="add mod">
          <ac:chgData name="Peter Jones" userId="0e2950338fd36735" providerId="LiveId" clId="{96BFAB15-91F4-4DE1-B90F-8E8091D62492}" dt="2023-03-30T00:19:18.533" v="736" actId="1038"/>
          <ac:picMkLst>
            <pc:docMk/>
            <pc:sldMk cId="2580692633" sldId="322"/>
            <ac:picMk id="1026" creationId="{007A3A38-AF79-F6FA-2459-4A9DE80E57D2}"/>
          </ac:picMkLst>
        </pc:picChg>
      </pc:sldChg>
      <pc:sldChg chg="delSp modSp add del mod">
        <pc:chgData name="Peter Jones" userId="0e2950338fd36735" providerId="LiveId" clId="{96BFAB15-91F4-4DE1-B90F-8E8091D62492}" dt="2023-03-29T19:46:56.339" v="310" actId="47"/>
        <pc:sldMkLst>
          <pc:docMk/>
          <pc:sldMk cId="2586400490" sldId="323"/>
        </pc:sldMkLst>
        <pc:picChg chg="del mod">
          <ac:chgData name="Peter Jones" userId="0e2950338fd36735" providerId="LiveId" clId="{96BFAB15-91F4-4DE1-B90F-8E8091D62492}" dt="2023-03-29T19:46:23.928" v="233" actId="478"/>
          <ac:picMkLst>
            <pc:docMk/>
            <pc:sldMk cId="2586400490" sldId="323"/>
            <ac:picMk id="2" creationId="{82BA277E-D160-4DBE-4FE9-E586267C72CD}"/>
          </ac:picMkLst>
        </pc:picChg>
        <pc:picChg chg="del">
          <ac:chgData name="Peter Jones" userId="0e2950338fd36735" providerId="LiveId" clId="{96BFAB15-91F4-4DE1-B90F-8E8091D62492}" dt="2023-03-29T19:46:21.974" v="231" actId="478"/>
          <ac:picMkLst>
            <pc:docMk/>
            <pc:sldMk cId="2586400490" sldId="323"/>
            <ac:picMk id="1026" creationId="{007A3A38-AF79-F6FA-2459-4A9DE80E57D2}"/>
          </ac:picMkLst>
        </pc:picChg>
      </pc:sldChg>
      <pc:sldChg chg="del">
        <pc:chgData name="Peter Jones" userId="0e2950338fd36735" providerId="LiveId" clId="{96BFAB15-91F4-4DE1-B90F-8E8091D62492}" dt="2023-03-29T19:46:15.922" v="229" actId="47"/>
        <pc:sldMkLst>
          <pc:docMk/>
          <pc:sldMk cId="3938181598" sldId="323"/>
        </pc:sldMkLst>
      </pc:sldChg>
      <pc:sldChg chg="addSp delSp modSp add mod">
        <pc:chgData name="Peter Jones" userId="0e2950338fd36735" providerId="LiveId" clId="{96BFAB15-91F4-4DE1-B90F-8E8091D62492}" dt="2023-03-30T00:28:36.248" v="950" actId="1035"/>
        <pc:sldMkLst>
          <pc:docMk/>
          <pc:sldMk cId="317034309" sldId="324"/>
        </pc:sldMkLst>
        <pc:spChg chg="add mod">
          <ac:chgData name="Peter Jones" userId="0e2950338fd36735" providerId="LiveId" clId="{96BFAB15-91F4-4DE1-B90F-8E8091D62492}" dt="2023-03-30T00:20:59.692" v="755" actId="1035"/>
          <ac:spMkLst>
            <pc:docMk/>
            <pc:sldMk cId="317034309" sldId="324"/>
            <ac:spMk id="2" creationId="{F8BD5986-8079-4C74-9367-799F617F9FFE}"/>
          </ac:spMkLst>
        </pc:spChg>
        <pc:spChg chg="add del mod">
          <ac:chgData name="Peter Jones" userId="0e2950338fd36735" providerId="LiveId" clId="{96BFAB15-91F4-4DE1-B90F-8E8091D62492}" dt="2023-03-29T19:52:07.818" v="362" actId="478"/>
          <ac:spMkLst>
            <pc:docMk/>
            <pc:sldMk cId="317034309" sldId="324"/>
            <ac:spMk id="3" creationId="{C89D7935-646F-487C-AC27-A1C49DB5D96B}"/>
          </ac:spMkLst>
        </pc:spChg>
        <pc:spChg chg="add mod">
          <ac:chgData name="Peter Jones" userId="0e2950338fd36735" providerId="LiveId" clId="{96BFAB15-91F4-4DE1-B90F-8E8091D62492}" dt="2023-03-30T00:21:59.246" v="801" actId="1038"/>
          <ac:spMkLst>
            <pc:docMk/>
            <pc:sldMk cId="317034309" sldId="324"/>
            <ac:spMk id="3" creationId="{CAB2C6A5-B420-4D70-71E0-D425BDEC4379}"/>
          </ac:spMkLst>
        </pc:spChg>
        <pc:spChg chg="add mod">
          <ac:chgData name="Peter Jones" userId="0e2950338fd36735" providerId="LiveId" clId="{96BFAB15-91F4-4DE1-B90F-8E8091D62492}" dt="2023-03-29T19:53:17.465" v="373" actId="1038"/>
          <ac:spMkLst>
            <pc:docMk/>
            <pc:sldMk cId="317034309" sldId="324"/>
            <ac:spMk id="5" creationId="{834DA4C2-6639-6FA8-D779-6C62DE048D6D}"/>
          </ac:spMkLst>
        </pc:spChg>
        <pc:spChg chg="add mod">
          <ac:chgData name="Peter Jones" userId="0e2950338fd36735" providerId="LiveId" clId="{96BFAB15-91F4-4DE1-B90F-8E8091D62492}" dt="2023-03-29T19:53:49.454" v="375" actId="207"/>
          <ac:spMkLst>
            <pc:docMk/>
            <pc:sldMk cId="317034309" sldId="324"/>
            <ac:spMk id="6" creationId="{1F35C4A1-6F74-3CF5-AF4B-10799AEA74FB}"/>
          </ac:spMkLst>
        </pc:spChg>
        <pc:spChg chg="add mod">
          <ac:chgData name="Peter Jones" userId="0e2950338fd36735" providerId="LiveId" clId="{96BFAB15-91F4-4DE1-B90F-8E8091D62492}" dt="2023-03-29T19:55:03.188" v="398" actId="1076"/>
          <ac:spMkLst>
            <pc:docMk/>
            <pc:sldMk cId="317034309" sldId="324"/>
            <ac:spMk id="7" creationId="{9DC65139-0DCC-E7EB-5C23-AF66B4DD79D8}"/>
          </ac:spMkLst>
        </pc:spChg>
        <pc:spChg chg="add mod">
          <ac:chgData name="Peter Jones" userId="0e2950338fd36735" providerId="LiveId" clId="{96BFAB15-91F4-4DE1-B90F-8E8091D62492}" dt="2023-03-29T19:55:22.895" v="400" actId="1076"/>
          <ac:spMkLst>
            <pc:docMk/>
            <pc:sldMk cId="317034309" sldId="324"/>
            <ac:spMk id="11" creationId="{1EEB8196-AA71-A0A2-A82B-EBF935E74F08}"/>
          </ac:spMkLst>
        </pc:spChg>
        <pc:spChg chg="add mod">
          <ac:chgData name="Peter Jones" userId="0e2950338fd36735" providerId="LiveId" clId="{96BFAB15-91F4-4DE1-B90F-8E8091D62492}" dt="2023-03-29T19:56:39.966" v="433" actId="1036"/>
          <ac:spMkLst>
            <pc:docMk/>
            <pc:sldMk cId="317034309" sldId="324"/>
            <ac:spMk id="12" creationId="{9154D57E-DA04-18E5-B72E-4BD1292A2AB6}"/>
          </ac:spMkLst>
        </pc:spChg>
        <pc:spChg chg="add mod">
          <ac:chgData name="Peter Jones" userId="0e2950338fd36735" providerId="LiveId" clId="{96BFAB15-91F4-4DE1-B90F-8E8091D62492}" dt="2023-03-29T19:56:24.390" v="406" actId="14100"/>
          <ac:spMkLst>
            <pc:docMk/>
            <pc:sldMk cId="317034309" sldId="324"/>
            <ac:spMk id="13" creationId="{E97BDF3C-4029-EC84-2509-BFF15230C5F4}"/>
          </ac:spMkLst>
        </pc:spChg>
        <pc:spChg chg="add mod">
          <ac:chgData name="Peter Jones" userId="0e2950338fd36735" providerId="LiveId" clId="{96BFAB15-91F4-4DE1-B90F-8E8091D62492}" dt="2023-03-29T19:56:59.311" v="470" actId="1035"/>
          <ac:spMkLst>
            <pc:docMk/>
            <pc:sldMk cId="317034309" sldId="324"/>
            <ac:spMk id="14" creationId="{DABA139E-C200-5B31-E612-BB8B72D116E9}"/>
          </ac:spMkLst>
        </pc:spChg>
        <pc:spChg chg="add mod">
          <ac:chgData name="Peter Jones" userId="0e2950338fd36735" providerId="LiveId" clId="{96BFAB15-91F4-4DE1-B90F-8E8091D62492}" dt="2023-03-29T19:57:25.736" v="472" actId="1076"/>
          <ac:spMkLst>
            <pc:docMk/>
            <pc:sldMk cId="317034309" sldId="324"/>
            <ac:spMk id="15" creationId="{58F2E965-469D-3D2B-D145-403188B54B9F}"/>
          </ac:spMkLst>
        </pc:spChg>
        <pc:spChg chg="add mod">
          <ac:chgData name="Peter Jones" userId="0e2950338fd36735" providerId="LiveId" clId="{96BFAB15-91F4-4DE1-B90F-8E8091D62492}" dt="2023-03-30T00:21:05.739" v="765" actId="1037"/>
          <ac:spMkLst>
            <pc:docMk/>
            <pc:sldMk cId="317034309" sldId="324"/>
            <ac:spMk id="16" creationId="{E6C685A0-6FA6-924F-C296-26977F0CA414}"/>
          </ac:spMkLst>
        </pc:spChg>
        <pc:spChg chg="add mod">
          <ac:chgData name="Peter Jones" userId="0e2950338fd36735" providerId="LiveId" clId="{96BFAB15-91F4-4DE1-B90F-8E8091D62492}" dt="2023-03-29T19:57:50.666" v="477" actId="1076"/>
          <ac:spMkLst>
            <pc:docMk/>
            <pc:sldMk cId="317034309" sldId="324"/>
            <ac:spMk id="17" creationId="{984ADD33-A4A9-4E72-B3F4-AA093B5DB8DE}"/>
          </ac:spMkLst>
        </pc:spChg>
        <pc:spChg chg="add mod">
          <ac:chgData name="Peter Jones" userId="0e2950338fd36735" providerId="LiveId" clId="{96BFAB15-91F4-4DE1-B90F-8E8091D62492}" dt="2023-03-29T19:58:05.991" v="480" actId="1076"/>
          <ac:spMkLst>
            <pc:docMk/>
            <pc:sldMk cId="317034309" sldId="324"/>
            <ac:spMk id="18" creationId="{28ACCE62-8070-9037-8BAA-66B7585D1DD6}"/>
          </ac:spMkLst>
        </pc:spChg>
        <pc:spChg chg="add mod">
          <ac:chgData name="Peter Jones" userId="0e2950338fd36735" providerId="LiveId" clId="{96BFAB15-91F4-4DE1-B90F-8E8091D62492}" dt="2023-03-29T19:58:24.892" v="482" actId="1076"/>
          <ac:spMkLst>
            <pc:docMk/>
            <pc:sldMk cId="317034309" sldId="324"/>
            <ac:spMk id="19" creationId="{745AB2BB-C786-5154-AC4E-645F119544C0}"/>
          </ac:spMkLst>
        </pc:spChg>
        <pc:spChg chg="add mod">
          <ac:chgData name="Peter Jones" userId="0e2950338fd36735" providerId="LiveId" clId="{96BFAB15-91F4-4DE1-B90F-8E8091D62492}" dt="2023-03-30T00:23:26.100" v="808" actId="688"/>
          <ac:spMkLst>
            <pc:docMk/>
            <pc:sldMk cId="317034309" sldId="324"/>
            <ac:spMk id="20" creationId="{ECC9C6A8-1704-F4E0-E5F6-051449706D17}"/>
          </ac:spMkLst>
        </pc:spChg>
        <pc:spChg chg="add mod">
          <ac:chgData name="Peter Jones" userId="0e2950338fd36735" providerId="LiveId" clId="{96BFAB15-91F4-4DE1-B90F-8E8091D62492}" dt="2023-03-30T00:25:39.478" v="865" actId="1035"/>
          <ac:spMkLst>
            <pc:docMk/>
            <pc:sldMk cId="317034309" sldId="324"/>
            <ac:spMk id="26" creationId="{7123B50D-B08B-2B74-B395-D627A1DF8C40}"/>
          </ac:spMkLst>
        </pc:spChg>
        <pc:spChg chg="add mod">
          <ac:chgData name="Peter Jones" userId="0e2950338fd36735" providerId="LiveId" clId="{96BFAB15-91F4-4DE1-B90F-8E8091D62492}" dt="2023-03-30T00:26:23.507" v="892" actId="14100"/>
          <ac:spMkLst>
            <pc:docMk/>
            <pc:sldMk cId="317034309" sldId="324"/>
            <ac:spMk id="27" creationId="{3BD07467-5105-6741-1AB9-1B35647E5C99}"/>
          </ac:spMkLst>
        </pc:spChg>
        <pc:spChg chg="add mod">
          <ac:chgData name="Peter Jones" userId="0e2950338fd36735" providerId="LiveId" clId="{96BFAB15-91F4-4DE1-B90F-8E8091D62492}" dt="2023-03-30T00:27:46.726" v="935" actId="14100"/>
          <ac:spMkLst>
            <pc:docMk/>
            <pc:sldMk cId="317034309" sldId="324"/>
            <ac:spMk id="28" creationId="{79C095B4-1445-8FCE-E137-619F9A030ACA}"/>
          </ac:spMkLst>
        </pc:spChg>
        <pc:spChg chg="add mod">
          <ac:chgData name="Peter Jones" userId="0e2950338fd36735" providerId="LiveId" clId="{96BFAB15-91F4-4DE1-B90F-8E8091D62492}" dt="2023-03-30T00:28:36.248" v="950" actId="1035"/>
          <ac:spMkLst>
            <pc:docMk/>
            <pc:sldMk cId="317034309" sldId="324"/>
            <ac:spMk id="29" creationId="{73719CD8-E4F1-64F4-EBCB-D7A85FF6C4B1}"/>
          </ac:spMkLst>
        </pc:spChg>
        <pc:picChg chg="del">
          <ac:chgData name="Peter Jones" userId="0e2950338fd36735" providerId="LiveId" clId="{96BFAB15-91F4-4DE1-B90F-8E8091D62492}" dt="2023-03-29T19:47:01.292" v="312" actId="478"/>
          <ac:picMkLst>
            <pc:docMk/>
            <pc:sldMk cId="317034309" sldId="324"/>
            <ac:picMk id="2" creationId="{82BA277E-D160-4DBE-4FE9-E586267C72CD}"/>
          </ac:picMkLst>
        </pc:picChg>
        <pc:picChg chg="del">
          <ac:chgData name="Peter Jones" userId="0e2950338fd36735" providerId="LiveId" clId="{96BFAB15-91F4-4DE1-B90F-8E8091D62492}" dt="2023-03-29T19:46:59.489" v="311" actId="478"/>
          <ac:picMkLst>
            <pc:docMk/>
            <pc:sldMk cId="317034309" sldId="324"/>
            <ac:picMk id="1026" creationId="{007A3A38-AF79-F6FA-2459-4A9DE80E57D2}"/>
          </ac:picMkLst>
        </pc:picChg>
        <pc:picChg chg="add mod">
          <ac:chgData name="Peter Jones" userId="0e2950338fd36735" providerId="LiveId" clId="{96BFAB15-91F4-4DE1-B90F-8E8091D62492}" dt="2023-03-30T00:20:13.103" v="740" actId="1076"/>
          <ac:picMkLst>
            <pc:docMk/>
            <pc:sldMk cId="317034309" sldId="324"/>
            <ac:picMk id="2050" creationId="{A5D7B4E3-60C9-37FD-771D-E6FF9AD44470}"/>
          </ac:picMkLst>
        </pc:picChg>
        <pc:cxnChg chg="add mod">
          <ac:chgData name="Peter Jones" userId="0e2950338fd36735" providerId="LiveId" clId="{96BFAB15-91F4-4DE1-B90F-8E8091D62492}" dt="2023-03-30T00:24:13.169" v="823" actId="1038"/>
          <ac:cxnSpMkLst>
            <pc:docMk/>
            <pc:sldMk cId="317034309" sldId="324"/>
            <ac:cxnSpMk id="22" creationId="{6E2D0084-3D2F-F6C1-4C80-68CBD18DF360}"/>
          </ac:cxnSpMkLst>
        </pc:cxnChg>
        <pc:cxnChg chg="add mod">
          <ac:chgData name="Peter Jones" userId="0e2950338fd36735" providerId="LiveId" clId="{96BFAB15-91F4-4DE1-B90F-8E8091D62492}" dt="2023-03-30T00:24:32.902" v="826" actId="14100"/>
          <ac:cxnSpMkLst>
            <pc:docMk/>
            <pc:sldMk cId="317034309" sldId="324"/>
            <ac:cxnSpMk id="23" creationId="{DAA1D601-FC4F-AF44-CAD8-62071774C78F}"/>
          </ac:cxnSpMkLst>
        </pc:cxnChg>
      </pc:sldChg>
      <pc:sldChg chg="del">
        <pc:chgData name="Peter Jones" userId="0e2950338fd36735" providerId="LiveId" clId="{96BFAB15-91F4-4DE1-B90F-8E8091D62492}" dt="2023-03-29T19:46:15.922" v="229" actId="47"/>
        <pc:sldMkLst>
          <pc:docMk/>
          <pc:sldMk cId="719818773" sldId="324"/>
        </pc:sldMkLst>
      </pc:sldChg>
      <pc:sldChg chg="addSp modSp add mod ord">
        <pc:chgData name="Peter Jones" userId="0e2950338fd36735" providerId="LiveId" clId="{96BFAB15-91F4-4DE1-B90F-8E8091D62492}" dt="2023-03-30T14:38:40.232" v="1235" actId="1076"/>
        <pc:sldMkLst>
          <pc:docMk/>
          <pc:sldMk cId="2675465248" sldId="325"/>
        </pc:sldMkLst>
        <pc:spChg chg="add mod">
          <ac:chgData name="Peter Jones" userId="0e2950338fd36735" providerId="LiveId" clId="{96BFAB15-91F4-4DE1-B90F-8E8091D62492}" dt="2023-03-30T14:37:09.033" v="1222" actId="123"/>
          <ac:spMkLst>
            <pc:docMk/>
            <pc:sldMk cId="2675465248" sldId="325"/>
            <ac:spMk id="3" creationId="{87EB7BC6-4AE9-DC08-5571-E3A61A12D0D2}"/>
          </ac:spMkLst>
        </pc:spChg>
        <pc:picChg chg="add mod">
          <ac:chgData name="Peter Jones" userId="0e2950338fd36735" providerId="LiveId" clId="{96BFAB15-91F4-4DE1-B90F-8E8091D62492}" dt="2023-03-30T14:38:40.232" v="1235" actId="1076"/>
          <ac:picMkLst>
            <pc:docMk/>
            <pc:sldMk cId="2675465248" sldId="325"/>
            <ac:picMk id="4098" creationId="{A5670423-BAE0-9ADB-BBE5-1CB76D0A7331}"/>
          </ac:picMkLst>
        </pc:picChg>
      </pc:sldChg>
      <pc:sldChg chg="del">
        <pc:chgData name="Peter Jones" userId="0e2950338fd36735" providerId="LiveId" clId="{96BFAB15-91F4-4DE1-B90F-8E8091D62492}" dt="2023-03-29T19:46:15.922" v="229" actId="47"/>
        <pc:sldMkLst>
          <pc:docMk/>
          <pc:sldMk cId="2991480199" sldId="325"/>
        </pc:sldMkLst>
      </pc:sldChg>
      <pc:sldChg chg="del">
        <pc:chgData name="Peter Jones" userId="0e2950338fd36735" providerId="LiveId" clId="{96BFAB15-91F4-4DE1-B90F-8E8091D62492}" dt="2023-03-29T19:46:15.922" v="229" actId="47"/>
        <pc:sldMkLst>
          <pc:docMk/>
          <pc:sldMk cId="856842182" sldId="326"/>
        </pc:sldMkLst>
      </pc:sldChg>
      <pc:sldChg chg="add">
        <pc:chgData name="Peter Jones" userId="0e2950338fd36735" providerId="LiveId" clId="{96BFAB15-91F4-4DE1-B90F-8E8091D62492}" dt="2023-03-29T19:48:03.665" v="314" actId="2890"/>
        <pc:sldMkLst>
          <pc:docMk/>
          <pc:sldMk cId="2905127576" sldId="326"/>
        </pc:sldMkLst>
      </pc:sldChg>
      <pc:sldChg chg="add">
        <pc:chgData name="Peter Jones" userId="0e2950338fd36735" providerId="LiveId" clId="{96BFAB15-91F4-4DE1-B90F-8E8091D62492}" dt="2023-03-29T19:48:07.557" v="315" actId="2890"/>
        <pc:sldMkLst>
          <pc:docMk/>
          <pc:sldMk cId="297048849" sldId="327"/>
        </pc:sldMkLst>
      </pc:sldChg>
      <pc:sldChg chg="del">
        <pc:chgData name="Peter Jones" userId="0e2950338fd36735" providerId="LiveId" clId="{96BFAB15-91F4-4DE1-B90F-8E8091D62492}" dt="2023-03-29T19:46:15.922" v="229" actId="47"/>
        <pc:sldMkLst>
          <pc:docMk/>
          <pc:sldMk cId="2915818265" sldId="327"/>
        </pc:sldMkLst>
      </pc:sldChg>
      <pc:sldChg chg="del">
        <pc:chgData name="Peter Jones" userId="0e2950338fd36735" providerId="LiveId" clId="{96BFAB15-91F4-4DE1-B90F-8E8091D62492}" dt="2023-03-29T19:46:15.922" v="229" actId="47"/>
        <pc:sldMkLst>
          <pc:docMk/>
          <pc:sldMk cId="2101667355" sldId="328"/>
        </pc:sldMkLst>
      </pc:sldChg>
      <pc:sldChg chg="add">
        <pc:chgData name="Peter Jones" userId="0e2950338fd36735" providerId="LiveId" clId="{96BFAB15-91F4-4DE1-B90F-8E8091D62492}" dt="2023-03-29T19:48:10.406" v="316" actId="2890"/>
        <pc:sldMkLst>
          <pc:docMk/>
          <pc:sldMk cId="2570519529" sldId="328"/>
        </pc:sldMkLst>
      </pc:sldChg>
      <pc:sldChg chg="del">
        <pc:chgData name="Peter Jones" userId="0e2950338fd36735" providerId="LiveId" clId="{96BFAB15-91F4-4DE1-B90F-8E8091D62492}" dt="2023-03-29T19:46:15.922" v="229" actId="47"/>
        <pc:sldMkLst>
          <pc:docMk/>
          <pc:sldMk cId="2126976061" sldId="329"/>
        </pc:sldMkLst>
      </pc:sldChg>
      <pc:sldChg chg="add">
        <pc:chgData name="Peter Jones" userId="0e2950338fd36735" providerId="LiveId" clId="{96BFAB15-91F4-4DE1-B90F-8E8091D62492}" dt="2023-03-29T19:48:13.379" v="317" actId="2890"/>
        <pc:sldMkLst>
          <pc:docMk/>
          <pc:sldMk cId="2549557784" sldId="329"/>
        </pc:sldMkLst>
      </pc:sldChg>
      <pc:sldChg chg="addSp modSp add mod">
        <pc:chgData name="Peter Jones" userId="0e2950338fd36735" providerId="LiveId" clId="{96BFAB15-91F4-4DE1-B90F-8E8091D62492}" dt="2023-03-30T19:43:18.272" v="1983" actId="207"/>
        <pc:sldMkLst>
          <pc:docMk/>
          <pc:sldMk cId="2027228309" sldId="330"/>
        </pc:sldMkLst>
        <pc:spChg chg="add mod">
          <ac:chgData name="Peter Jones" userId="0e2950338fd36735" providerId="LiveId" clId="{96BFAB15-91F4-4DE1-B90F-8E8091D62492}" dt="2023-03-30T19:43:18.272" v="1983" actId="207"/>
          <ac:spMkLst>
            <pc:docMk/>
            <pc:sldMk cId="2027228309" sldId="330"/>
            <ac:spMk id="3" creationId="{7438BB7A-49F8-129C-5230-193D01F9BF90}"/>
          </ac:spMkLst>
        </pc:spChg>
      </pc:sldChg>
      <pc:sldChg chg="del">
        <pc:chgData name="Peter Jones" userId="0e2950338fd36735" providerId="LiveId" clId="{96BFAB15-91F4-4DE1-B90F-8E8091D62492}" dt="2023-03-29T19:46:15.922" v="229" actId="47"/>
        <pc:sldMkLst>
          <pc:docMk/>
          <pc:sldMk cId="2785036710" sldId="330"/>
        </pc:sldMkLst>
      </pc:sldChg>
      <pc:sldChg chg="addSp modSp add mod">
        <pc:chgData name="Peter Jones" userId="0e2950338fd36735" providerId="LiveId" clId="{96BFAB15-91F4-4DE1-B90F-8E8091D62492}" dt="2023-03-30T20:02:54.039" v="2046" actId="1076"/>
        <pc:sldMkLst>
          <pc:docMk/>
          <pc:sldMk cId="799474694" sldId="331"/>
        </pc:sldMkLst>
        <pc:spChg chg="add mod">
          <ac:chgData name="Peter Jones" userId="0e2950338fd36735" providerId="LiveId" clId="{96BFAB15-91F4-4DE1-B90F-8E8091D62492}" dt="2023-03-30T19:39:23.690" v="1978" actId="1035"/>
          <ac:spMkLst>
            <pc:docMk/>
            <pc:sldMk cId="799474694" sldId="331"/>
            <ac:spMk id="3" creationId="{22589CB6-01BC-5355-D49D-1BB44CB9D779}"/>
          </ac:spMkLst>
        </pc:spChg>
        <pc:spChg chg="add mod">
          <ac:chgData name="Peter Jones" userId="0e2950338fd36735" providerId="LiveId" clId="{96BFAB15-91F4-4DE1-B90F-8E8091D62492}" dt="2023-03-30T19:44:29.543" v="2010" actId="1035"/>
          <ac:spMkLst>
            <pc:docMk/>
            <pc:sldMk cId="799474694" sldId="331"/>
            <ac:spMk id="6" creationId="{C6A2BADC-F9F7-59D7-E3A6-D3D91674E062}"/>
          </ac:spMkLst>
        </pc:spChg>
        <pc:picChg chg="add mod">
          <ac:chgData name="Peter Jones" userId="0e2950338fd36735" providerId="LiveId" clId="{96BFAB15-91F4-4DE1-B90F-8E8091D62492}" dt="2023-03-30T19:59:27.130" v="2020" actId="14861"/>
          <ac:picMkLst>
            <pc:docMk/>
            <pc:sldMk cId="799474694" sldId="331"/>
            <ac:picMk id="12290" creationId="{4DB0E9A3-EE5B-0BCF-9AAC-095BD1454A4E}"/>
          </ac:picMkLst>
        </pc:picChg>
        <pc:picChg chg="add mod">
          <ac:chgData name="Peter Jones" userId="0e2950338fd36735" providerId="LiveId" clId="{96BFAB15-91F4-4DE1-B90F-8E8091D62492}" dt="2023-03-30T20:02:54.039" v="2046" actId="1076"/>
          <ac:picMkLst>
            <pc:docMk/>
            <pc:sldMk cId="799474694" sldId="331"/>
            <ac:picMk id="12292" creationId="{07308ADF-8D35-45DC-1EB0-DC8DEAAE0D6D}"/>
          </ac:picMkLst>
        </pc:picChg>
      </pc:sldChg>
      <pc:sldChg chg="del">
        <pc:chgData name="Peter Jones" userId="0e2950338fd36735" providerId="LiveId" clId="{96BFAB15-91F4-4DE1-B90F-8E8091D62492}" dt="2023-03-29T19:46:15.922" v="229" actId="47"/>
        <pc:sldMkLst>
          <pc:docMk/>
          <pc:sldMk cId="1661556610" sldId="331"/>
        </pc:sldMkLst>
      </pc:sldChg>
      <pc:sldChg chg="addSp modSp add mod">
        <pc:chgData name="Peter Jones" userId="0e2950338fd36735" providerId="LiveId" clId="{96BFAB15-91F4-4DE1-B90F-8E8091D62492}" dt="2023-03-30T19:25:35.157" v="1898" actId="1076"/>
        <pc:sldMkLst>
          <pc:docMk/>
          <pc:sldMk cId="3111901743" sldId="332"/>
        </pc:sldMkLst>
        <pc:spChg chg="add mod">
          <ac:chgData name="Peter Jones" userId="0e2950338fd36735" providerId="LiveId" clId="{96BFAB15-91F4-4DE1-B90F-8E8091D62492}" dt="2023-03-30T19:23:51.770" v="1872" actId="1076"/>
          <ac:spMkLst>
            <pc:docMk/>
            <pc:sldMk cId="3111901743" sldId="332"/>
            <ac:spMk id="3" creationId="{054AC570-D208-3922-79BD-F22B723FA20A}"/>
          </ac:spMkLst>
        </pc:spChg>
        <pc:picChg chg="add mod">
          <ac:chgData name="Peter Jones" userId="0e2950338fd36735" providerId="LiveId" clId="{96BFAB15-91F4-4DE1-B90F-8E8091D62492}" dt="2023-03-30T19:25:35.157" v="1898" actId="1076"/>
          <ac:picMkLst>
            <pc:docMk/>
            <pc:sldMk cId="3111901743" sldId="332"/>
            <ac:picMk id="11266" creationId="{74D81A59-7540-7373-26D5-3ABBA73E5410}"/>
          </ac:picMkLst>
        </pc:picChg>
      </pc:sldChg>
      <pc:sldChg chg="del">
        <pc:chgData name="Peter Jones" userId="0e2950338fd36735" providerId="LiveId" clId="{96BFAB15-91F4-4DE1-B90F-8E8091D62492}" dt="2023-03-29T19:46:15.922" v="229" actId="47"/>
        <pc:sldMkLst>
          <pc:docMk/>
          <pc:sldMk cId="4294897219" sldId="332"/>
        </pc:sldMkLst>
      </pc:sldChg>
      <pc:sldChg chg="addSp modSp add mod">
        <pc:chgData name="Peter Jones" userId="0e2950338fd36735" providerId="LiveId" clId="{96BFAB15-91F4-4DE1-B90F-8E8091D62492}" dt="2023-03-30T19:22:06.315" v="1850" actId="1076"/>
        <pc:sldMkLst>
          <pc:docMk/>
          <pc:sldMk cId="33689074" sldId="333"/>
        </pc:sldMkLst>
        <pc:spChg chg="add mod">
          <ac:chgData name="Peter Jones" userId="0e2950338fd36735" providerId="LiveId" clId="{96BFAB15-91F4-4DE1-B90F-8E8091D62492}" dt="2023-03-30T19:13:00.898" v="1789" actId="123"/>
          <ac:spMkLst>
            <pc:docMk/>
            <pc:sldMk cId="33689074" sldId="333"/>
            <ac:spMk id="3" creationId="{8D230AAC-4DEE-886F-C4F5-67994F0072C9}"/>
          </ac:spMkLst>
        </pc:spChg>
        <pc:spChg chg="add mod">
          <ac:chgData name="Peter Jones" userId="0e2950338fd36735" providerId="LiveId" clId="{96BFAB15-91F4-4DE1-B90F-8E8091D62492}" dt="2023-03-30T19:21:44.906" v="1843" actId="164"/>
          <ac:spMkLst>
            <pc:docMk/>
            <pc:sldMk cId="33689074" sldId="333"/>
            <ac:spMk id="6" creationId="{3F03B71E-1874-E879-F0EC-5B8D6538C589}"/>
          </ac:spMkLst>
        </pc:spChg>
        <pc:spChg chg="add mod">
          <ac:chgData name="Peter Jones" userId="0e2950338fd36735" providerId="LiveId" clId="{96BFAB15-91F4-4DE1-B90F-8E8091D62492}" dt="2023-03-30T19:21:44.906" v="1843" actId="164"/>
          <ac:spMkLst>
            <pc:docMk/>
            <pc:sldMk cId="33689074" sldId="333"/>
            <ac:spMk id="7" creationId="{2CB74D3E-F87C-6A6E-DEDE-26824E328288}"/>
          </ac:spMkLst>
        </pc:spChg>
        <pc:grpChg chg="add mod">
          <ac:chgData name="Peter Jones" userId="0e2950338fd36735" providerId="LiveId" clId="{96BFAB15-91F4-4DE1-B90F-8E8091D62492}" dt="2023-03-30T19:21:48.291" v="1848" actId="1036"/>
          <ac:grpSpMkLst>
            <pc:docMk/>
            <pc:sldMk cId="33689074" sldId="333"/>
            <ac:grpSpMk id="13" creationId="{C28BBCE6-A2E2-80DD-15FA-78716B13F9A2}"/>
          </ac:grpSpMkLst>
        </pc:grpChg>
        <pc:picChg chg="add mod">
          <ac:chgData name="Peter Jones" userId="0e2950338fd36735" providerId="LiveId" clId="{96BFAB15-91F4-4DE1-B90F-8E8091D62492}" dt="2023-03-30T19:22:06.315" v="1850" actId="1076"/>
          <ac:picMkLst>
            <pc:docMk/>
            <pc:sldMk cId="33689074" sldId="333"/>
            <ac:picMk id="10242" creationId="{E896F066-4B2A-8802-5ADE-8BA8EC96DE3C}"/>
          </ac:picMkLst>
        </pc:picChg>
        <pc:cxnChg chg="add mod">
          <ac:chgData name="Peter Jones" userId="0e2950338fd36735" providerId="LiveId" clId="{96BFAB15-91F4-4DE1-B90F-8E8091D62492}" dt="2023-03-30T19:21:44.906" v="1843" actId="164"/>
          <ac:cxnSpMkLst>
            <pc:docMk/>
            <pc:sldMk cId="33689074" sldId="333"/>
            <ac:cxnSpMk id="12" creationId="{FD050FD0-373F-E3BE-9000-64AC9D663B7F}"/>
          </ac:cxnSpMkLst>
        </pc:cxnChg>
      </pc:sldChg>
      <pc:sldChg chg="del">
        <pc:chgData name="Peter Jones" userId="0e2950338fd36735" providerId="LiveId" clId="{96BFAB15-91F4-4DE1-B90F-8E8091D62492}" dt="2023-03-29T19:46:15.922" v="229" actId="47"/>
        <pc:sldMkLst>
          <pc:docMk/>
          <pc:sldMk cId="701531502" sldId="333"/>
        </pc:sldMkLst>
      </pc:sldChg>
      <pc:sldChg chg="del">
        <pc:chgData name="Peter Jones" userId="0e2950338fd36735" providerId="LiveId" clId="{96BFAB15-91F4-4DE1-B90F-8E8091D62492}" dt="2023-03-29T19:46:15.922" v="229" actId="47"/>
        <pc:sldMkLst>
          <pc:docMk/>
          <pc:sldMk cId="579222913" sldId="334"/>
        </pc:sldMkLst>
      </pc:sldChg>
      <pc:sldChg chg="addSp modSp add mod">
        <pc:chgData name="Peter Jones" userId="0e2950338fd36735" providerId="LiveId" clId="{96BFAB15-91F4-4DE1-B90F-8E8091D62492}" dt="2023-03-30T18:54:20.318" v="1764" actId="14100"/>
        <pc:sldMkLst>
          <pc:docMk/>
          <pc:sldMk cId="640025347" sldId="334"/>
        </pc:sldMkLst>
        <pc:spChg chg="add mod">
          <ac:chgData name="Peter Jones" userId="0e2950338fd36735" providerId="LiveId" clId="{96BFAB15-91F4-4DE1-B90F-8E8091D62492}" dt="2023-03-30T18:54:20.318" v="1764" actId="14100"/>
          <ac:spMkLst>
            <pc:docMk/>
            <pc:sldMk cId="640025347" sldId="334"/>
            <ac:spMk id="3" creationId="{9F6FBAE4-7923-A51F-0E11-889D7F9FB63E}"/>
          </ac:spMkLst>
        </pc:spChg>
      </pc:sldChg>
      <pc:sldChg chg="del">
        <pc:chgData name="Peter Jones" userId="0e2950338fd36735" providerId="LiveId" clId="{96BFAB15-91F4-4DE1-B90F-8E8091D62492}" dt="2023-03-29T19:46:15.922" v="229" actId="47"/>
        <pc:sldMkLst>
          <pc:docMk/>
          <pc:sldMk cId="1875894535" sldId="335"/>
        </pc:sldMkLst>
      </pc:sldChg>
      <pc:sldChg chg="addSp modSp add mod">
        <pc:chgData name="Peter Jones" userId="0e2950338fd36735" providerId="LiveId" clId="{96BFAB15-91F4-4DE1-B90F-8E8091D62492}" dt="2023-03-30T18:29:54.403" v="1741" actId="123"/>
        <pc:sldMkLst>
          <pc:docMk/>
          <pc:sldMk cId="4141547253" sldId="335"/>
        </pc:sldMkLst>
        <pc:spChg chg="add mod">
          <ac:chgData name="Peter Jones" userId="0e2950338fd36735" providerId="LiveId" clId="{96BFAB15-91F4-4DE1-B90F-8E8091D62492}" dt="2023-03-30T18:29:54.403" v="1741" actId="123"/>
          <ac:spMkLst>
            <pc:docMk/>
            <pc:sldMk cId="4141547253" sldId="335"/>
            <ac:spMk id="3" creationId="{5810299F-9787-DFE8-4870-9950E18E77EA}"/>
          </ac:spMkLst>
        </pc:spChg>
      </pc:sldChg>
      <pc:sldChg chg="new del">
        <pc:chgData name="Peter Jones" userId="0e2950338fd36735" providerId="LiveId" clId="{96BFAB15-91F4-4DE1-B90F-8E8091D62492}" dt="2023-03-29T19:45:30.890" v="156" actId="47"/>
        <pc:sldMkLst>
          <pc:docMk/>
          <pc:sldMk cId="2611533230" sldId="336"/>
        </pc:sldMkLst>
      </pc:sldChg>
      <pc:sldChg chg="addSp modSp add mod">
        <pc:chgData name="Peter Jones" userId="0e2950338fd36735" providerId="LiveId" clId="{96BFAB15-91F4-4DE1-B90F-8E8091D62492}" dt="2023-03-30T18:22:13.631" v="1716" actId="14100"/>
        <pc:sldMkLst>
          <pc:docMk/>
          <pc:sldMk cId="3196510350" sldId="336"/>
        </pc:sldMkLst>
        <pc:spChg chg="add mod">
          <ac:chgData name="Peter Jones" userId="0e2950338fd36735" providerId="LiveId" clId="{96BFAB15-91F4-4DE1-B90F-8E8091D62492}" dt="2023-03-30T18:22:13.631" v="1716" actId="14100"/>
          <ac:spMkLst>
            <pc:docMk/>
            <pc:sldMk cId="3196510350" sldId="336"/>
            <ac:spMk id="3" creationId="{EC0C397B-0A19-547A-0A48-63C489FFBA51}"/>
          </ac:spMkLst>
        </pc:spChg>
      </pc:sldChg>
      <pc:sldChg chg="modSp add del mod">
        <pc:chgData name="Peter Jones" userId="0e2950338fd36735" providerId="LiveId" clId="{96BFAB15-91F4-4DE1-B90F-8E8091D62492}" dt="2023-03-29T19:46:07.586" v="228" actId="47"/>
        <pc:sldMkLst>
          <pc:docMk/>
          <pc:sldMk cId="4244849900" sldId="336"/>
        </pc:sldMkLst>
        <pc:spChg chg="mod">
          <ac:chgData name="Peter Jones" userId="0e2950338fd36735" providerId="LiveId" clId="{96BFAB15-91F4-4DE1-B90F-8E8091D62492}" dt="2023-03-29T19:46:02.862" v="227" actId="20577"/>
          <ac:spMkLst>
            <pc:docMk/>
            <pc:sldMk cId="4244849900" sldId="336"/>
            <ac:spMk id="10" creationId="{0BFDC3D1-2A68-EF29-BF7B-DA6B293D8468}"/>
          </ac:spMkLst>
        </pc:spChg>
      </pc:sldChg>
      <pc:sldChg chg="addSp modSp add mod">
        <pc:chgData name="Peter Jones" userId="0e2950338fd36735" providerId="LiveId" clId="{96BFAB15-91F4-4DE1-B90F-8E8091D62492}" dt="2023-03-30T18:06:28.075" v="1693" actId="123"/>
        <pc:sldMkLst>
          <pc:docMk/>
          <pc:sldMk cId="1500181020" sldId="337"/>
        </pc:sldMkLst>
        <pc:spChg chg="add mod">
          <ac:chgData name="Peter Jones" userId="0e2950338fd36735" providerId="LiveId" clId="{96BFAB15-91F4-4DE1-B90F-8E8091D62492}" dt="2023-03-30T18:06:28.075" v="1693" actId="123"/>
          <ac:spMkLst>
            <pc:docMk/>
            <pc:sldMk cId="1500181020" sldId="337"/>
            <ac:spMk id="3" creationId="{E4AC53E2-BF32-159F-5670-02EC3301E9E5}"/>
          </ac:spMkLst>
        </pc:spChg>
        <pc:spChg chg="add mod">
          <ac:chgData name="Peter Jones" userId="0e2950338fd36735" providerId="LiveId" clId="{96BFAB15-91F4-4DE1-B90F-8E8091D62492}" dt="2023-03-30T18:06:24.643" v="1692" actId="123"/>
          <ac:spMkLst>
            <pc:docMk/>
            <pc:sldMk cId="1500181020" sldId="337"/>
            <ac:spMk id="6" creationId="{D50EF671-2CAD-E4B5-D81F-2FE9816DCA24}"/>
          </ac:spMkLst>
        </pc:spChg>
      </pc:sldChg>
      <pc:sldChg chg="addSp modSp add mod">
        <pc:chgData name="Peter Jones" userId="0e2950338fd36735" providerId="LiveId" clId="{96BFAB15-91F4-4DE1-B90F-8E8091D62492}" dt="2023-03-30T17:48:04.674" v="1629" actId="1076"/>
        <pc:sldMkLst>
          <pc:docMk/>
          <pc:sldMk cId="3148535560" sldId="338"/>
        </pc:sldMkLst>
        <pc:spChg chg="add mod">
          <ac:chgData name="Peter Jones" userId="0e2950338fd36735" providerId="LiveId" clId="{96BFAB15-91F4-4DE1-B90F-8E8091D62492}" dt="2023-03-30T17:45:11.962" v="1619" actId="20577"/>
          <ac:spMkLst>
            <pc:docMk/>
            <pc:sldMk cId="3148535560" sldId="338"/>
            <ac:spMk id="3" creationId="{88B5EE2E-EB71-A678-F1D9-0DA14D902270}"/>
          </ac:spMkLst>
        </pc:spChg>
        <pc:picChg chg="add mod">
          <ac:chgData name="Peter Jones" userId="0e2950338fd36735" providerId="LiveId" clId="{96BFAB15-91F4-4DE1-B90F-8E8091D62492}" dt="2023-03-30T17:48:04.674" v="1629" actId="1076"/>
          <ac:picMkLst>
            <pc:docMk/>
            <pc:sldMk cId="3148535560" sldId="338"/>
            <ac:picMk id="9218" creationId="{65288640-A505-0617-C709-FFB4E867C59B}"/>
          </ac:picMkLst>
        </pc:picChg>
      </pc:sldChg>
      <pc:sldChg chg="addSp modSp add mod">
        <pc:chgData name="Peter Jones" userId="0e2950338fd36735" providerId="LiveId" clId="{96BFAB15-91F4-4DE1-B90F-8E8091D62492}" dt="2023-03-30T17:31:57.484" v="1593" actId="1076"/>
        <pc:sldMkLst>
          <pc:docMk/>
          <pc:sldMk cId="3133715131" sldId="339"/>
        </pc:sldMkLst>
        <pc:spChg chg="add mod">
          <ac:chgData name="Peter Jones" userId="0e2950338fd36735" providerId="LiveId" clId="{96BFAB15-91F4-4DE1-B90F-8E8091D62492}" dt="2023-03-30T17:31:57.484" v="1593" actId="1076"/>
          <ac:spMkLst>
            <pc:docMk/>
            <pc:sldMk cId="3133715131" sldId="339"/>
            <ac:spMk id="3" creationId="{C460DF10-D853-F632-2BD3-03C4AD2EB929}"/>
          </ac:spMkLst>
        </pc:spChg>
      </pc:sldChg>
      <pc:sldChg chg="addSp modSp add mod">
        <pc:chgData name="Peter Jones" userId="0e2950338fd36735" providerId="LiveId" clId="{96BFAB15-91F4-4DE1-B90F-8E8091D62492}" dt="2023-03-30T17:04:22.226" v="1533" actId="1076"/>
        <pc:sldMkLst>
          <pc:docMk/>
          <pc:sldMk cId="3155995590" sldId="340"/>
        </pc:sldMkLst>
        <pc:spChg chg="add mod">
          <ac:chgData name="Peter Jones" userId="0e2950338fd36735" providerId="LiveId" clId="{96BFAB15-91F4-4DE1-B90F-8E8091D62492}" dt="2023-03-30T17:03:45.144" v="1429" actId="1076"/>
          <ac:spMkLst>
            <pc:docMk/>
            <pc:sldMk cId="3155995590" sldId="340"/>
            <ac:spMk id="2" creationId="{89DF88B0-FF81-0716-0F05-94141C013BA7}"/>
          </ac:spMkLst>
        </pc:spChg>
        <pc:spChg chg="add mod">
          <ac:chgData name="Peter Jones" userId="0e2950338fd36735" providerId="LiveId" clId="{96BFAB15-91F4-4DE1-B90F-8E8091D62492}" dt="2023-03-30T17:04:22.226" v="1533" actId="1076"/>
          <ac:spMkLst>
            <pc:docMk/>
            <pc:sldMk cId="3155995590" sldId="340"/>
            <ac:spMk id="3" creationId="{EB790BB0-0054-BD78-9288-BEB91F3A3CBF}"/>
          </ac:spMkLst>
        </pc:spChg>
      </pc:sldChg>
      <pc:sldChg chg="addSp modSp add mod">
        <pc:chgData name="Peter Jones" userId="0e2950338fd36735" providerId="LiveId" clId="{96BFAB15-91F4-4DE1-B90F-8E8091D62492}" dt="2023-03-30T16:57:15.675" v="1377" actId="1076"/>
        <pc:sldMkLst>
          <pc:docMk/>
          <pc:sldMk cId="2732128446" sldId="341"/>
        </pc:sldMkLst>
        <pc:spChg chg="add mod">
          <ac:chgData name="Peter Jones" userId="0e2950338fd36735" providerId="LiveId" clId="{96BFAB15-91F4-4DE1-B90F-8E8091D62492}" dt="2023-03-30T16:57:15.675" v="1377" actId="1076"/>
          <ac:spMkLst>
            <pc:docMk/>
            <pc:sldMk cId="2732128446" sldId="341"/>
            <ac:spMk id="3" creationId="{8BA75998-455A-E72C-602E-4E24671E0450}"/>
          </ac:spMkLst>
        </pc:spChg>
      </pc:sldChg>
      <pc:sldChg chg="addSp delSp modSp add mod">
        <pc:chgData name="Peter Jones" userId="0e2950338fd36735" providerId="LiveId" clId="{96BFAB15-91F4-4DE1-B90F-8E8091D62492}" dt="2023-03-30T16:50:53.057" v="1311" actId="1076"/>
        <pc:sldMkLst>
          <pc:docMk/>
          <pc:sldMk cId="1596037868" sldId="342"/>
        </pc:sldMkLst>
        <pc:spChg chg="add mod">
          <ac:chgData name="Peter Jones" userId="0e2950338fd36735" providerId="LiveId" clId="{96BFAB15-91F4-4DE1-B90F-8E8091D62492}" dt="2023-03-30T16:46:40.314" v="1296" actId="1076"/>
          <ac:spMkLst>
            <pc:docMk/>
            <pc:sldMk cId="1596037868" sldId="342"/>
            <ac:spMk id="3" creationId="{CAE7C7B6-F084-E784-D50C-323DC57913BF}"/>
          </ac:spMkLst>
        </pc:spChg>
        <pc:picChg chg="add del mod">
          <ac:chgData name="Peter Jones" userId="0e2950338fd36735" providerId="LiveId" clId="{96BFAB15-91F4-4DE1-B90F-8E8091D62492}" dt="2023-03-30T16:50:38.822" v="1302" actId="478"/>
          <ac:picMkLst>
            <pc:docMk/>
            <pc:sldMk cId="1596037868" sldId="342"/>
            <ac:picMk id="6146" creationId="{71E1D950-DC1A-6419-2778-6B2356476160}"/>
          </ac:picMkLst>
        </pc:picChg>
        <pc:picChg chg="add mod">
          <ac:chgData name="Peter Jones" userId="0e2950338fd36735" providerId="LiveId" clId="{96BFAB15-91F4-4DE1-B90F-8E8091D62492}" dt="2023-03-30T16:50:53.057" v="1311" actId="1076"/>
          <ac:picMkLst>
            <pc:docMk/>
            <pc:sldMk cId="1596037868" sldId="342"/>
            <ac:picMk id="6148" creationId="{834C600E-0E3B-818E-709E-FC0F874A51D2}"/>
          </ac:picMkLst>
        </pc:picChg>
      </pc:sldChg>
      <pc:sldChg chg="addSp modSp add mod">
        <pc:chgData name="Peter Jones" userId="0e2950338fd36735" providerId="LiveId" clId="{96BFAB15-91F4-4DE1-B90F-8E8091D62492}" dt="2023-03-30T16:52:39.845" v="1336" actId="123"/>
        <pc:sldMkLst>
          <pc:docMk/>
          <pc:sldMk cId="2021958306" sldId="343"/>
        </pc:sldMkLst>
        <pc:spChg chg="add mod">
          <ac:chgData name="Peter Jones" userId="0e2950338fd36735" providerId="LiveId" clId="{96BFAB15-91F4-4DE1-B90F-8E8091D62492}" dt="2023-03-30T16:52:39.845" v="1336" actId="123"/>
          <ac:spMkLst>
            <pc:docMk/>
            <pc:sldMk cId="2021958306" sldId="343"/>
            <ac:spMk id="3" creationId="{F1F76414-AD5B-EFDF-F2E7-6DB7E5074BE8}"/>
          </ac:spMkLst>
        </pc:spChg>
      </pc:sldChg>
      <pc:sldChg chg="addSp modSp add mod ord">
        <pc:chgData name="Peter Jones" userId="0e2950338fd36735" providerId="LiveId" clId="{96BFAB15-91F4-4DE1-B90F-8E8091D62492}" dt="2023-03-30T14:43:09.855" v="1268" actId="14861"/>
        <pc:sldMkLst>
          <pc:docMk/>
          <pc:sldMk cId="584209063" sldId="344"/>
        </pc:sldMkLst>
        <pc:spChg chg="add mod">
          <ac:chgData name="Peter Jones" userId="0e2950338fd36735" providerId="LiveId" clId="{96BFAB15-91F4-4DE1-B90F-8E8091D62492}" dt="2023-03-30T14:41:47.816" v="1261" actId="123"/>
          <ac:spMkLst>
            <pc:docMk/>
            <pc:sldMk cId="584209063" sldId="344"/>
            <ac:spMk id="3" creationId="{301FC21E-7E72-2B4F-C107-664928B3C643}"/>
          </ac:spMkLst>
        </pc:spChg>
        <pc:picChg chg="add mod">
          <ac:chgData name="Peter Jones" userId="0e2950338fd36735" providerId="LiveId" clId="{96BFAB15-91F4-4DE1-B90F-8E8091D62492}" dt="2023-03-30T14:43:09.855" v="1268" actId="14861"/>
          <ac:picMkLst>
            <pc:docMk/>
            <pc:sldMk cId="584209063" sldId="344"/>
            <ac:picMk id="5122" creationId="{198F3730-6631-2110-7E5A-75532ABA8FC0}"/>
          </ac:picMkLst>
        </pc:picChg>
      </pc:sldChg>
      <pc:sldChg chg="addSp modSp add mod ord">
        <pc:chgData name="Peter Jones" userId="0e2950338fd36735" providerId="LiveId" clId="{96BFAB15-91F4-4DE1-B90F-8E8091D62492}" dt="2023-03-30T14:32:12.111" v="1199" actId="14100"/>
        <pc:sldMkLst>
          <pc:docMk/>
          <pc:sldMk cId="3718212401" sldId="345"/>
        </pc:sldMkLst>
        <pc:spChg chg="add mod">
          <ac:chgData name="Peter Jones" userId="0e2950338fd36735" providerId="LiveId" clId="{96BFAB15-91F4-4DE1-B90F-8E8091D62492}" dt="2023-03-30T14:31:00.346" v="1183" actId="1076"/>
          <ac:spMkLst>
            <pc:docMk/>
            <pc:sldMk cId="3718212401" sldId="345"/>
            <ac:spMk id="3" creationId="{ADB6372F-F6E6-3D94-B1E6-AC4D2BFF2B55}"/>
          </ac:spMkLst>
        </pc:spChg>
        <pc:picChg chg="add mod">
          <ac:chgData name="Peter Jones" userId="0e2950338fd36735" providerId="LiveId" clId="{96BFAB15-91F4-4DE1-B90F-8E8091D62492}" dt="2023-03-30T14:32:12.111" v="1199" actId="14100"/>
          <ac:picMkLst>
            <pc:docMk/>
            <pc:sldMk cId="3718212401" sldId="345"/>
            <ac:picMk id="3074" creationId="{D41F0DDB-C1C9-6203-C2B7-35E7E9297A18}"/>
          </ac:picMkLst>
        </pc:picChg>
      </pc:sldChg>
      <pc:sldChg chg="addSp modSp add mod ord">
        <pc:chgData name="Peter Jones" userId="0e2950338fd36735" providerId="LiveId" clId="{96BFAB15-91F4-4DE1-B90F-8E8091D62492}" dt="2023-03-30T14:29:28.754" v="1165" actId="123"/>
        <pc:sldMkLst>
          <pc:docMk/>
          <pc:sldMk cId="993479306" sldId="346"/>
        </pc:sldMkLst>
        <pc:spChg chg="add mod">
          <ac:chgData name="Peter Jones" userId="0e2950338fd36735" providerId="LiveId" clId="{96BFAB15-91F4-4DE1-B90F-8E8091D62492}" dt="2023-03-30T14:29:28.754" v="1165" actId="123"/>
          <ac:spMkLst>
            <pc:docMk/>
            <pc:sldMk cId="993479306" sldId="346"/>
            <ac:spMk id="3" creationId="{D4FEF9B7-183A-7860-203D-B7DBBD6CA060}"/>
          </ac:spMkLst>
        </pc:spChg>
      </pc:sldChg>
      <pc:sldChg chg="addSp modSp add mod ord">
        <pc:chgData name="Peter Jones" userId="0e2950338fd36735" providerId="LiveId" clId="{96BFAB15-91F4-4DE1-B90F-8E8091D62492}" dt="2023-03-30T16:11:36.655" v="1270"/>
        <pc:sldMkLst>
          <pc:docMk/>
          <pc:sldMk cId="2018904701" sldId="347"/>
        </pc:sldMkLst>
        <pc:spChg chg="add mod">
          <ac:chgData name="Peter Jones" userId="0e2950338fd36735" providerId="LiveId" clId="{96BFAB15-91F4-4DE1-B90F-8E8091D62492}" dt="2023-03-30T14:29:43.692" v="1168" actId="1076"/>
          <ac:spMkLst>
            <pc:docMk/>
            <pc:sldMk cId="2018904701" sldId="347"/>
            <ac:spMk id="2" creationId="{1F2A109E-EEE8-7C08-3D8C-A40C6EB7A4F7}"/>
          </ac:spMkLst>
        </pc:spChg>
      </pc:sldChg>
      <pc:sldChg chg="addSp delSp modSp add mod ord">
        <pc:chgData name="Peter Jones" userId="0e2950338fd36735" providerId="LiveId" clId="{96BFAB15-91F4-4DE1-B90F-8E8091D62492}" dt="2023-03-30T14:27:34.614" v="1154" actId="14100"/>
        <pc:sldMkLst>
          <pc:docMk/>
          <pc:sldMk cId="3480279801" sldId="348"/>
        </pc:sldMkLst>
        <pc:spChg chg="add del mod">
          <ac:chgData name="Peter Jones" userId="0e2950338fd36735" providerId="LiveId" clId="{96BFAB15-91F4-4DE1-B90F-8E8091D62492}" dt="2023-03-30T14:22:49.447" v="1127" actId="478"/>
          <ac:spMkLst>
            <pc:docMk/>
            <pc:sldMk cId="3480279801" sldId="348"/>
            <ac:spMk id="3" creationId="{393AAE2D-FDB7-FE91-655E-3B2E14585532}"/>
          </ac:spMkLst>
        </pc:spChg>
        <pc:spChg chg="add mod">
          <ac:chgData name="Peter Jones" userId="0e2950338fd36735" providerId="LiveId" clId="{96BFAB15-91F4-4DE1-B90F-8E8091D62492}" dt="2023-03-30T14:27:34.614" v="1154" actId="14100"/>
          <ac:spMkLst>
            <pc:docMk/>
            <pc:sldMk cId="3480279801" sldId="348"/>
            <ac:spMk id="5" creationId="{28AA0DE9-3152-316E-CE38-7A480D01A6C2}"/>
          </ac:spMkLst>
        </pc:spChg>
        <pc:spChg chg="add del mod">
          <ac:chgData name="Peter Jones" userId="0e2950338fd36735" providerId="LiveId" clId="{96BFAB15-91F4-4DE1-B90F-8E8091D62492}" dt="2023-03-30T14:22:52.819" v="1128" actId="478"/>
          <ac:spMkLst>
            <pc:docMk/>
            <pc:sldMk cId="3480279801" sldId="348"/>
            <ac:spMk id="6" creationId="{7F59812A-5FA1-E2B0-6E95-10FB32C61882}"/>
          </ac:spMkLst>
        </pc:spChg>
      </pc:sldChg>
      <pc:sldChg chg="addSp delSp modSp add">
        <pc:chgData name="Peter Jones" userId="0e2950338fd36735" providerId="LiveId" clId="{96BFAB15-91F4-4DE1-B90F-8E8091D62492}" dt="2023-03-30T00:34:34.099" v="984" actId="1076"/>
        <pc:sldMkLst>
          <pc:docMk/>
          <pc:sldMk cId="3224383138" sldId="349"/>
        </pc:sldMkLst>
        <pc:picChg chg="add mod">
          <ac:chgData name="Peter Jones" userId="0e2950338fd36735" providerId="LiveId" clId="{96BFAB15-91F4-4DE1-B90F-8E8091D62492}" dt="2023-03-30T00:34:27.451" v="983" actId="14100"/>
          <ac:picMkLst>
            <pc:docMk/>
            <pc:sldMk cId="3224383138" sldId="349"/>
            <ac:picMk id="2" creationId="{02191A34-3BBD-1CFD-26DA-3EF0433EE852}"/>
          </ac:picMkLst>
        </pc:picChg>
        <pc:picChg chg="add mod">
          <ac:chgData name="Peter Jones" userId="0e2950338fd36735" providerId="LiveId" clId="{96BFAB15-91F4-4DE1-B90F-8E8091D62492}" dt="2023-03-30T00:34:34.099" v="984" actId="1076"/>
          <ac:picMkLst>
            <pc:docMk/>
            <pc:sldMk cId="3224383138" sldId="349"/>
            <ac:picMk id="3" creationId="{42CF45E8-78C5-DFB9-E7E4-D2C9C266B8B3}"/>
          </ac:picMkLst>
        </pc:picChg>
        <pc:picChg chg="add mod">
          <ac:chgData name="Peter Jones" userId="0e2950338fd36735" providerId="LiveId" clId="{96BFAB15-91F4-4DE1-B90F-8E8091D62492}" dt="2023-03-30T00:34:21.187" v="982" actId="14100"/>
          <ac:picMkLst>
            <pc:docMk/>
            <pc:sldMk cId="3224383138" sldId="349"/>
            <ac:picMk id="5" creationId="{1592276F-4081-3889-9DF6-5DDDF6210959}"/>
          </ac:picMkLst>
        </pc:picChg>
        <pc:picChg chg="add del mod">
          <ac:chgData name="Peter Jones" userId="0e2950338fd36735" providerId="LiveId" clId="{96BFAB15-91F4-4DE1-B90F-8E8091D62492}" dt="2023-03-30T00:33:11.459" v="965" actId="478"/>
          <ac:picMkLst>
            <pc:docMk/>
            <pc:sldMk cId="3224383138" sldId="349"/>
            <ac:picMk id="1026" creationId="{516DB35D-AC43-15EA-DD85-885A4C1C92D7}"/>
          </ac:picMkLst>
        </pc:picChg>
        <pc:picChg chg="add mod">
          <ac:chgData name="Peter Jones" userId="0e2950338fd36735" providerId="LiveId" clId="{96BFAB15-91F4-4DE1-B90F-8E8091D62492}" dt="2023-03-29T20:12:37.999" v="485" actId="1076"/>
          <ac:picMkLst>
            <pc:docMk/>
            <pc:sldMk cId="3224383138" sldId="349"/>
            <ac:picMk id="3074" creationId="{0F7FA148-E09B-4F1D-31C1-468A2A32FC14}"/>
          </ac:picMkLst>
        </pc:picChg>
        <pc:picChg chg="add mod">
          <ac:chgData name="Peter Jones" userId="0e2950338fd36735" providerId="LiveId" clId="{96BFAB15-91F4-4DE1-B90F-8E8091D62492}" dt="2023-03-30T00:29:53.684" v="952" actId="1076"/>
          <ac:picMkLst>
            <pc:docMk/>
            <pc:sldMk cId="3224383138" sldId="349"/>
            <ac:picMk id="3076" creationId="{99CCBE39-A918-0AD4-8FC7-2E351C5A136C}"/>
          </ac:picMkLst>
        </pc:picChg>
        <pc:picChg chg="add mod">
          <ac:chgData name="Peter Jones" userId="0e2950338fd36735" providerId="LiveId" clId="{96BFAB15-91F4-4DE1-B90F-8E8091D62492}" dt="2023-03-30T00:30:13.908" v="957" actId="1076"/>
          <ac:picMkLst>
            <pc:docMk/>
            <pc:sldMk cId="3224383138" sldId="349"/>
            <ac:picMk id="3078" creationId="{83557677-15E2-9135-DFD4-C9D9F97263DA}"/>
          </ac:picMkLst>
        </pc:picChg>
        <pc:picChg chg="add mod">
          <ac:chgData name="Peter Jones" userId="0e2950338fd36735" providerId="LiveId" clId="{96BFAB15-91F4-4DE1-B90F-8E8091D62492}" dt="2023-03-30T00:33:08.821" v="964" actId="1076"/>
          <ac:picMkLst>
            <pc:docMk/>
            <pc:sldMk cId="3224383138" sldId="349"/>
            <ac:picMk id="3080" creationId="{6597CB12-BECB-0745-9251-6E5858DAA817}"/>
          </ac:picMkLst>
        </pc:picChg>
      </pc:sldChg>
      <pc:sldChg chg="addSp delSp modSp add mod ord">
        <pc:chgData name="Peter Jones" userId="0e2950338fd36735" providerId="LiveId" clId="{96BFAB15-91F4-4DE1-B90F-8E8091D62492}" dt="2023-03-30T14:22:57.486" v="1130"/>
        <pc:sldMkLst>
          <pc:docMk/>
          <pc:sldMk cId="2606568956" sldId="350"/>
        </pc:sldMkLst>
        <pc:spChg chg="add mod">
          <ac:chgData name="Peter Jones" userId="0e2950338fd36735" providerId="LiveId" clId="{96BFAB15-91F4-4DE1-B90F-8E8091D62492}" dt="2023-03-30T00:40:32.760" v="1111" actId="6549"/>
          <ac:spMkLst>
            <pc:docMk/>
            <pc:sldMk cId="2606568956" sldId="350"/>
            <ac:spMk id="2" creationId="{F9ED47F1-678F-930C-A479-8D3C2D78D7BA}"/>
          </ac:spMkLst>
        </pc:spChg>
        <pc:spChg chg="add mod">
          <ac:chgData name="Peter Jones" userId="0e2950338fd36735" providerId="LiveId" clId="{96BFAB15-91F4-4DE1-B90F-8E8091D62492}" dt="2023-03-30T00:37:12.247" v="1032" actId="207"/>
          <ac:spMkLst>
            <pc:docMk/>
            <pc:sldMk cId="2606568956" sldId="350"/>
            <ac:spMk id="3" creationId="{12A6D0C2-283E-7EB7-09B8-50827E262386}"/>
          </ac:spMkLst>
        </pc:spChg>
        <pc:spChg chg="add mod">
          <ac:chgData name="Peter Jones" userId="0e2950338fd36735" providerId="LiveId" clId="{96BFAB15-91F4-4DE1-B90F-8E8091D62492}" dt="2023-03-30T14:22:21.736" v="1125" actId="207"/>
          <ac:spMkLst>
            <pc:docMk/>
            <pc:sldMk cId="2606568956" sldId="350"/>
            <ac:spMk id="5" creationId="{BB4CB669-0F61-8091-12E6-57B0297C923F}"/>
          </ac:spMkLst>
        </pc:spChg>
        <pc:spChg chg="add mod">
          <ac:chgData name="Peter Jones" userId="0e2950338fd36735" providerId="LiveId" clId="{96BFAB15-91F4-4DE1-B90F-8E8091D62492}" dt="2023-03-30T14:22:28.335" v="1126" actId="207"/>
          <ac:spMkLst>
            <pc:docMk/>
            <pc:sldMk cId="2606568956" sldId="350"/>
            <ac:spMk id="7" creationId="{DF6FACF2-9C3C-933E-C4AF-DB9E2E2707E3}"/>
          </ac:spMkLst>
        </pc:spChg>
        <pc:picChg chg="add del mod">
          <ac:chgData name="Peter Jones" userId="0e2950338fd36735" providerId="LiveId" clId="{96BFAB15-91F4-4DE1-B90F-8E8091D62492}" dt="2023-03-30T00:33:26.707" v="966" actId="21"/>
          <ac:picMkLst>
            <pc:docMk/>
            <pc:sldMk cId="2606568956" sldId="350"/>
            <ac:picMk id="4098" creationId="{BF075457-6AE7-42F8-C935-4C22B0CA6D30}"/>
          </ac:picMkLst>
        </pc:picChg>
        <pc:picChg chg="add del mod">
          <ac:chgData name="Peter Jones" userId="0e2950338fd36735" providerId="LiveId" clId="{96BFAB15-91F4-4DE1-B90F-8E8091D62492}" dt="2023-03-30T00:33:26.707" v="966" actId="21"/>
          <ac:picMkLst>
            <pc:docMk/>
            <pc:sldMk cId="2606568956" sldId="350"/>
            <ac:picMk id="4100" creationId="{A6F60D79-34E1-3639-DE92-9580F071F523}"/>
          </ac:picMkLst>
        </pc:picChg>
        <pc:picChg chg="add del mod">
          <ac:chgData name="Peter Jones" userId="0e2950338fd36735" providerId="LiveId" clId="{96BFAB15-91F4-4DE1-B90F-8E8091D62492}" dt="2023-03-30T00:33:26.707" v="966" actId="21"/>
          <ac:picMkLst>
            <pc:docMk/>
            <pc:sldMk cId="2606568956" sldId="350"/>
            <ac:picMk id="4102" creationId="{FB794F50-F623-4DD0-7FF7-EE33FFB8E716}"/>
          </ac:picMkLst>
        </pc:picChg>
      </pc:sldChg>
      <pc:sldChg chg="addSp modSp add mod">
        <pc:chgData name="Peter Jones" userId="0e2950338fd36735" providerId="LiveId" clId="{96BFAB15-91F4-4DE1-B90F-8E8091D62492}" dt="2023-03-30T17:01:24.161" v="1399" actId="1038"/>
        <pc:sldMkLst>
          <pc:docMk/>
          <pc:sldMk cId="1841070002" sldId="351"/>
        </pc:sldMkLst>
        <pc:spChg chg="mod">
          <ac:chgData name="Peter Jones" userId="0e2950338fd36735" providerId="LiveId" clId="{96BFAB15-91F4-4DE1-B90F-8E8091D62492}" dt="2023-03-30T16:57:56.450" v="1380" actId="207"/>
          <ac:spMkLst>
            <pc:docMk/>
            <pc:sldMk cId="1841070002" sldId="351"/>
            <ac:spMk id="3" creationId="{F1F76414-AD5B-EFDF-F2E7-6DB7E5074BE8}"/>
          </ac:spMkLst>
        </pc:spChg>
        <pc:picChg chg="add mod">
          <ac:chgData name="Peter Jones" userId="0e2950338fd36735" providerId="LiveId" clId="{96BFAB15-91F4-4DE1-B90F-8E8091D62492}" dt="2023-03-30T17:01:24.161" v="1399" actId="1038"/>
          <ac:picMkLst>
            <pc:docMk/>
            <pc:sldMk cId="1841070002" sldId="351"/>
            <ac:picMk id="7170" creationId="{3A6DD2E3-9B48-123E-33B6-79BBF0304F74}"/>
          </ac:picMkLst>
        </pc:picChg>
      </pc:sldChg>
      <pc:sldChg chg="addSp delSp modSp add mod">
        <pc:chgData name="Peter Jones" userId="0e2950338fd36735" providerId="LiveId" clId="{96BFAB15-91F4-4DE1-B90F-8E8091D62492}" dt="2023-03-30T17:18:22.775" v="1567" actId="1076"/>
        <pc:sldMkLst>
          <pc:docMk/>
          <pc:sldMk cId="1029039923" sldId="352"/>
        </pc:sldMkLst>
        <pc:picChg chg="add del mod modCrop">
          <ac:chgData name="Peter Jones" userId="0e2950338fd36735" providerId="LiveId" clId="{96BFAB15-91F4-4DE1-B90F-8E8091D62492}" dt="2023-03-30T17:18:17.132" v="1566" actId="478"/>
          <ac:picMkLst>
            <pc:docMk/>
            <pc:sldMk cId="1029039923" sldId="352"/>
            <ac:picMk id="5" creationId="{7E1C183C-D6BD-9708-D96E-424C27238568}"/>
          </ac:picMkLst>
        </pc:picChg>
        <pc:picChg chg="del">
          <ac:chgData name="Peter Jones" userId="0e2950338fd36735" providerId="LiveId" clId="{96BFAB15-91F4-4DE1-B90F-8E8091D62492}" dt="2023-03-30T17:06:37.382" v="1535" actId="478"/>
          <ac:picMkLst>
            <pc:docMk/>
            <pc:sldMk cId="1029039923" sldId="352"/>
            <ac:picMk id="3074" creationId="{D41F0DDB-C1C9-6203-C2B7-35E7E9297A18}"/>
          </ac:picMkLst>
        </pc:picChg>
        <pc:picChg chg="add mod">
          <ac:chgData name="Peter Jones" userId="0e2950338fd36735" providerId="LiveId" clId="{96BFAB15-91F4-4DE1-B90F-8E8091D62492}" dt="2023-03-30T17:18:22.775" v="1567" actId="1076"/>
          <ac:picMkLst>
            <pc:docMk/>
            <pc:sldMk cId="1029039923" sldId="352"/>
            <ac:picMk id="8194" creationId="{FF472E71-5C6C-DAAC-3D56-7CD3FCAB044A}"/>
          </ac:picMkLst>
        </pc:picChg>
      </pc:sldChg>
    </pc:docChg>
  </pc:docChgLst>
  <pc:docChgLst>
    <pc:chgData name="Peter Jones" userId="0e2950338fd36735" providerId="LiveId" clId="{BB214163-EF62-4D60-B6DF-BABFA13B3A7B}"/>
    <pc:docChg chg="undo custSel addSld delSld modSld sldOrd">
      <pc:chgData name="Peter Jones" userId="0e2950338fd36735" providerId="LiveId" clId="{BB214163-EF62-4D60-B6DF-BABFA13B3A7B}" dt="2023-08-01T18:16:49.509" v="4515" actId="115"/>
      <pc:docMkLst>
        <pc:docMk/>
      </pc:docMkLst>
      <pc:sldChg chg="delSp modSp mod delAnim modAnim">
        <pc:chgData name="Peter Jones" userId="0e2950338fd36735" providerId="LiveId" clId="{BB214163-EF62-4D60-B6DF-BABFA13B3A7B}" dt="2023-08-01T15:49:42.859" v="4454" actId="21"/>
        <pc:sldMkLst>
          <pc:docMk/>
          <pc:sldMk cId="3106154666" sldId="256"/>
        </pc:sldMkLst>
        <pc:spChg chg="del mod">
          <ac:chgData name="Peter Jones" userId="0e2950338fd36735" providerId="LiveId" clId="{BB214163-EF62-4D60-B6DF-BABFA13B3A7B}" dt="2023-08-01T15:49:42.859" v="4454" actId="21"/>
          <ac:spMkLst>
            <pc:docMk/>
            <pc:sldMk cId="3106154666" sldId="256"/>
            <ac:spMk id="2" creationId="{C7E8FD4B-A2FF-C8C1-9A80-F87071821CDA}"/>
          </ac:spMkLst>
        </pc:spChg>
        <pc:picChg chg="mod">
          <ac:chgData name="Peter Jones" userId="0e2950338fd36735" providerId="LiveId" clId="{BB214163-EF62-4D60-B6DF-BABFA13B3A7B}" dt="2023-07-29T16:21:41.413" v="3517" actId="1035"/>
          <ac:picMkLst>
            <pc:docMk/>
            <pc:sldMk cId="3106154666" sldId="256"/>
            <ac:picMk id="13" creationId="{F9737790-E001-7BCF-EEB0-CC927E77FE85}"/>
          </ac:picMkLst>
        </pc:picChg>
      </pc:sldChg>
      <pc:sldChg chg="modAnim modNotes">
        <pc:chgData name="Peter Jones" userId="0e2950338fd36735" providerId="LiveId" clId="{BB214163-EF62-4D60-B6DF-BABFA13B3A7B}" dt="2023-07-30T00:48:57.719" v="3569" actId="20577"/>
        <pc:sldMkLst>
          <pc:docMk/>
          <pc:sldMk cId="2580692633" sldId="322"/>
        </pc:sldMkLst>
      </pc:sldChg>
      <pc:sldChg chg="addSp delSp modSp mod modAnim">
        <pc:chgData name="Peter Jones" userId="0e2950338fd36735" providerId="LiveId" clId="{BB214163-EF62-4D60-B6DF-BABFA13B3A7B}" dt="2023-08-01T06:04:27.012" v="3857"/>
        <pc:sldMkLst>
          <pc:docMk/>
          <pc:sldMk cId="317034309" sldId="324"/>
        </pc:sldMkLst>
        <pc:spChg chg="del">
          <ac:chgData name="Peter Jones" userId="0e2950338fd36735" providerId="LiveId" clId="{BB214163-EF62-4D60-B6DF-BABFA13B3A7B}" dt="2023-07-11T05:23:35.894" v="91" actId="478"/>
          <ac:spMkLst>
            <pc:docMk/>
            <pc:sldMk cId="317034309" sldId="324"/>
            <ac:spMk id="2" creationId="{F8BD5986-8079-4C74-9367-799F617F9FFE}"/>
          </ac:spMkLst>
        </pc:spChg>
        <pc:spChg chg="del">
          <ac:chgData name="Peter Jones" userId="0e2950338fd36735" providerId="LiveId" clId="{BB214163-EF62-4D60-B6DF-BABFA13B3A7B}" dt="2023-07-11T05:23:22.649" v="89" actId="478"/>
          <ac:spMkLst>
            <pc:docMk/>
            <pc:sldMk cId="317034309" sldId="324"/>
            <ac:spMk id="3" creationId="{CAB2C6A5-B420-4D70-71E0-D425BDEC4379}"/>
          </ac:spMkLst>
        </pc:spChg>
        <pc:spChg chg="del">
          <ac:chgData name="Peter Jones" userId="0e2950338fd36735" providerId="LiveId" clId="{BB214163-EF62-4D60-B6DF-BABFA13B3A7B}" dt="2023-07-11T05:23:39.441" v="92" actId="478"/>
          <ac:spMkLst>
            <pc:docMk/>
            <pc:sldMk cId="317034309" sldId="324"/>
            <ac:spMk id="5" creationId="{834DA4C2-6639-6FA8-D779-6C62DE048D6D}"/>
          </ac:spMkLst>
        </pc:spChg>
        <pc:spChg chg="mod">
          <ac:chgData name="Peter Jones" userId="0e2950338fd36735" providerId="LiveId" clId="{BB214163-EF62-4D60-B6DF-BABFA13B3A7B}" dt="2023-07-11T05:27:06.760" v="173" actId="207"/>
          <ac:spMkLst>
            <pc:docMk/>
            <pc:sldMk cId="317034309" sldId="324"/>
            <ac:spMk id="6" creationId="{1F35C4A1-6F74-3CF5-AF4B-10799AEA74FB}"/>
          </ac:spMkLst>
        </pc:spChg>
        <pc:spChg chg="del">
          <ac:chgData name="Peter Jones" userId="0e2950338fd36735" providerId="LiveId" clId="{BB214163-EF62-4D60-B6DF-BABFA13B3A7B}" dt="2023-07-11T05:24:00.250" v="96" actId="478"/>
          <ac:spMkLst>
            <pc:docMk/>
            <pc:sldMk cId="317034309" sldId="324"/>
            <ac:spMk id="7" creationId="{9DC65139-0DCC-E7EB-5C23-AF66B4DD79D8}"/>
          </ac:spMkLst>
        </pc:spChg>
        <pc:spChg chg="mod">
          <ac:chgData name="Peter Jones" userId="0e2950338fd36735" providerId="LiveId" clId="{BB214163-EF62-4D60-B6DF-BABFA13B3A7B}" dt="2023-07-11T05:26:58.764" v="172" actId="207"/>
          <ac:spMkLst>
            <pc:docMk/>
            <pc:sldMk cId="317034309" sldId="324"/>
            <ac:spMk id="11" creationId="{1EEB8196-AA71-A0A2-A82B-EBF935E74F08}"/>
          </ac:spMkLst>
        </pc:spChg>
        <pc:spChg chg="mod">
          <ac:chgData name="Peter Jones" userId="0e2950338fd36735" providerId="LiveId" clId="{BB214163-EF62-4D60-B6DF-BABFA13B3A7B}" dt="2023-07-11T05:27:32.264" v="177" actId="207"/>
          <ac:spMkLst>
            <pc:docMk/>
            <pc:sldMk cId="317034309" sldId="324"/>
            <ac:spMk id="12" creationId="{9154D57E-DA04-18E5-B72E-4BD1292A2AB6}"/>
          </ac:spMkLst>
        </pc:spChg>
        <pc:spChg chg="mod">
          <ac:chgData name="Peter Jones" userId="0e2950338fd36735" providerId="LiveId" clId="{BB214163-EF62-4D60-B6DF-BABFA13B3A7B}" dt="2023-07-11T05:27:15.892" v="174" actId="207"/>
          <ac:spMkLst>
            <pc:docMk/>
            <pc:sldMk cId="317034309" sldId="324"/>
            <ac:spMk id="13" creationId="{E97BDF3C-4029-EC84-2509-BFF15230C5F4}"/>
          </ac:spMkLst>
        </pc:spChg>
        <pc:spChg chg="mod">
          <ac:chgData name="Peter Jones" userId="0e2950338fd36735" providerId="LiveId" clId="{BB214163-EF62-4D60-B6DF-BABFA13B3A7B}" dt="2023-07-11T05:27:24.054" v="176" actId="207"/>
          <ac:spMkLst>
            <pc:docMk/>
            <pc:sldMk cId="317034309" sldId="324"/>
            <ac:spMk id="14" creationId="{DABA139E-C200-5B31-E612-BB8B72D116E9}"/>
          </ac:spMkLst>
        </pc:spChg>
        <pc:spChg chg="mod">
          <ac:chgData name="Peter Jones" userId="0e2950338fd36735" providerId="LiveId" clId="{BB214163-EF62-4D60-B6DF-BABFA13B3A7B}" dt="2023-07-11T05:27:51.319" v="181" actId="207"/>
          <ac:spMkLst>
            <pc:docMk/>
            <pc:sldMk cId="317034309" sldId="324"/>
            <ac:spMk id="15" creationId="{58F2E965-469D-3D2B-D145-403188B54B9F}"/>
          </ac:spMkLst>
        </pc:spChg>
        <pc:spChg chg="mod">
          <ac:chgData name="Peter Jones" userId="0e2950338fd36735" providerId="LiveId" clId="{BB214163-EF62-4D60-B6DF-BABFA13B3A7B}" dt="2023-07-11T05:27:38.890" v="179" actId="207"/>
          <ac:spMkLst>
            <pc:docMk/>
            <pc:sldMk cId="317034309" sldId="324"/>
            <ac:spMk id="16" creationId="{E6C685A0-6FA6-924F-C296-26977F0CA414}"/>
          </ac:spMkLst>
        </pc:spChg>
        <pc:spChg chg="mod">
          <ac:chgData name="Peter Jones" userId="0e2950338fd36735" providerId="LiveId" clId="{BB214163-EF62-4D60-B6DF-BABFA13B3A7B}" dt="2023-07-11T05:28:04.857" v="183" actId="207"/>
          <ac:spMkLst>
            <pc:docMk/>
            <pc:sldMk cId="317034309" sldId="324"/>
            <ac:spMk id="17" creationId="{984ADD33-A4A9-4E72-B3F4-AA093B5DB8DE}"/>
          </ac:spMkLst>
        </pc:spChg>
        <pc:spChg chg="mod">
          <ac:chgData name="Peter Jones" userId="0e2950338fd36735" providerId="LiveId" clId="{BB214163-EF62-4D60-B6DF-BABFA13B3A7B}" dt="2023-08-01T06:02:31.350" v="3842" actId="1036"/>
          <ac:spMkLst>
            <pc:docMk/>
            <pc:sldMk cId="317034309" sldId="324"/>
            <ac:spMk id="18" creationId="{28ACCE62-8070-9037-8BAA-66B7585D1DD6}"/>
          </ac:spMkLst>
        </pc:spChg>
        <pc:spChg chg="mod">
          <ac:chgData name="Peter Jones" userId="0e2950338fd36735" providerId="LiveId" clId="{BB214163-EF62-4D60-B6DF-BABFA13B3A7B}" dt="2023-07-11T05:27:57.275" v="182" actId="207"/>
          <ac:spMkLst>
            <pc:docMk/>
            <pc:sldMk cId="317034309" sldId="324"/>
            <ac:spMk id="19" creationId="{745AB2BB-C786-5154-AC4E-645F119544C0}"/>
          </ac:spMkLst>
        </pc:spChg>
        <pc:spChg chg="del">
          <ac:chgData name="Peter Jones" userId="0e2950338fd36735" providerId="LiveId" clId="{BB214163-EF62-4D60-B6DF-BABFA13B3A7B}" dt="2023-07-11T05:23:26.654" v="90" actId="478"/>
          <ac:spMkLst>
            <pc:docMk/>
            <pc:sldMk cId="317034309" sldId="324"/>
            <ac:spMk id="20" creationId="{ECC9C6A8-1704-F4E0-E5F6-051449706D17}"/>
          </ac:spMkLst>
        </pc:spChg>
        <pc:spChg chg="add mod">
          <ac:chgData name="Peter Jones" userId="0e2950338fd36735" providerId="LiveId" clId="{BB214163-EF62-4D60-B6DF-BABFA13B3A7B}" dt="2023-07-11T05:27:45.399" v="180" actId="207"/>
          <ac:spMkLst>
            <pc:docMk/>
            <pc:sldMk cId="317034309" sldId="324"/>
            <ac:spMk id="21" creationId="{0A79C0E1-368F-2C46-A6E9-F23030F9AAB0}"/>
          </ac:spMkLst>
        </pc:spChg>
        <pc:spChg chg="del">
          <ac:chgData name="Peter Jones" userId="0e2950338fd36735" providerId="LiveId" clId="{BB214163-EF62-4D60-B6DF-BABFA13B3A7B}" dt="2023-07-11T05:23:08.107" v="87" actId="478"/>
          <ac:spMkLst>
            <pc:docMk/>
            <pc:sldMk cId="317034309" sldId="324"/>
            <ac:spMk id="26" creationId="{7123B50D-B08B-2B74-B395-D627A1DF8C40}"/>
          </ac:spMkLst>
        </pc:spChg>
        <pc:spChg chg="del">
          <ac:chgData name="Peter Jones" userId="0e2950338fd36735" providerId="LiveId" clId="{BB214163-EF62-4D60-B6DF-BABFA13B3A7B}" dt="2023-07-11T05:23:10.390" v="88" actId="478"/>
          <ac:spMkLst>
            <pc:docMk/>
            <pc:sldMk cId="317034309" sldId="324"/>
            <ac:spMk id="27" creationId="{3BD07467-5105-6741-1AB9-1B35647E5C99}"/>
          </ac:spMkLst>
        </pc:spChg>
        <pc:spChg chg="mod">
          <ac:chgData name="Peter Jones" userId="0e2950338fd36735" providerId="LiveId" clId="{BB214163-EF62-4D60-B6DF-BABFA13B3A7B}" dt="2023-08-01T06:02:53.073" v="3844" actId="164"/>
          <ac:spMkLst>
            <pc:docMk/>
            <pc:sldMk cId="317034309" sldId="324"/>
            <ac:spMk id="28" creationId="{79C095B4-1445-8FCE-E137-619F9A030ACA}"/>
          </ac:spMkLst>
        </pc:spChg>
        <pc:spChg chg="del">
          <ac:chgData name="Peter Jones" userId="0e2950338fd36735" providerId="LiveId" clId="{BB214163-EF62-4D60-B6DF-BABFA13B3A7B}" dt="2023-07-11T05:23:42.619" v="93" actId="478"/>
          <ac:spMkLst>
            <pc:docMk/>
            <pc:sldMk cId="317034309" sldId="324"/>
            <ac:spMk id="29" creationId="{73719CD8-E4F1-64F4-EBCB-D7A85FF6C4B1}"/>
          </ac:spMkLst>
        </pc:spChg>
        <pc:grpChg chg="add mod">
          <ac:chgData name="Peter Jones" userId="0e2950338fd36735" providerId="LiveId" clId="{BB214163-EF62-4D60-B6DF-BABFA13B3A7B}" dt="2023-08-01T06:02:53.073" v="3844" actId="164"/>
          <ac:grpSpMkLst>
            <pc:docMk/>
            <pc:sldMk cId="317034309" sldId="324"/>
            <ac:grpSpMk id="2049" creationId="{0FB09DE0-E3B1-5227-87EA-50B20A2A3116}"/>
          </ac:grpSpMkLst>
        </pc:grpChg>
        <pc:cxnChg chg="add mod">
          <ac:chgData name="Peter Jones" userId="0e2950338fd36735" providerId="LiveId" clId="{BB214163-EF62-4D60-B6DF-BABFA13B3A7B}" dt="2023-08-01T06:02:31.350" v="3842" actId="1036"/>
          <ac:cxnSpMkLst>
            <pc:docMk/>
            <pc:sldMk cId="317034309" sldId="324"/>
            <ac:cxnSpMk id="3" creationId="{E5C53A65-F8A4-491F-4E21-248A24651032}"/>
          </ac:cxnSpMkLst>
        </pc:cxnChg>
        <pc:cxnChg chg="add mod ord">
          <ac:chgData name="Peter Jones" userId="0e2950338fd36735" providerId="LiveId" clId="{BB214163-EF62-4D60-B6DF-BABFA13B3A7B}" dt="2023-08-01T06:02:53.073" v="3844" actId="164"/>
          <ac:cxnSpMkLst>
            <pc:docMk/>
            <pc:sldMk cId="317034309" sldId="324"/>
            <ac:cxnSpMk id="7" creationId="{3B3ACD0F-9FD6-3DA4-2485-05A2360E70E3}"/>
          </ac:cxnSpMkLst>
        </pc:cxnChg>
        <pc:cxnChg chg="del">
          <ac:chgData name="Peter Jones" userId="0e2950338fd36735" providerId="LiveId" clId="{BB214163-EF62-4D60-B6DF-BABFA13B3A7B}" dt="2023-07-11T05:23:53.974" v="95" actId="478"/>
          <ac:cxnSpMkLst>
            <pc:docMk/>
            <pc:sldMk cId="317034309" sldId="324"/>
            <ac:cxnSpMk id="22" creationId="{6E2D0084-3D2F-F6C1-4C80-68CBD18DF360}"/>
          </ac:cxnSpMkLst>
        </pc:cxnChg>
        <pc:cxnChg chg="del mod">
          <ac:chgData name="Peter Jones" userId="0e2950338fd36735" providerId="LiveId" clId="{BB214163-EF62-4D60-B6DF-BABFA13B3A7B}" dt="2023-07-11T05:23:49.179" v="94" actId="478"/>
          <ac:cxnSpMkLst>
            <pc:docMk/>
            <pc:sldMk cId="317034309" sldId="324"/>
            <ac:cxnSpMk id="23" creationId="{DAA1D601-FC4F-AF44-CAD8-62071774C78F}"/>
          </ac:cxnSpMkLst>
        </pc:cxnChg>
      </pc:sldChg>
      <pc:sldChg chg="modSp mod ord">
        <pc:chgData name="Peter Jones" userId="0e2950338fd36735" providerId="LiveId" clId="{BB214163-EF62-4D60-B6DF-BABFA13B3A7B}" dt="2023-07-12T21:06:22.454" v="610"/>
        <pc:sldMkLst>
          <pc:docMk/>
          <pc:sldMk cId="2675465248" sldId="325"/>
        </pc:sldMkLst>
        <pc:spChg chg="mod">
          <ac:chgData name="Peter Jones" userId="0e2950338fd36735" providerId="LiveId" clId="{BB214163-EF62-4D60-B6DF-BABFA13B3A7B}" dt="2023-07-11T06:53:08.547" v="604" actId="207"/>
          <ac:spMkLst>
            <pc:docMk/>
            <pc:sldMk cId="2675465248" sldId="325"/>
            <ac:spMk id="3" creationId="{87EB7BC6-4AE9-DC08-5571-E3A61A12D0D2}"/>
          </ac:spMkLst>
        </pc:spChg>
      </pc:sldChg>
      <pc:sldChg chg="addSp modSp del mod ord">
        <pc:chgData name="Peter Jones" userId="0e2950338fd36735" providerId="LiveId" clId="{BB214163-EF62-4D60-B6DF-BABFA13B3A7B}" dt="2023-08-01T13:06:32.595" v="4124" actId="47"/>
        <pc:sldMkLst>
          <pc:docMk/>
          <pc:sldMk cId="2905127576" sldId="326"/>
        </pc:sldMkLst>
        <pc:spChg chg="add mod">
          <ac:chgData name="Peter Jones" userId="0e2950338fd36735" providerId="LiveId" clId="{BB214163-EF62-4D60-B6DF-BABFA13B3A7B}" dt="2023-07-27T13:31:20.537" v="3467" actId="1076"/>
          <ac:spMkLst>
            <pc:docMk/>
            <pc:sldMk cId="2905127576" sldId="326"/>
            <ac:spMk id="2" creationId="{204F9FF8-96DA-DED1-6788-39CCAF80DC20}"/>
          </ac:spMkLst>
        </pc:spChg>
      </pc:sldChg>
      <pc:sldChg chg="addSp modSp mod ord">
        <pc:chgData name="Peter Jones" userId="0e2950338fd36735" providerId="LiveId" clId="{BB214163-EF62-4D60-B6DF-BABFA13B3A7B}" dt="2023-07-18T07:06:33.102" v="2507" actId="14100"/>
        <pc:sldMkLst>
          <pc:docMk/>
          <pc:sldMk cId="297048849" sldId="327"/>
        </pc:sldMkLst>
        <pc:spChg chg="add mod">
          <ac:chgData name="Peter Jones" userId="0e2950338fd36735" providerId="LiveId" clId="{BB214163-EF62-4D60-B6DF-BABFA13B3A7B}" dt="2023-07-18T07:06:33.102" v="2507" actId="14100"/>
          <ac:spMkLst>
            <pc:docMk/>
            <pc:sldMk cId="297048849" sldId="327"/>
            <ac:spMk id="3" creationId="{3227B7C1-87D4-4033-7BB0-CCA63AAFFD55}"/>
          </ac:spMkLst>
        </pc:spChg>
      </pc:sldChg>
      <pc:sldChg chg="addSp modSp del mod">
        <pc:chgData name="Peter Jones" userId="0e2950338fd36735" providerId="LiveId" clId="{BB214163-EF62-4D60-B6DF-BABFA13B3A7B}" dt="2023-08-01T13:06:02.828" v="4118" actId="47"/>
        <pc:sldMkLst>
          <pc:docMk/>
          <pc:sldMk cId="2570519529" sldId="328"/>
        </pc:sldMkLst>
        <pc:spChg chg="add mod">
          <ac:chgData name="Peter Jones" userId="0e2950338fd36735" providerId="LiveId" clId="{BB214163-EF62-4D60-B6DF-BABFA13B3A7B}" dt="2023-07-11T06:35:35.556" v="386" actId="403"/>
          <ac:spMkLst>
            <pc:docMk/>
            <pc:sldMk cId="2570519529" sldId="328"/>
            <ac:spMk id="2" creationId="{25F76672-ED86-DAF2-465D-26F295C7E783}"/>
          </ac:spMkLst>
        </pc:spChg>
      </pc:sldChg>
      <pc:sldChg chg="addSp modSp ord">
        <pc:chgData name="Peter Jones" userId="0e2950338fd36735" providerId="LiveId" clId="{BB214163-EF62-4D60-B6DF-BABFA13B3A7B}" dt="2023-07-18T06:38:41.939" v="2274"/>
        <pc:sldMkLst>
          <pc:docMk/>
          <pc:sldMk cId="2549557784" sldId="329"/>
        </pc:sldMkLst>
        <pc:picChg chg="add mod">
          <ac:chgData name="Peter Jones" userId="0e2950338fd36735" providerId="LiveId" clId="{BB214163-EF62-4D60-B6DF-BABFA13B3A7B}" dt="2023-07-11T06:34:09.108" v="359" actId="1076"/>
          <ac:picMkLst>
            <pc:docMk/>
            <pc:sldMk cId="2549557784" sldId="329"/>
            <ac:picMk id="2" creationId="{60B8AD2F-D319-C312-0308-22469681B7BA}"/>
          </ac:picMkLst>
        </pc:picChg>
      </pc:sldChg>
      <pc:sldChg chg="del">
        <pc:chgData name="Peter Jones" userId="0e2950338fd36735" providerId="LiveId" clId="{BB214163-EF62-4D60-B6DF-BABFA13B3A7B}" dt="2023-08-01T13:06:07.960" v="4119" actId="47"/>
        <pc:sldMkLst>
          <pc:docMk/>
          <pc:sldMk cId="2027228309" sldId="330"/>
        </pc:sldMkLst>
      </pc:sldChg>
      <pc:sldChg chg="addSp modSp ord modAnim">
        <pc:chgData name="Peter Jones" userId="0e2950338fd36735" providerId="LiveId" clId="{BB214163-EF62-4D60-B6DF-BABFA13B3A7B}" dt="2023-08-01T13:05:21.466" v="4115"/>
        <pc:sldMkLst>
          <pc:docMk/>
          <pc:sldMk cId="799474694" sldId="331"/>
        </pc:sldMkLst>
        <pc:grpChg chg="add mod">
          <ac:chgData name="Peter Jones" userId="0e2950338fd36735" providerId="LiveId" clId="{BB214163-EF62-4D60-B6DF-BABFA13B3A7B}" dt="2023-08-01T13:05:11.698" v="4113" actId="164"/>
          <ac:grpSpMkLst>
            <pc:docMk/>
            <pc:sldMk cId="799474694" sldId="331"/>
            <ac:grpSpMk id="5" creationId="{2B3022E6-5E65-1EF8-A0B7-E15E7AB7109A}"/>
          </ac:grpSpMkLst>
        </pc:grpChg>
        <pc:picChg chg="add mod">
          <ac:chgData name="Peter Jones" userId="0e2950338fd36735" providerId="LiveId" clId="{BB214163-EF62-4D60-B6DF-BABFA13B3A7B}" dt="2023-08-01T13:04:32.524" v="4111" actId="14861"/>
          <ac:picMkLst>
            <pc:docMk/>
            <pc:sldMk cId="799474694" sldId="331"/>
            <ac:picMk id="2" creationId="{404EDEB9-DBC7-D2E5-1757-C3113E2804D0}"/>
          </ac:picMkLst>
        </pc:picChg>
        <pc:picChg chg="add mod">
          <ac:chgData name="Peter Jones" userId="0e2950338fd36735" providerId="LiveId" clId="{BB214163-EF62-4D60-B6DF-BABFA13B3A7B}" dt="2023-08-01T13:05:11.698" v="4113" actId="164"/>
          <ac:picMkLst>
            <pc:docMk/>
            <pc:sldMk cId="799474694" sldId="331"/>
            <ac:picMk id="9218" creationId="{3BB6448B-CBE1-81FE-9E55-6D97C4894A39}"/>
          </ac:picMkLst>
        </pc:picChg>
        <pc:picChg chg="mod">
          <ac:chgData name="Peter Jones" userId="0e2950338fd36735" providerId="LiveId" clId="{BB214163-EF62-4D60-B6DF-BABFA13B3A7B}" dt="2023-08-01T13:05:11.698" v="4113" actId="164"/>
          <ac:picMkLst>
            <pc:docMk/>
            <pc:sldMk cId="799474694" sldId="331"/>
            <ac:picMk id="12290" creationId="{4DB0E9A3-EE5B-0BCF-9AAC-095BD1454A4E}"/>
          </ac:picMkLst>
        </pc:picChg>
        <pc:picChg chg="mod">
          <ac:chgData name="Peter Jones" userId="0e2950338fd36735" providerId="LiveId" clId="{BB214163-EF62-4D60-B6DF-BABFA13B3A7B}" dt="2023-08-01T13:05:11.698" v="4113" actId="164"/>
          <ac:picMkLst>
            <pc:docMk/>
            <pc:sldMk cId="799474694" sldId="331"/>
            <ac:picMk id="12292" creationId="{07308ADF-8D35-45DC-1EB0-DC8DEAAE0D6D}"/>
          </ac:picMkLst>
        </pc:picChg>
      </pc:sldChg>
      <pc:sldChg chg="del">
        <pc:chgData name="Peter Jones" userId="0e2950338fd36735" providerId="LiveId" clId="{BB214163-EF62-4D60-B6DF-BABFA13B3A7B}" dt="2023-08-01T13:06:13.280" v="4120" actId="47"/>
        <pc:sldMkLst>
          <pc:docMk/>
          <pc:sldMk cId="3111901743" sldId="332"/>
        </pc:sldMkLst>
      </pc:sldChg>
      <pc:sldChg chg="del">
        <pc:chgData name="Peter Jones" userId="0e2950338fd36735" providerId="LiveId" clId="{BB214163-EF62-4D60-B6DF-BABFA13B3A7B}" dt="2023-08-01T13:06:26.590" v="4123" actId="47"/>
        <pc:sldMkLst>
          <pc:docMk/>
          <pc:sldMk cId="33689074" sldId="333"/>
        </pc:sldMkLst>
      </pc:sldChg>
      <pc:sldChg chg="del">
        <pc:chgData name="Peter Jones" userId="0e2950338fd36735" providerId="LiveId" clId="{BB214163-EF62-4D60-B6DF-BABFA13B3A7B}" dt="2023-08-01T13:15:50.715" v="4320" actId="47"/>
        <pc:sldMkLst>
          <pc:docMk/>
          <pc:sldMk cId="640025347" sldId="334"/>
        </pc:sldMkLst>
      </pc:sldChg>
      <pc:sldChg chg="addSp delSp modSp del mod">
        <pc:chgData name="Peter Jones" userId="0e2950338fd36735" providerId="LiveId" clId="{BB214163-EF62-4D60-B6DF-BABFA13B3A7B}" dt="2023-08-01T13:56:54.281" v="4397" actId="47"/>
        <pc:sldMkLst>
          <pc:docMk/>
          <pc:sldMk cId="4141547253" sldId="335"/>
        </pc:sldMkLst>
        <pc:spChg chg="add del mod">
          <ac:chgData name="Peter Jones" userId="0e2950338fd36735" providerId="LiveId" clId="{BB214163-EF62-4D60-B6DF-BABFA13B3A7B}" dt="2023-08-01T13:15:37.227" v="4319" actId="478"/>
          <ac:spMkLst>
            <pc:docMk/>
            <pc:sldMk cId="4141547253" sldId="335"/>
            <ac:spMk id="2" creationId="{5D743A1F-0147-F9EA-770C-37AFD5245069}"/>
          </ac:spMkLst>
        </pc:spChg>
        <pc:spChg chg="mod">
          <ac:chgData name="Peter Jones" userId="0e2950338fd36735" providerId="LiveId" clId="{BB214163-EF62-4D60-B6DF-BABFA13B3A7B}" dt="2023-07-13T06:19:38.632" v="769" actId="1076"/>
          <ac:spMkLst>
            <pc:docMk/>
            <pc:sldMk cId="4141547253" sldId="335"/>
            <ac:spMk id="3" creationId="{5810299F-9787-DFE8-4870-9950E18E77EA}"/>
          </ac:spMkLst>
        </pc:spChg>
      </pc:sldChg>
      <pc:sldChg chg="addSp delSp modSp mod ord modAnim">
        <pc:chgData name="Peter Jones" userId="0e2950338fd36735" providerId="LiveId" clId="{BB214163-EF62-4D60-B6DF-BABFA13B3A7B}" dt="2023-08-01T13:58:55.268" v="4437"/>
        <pc:sldMkLst>
          <pc:docMk/>
          <pc:sldMk cId="3196510350" sldId="336"/>
        </pc:sldMkLst>
        <pc:spChg chg="del">
          <ac:chgData name="Peter Jones" userId="0e2950338fd36735" providerId="LiveId" clId="{BB214163-EF62-4D60-B6DF-BABFA13B3A7B}" dt="2023-07-13T08:10:41.716" v="950" actId="478"/>
          <ac:spMkLst>
            <pc:docMk/>
            <pc:sldMk cId="3196510350" sldId="336"/>
            <ac:spMk id="3" creationId="{EC0C397B-0A19-547A-0A48-63C489FFBA51}"/>
          </ac:spMkLst>
        </pc:spChg>
        <pc:spChg chg="add mod">
          <ac:chgData name="Peter Jones" userId="0e2950338fd36735" providerId="LiveId" clId="{BB214163-EF62-4D60-B6DF-BABFA13B3A7B}" dt="2023-07-17T06:39:33.824" v="1208" actId="1037"/>
          <ac:spMkLst>
            <pc:docMk/>
            <pc:sldMk cId="3196510350" sldId="336"/>
            <ac:spMk id="15" creationId="{36023604-ED3F-C6EF-0258-C72021305D86}"/>
          </ac:spMkLst>
        </pc:spChg>
        <pc:spChg chg="add mod">
          <ac:chgData name="Peter Jones" userId="0e2950338fd36735" providerId="LiveId" clId="{BB214163-EF62-4D60-B6DF-BABFA13B3A7B}" dt="2023-08-01T13:58:38.292" v="4434" actId="164"/>
          <ac:spMkLst>
            <pc:docMk/>
            <pc:sldMk cId="3196510350" sldId="336"/>
            <ac:spMk id="16" creationId="{139347E1-255F-110E-D71C-2A05A92A26C7}"/>
          </ac:spMkLst>
        </pc:spChg>
        <pc:spChg chg="add mod">
          <ac:chgData name="Peter Jones" userId="0e2950338fd36735" providerId="LiveId" clId="{BB214163-EF62-4D60-B6DF-BABFA13B3A7B}" dt="2023-08-01T13:58:38.292" v="4434" actId="164"/>
          <ac:spMkLst>
            <pc:docMk/>
            <pc:sldMk cId="3196510350" sldId="336"/>
            <ac:spMk id="18" creationId="{AD2B9E0E-5B02-3811-4AD8-5504B5601DBA}"/>
          </ac:spMkLst>
        </pc:spChg>
        <pc:spChg chg="add mod">
          <ac:chgData name="Peter Jones" userId="0e2950338fd36735" providerId="LiveId" clId="{BB214163-EF62-4D60-B6DF-BABFA13B3A7B}" dt="2023-08-01T13:58:38.292" v="4434" actId="164"/>
          <ac:spMkLst>
            <pc:docMk/>
            <pc:sldMk cId="3196510350" sldId="336"/>
            <ac:spMk id="19" creationId="{C69D0DC9-6A26-53FD-7D7A-EDB7FD635555}"/>
          </ac:spMkLst>
        </pc:spChg>
        <pc:spChg chg="add mod">
          <ac:chgData name="Peter Jones" userId="0e2950338fd36735" providerId="LiveId" clId="{BB214163-EF62-4D60-B6DF-BABFA13B3A7B}" dt="2023-08-01T13:58:38.292" v="4434" actId="164"/>
          <ac:spMkLst>
            <pc:docMk/>
            <pc:sldMk cId="3196510350" sldId="336"/>
            <ac:spMk id="20" creationId="{18162F34-CB1E-482C-B3A8-BD7CB50168BB}"/>
          </ac:spMkLst>
        </pc:spChg>
        <pc:spChg chg="add del mod">
          <ac:chgData name="Peter Jones" userId="0e2950338fd36735" providerId="LiveId" clId="{BB214163-EF62-4D60-B6DF-BABFA13B3A7B}" dt="2023-07-17T07:14:06.978" v="1657" actId="478"/>
          <ac:spMkLst>
            <pc:docMk/>
            <pc:sldMk cId="3196510350" sldId="336"/>
            <ac:spMk id="21" creationId="{68B95519-A894-B407-109F-AF7CC28D4C8C}"/>
          </ac:spMkLst>
        </pc:spChg>
        <pc:spChg chg="add mod">
          <ac:chgData name="Peter Jones" userId="0e2950338fd36735" providerId="LiveId" clId="{BB214163-EF62-4D60-B6DF-BABFA13B3A7B}" dt="2023-08-01T13:58:48.929" v="4435" actId="164"/>
          <ac:spMkLst>
            <pc:docMk/>
            <pc:sldMk cId="3196510350" sldId="336"/>
            <ac:spMk id="25" creationId="{81B4CCD3-C9FB-14F2-83FD-A047D2A6FC4D}"/>
          </ac:spMkLst>
        </pc:spChg>
        <pc:grpChg chg="add mod">
          <ac:chgData name="Peter Jones" userId="0e2950338fd36735" providerId="LiveId" clId="{BB214163-EF62-4D60-B6DF-BABFA13B3A7B}" dt="2023-08-01T13:58:38.292" v="4434" actId="164"/>
          <ac:grpSpMkLst>
            <pc:docMk/>
            <pc:sldMk cId="3196510350" sldId="336"/>
            <ac:grpSpMk id="2" creationId="{C4545C06-5D9F-B86E-ABF5-798821270F78}"/>
          </ac:grpSpMkLst>
        </pc:grpChg>
        <pc:grpChg chg="add mod">
          <ac:chgData name="Peter Jones" userId="0e2950338fd36735" providerId="LiveId" clId="{BB214163-EF62-4D60-B6DF-BABFA13B3A7B}" dt="2023-08-01T13:58:48.929" v="4435" actId="164"/>
          <ac:grpSpMkLst>
            <pc:docMk/>
            <pc:sldMk cId="3196510350" sldId="336"/>
            <ac:grpSpMk id="3" creationId="{E83BE19C-8359-4F00-9D99-D22CA680E1F3}"/>
          </ac:grpSpMkLst>
        </pc:grpChg>
        <pc:picChg chg="add mod">
          <ac:chgData name="Peter Jones" userId="0e2950338fd36735" providerId="LiveId" clId="{BB214163-EF62-4D60-B6DF-BABFA13B3A7B}" dt="2023-07-17T06:37:52.511" v="1158" actId="1076"/>
          <ac:picMkLst>
            <pc:docMk/>
            <pc:sldMk cId="3196510350" sldId="336"/>
            <ac:picMk id="5" creationId="{57BC99A8-5B3F-846B-9E76-0838CC663B17}"/>
          </ac:picMkLst>
        </pc:picChg>
        <pc:picChg chg="add mod">
          <ac:chgData name="Peter Jones" userId="0e2950338fd36735" providerId="LiveId" clId="{BB214163-EF62-4D60-B6DF-BABFA13B3A7B}" dt="2023-07-17T06:38:48.272" v="1181" actId="1076"/>
          <ac:picMkLst>
            <pc:docMk/>
            <pc:sldMk cId="3196510350" sldId="336"/>
            <ac:picMk id="7" creationId="{7226EC6B-E8B3-BB8D-AC7B-451CD5EA1AD9}"/>
          </ac:picMkLst>
        </pc:picChg>
        <pc:picChg chg="add mod">
          <ac:chgData name="Peter Jones" userId="0e2950338fd36735" providerId="LiveId" clId="{BB214163-EF62-4D60-B6DF-BABFA13B3A7B}" dt="2023-07-17T06:38:41.930" v="1179" actId="1076"/>
          <ac:picMkLst>
            <pc:docMk/>
            <pc:sldMk cId="3196510350" sldId="336"/>
            <ac:picMk id="12" creationId="{F071C1DA-A0F8-7715-02E5-37E2D2DDDA54}"/>
          </ac:picMkLst>
        </pc:picChg>
        <pc:picChg chg="add mod">
          <ac:chgData name="Peter Jones" userId="0e2950338fd36735" providerId="LiveId" clId="{BB214163-EF62-4D60-B6DF-BABFA13B3A7B}" dt="2023-07-17T06:38:54.350" v="1183" actId="14100"/>
          <ac:picMkLst>
            <pc:docMk/>
            <pc:sldMk cId="3196510350" sldId="336"/>
            <ac:picMk id="14" creationId="{C3072716-1A98-1C92-B79B-6B0251F49824}"/>
          </ac:picMkLst>
        </pc:picChg>
        <pc:picChg chg="add mod">
          <ac:chgData name="Peter Jones" userId="0e2950338fd36735" providerId="LiveId" clId="{BB214163-EF62-4D60-B6DF-BABFA13B3A7B}" dt="2023-08-01T13:58:38.292" v="4434" actId="164"/>
          <ac:picMkLst>
            <pc:docMk/>
            <pc:sldMk cId="3196510350" sldId="336"/>
            <ac:picMk id="17" creationId="{E335F56C-10B5-EACF-B9A3-8858F189E77F}"/>
          </ac:picMkLst>
        </pc:picChg>
        <pc:picChg chg="add del mod">
          <ac:chgData name="Peter Jones" userId="0e2950338fd36735" providerId="LiveId" clId="{BB214163-EF62-4D60-B6DF-BABFA13B3A7B}" dt="2023-07-17T06:35:50.845" v="1156" actId="478"/>
          <ac:picMkLst>
            <pc:docMk/>
            <pc:sldMk cId="3196510350" sldId="336"/>
            <ac:picMk id="10242" creationId="{EEC6F030-8E45-5C98-2225-FE3EC5344DA7}"/>
          </ac:picMkLst>
        </pc:picChg>
        <pc:cxnChg chg="add del mod">
          <ac:chgData name="Peter Jones" userId="0e2950338fd36735" providerId="LiveId" clId="{BB214163-EF62-4D60-B6DF-BABFA13B3A7B}" dt="2023-07-17T07:14:11.389" v="1658" actId="478"/>
          <ac:cxnSpMkLst>
            <pc:docMk/>
            <pc:sldMk cId="3196510350" sldId="336"/>
            <ac:cxnSpMk id="23" creationId="{FF72B6D3-9C12-DAEA-B6ED-293958F66BE9}"/>
          </ac:cxnSpMkLst>
        </pc:cxnChg>
        <pc:cxnChg chg="add mod">
          <ac:chgData name="Peter Jones" userId="0e2950338fd36735" providerId="LiveId" clId="{BB214163-EF62-4D60-B6DF-BABFA13B3A7B}" dt="2023-08-01T13:58:48.929" v="4435" actId="164"/>
          <ac:cxnSpMkLst>
            <pc:docMk/>
            <pc:sldMk cId="3196510350" sldId="336"/>
            <ac:cxnSpMk id="27" creationId="{3BF1E0D4-9870-98CF-1A2A-95233399EE33}"/>
          </ac:cxnSpMkLst>
        </pc:cxnChg>
      </pc:sldChg>
      <pc:sldChg chg="delSp modSp add del mod ord">
        <pc:chgData name="Peter Jones" userId="0e2950338fd36735" providerId="LiveId" clId="{BB214163-EF62-4D60-B6DF-BABFA13B3A7B}" dt="2023-08-01T13:57:42.846" v="4433" actId="1035"/>
        <pc:sldMkLst>
          <pc:docMk/>
          <pc:sldMk cId="1500181020" sldId="337"/>
        </pc:sldMkLst>
        <pc:spChg chg="mod">
          <ac:chgData name="Peter Jones" userId="0e2950338fd36735" providerId="LiveId" clId="{BB214163-EF62-4D60-B6DF-BABFA13B3A7B}" dt="2023-08-01T13:57:42.846" v="4433" actId="1035"/>
          <ac:spMkLst>
            <pc:docMk/>
            <pc:sldMk cId="1500181020" sldId="337"/>
            <ac:spMk id="3" creationId="{E4AC53E2-BF32-159F-5670-02EC3301E9E5}"/>
          </ac:spMkLst>
        </pc:spChg>
        <pc:spChg chg="del">
          <ac:chgData name="Peter Jones" userId="0e2950338fd36735" providerId="LiveId" clId="{BB214163-EF62-4D60-B6DF-BABFA13B3A7B}" dt="2023-08-01T13:57:19.855" v="4398" actId="478"/>
          <ac:spMkLst>
            <pc:docMk/>
            <pc:sldMk cId="1500181020" sldId="337"/>
            <ac:spMk id="6" creationId="{D50EF671-2CAD-E4B5-D81F-2FE9816DCA24}"/>
          </ac:spMkLst>
        </pc:spChg>
      </pc:sldChg>
      <pc:sldChg chg="addSp delSp modSp mod">
        <pc:chgData name="Peter Jones" userId="0e2950338fd36735" providerId="LiveId" clId="{BB214163-EF62-4D60-B6DF-BABFA13B3A7B}" dt="2023-08-01T15:17:22.952" v="4449" actId="478"/>
        <pc:sldMkLst>
          <pc:docMk/>
          <pc:sldMk cId="3148535560" sldId="338"/>
        </pc:sldMkLst>
        <pc:spChg chg="add del mod">
          <ac:chgData name="Peter Jones" userId="0e2950338fd36735" providerId="LiveId" clId="{BB214163-EF62-4D60-B6DF-BABFA13B3A7B}" dt="2023-08-01T15:17:22.952" v="4449" actId="478"/>
          <ac:spMkLst>
            <pc:docMk/>
            <pc:sldMk cId="3148535560" sldId="338"/>
            <ac:spMk id="6" creationId="{474AF532-27F4-34D0-DD7C-81E543E80975}"/>
          </ac:spMkLst>
        </pc:spChg>
        <pc:picChg chg="add mod">
          <ac:chgData name="Peter Jones" userId="0e2950338fd36735" providerId="LiveId" clId="{BB214163-EF62-4D60-B6DF-BABFA13B3A7B}" dt="2023-07-13T06:18:55.864" v="768" actId="1076"/>
          <ac:picMkLst>
            <pc:docMk/>
            <pc:sldMk cId="3148535560" sldId="338"/>
            <ac:picMk id="5" creationId="{C0E3967D-C46C-9345-9A93-DDBA6BB628F1}"/>
          </ac:picMkLst>
        </pc:picChg>
        <pc:picChg chg="del">
          <ac:chgData name="Peter Jones" userId="0e2950338fd36735" providerId="LiveId" clId="{BB214163-EF62-4D60-B6DF-BABFA13B3A7B}" dt="2023-07-13T06:18:42.078" v="761" actId="478"/>
          <ac:picMkLst>
            <pc:docMk/>
            <pc:sldMk cId="3148535560" sldId="338"/>
            <ac:picMk id="9218" creationId="{65288640-A505-0617-C709-FFB4E867C59B}"/>
          </ac:picMkLst>
        </pc:picChg>
      </pc:sldChg>
      <pc:sldChg chg="addSp delSp modSp del mod">
        <pc:chgData name="Peter Jones" userId="0e2950338fd36735" providerId="LiveId" clId="{BB214163-EF62-4D60-B6DF-BABFA13B3A7B}" dt="2023-07-18T09:44:26.375" v="3379" actId="47"/>
        <pc:sldMkLst>
          <pc:docMk/>
          <pc:sldMk cId="3133715131" sldId="339"/>
        </pc:sldMkLst>
        <pc:spChg chg="mod">
          <ac:chgData name="Peter Jones" userId="0e2950338fd36735" providerId="LiveId" clId="{BB214163-EF62-4D60-B6DF-BABFA13B3A7B}" dt="2023-07-11T06:15:37.764" v="329" actId="6549"/>
          <ac:spMkLst>
            <pc:docMk/>
            <pc:sldMk cId="3133715131" sldId="339"/>
            <ac:spMk id="3" creationId="{C460DF10-D853-F632-2BD3-03C4AD2EB929}"/>
          </ac:spMkLst>
        </pc:spChg>
        <pc:spChg chg="add mod">
          <ac:chgData name="Peter Jones" userId="0e2950338fd36735" providerId="LiveId" clId="{BB214163-EF62-4D60-B6DF-BABFA13B3A7B}" dt="2023-07-11T06:15:57.094" v="334" actId="123"/>
          <ac:spMkLst>
            <pc:docMk/>
            <pc:sldMk cId="3133715131" sldId="339"/>
            <ac:spMk id="5" creationId="{D7113594-6001-8427-677A-064ABC960857}"/>
          </ac:spMkLst>
        </pc:spChg>
        <pc:spChg chg="add del mod">
          <ac:chgData name="Peter Jones" userId="0e2950338fd36735" providerId="LiveId" clId="{BB214163-EF62-4D60-B6DF-BABFA13B3A7B}" dt="2023-07-11T06:15:33.325" v="328" actId="478"/>
          <ac:spMkLst>
            <pc:docMk/>
            <pc:sldMk cId="3133715131" sldId="339"/>
            <ac:spMk id="6" creationId="{38B49896-B730-390A-A82B-AB1BDD8E6F5E}"/>
          </ac:spMkLst>
        </pc:spChg>
        <pc:picChg chg="add del mod">
          <ac:chgData name="Peter Jones" userId="0e2950338fd36735" providerId="LiveId" clId="{BB214163-EF62-4D60-B6DF-BABFA13B3A7B}" dt="2023-07-11T06:14:10.117" v="321" actId="478"/>
          <ac:picMkLst>
            <pc:docMk/>
            <pc:sldMk cId="3133715131" sldId="339"/>
            <ac:picMk id="3074" creationId="{AA529A3C-537A-CAE7-C8DD-14A896A98744}"/>
          </ac:picMkLst>
        </pc:picChg>
        <pc:picChg chg="add mod">
          <ac:chgData name="Peter Jones" userId="0e2950338fd36735" providerId="LiveId" clId="{BB214163-EF62-4D60-B6DF-BABFA13B3A7B}" dt="2023-07-11T06:17:25.678" v="350" actId="1076"/>
          <ac:picMkLst>
            <pc:docMk/>
            <pc:sldMk cId="3133715131" sldId="339"/>
            <ac:picMk id="3076" creationId="{AC5C1A73-3BD3-64FA-D75A-B3A8B44ED487}"/>
          </ac:picMkLst>
        </pc:picChg>
      </pc:sldChg>
      <pc:sldChg chg="addSp delSp modSp mod">
        <pc:chgData name="Peter Jones" userId="0e2950338fd36735" providerId="LiveId" clId="{BB214163-EF62-4D60-B6DF-BABFA13B3A7B}" dt="2023-07-18T09:42:59.981" v="3377" actId="1076"/>
        <pc:sldMkLst>
          <pc:docMk/>
          <pc:sldMk cId="3155995590" sldId="340"/>
        </pc:sldMkLst>
        <pc:spChg chg="del">
          <ac:chgData name="Peter Jones" userId="0e2950338fd36735" providerId="LiveId" clId="{BB214163-EF62-4D60-B6DF-BABFA13B3A7B}" dt="2023-07-11T05:46:04.764" v="214" actId="478"/>
          <ac:spMkLst>
            <pc:docMk/>
            <pc:sldMk cId="3155995590" sldId="340"/>
            <ac:spMk id="2" creationId="{89DF88B0-FF81-0716-0F05-94141C013BA7}"/>
          </ac:spMkLst>
        </pc:spChg>
        <pc:spChg chg="del">
          <ac:chgData name="Peter Jones" userId="0e2950338fd36735" providerId="LiveId" clId="{BB214163-EF62-4D60-B6DF-BABFA13B3A7B}" dt="2023-07-11T05:46:08.180" v="215" actId="478"/>
          <ac:spMkLst>
            <pc:docMk/>
            <pc:sldMk cId="3155995590" sldId="340"/>
            <ac:spMk id="3" creationId="{EB790BB0-0054-BD78-9288-BEB91F3A3CBF}"/>
          </ac:spMkLst>
        </pc:spChg>
        <pc:spChg chg="add mod">
          <ac:chgData name="Peter Jones" userId="0e2950338fd36735" providerId="LiveId" clId="{BB214163-EF62-4D60-B6DF-BABFA13B3A7B}" dt="2023-07-18T09:42:45.644" v="3375" actId="14100"/>
          <ac:spMkLst>
            <pc:docMk/>
            <pc:sldMk cId="3155995590" sldId="340"/>
            <ac:spMk id="6" creationId="{76E4C080-0CFC-B106-DE3D-0363A416FD99}"/>
          </ac:spMkLst>
        </pc:spChg>
        <pc:spChg chg="add del mod">
          <ac:chgData name="Peter Jones" userId="0e2950338fd36735" providerId="LiveId" clId="{BB214163-EF62-4D60-B6DF-BABFA13B3A7B}" dt="2023-07-18T09:42:50.316" v="3376" actId="478"/>
          <ac:spMkLst>
            <pc:docMk/>
            <pc:sldMk cId="3155995590" sldId="340"/>
            <ac:spMk id="11" creationId="{15306D4B-3A99-F4FC-E337-1BB607FD6431}"/>
          </ac:spMkLst>
        </pc:spChg>
        <pc:picChg chg="add mod">
          <ac:chgData name="Peter Jones" userId="0e2950338fd36735" providerId="LiveId" clId="{BB214163-EF62-4D60-B6DF-BABFA13B3A7B}" dt="2023-07-18T09:42:59.981" v="3377" actId="1076"/>
          <ac:picMkLst>
            <pc:docMk/>
            <pc:sldMk cId="3155995590" sldId="340"/>
            <ac:picMk id="2050" creationId="{60DD9877-10C6-A5FA-DFF6-24D75E61FF4C}"/>
          </ac:picMkLst>
        </pc:picChg>
        <pc:picChg chg="add del mod">
          <ac:chgData name="Peter Jones" userId="0e2950338fd36735" providerId="LiveId" clId="{BB214163-EF62-4D60-B6DF-BABFA13B3A7B}" dt="2023-07-18T09:42:02.189" v="3361" actId="478"/>
          <ac:picMkLst>
            <pc:docMk/>
            <pc:sldMk cId="3155995590" sldId="340"/>
            <ac:picMk id="2052" creationId="{BB782CE4-CA7D-F610-C1F7-37EF79327C23}"/>
          </ac:picMkLst>
        </pc:picChg>
      </pc:sldChg>
      <pc:sldChg chg="modSp mod">
        <pc:chgData name="Peter Jones" userId="0e2950338fd36735" providerId="LiveId" clId="{BB214163-EF62-4D60-B6DF-BABFA13B3A7B}" dt="2023-07-11T05:45:47.427" v="213" actId="403"/>
        <pc:sldMkLst>
          <pc:docMk/>
          <pc:sldMk cId="2732128446" sldId="341"/>
        </pc:sldMkLst>
        <pc:spChg chg="mod">
          <ac:chgData name="Peter Jones" userId="0e2950338fd36735" providerId="LiveId" clId="{BB214163-EF62-4D60-B6DF-BABFA13B3A7B}" dt="2023-07-11T05:45:47.427" v="213" actId="403"/>
          <ac:spMkLst>
            <pc:docMk/>
            <pc:sldMk cId="2732128446" sldId="341"/>
            <ac:spMk id="3" creationId="{8BA75998-455A-E72C-602E-4E24671E0450}"/>
          </ac:spMkLst>
        </pc:spChg>
      </pc:sldChg>
      <pc:sldChg chg="modSp mod ord">
        <pc:chgData name="Peter Jones" userId="0e2950338fd36735" providerId="LiveId" clId="{BB214163-EF62-4D60-B6DF-BABFA13B3A7B}" dt="2023-07-12T21:06:22.454" v="610"/>
        <pc:sldMkLst>
          <pc:docMk/>
          <pc:sldMk cId="584209063" sldId="344"/>
        </pc:sldMkLst>
        <pc:spChg chg="mod">
          <ac:chgData name="Peter Jones" userId="0e2950338fd36735" providerId="LiveId" clId="{BB214163-EF62-4D60-B6DF-BABFA13B3A7B}" dt="2023-07-11T06:53:21.752" v="606" actId="207"/>
          <ac:spMkLst>
            <pc:docMk/>
            <pc:sldMk cId="584209063" sldId="344"/>
            <ac:spMk id="3" creationId="{301FC21E-7E72-2B4F-C107-664928B3C643}"/>
          </ac:spMkLst>
        </pc:spChg>
      </pc:sldChg>
      <pc:sldChg chg="addSp delSp modSp mod ord">
        <pc:chgData name="Peter Jones" userId="0e2950338fd36735" providerId="LiveId" clId="{BB214163-EF62-4D60-B6DF-BABFA13B3A7B}" dt="2023-07-12T21:06:22.454" v="610"/>
        <pc:sldMkLst>
          <pc:docMk/>
          <pc:sldMk cId="3718212401" sldId="345"/>
        </pc:sldMkLst>
        <pc:spChg chg="mod">
          <ac:chgData name="Peter Jones" userId="0e2950338fd36735" providerId="LiveId" clId="{BB214163-EF62-4D60-B6DF-BABFA13B3A7B}" dt="2023-07-11T06:53:00.499" v="603" actId="207"/>
          <ac:spMkLst>
            <pc:docMk/>
            <pc:sldMk cId="3718212401" sldId="345"/>
            <ac:spMk id="3" creationId="{ADB6372F-F6E6-3D94-B1E6-AC4D2BFF2B55}"/>
          </ac:spMkLst>
        </pc:spChg>
        <pc:picChg chg="del">
          <ac:chgData name="Peter Jones" userId="0e2950338fd36735" providerId="LiveId" clId="{BB214163-EF62-4D60-B6DF-BABFA13B3A7B}" dt="2023-07-11T06:51:23.135" v="592" actId="478"/>
          <ac:picMkLst>
            <pc:docMk/>
            <pc:sldMk cId="3718212401" sldId="345"/>
            <ac:picMk id="3074" creationId="{D41F0DDB-C1C9-6203-C2B7-35E7E9297A18}"/>
          </ac:picMkLst>
        </pc:picChg>
        <pc:picChg chg="add mod">
          <ac:chgData name="Peter Jones" userId="0e2950338fd36735" providerId="LiveId" clId="{BB214163-EF62-4D60-B6DF-BABFA13B3A7B}" dt="2023-07-11T06:52:43.481" v="602" actId="1076"/>
          <ac:picMkLst>
            <pc:docMk/>
            <pc:sldMk cId="3718212401" sldId="345"/>
            <ac:picMk id="6146" creationId="{22D3D63E-25A9-761E-5838-56DA5E8106B9}"/>
          </ac:picMkLst>
        </pc:picChg>
      </pc:sldChg>
      <pc:sldChg chg="addSp delSp modSp mod ord">
        <pc:chgData name="Peter Jones" userId="0e2950338fd36735" providerId="LiveId" clId="{BB214163-EF62-4D60-B6DF-BABFA13B3A7B}" dt="2023-08-01T18:08:59.809" v="4509"/>
        <pc:sldMkLst>
          <pc:docMk/>
          <pc:sldMk cId="993479306" sldId="346"/>
        </pc:sldMkLst>
        <pc:spChg chg="del">
          <ac:chgData name="Peter Jones" userId="0e2950338fd36735" providerId="LiveId" clId="{BB214163-EF62-4D60-B6DF-BABFA13B3A7B}" dt="2023-07-17T17:31:00.376" v="2171" actId="478"/>
          <ac:spMkLst>
            <pc:docMk/>
            <pc:sldMk cId="993479306" sldId="346"/>
            <ac:spMk id="3" creationId="{D4FEF9B7-183A-7860-203D-B7DBBD6CA060}"/>
          </ac:spMkLst>
        </pc:spChg>
        <pc:picChg chg="add mod">
          <ac:chgData name="Peter Jones" userId="0e2950338fd36735" providerId="LiveId" clId="{BB214163-EF62-4D60-B6DF-BABFA13B3A7B}" dt="2023-07-29T16:20:49.562" v="3478" actId="1076"/>
          <ac:picMkLst>
            <pc:docMk/>
            <pc:sldMk cId="993479306" sldId="346"/>
            <ac:picMk id="1026" creationId="{45070CAB-C537-FD73-98E0-AD5C763BA07E}"/>
          </ac:picMkLst>
        </pc:picChg>
      </pc:sldChg>
      <pc:sldChg chg="addSp delSp modSp mod ord">
        <pc:chgData name="Peter Jones" userId="0e2950338fd36735" providerId="LiveId" clId="{BB214163-EF62-4D60-B6DF-BABFA13B3A7B}" dt="2023-08-01T06:39:05.464" v="4021" actId="1076"/>
        <pc:sldMkLst>
          <pc:docMk/>
          <pc:sldMk cId="2018904701" sldId="347"/>
        </pc:sldMkLst>
        <pc:spChg chg="del">
          <ac:chgData name="Peter Jones" userId="0e2950338fd36735" providerId="LiveId" clId="{BB214163-EF62-4D60-B6DF-BABFA13B3A7B}" dt="2023-07-12T21:12:15.273" v="644" actId="478"/>
          <ac:spMkLst>
            <pc:docMk/>
            <pc:sldMk cId="2018904701" sldId="347"/>
            <ac:spMk id="2" creationId="{1F2A109E-EEE8-7C08-3D8C-A40C6EB7A4F7}"/>
          </ac:spMkLst>
        </pc:spChg>
        <pc:spChg chg="add del mod">
          <ac:chgData name="Peter Jones" userId="0e2950338fd36735" providerId="LiveId" clId="{BB214163-EF62-4D60-B6DF-BABFA13B3A7B}" dt="2023-07-13T05:34:13.367" v="693" actId="21"/>
          <ac:spMkLst>
            <pc:docMk/>
            <pc:sldMk cId="2018904701" sldId="347"/>
            <ac:spMk id="3" creationId="{1F50D1E6-A409-238F-2F30-AD004C057DC9}"/>
          </ac:spMkLst>
        </pc:spChg>
        <pc:spChg chg="add mod">
          <ac:chgData name="Peter Jones" userId="0e2950338fd36735" providerId="LiveId" clId="{BB214163-EF62-4D60-B6DF-BABFA13B3A7B}" dt="2023-08-01T06:39:05.464" v="4021" actId="1076"/>
          <ac:spMkLst>
            <pc:docMk/>
            <pc:sldMk cId="2018904701" sldId="347"/>
            <ac:spMk id="3" creationId="{F7D65246-4644-8DEA-E007-C01CAC0DC8E2}"/>
          </ac:spMkLst>
        </pc:spChg>
        <pc:spChg chg="add del mod">
          <ac:chgData name="Peter Jones" userId="0e2950338fd36735" providerId="LiveId" clId="{BB214163-EF62-4D60-B6DF-BABFA13B3A7B}" dt="2023-07-13T07:58:31.201" v="923" actId="478"/>
          <ac:spMkLst>
            <pc:docMk/>
            <pc:sldMk cId="2018904701" sldId="347"/>
            <ac:spMk id="6" creationId="{8730F13E-66D6-C84D-F1AA-928315371400}"/>
          </ac:spMkLst>
        </pc:spChg>
        <pc:spChg chg="add del mod">
          <ac:chgData name="Peter Jones" userId="0e2950338fd36735" providerId="LiveId" clId="{BB214163-EF62-4D60-B6DF-BABFA13B3A7B}" dt="2023-08-01T06:37:20.743" v="3959" actId="478"/>
          <ac:spMkLst>
            <pc:docMk/>
            <pc:sldMk cId="2018904701" sldId="347"/>
            <ac:spMk id="7" creationId="{2F19A7E7-9CDB-CC4E-EE85-1D8C12F0D2A2}"/>
          </ac:spMkLst>
        </pc:spChg>
        <pc:picChg chg="add del mod">
          <ac:chgData name="Peter Jones" userId="0e2950338fd36735" providerId="LiveId" clId="{BB214163-EF62-4D60-B6DF-BABFA13B3A7B}" dt="2023-07-13T07:57:59.929" v="875" actId="478"/>
          <ac:picMkLst>
            <pc:docMk/>
            <pc:sldMk cId="2018904701" sldId="347"/>
            <ac:picMk id="12" creationId="{5B771574-CC74-8B44-4165-B23B1062651D}"/>
          </ac:picMkLst>
        </pc:picChg>
        <pc:picChg chg="add del mod">
          <ac:chgData name="Peter Jones" userId="0e2950338fd36735" providerId="LiveId" clId="{BB214163-EF62-4D60-B6DF-BABFA13B3A7B}" dt="2023-07-13T07:57:58.364" v="874" actId="478"/>
          <ac:picMkLst>
            <pc:docMk/>
            <pc:sldMk cId="2018904701" sldId="347"/>
            <ac:picMk id="14" creationId="{620F80FE-B24F-E370-B007-08456B2BE100}"/>
          </ac:picMkLst>
        </pc:picChg>
        <pc:picChg chg="add del mod">
          <ac:chgData name="Peter Jones" userId="0e2950338fd36735" providerId="LiveId" clId="{BB214163-EF62-4D60-B6DF-BABFA13B3A7B}" dt="2023-07-13T07:57:56.531" v="873" actId="478"/>
          <ac:picMkLst>
            <pc:docMk/>
            <pc:sldMk cId="2018904701" sldId="347"/>
            <ac:picMk id="16" creationId="{B2D074BB-EBAB-F098-0C09-2BF6B8293E41}"/>
          </ac:picMkLst>
        </pc:picChg>
        <pc:picChg chg="add del mod">
          <ac:chgData name="Peter Jones" userId="0e2950338fd36735" providerId="LiveId" clId="{BB214163-EF62-4D60-B6DF-BABFA13B3A7B}" dt="2023-07-13T08:04:08.485" v="934" actId="478"/>
          <ac:picMkLst>
            <pc:docMk/>
            <pc:sldMk cId="2018904701" sldId="347"/>
            <ac:picMk id="18" creationId="{6365CDDD-A508-0A9C-4D90-77A1B7255F4D}"/>
          </ac:picMkLst>
        </pc:picChg>
        <pc:picChg chg="add mod">
          <ac:chgData name="Peter Jones" userId="0e2950338fd36735" providerId="LiveId" clId="{BB214163-EF62-4D60-B6DF-BABFA13B3A7B}" dt="2023-08-01T06:38:59.052" v="4020" actId="1076"/>
          <ac:picMkLst>
            <pc:docMk/>
            <pc:sldMk cId="2018904701" sldId="347"/>
            <ac:picMk id="20" creationId="{41143311-F138-FE53-689F-394FDBAE0376}"/>
          </ac:picMkLst>
        </pc:picChg>
      </pc:sldChg>
      <pc:sldChg chg="ord">
        <pc:chgData name="Peter Jones" userId="0e2950338fd36735" providerId="LiveId" clId="{BB214163-EF62-4D60-B6DF-BABFA13B3A7B}" dt="2023-07-11T05:30:13.102" v="206"/>
        <pc:sldMkLst>
          <pc:docMk/>
          <pc:sldMk cId="3480279801" sldId="348"/>
        </pc:sldMkLst>
      </pc:sldChg>
      <pc:sldChg chg="addSp modSp ord modAnim">
        <pc:chgData name="Peter Jones" userId="0e2950338fd36735" providerId="LiveId" clId="{BB214163-EF62-4D60-B6DF-BABFA13B3A7B}" dt="2023-08-01T18:09:07.166" v="4511"/>
        <pc:sldMkLst>
          <pc:docMk/>
          <pc:sldMk cId="3224383138" sldId="349"/>
        </pc:sldMkLst>
        <pc:grpChg chg="add mod">
          <ac:chgData name="Peter Jones" userId="0e2950338fd36735" providerId="LiveId" clId="{BB214163-EF62-4D60-B6DF-BABFA13B3A7B}" dt="2023-08-01T06:10:51.189" v="3867" actId="164"/>
          <ac:grpSpMkLst>
            <pc:docMk/>
            <pc:sldMk cId="3224383138" sldId="349"/>
            <ac:grpSpMk id="6" creationId="{040EEDA5-91D3-5C30-34AE-CEC207877455}"/>
          </ac:grpSpMkLst>
        </pc:grpChg>
        <pc:picChg chg="mod">
          <ac:chgData name="Peter Jones" userId="0e2950338fd36735" providerId="LiveId" clId="{BB214163-EF62-4D60-B6DF-BABFA13B3A7B}" dt="2023-08-01T06:10:51.189" v="3867" actId="164"/>
          <ac:picMkLst>
            <pc:docMk/>
            <pc:sldMk cId="3224383138" sldId="349"/>
            <ac:picMk id="2" creationId="{02191A34-3BBD-1CFD-26DA-3EF0433EE852}"/>
          </ac:picMkLst>
        </pc:picChg>
        <pc:picChg chg="mod">
          <ac:chgData name="Peter Jones" userId="0e2950338fd36735" providerId="LiveId" clId="{BB214163-EF62-4D60-B6DF-BABFA13B3A7B}" dt="2023-08-01T06:10:51.189" v="3867" actId="164"/>
          <ac:picMkLst>
            <pc:docMk/>
            <pc:sldMk cId="3224383138" sldId="349"/>
            <ac:picMk id="3" creationId="{42CF45E8-78C5-DFB9-E7E4-D2C9C266B8B3}"/>
          </ac:picMkLst>
        </pc:picChg>
      </pc:sldChg>
      <pc:sldChg chg="add del ord modAnim">
        <pc:chgData name="Peter Jones" userId="0e2950338fd36735" providerId="LiveId" clId="{BB214163-EF62-4D60-B6DF-BABFA13B3A7B}" dt="2023-08-01T18:08:26.099" v="4506" actId="47"/>
        <pc:sldMkLst>
          <pc:docMk/>
          <pc:sldMk cId="2606568956" sldId="350"/>
        </pc:sldMkLst>
      </pc:sldChg>
      <pc:sldChg chg="addSp modSp del mod">
        <pc:chgData name="Peter Jones" userId="0e2950338fd36735" providerId="LiveId" clId="{BB214163-EF62-4D60-B6DF-BABFA13B3A7B}" dt="2023-07-18T09:44:15.400" v="3378" actId="47"/>
        <pc:sldMkLst>
          <pc:docMk/>
          <pc:sldMk cId="1029039923" sldId="352"/>
        </pc:sldMkLst>
        <pc:spChg chg="add mod">
          <ac:chgData name="Peter Jones" userId="0e2950338fd36735" providerId="LiveId" clId="{BB214163-EF62-4D60-B6DF-BABFA13B3A7B}" dt="2023-07-13T05:34:17.684" v="694"/>
          <ac:spMkLst>
            <pc:docMk/>
            <pc:sldMk cId="1029039923" sldId="352"/>
            <ac:spMk id="2" creationId="{4B9F30EC-43EF-37D6-4E8C-53AD5238DF6C}"/>
          </ac:spMkLst>
        </pc:spChg>
        <pc:spChg chg="mod">
          <ac:chgData name="Peter Jones" userId="0e2950338fd36735" providerId="LiveId" clId="{BB214163-EF62-4D60-B6DF-BABFA13B3A7B}" dt="2023-07-13T05:44:06.379" v="717" actId="1076"/>
          <ac:spMkLst>
            <pc:docMk/>
            <pc:sldMk cId="1029039923" sldId="352"/>
            <ac:spMk id="3" creationId="{ADB6372F-F6E6-3D94-B1E6-AC4D2BFF2B55}"/>
          </ac:spMkLst>
        </pc:spChg>
        <pc:picChg chg="add mod">
          <ac:chgData name="Peter Jones" userId="0e2950338fd36735" providerId="LiveId" clId="{BB214163-EF62-4D60-B6DF-BABFA13B3A7B}" dt="2023-07-13T05:43:56.701" v="715" actId="1076"/>
          <ac:picMkLst>
            <pc:docMk/>
            <pc:sldMk cId="1029039923" sldId="352"/>
            <ac:picMk id="7170" creationId="{D7C31B6A-57BF-D571-147A-06561266D345}"/>
          </ac:picMkLst>
        </pc:picChg>
        <pc:picChg chg="mod">
          <ac:chgData name="Peter Jones" userId="0e2950338fd36735" providerId="LiveId" clId="{BB214163-EF62-4D60-B6DF-BABFA13B3A7B}" dt="2023-07-13T05:44:17.578" v="720" actId="14100"/>
          <ac:picMkLst>
            <pc:docMk/>
            <pc:sldMk cId="1029039923" sldId="352"/>
            <ac:picMk id="8194" creationId="{FF472E71-5C6C-DAAC-3D56-7CD3FCAB044A}"/>
          </ac:picMkLst>
        </pc:picChg>
      </pc:sldChg>
      <pc:sldChg chg="addSp delSp modSp add mod">
        <pc:chgData name="Peter Jones" userId="0e2950338fd36735" providerId="LiveId" clId="{BB214163-EF62-4D60-B6DF-BABFA13B3A7B}" dt="2023-07-09T04:53:10.802" v="5" actId="1366"/>
        <pc:sldMkLst>
          <pc:docMk/>
          <pc:sldMk cId="2728983188" sldId="353"/>
        </pc:sldMkLst>
        <pc:spChg chg="del">
          <ac:chgData name="Peter Jones" userId="0e2950338fd36735" providerId="LiveId" clId="{BB214163-EF62-4D60-B6DF-BABFA13B3A7B}" dt="2023-07-09T04:52:37.847" v="2" actId="478"/>
          <ac:spMkLst>
            <pc:docMk/>
            <pc:sldMk cId="2728983188" sldId="353"/>
            <ac:spMk id="3" creationId="{F9D16DD4-51DB-E9EF-5543-3B8517B45B3D}"/>
          </ac:spMkLst>
        </pc:spChg>
        <pc:picChg chg="del">
          <ac:chgData name="Peter Jones" userId="0e2950338fd36735" providerId="LiveId" clId="{BB214163-EF62-4D60-B6DF-BABFA13B3A7B}" dt="2023-07-09T04:52:39.495" v="3" actId="478"/>
          <ac:picMkLst>
            <pc:docMk/>
            <pc:sldMk cId="2728983188" sldId="353"/>
            <ac:picMk id="2" creationId="{82BA277E-D160-4DBE-4FE9-E586267C72CD}"/>
          </ac:picMkLst>
        </pc:picChg>
        <pc:picChg chg="add mod">
          <ac:chgData name="Peter Jones" userId="0e2950338fd36735" providerId="LiveId" clId="{BB214163-EF62-4D60-B6DF-BABFA13B3A7B}" dt="2023-07-09T04:53:10.802" v="5" actId="1366"/>
          <ac:picMkLst>
            <pc:docMk/>
            <pc:sldMk cId="2728983188" sldId="353"/>
            <ac:picMk id="5" creationId="{03206F82-38A5-BC3C-BB98-0A6BAC787861}"/>
          </ac:picMkLst>
        </pc:picChg>
        <pc:picChg chg="del">
          <ac:chgData name="Peter Jones" userId="0e2950338fd36735" providerId="LiveId" clId="{BB214163-EF62-4D60-B6DF-BABFA13B3A7B}" dt="2023-07-09T04:52:35.656" v="1" actId="478"/>
          <ac:picMkLst>
            <pc:docMk/>
            <pc:sldMk cId="2728983188" sldId="353"/>
            <ac:picMk id="1026" creationId="{007A3A38-AF79-F6FA-2459-4A9DE80E57D2}"/>
          </ac:picMkLst>
        </pc:picChg>
      </pc:sldChg>
      <pc:sldChg chg="addSp delSp modSp add mod modAnim">
        <pc:chgData name="Peter Jones" userId="0e2950338fd36735" providerId="LiveId" clId="{BB214163-EF62-4D60-B6DF-BABFA13B3A7B}" dt="2023-08-01T05:57:16.898" v="3778" actId="478"/>
        <pc:sldMkLst>
          <pc:docMk/>
          <pc:sldMk cId="3046779933" sldId="354"/>
        </pc:sldMkLst>
        <pc:spChg chg="add mod">
          <ac:chgData name="Peter Jones" userId="0e2950338fd36735" providerId="LiveId" clId="{BB214163-EF62-4D60-B6DF-BABFA13B3A7B}" dt="2023-07-30T00:52:27.638" v="3621" actId="164"/>
          <ac:spMkLst>
            <pc:docMk/>
            <pc:sldMk cId="3046779933" sldId="354"/>
            <ac:spMk id="5" creationId="{6FA9E09C-BAD2-EAE7-8A18-7BF4BDD41238}"/>
          </ac:spMkLst>
        </pc:spChg>
        <pc:spChg chg="add mod">
          <ac:chgData name="Peter Jones" userId="0e2950338fd36735" providerId="LiveId" clId="{BB214163-EF62-4D60-B6DF-BABFA13B3A7B}" dt="2023-07-30T00:54:01.475" v="3650" actId="164"/>
          <ac:spMkLst>
            <pc:docMk/>
            <pc:sldMk cId="3046779933" sldId="354"/>
            <ac:spMk id="13" creationId="{14275329-8851-4B04-2F2A-06279581768C}"/>
          </ac:spMkLst>
        </pc:spChg>
        <pc:grpChg chg="add mod">
          <ac:chgData name="Peter Jones" userId="0e2950338fd36735" providerId="LiveId" clId="{BB214163-EF62-4D60-B6DF-BABFA13B3A7B}" dt="2023-07-30T00:52:27.638" v="3621" actId="164"/>
          <ac:grpSpMkLst>
            <pc:docMk/>
            <pc:sldMk cId="3046779933" sldId="354"/>
            <ac:grpSpMk id="12" creationId="{EC95A9C8-C6A9-8E83-A8BB-549EE43327B4}"/>
          </ac:grpSpMkLst>
        </pc:grpChg>
        <pc:grpChg chg="add del mod">
          <ac:chgData name="Peter Jones" userId="0e2950338fd36735" providerId="LiveId" clId="{BB214163-EF62-4D60-B6DF-BABFA13B3A7B}" dt="2023-08-01T05:57:16.898" v="3778" actId="478"/>
          <ac:grpSpMkLst>
            <pc:docMk/>
            <pc:sldMk cId="3046779933" sldId="354"/>
            <ac:grpSpMk id="16" creationId="{7C9F9654-FBFB-92A6-8CD0-BAC12325A90E}"/>
          </ac:grpSpMkLst>
        </pc:grpChg>
        <pc:picChg chg="add mod modCrop">
          <ac:chgData name="Peter Jones" userId="0e2950338fd36735" providerId="LiveId" clId="{BB214163-EF62-4D60-B6DF-BABFA13B3A7B}" dt="2023-07-09T04:58:17.762" v="35" actId="1076"/>
          <ac:picMkLst>
            <pc:docMk/>
            <pc:sldMk cId="3046779933" sldId="354"/>
            <ac:picMk id="2" creationId="{8EC36E53-9C00-0C3D-0A9F-3CC2D2D3022A}"/>
          </ac:picMkLst>
        </pc:picChg>
        <pc:picChg chg="add mod modCrop">
          <ac:chgData name="Peter Jones" userId="0e2950338fd36735" providerId="LiveId" clId="{BB214163-EF62-4D60-B6DF-BABFA13B3A7B}" dt="2023-07-30T00:52:27.638" v="3621" actId="164"/>
          <ac:picMkLst>
            <pc:docMk/>
            <pc:sldMk cId="3046779933" sldId="354"/>
            <ac:picMk id="3" creationId="{31E661B9-899A-A859-287B-CA1391CB15CF}"/>
          </ac:picMkLst>
        </pc:picChg>
        <pc:picChg chg="del">
          <ac:chgData name="Peter Jones" userId="0e2950338fd36735" providerId="LiveId" clId="{BB214163-EF62-4D60-B6DF-BABFA13B3A7B}" dt="2023-07-09T04:56:02.332" v="7" actId="478"/>
          <ac:picMkLst>
            <pc:docMk/>
            <pc:sldMk cId="3046779933" sldId="354"/>
            <ac:picMk id="5" creationId="{03206F82-38A5-BC3C-BB98-0A6BAC787861}"/>
          </ac:picMkLst>
        </pc:picChg>
        <pc:picChg chg="add mod modCrop">
          <ac:chgData name="Peter Jones" userId="0e2950338fd36735" providerId="LiveId" clId="{BB214163-EF62-4D60-B6DF-BABFA13B3A7B}" dt="2023-07-30T00:54:01.475" v="3650" actId="164"/>
          <ac:picMkLst>
            <pc:docMk/>
            <pc:sldMk cId="3046779933" sldId="354"/>
            <ac:picMk id="6" creationId="{B0EF7AC1-2EF5-8D0B-73D8-387CD5D9F4DE}"/>
          </ac:picMkLst>
        </pc:picChg>
        <pc:cxnChg chg="add mod">
          <ac:chgData name="Peter Jones" userId="0e2950338fd36735" providerId="LiveId" clId="{BB214163-EF62-4D60-B6DF-BABFA13B3A7B}" dt="2023-07-30T00:52:27.638" v="3621" actId="164"/>
          <ac:cxnSpMkLst>
            <pc:docMk/>
            <pc:sldMk cId="3046779933" sldId="354"/>
            <ac:cxnSpMk id="11" creationId="{EE4E3FC4-23D0-4354-23D9-1C85343E8820}"/>
          </ac:cxnSpMkLst>
        </pc:cxnChg>
        <pc:cxnChg chg="add mod">
          <ac:chgData name="Peter Jones" userId="0e2950338fd36735" providerId="LiveId" clId="{BB214163-EF62-4D60-B6DF-BABFA13B3A7B}" dt="2023-08-01T05:57:16.898" v="3778" actId="478"/>
          <ac:cxnSpMkLst>
            <pc:docMk/>
            <pc:sldMk cId="3046779933" sldId="354"/>
            <ac:cxnSpMk id="15" creationId="{BDAB5CEC-F36F-B215-DF72-8E864B602097}"/>
          </ac:cxnSpMkLst>
        </pc:cxnChg>
      </pc:sldChg>
      <pc:sldChg chg="modSp add mod">
        <pc:chgData name="Peter Jones" userId="0e2950338fd36735" providerId="LiveId" clId="{BB214163-EF62-4D60-B6DF-BABFA13B3A7B}" dt="2023-07-11T05:31:03.185" v="208" actId="207"/>
        <pc:sldMkLst>
          <pc:docMk/>
          <pc:sldMk cId="1753665948" sldId="355"/>
        </pc:sldMkLst>
        <pc:spChg chg="mod">
          <ac:chgData name="Peter Jones" userId="0e2950338fd36735" providerId="LiveId" clId="{BB214163-EF62-4D60-B6DF-BABFA13B3A7B}" dt="2023-07-11T05:31:03.185" v="208" actId="207"/>
          <ac:spMkLst>
            <pc:docMk/>
            <pc:sldMk cId="1753665948" sldId="355"/>
            <ac:spMk id="5" creationId="{28AA0DE9-3152-316E-CE38-7A480D01A6C2}"/>
          </ac:spMkLst>
        </pc:spChg>
      </pc:sldChg>
      <pc:sldChg chg="modSp add mod">
        <pc:chgData name="Peter Jones" userId="0e2950338fd36735" providerId="LiveId" clId="{BB214163-EF62-4D60-B6DF-BABFA13B3A7B}" dt="2023-07-11T05:31:18.150" v="210" actId="207"/>
        <pc:sldMkLst>
          <pc:docMk/>
          <pc:sldMk cId="2151253071" sldId="356"/>
        </pc:sldMkLst>
        <pc:spChg chg="mod">
          <ac:chgData name="Peter Jones" userId="0e2950338fd36735" providerId="LiveId" clId="{BB214163-EF62-4D60-B6DF-BABFA13B3A7B}" dt="2023-07-11T05:31:18.150" v="210" actId="207"/>
          <ac:spMkLst>
            <pc:docMk/>
            <pc:sldMk cId="2151253071" sldId="356"/>
            <ac:spMk id="5" creationId="{28AA0DE9-3152-316E-CE38-7A480D01A6C2}"/>
          </ac:spMkLst>
        </pc:spChg>
      </pc:sldChg>
      <pc:sldChg chg="addSp modSp add mod modAnim">
        <pc:chgData name="Peter Jones" userId="0e2950338fd36735" providerId="LiveId" clId="{BB214163-EF62-4D60-B6DF-BABFA13B3A7B}" dt="2023-07-12T21:10:39.699" v="643"/>
        <pc:sldMkLst>
          <pc:docMk/>
          <pc:sldMk cId="2585641847" sldId="357"/>
        </pc:sldMkLst>
        <pc:spChg chg="add mod">
          <ac:chgData name="Peter Jones" userId="0e2950338fd36735" providerId="LiveId" clId="{BB214163-EF62-4D60-B6DF-BABFA13B3A7B}" dt="2023-07-12T21:07:24.268" v="619" actId="164"/>
          <ac:spMkLst>
            <pc:docMk/>
            <pc:sldMk cId="2585641847" sldId="357"/>
            <ac:spMk id="2" creationId="{5EC61BC4-BDE2-AD35-2890-5FECEF92BF73}"/>
          </ac:spMkLst>
        </pc:spChg>
        <pc:spChg chg="add mod">
          <ac:chgData name="Peter Jones" userId="0e2950338fd36735" providerId="LiveId" clId="{BB214163-EF62-4D60-B6DF-BABFA13B3A7B}" dt="2023-07-12T21:07:24.268" v="619" actId="164"/>
          <ac:spMkLst>
            <pc:docMk/>
            <pc:sldMk cId="2585641847" sldId="357"/>
            <ac:spMk id="3" creationId="{1444F982-DD60-E1C9-8FDC-472822C8F0C5}"/>
          </ac:spMkLst>
        </pc:spChg>
        <pc:spChg chg="mod">
          <ac:chgData name="Peter Jones" userId="0e2950338fd36735" providerId="LiveId" clId="{BB214163-EF62-4D60-B6DF-BABFA13B3A7B}" dt="2023-07-11T05:31:38.658" v="212" actId="207"/>
          <ac:spMkLst>
            <pc:docMk/>
            <pc:sldMk cId="2585641847" sldId="357"/>
            <ac:spMk id="5" creationId="{28AA0DE9-3152-316E-CE38-7A480D01A6C2}"/>
          </ac:spMkLst>
        </pc:spChg>
        <pc:spChg chg="add mod">
          <ac:chgData name="Peter Jones" userId="0e2950338fd36735" providerId="LiveId" clId="{BB214163-EF62-4D60-B6DF-BABFA13B3A7B}" dt="2023-07-12T21:08:43.969" v="628" actId="164"/>
          <ac:spMkLst>
            <pc:docMk/>
            <pc:sldMk cId="2585641847" sldId="357"/>
            <ac:spMk id="6" creationId="{ECBB18BA-A6F3-9FFA-E1E5-33DF11B4B84F}"/>
          </ac:spMkLst>
        </pc:spChg>
        <pc:spChg chg="add mod">
          <ac:chgData name="Peter Jones" userId="0e2950338fd36735" providerId="LiveId" clId="{BB214163-EF62-4D60-B6DF-BABFA13B3A7B}" dt="2023-07-12T21:09:40.586" v="638" actId="164"/>
          <ac:spMkLst>
            <pc:docMk/>
            <pc:sldMk cId="2585641847" sldId="357"/>
            <ac:spMk id="7" creationId="{4511057F-1A22-46BC-B79F-E038E4BC26DF}"/>
          </ac:spMkLst>
        </pc:spChg>
        <pc:spChg chg="add mod">
          <ac:chgData name="Peter Jones" userId="0e2950338fd36735" providerId="LiveId" clId="{BB214163-EF62-4D60-B6DF-BABFA13B3A7B}" dt="2023-07-12T21:09:40.586" v="638" actId="164"/>
          <ac:spMkLst>
            <pc:docMk/>
            <pc:sldMk cId="2585641847" sldId="357"/>
            <ac:spMk id="11" creationId="{B07100CB-F478-EDE9-C396-729A9973F03A}"/>
          </ac:spMkLst>
        </pc:spChg>
        <pc:spChg chg="add mod">
          <ac:chgData name="Peter Jones" userId="0e2950338fd36735" providerId="LiveId" clId="{BB214163-EF62-4D60-B6DF-BABFA13B3A7B}" dt="2023-07-12T21:08:43.969" v="628" actId="164"/>
          <ac:spMkLst>
            <pc:docMk/>
            <pc:sldMk cId="2585641847" sldId="357"/>
            <ac:spMk id="12" creationId="{B7648C26-4FF6-0BD9-BA93-FD0BF8955370}"/>
          </ac:spMkLst>
        </pc:spChg>
        <pc:grpChg chg="add mod">
          <ac:chgData name="Peter Jones" userId="0e2950338fd36735" providerId="LiveId" clId="{BB214163-EF62-4D60-B6DF-BABFA13B3A7B}" dt="2023-07-12T21:07:24.268" v="619" actId="164"/>
          <ac:grpSpMkLst>
            <pc:docMk/>
            <pc:sldMk cId="2585641847" sldId="357"/>
            <ac:grpSpMk id="15" creationId="{011917B6-3AD3-FF67-3000-9E95044583BD}"/>
          </ac:grpSpMkLst>
        </pc:grpChg>
        <pc:grpChg chg="add mod">
          <ac:chgData name="Peter Jones" userId="0e2950338fd36735" providerId="LiveId" clId="{BB214163-EF62-4D60-B6DF-BABFA13B3A7B}" dt="2023-07-12T21:08:43.969" v="628" actId="164"/>
          <ac:grpSpMkLst>
            <pc:docMk/>
            <pc:sldMk cId="2585641847" sldId="357"/>
            <ac:grpSpMk id="18" creationId="{670AD77F-3FB8-829E-BC4E-0F1F2D0DB617}"/>
          </ac:grpSpMkLst>
        </pc:grpChg>
        <pc:grpChg chg="add mod">
          <ac:chgData name="Peter Jones" userId="0e2950338fd36735" providerId="LiveId" clId="{BB214163-EF62-4D60-B6DF-BABFA13B3A7B}" dt="2023-07-12T21:09:40.586" v="638" actId="164"/>
          <ac:grpSpMkLst>
            <pc:docMk/>
            <pc:sldMk cId="2585641847" sldId="357"/>
            <ac:grpSpMk id="22" creationId="{B5F5A6B6-0482-14DA-F0AD-507EDAF169CA}"/>
          </ac:grpSpMkLst>
        </pc:grpChg>
        <pc:cxnChg chg="add mod">
          <ac:chgData name="Peter Jones" userId="0e2950338fd36735" providerId="LiveId" clId="{BB214163-EF62-4D60-B6DF-BABFA13B3A7B}" dt="2023-07-12T21:07:24.268" v="619" actId="164"/>
          <ac:cxnSpMkLst>
            <pc:docMk/>
            <pc:sldMk cId="2585641847" sldId="357"/>
            <ac:cxnSpMk id="14" creationId="{CB11B3ED-D1D4-A141-2D69-C8D91FF27F68}"/>
          </ac:cxnSpMkLst>
        </pc:cxnChg>
        <pc:cxnChg chg="add mod">
          <ac:chgData name="Peter Jones" userId="0e2950338fd36735" providerId="LiveId" clId="{BB214163-EF62-4D60-B6DF-BABFA13B3A7B}" dt="2023-07-12T21:08:43.969" v="628" actId="164"/>
          <ac:cxnSpMkLst>
            <pc:docMk/>
            <pc:sldMk cId="2585641847" sldId="357"/>
            <ac:cxnSpMk id="17" creationId="{A1EF8BE7-F46C-B28D-558D-3C8CD83CF660}"/>
          </ac:cxnSpMkLst>
        </pc:cxnChg>
        <pc:cxnChg chg="add mod">
          <ac:chgData name="Peter Jones" userId="0e2950338fd36735" providerId="LiveId" clId="{BB214163-EF62-4D60-B6DF-BABFA13B3A7B}" dt="2023-07-12T21:09:40.586" v="638" actId="164"/>
          <ac:cxnSpMkLst>
            <pc:docMk/>
            <pc:sldMk cId="2585641847" sldId="357"/>
            <ac:cxnSpMk id="20" creationId="{365F1966-D8FA-F0BB-A595-D5E4E408B2A8}"/>
          </ac:cxnSpMkLst>
        </pc:cxnChg>
      </pc:sldChg>
      <pc:sldChg chg="add">
        <pc:chgData name="Peter Jones" userId="0e2950338fd36735" providerId="LiveId" clId="{BB214163-EF62-4D60-B6DF-BABFA13B3A7B}" dt="2023-07-11T06:13:59.572" v="320" actId="2890"/>
        <pc:sldMkLst>
          <pc:docMk/>
          <pc:sldMk cId="736247851" sldId="358"/>
        </pc:sldMkLst>
      </pc:sldChg>
      <pc:sldChg chg="addSp delSp modSp add mod ord">
        <pc:chgData name="Peter Jones" userId="0e2950338fd36735" providerId="LiveId" clId="{BB214163-EF62-4D60-B6DF-BABFA13B3A7B}" dt="2023-07-13T06:13:22.537" v="755" actId="1076"/>
        <pc:sldMkLst>
          <pc:docMk/>
          <pc:sldMk cId="1718274770" sldId="359"/>
        </pc:sldMkLst>
        <pc:spChg chg="mod">
          <ac:chgData name="Peter Jones" userId="0e2950338fd36735" providerId="LiveId" clId="{BB214163-EF62-4D60-B6DF-BABFA13B3A7B}" dt="2023-07-11T06:22:45.238" v="352" actId="6549"/>
          <ac:spMkLst>
            <pc:docMk/>
            <pc:sldMk cId="1718274770" sldId="359"/>
            <ac:spMk id="3" creationId="{88B5EE2E-EB71-A678-F1D9-0DA14D902270}"/>
          </ac:spMkLst>
        </pc:spChg>
        <pc:spChg chg="add del">
          <ac:chgData name="Peter Jones" userId="0e2950338fd36735" providerId="LiveId" clId="{BB214163-EF62-4D60-B6DF-BABFA13B3A7B}" dt="2023-07-13T06:09:55.375" v="737" actId="478"/>
          <ac:spMkLst>
            <pc:docMk/>
            <pc:sldMk cId="1718274770" sldId="359"/>
            <ac:spMk id="5" creationId="{FDEE7B87-4E37-6784-E97F-018F8867D995}"/>
          </ac:spMkLst>
        </pc:spChg>
        <pc:spChg chg="add del">
          <ac:chgData name="Peter Jones" userId="0e2950338fd36735" providerId="LiveId" clId="{BB214163-EF62-4D60-B6DF-BABFA13B3A7B}" dt="2023-07-13T06:09:53.724" v="736" actId="478"/>
          <ac:spMkLst>
            <pc:docMk/>
            <pc:sldMk cId="1718274770" sldId="359"/>
            <ac:spMk id="7" creationId="{6B515CA6-198D-C566-6961-22E1E4884B89}"/>
          </ac:spMkLst>
        </pc:spChg>
        <pc:spChg chg="add del">
          <ac:chgData name="Peter Jones" userId="0e2950338fd36735" providerId="LiveId" clId="{BB214163-EF62-4D60-B6DF-BABFA13B3A7B}" dt="2023-07-13T06:09:52.057" v="735" actId="478"/>
          <ac:spMkLst>
            <pc:docMk/>
            <pc:sldMk cId="1718274770" sldId="359"/>
            <ac:spMk id="12" creationId="{CCEC73D1-4B19-C650-B983-8D2ECBE40400}"/>
          </ac:spMkLst>
        </pc:spChg>
        <pc:picChg chg="add mod">
          <ac:chgData name="Peter Jones" userId="0e2950338fd36735" providerId="LiveId" clId="{BB214163-EF62-4D60-B6DF-BABFA13B3A7B}" dt="2023-07-13T06:13:22.537" v="755" actId="1076"/>
          <ac:picMkLst>
            <pc:docMk/>
            <pc:sldMk cId="1718274770" sldId="359"/>
            <ac:picMk id="14" creationId="{44A8B93E-7A0F-89F0-D6AE-8F91F751D3B8}"/>
          </ac:picMkLst>
        </pc:picChg>
        <pc:picChg chg="add del mod">
          <ac:chgData name="Peter Jones" userId="0e2950338fd36735" providerId="LiveId" clId="{BB214163-EF62-4D60-B6DF-BABFA13B3A7B}" dt="2023-07-13T06:13:08.874" v="742" actId="478"/>
          <ac:picMkLst>
            <pc:docMk/>
            <pc:sldMk cId="1718274770" sldId="359"/>
            <ac:picMk id="8194" creationId="{DD1C3094-B5D5-B98B-6948-F86C12C3B5A1}"/>
          </ac:picMkLst>
        </pc:picChg>
        <pc:picChg chg="del">
          <ac:chgData name="Peter Jones" userId="0e2950338fd36735" providerId="LiveId" clId="{BB214163-EF62-4D60-B6DF-BABFA13B3A7B}" dt="2023-07-11T06:23:34.986" v="355" actId="478"/>
          <ac:picMkLst>
            <pc:docMk/>
            <pc:sldMk cId="1718274770" sldId="359"/>
            <ac:picMk id="9218" creationId="{65288640-A505-0617-C709-FFB4E867C59B}"/>
          </ac:picMkLst>
        </pc:picChg>
      </pc:sldChg>
      <pc:sldChg chg="addSp delSp modSp add ord">
        <pc:chgData name="Peter Jones" userId="0e2950338fd36735" providerId="LiveId" clId="{BB214163-EF62-4D60-B6DF-BABFA13B3A7B}" dt="2023-08-01T18:09:17.811" v="4513"/>
        <pc:sldMkLst>
          <pc:docMk/>
          <pc:sldMk cId="2339875906" sldId="360"/>
        </pc:sldMkLst>
        <pc:picChg chg="del">
          <ac:chgData name="Peter Jones" userId="0e2950338fd36735" providerId="LiveId" clId="{BB214163-EF62-4D60-B6DF-BABFA13B3A7B}" dt="2023-07-11T06:37:58.306" v="394" actId="478"/>
          <ac:picMkLst>
            <pc:docMk/>
            <pc:sldMk cId="2339875906" sldId="360"/>
            <ac:picMk id="2" creationId="{02191A34-3BBD-1CFD-26DA-3EF0433EE852}"/>
          </ac:picMkLst>
        </pc:picChg>
        <pc:picChg chg="del">
          <ac:chgData name="Peter Jones" userId="0e2950338fd36735" providerId="LiveId" clId="{BB214163-EF62-4D60-B6DF-BABFA13B3A7B}" dt="2023-07-11T06:38:00.524" v="395" actId="478"/>
          <ac:picMkLst>
            <pc:docMk/>
            <pc:sldMk cId="2339875906" sldId="360"/>
            <ac:picMk id="3" creationId="{42CF45E8-78C5-DFB9-E7E4-D2C9C266B8B3}"/>
          </ac:picMkLst>
        </pc:picChg>
        <pc:picChg chg="del">
          <ac:chgData name="Peter Jones" userId="0e2950338fd36735" providerId="LiveId" clId="{BB214163-EF62-4D60-B6DF-BABFA13B3A7B}" dt="2023-07-11T06:38:02.059" v="396" actId="478"/>
          <ac:picMkLst>
            <pc:docMk/>
            <pc:sldMk cId="2339875906" sldId="360"/>
            <ac:picMk id="5" creationId="{1592276F-4081-3889-9DF6-5DDDF6210959}"/>
          </ac:picMkLst>
        </pc:picChg>
        <pc:picChg chg="del">
          <ac:chgData name="Peter Jones" userId="0e2950338fd36735" providerId="LiveId" clId="{BB214163-EF62-4D60-B6DF-BABFA13B3A7B}" dt="2023-07-11T06:37:48.628" v="390" actId="478"/>
          <ac:picMkLst>
            <pc:docMk/>
            <pc:sldMk cId="2339875906" sldId="360"/>
            <ac:picMk id="3074" creationId="{0F7FA148-E09B-4F1D-31C1-468A2A32FC14}"/>
          </ac:picMkLst>
        </pc:picChg>
        <pc:picChg chg="del">
          <ac:chgData name="Peter Jones" userId="0e2950338fd36735" providerId="LiveId" clId="{BB214163-EF62-4D60-B6DF-BABFA13B3A7B}" dt="2023-07-11T06:37:50.509" v="391" actId="478"/>
          <ac:picMkLst>
            <pc:docMk/>
            <pc:sldMk cId="2339875906" sldId="360"/>
            <ac:picMk id="3076" creationId="{99CCBE39-A918-0AD4-8FC7-2E351C5A136C}"/>
          </ac:picMkLst>
        </pc:picChg>
        <pc:picChg chg="del">
          <ac:chgData name="Peter Jones" userId="0e2950338fd36735" providerId="LiveId" clId="{BB214163-EF62-4D60-B6DF-BABFA13B3A7B}" dt="2023-07-11T06:37:52.111" v="392" actId="478"/>
          <ac:picMkLst>
            <pc:docMk/>
            <pc:sldMk cId="2339875906" sldId="360"/>
            <ac:picMk id="3078" creationId="{83557677-15E2-9135-DFD4-C9D9F97263DA}"/>
          </ac:picMkLst>
        </pc:picChg>
        <pc:picChg chg="del">
          <ac:chgData name="Peter Jones" userId="0e2950338fd36735" providerId="LiveId" clId="{BB214163-EF62-4D60-B6DF-BABFA13B3A7B}" dt="2023-07-11T06:37:53.954" v="393" actId="478"/>
          <ac:picMkLst>
            <pc:docMk/>
            <pc:sldMk cId="2339875906" sldId="360"/>
            <ac:picMk id="3080" creationId="{6597CB12-BECB-0745-9251-6E5858DAA817}"/>
          </ac:picMkLst>
        </pc:picChg>
        <pc:picChg chg="add mod">
          <ac:chgData name="Peter Jones" userId="0e2950338fd36735" providerId="LiveId" clId="{BB214163-EF62-4D60-B6DF-BABFA13B3A7B}" dt="2023-07-18T08:32:00.051" v="2807" actId="14861"/>
          <ac:picMkLst>
            <pc:docMk/>
            <pc:sldMk cId="2339875906" sldId="360"/>
            <ac:picMk id="4098" creationId="{26EA6D16-214A-93D4-7835-2E2F21066CB4}"/>
          </ac:picMkLst>
        </pc:picChg>
      </pc:sldChg>
      <pc:sldChg chg="addSp delSp modSp add ord">
        <pc:chgData name="Peter Jones" userId="0e2950338fd36735" providerId="LiveId" clId="{BB214163-EF62-4D60-B6DF-BABFA13B3A7B}" dt="2023-08-01T18:09:17.811" v="4513"/>
        <pc:sldMkLst>
          <pc:docMk/>
          <pc:sldMk cId="162690306" sldId="361"/>
        </pc:sldMkLst>
        <pc:picChg chg="del">
          <ac:chgData name="Peter Jones" userId="0e2950338fd36735" providerId="LiveId" clId="{BB214163-EF62-4D60-B6DF-BABFA13B3A7B}" dt="2023-07-11T06:40:14.982" v="400" actId="478"/>
          <ac:picMkLst>
            <pc:docMk/>
            <pc:sldMk cId="162690306" sldId="361"/>
            <ac:picMk id="4098" creationId="{26EA6D16-214A-93D4-7835-2E2F21066CB4}"/>
          </ac:picMkLst>
        </pc:picChg>
        <pc:picChg chg="add mod">
          <ac:chgData name="Peter Jones" userId="0e2950338fd36735" providerId="LiveId" clId="{BB214163-EF62-4D60-B6DF-BABFA13B3A7B}" dt="2023-07-11T06:44:09.392" v="414" actId="14861"/>
          <ac:picMkLst>
            <pc:docMk/>
            <pc:sldMk cId="162690306" sldId="361"/>
            <ac:picMk id="5122" creationId="{FAA98835-A012-8288-C6DC-766B459260FD}"/>
          </ac:picMkLst>
        </pc:picChg>
      </pc:sldChg>
      <pc:sldChg chg="addSp delSp modSp add mod modAnim">
        <pc:chgData name="Peter Jones" userId="0e2950338fd36735" providerId="LiveId" clId="{BB214163-EF62-4D60-B6DF-BABFA13B3A7B}" dt="2023-08-01T06:46:50.881" v="4099"/>
        <pc:sldMkLst>
          <pc:docMk/>
          <pc:sldMk cId="2770366103" sldId="362"/>
        </pc:sldMkLst>
        <pc:spChg chg="add mod">
          <ac:chgData name="Peter Jones" userId="0e2950338fd36735" providerId="LiveId" clId="{BB214163-EF62-4D60-B6DF-BABFA13B3A7B}" dt="2023-08-01T06:45:25.196" v="4070" actId="1076"/>
          <ac:spMkLst>
            <pc:docMk/>
            <pc:sldMk cId="2770366103" sldId="362"/>
            <ac:spMk id="3" creationId="{36CF4F65-DFD9-03E6-28F4-9F328B22B37C}"/>
          </ac:spMkLst>
        </pc:spChg>
        <pc:spChg chg="add mod">
          <ac:chgData name="Peter Jones" userId="0e2950338fd36735" providerId="LiveId" clId="{BB214163-EF62-4D60-B6DF-BABFA13B3A7B}" dt="2023-08-01T06:46:41.378" v="4097" actId="164"/>
          <ac:spMkLst>
            <pc:docMk/>
            <pc:sldMk cId="2770366103" sldId="362"/>
            <ac:spMk id="5" creationId="{C4F6A0B1-C7E6-1DEE-47D4-57CC9D554AB9}"/>
          </ac:spMkLst>
        </pc:spChg>
        <pc:spChg chg="mod">
          <ac:chgData name="Peter Jones" userId="0e2950338fd36735" providerId="LiveId" clId="{BB214163-EF62-4D60-B6DF-BABFA13B3A7B}" dt="2023-08-01T06:46:41.378" v="4097" actId="164"/>
          <ac:spMkLst>
            <pc:docMk/>
            <pc:sldMk cId="2770366103" sldId="362"/>
            <ac:spMk id="6" creationId="{8730F13E-66D6-C84D-F1AA-928315371400}"/>
          </ac:spMkLst>
        </pc:spChg>
        <pc:spChg chg="del">
          <ac:chgData name="Peter Jones" userId="0e2950338fd36735" providerId="LiveId" clId="{BB214163-EF62-4D60-B6DF-BABFA13B3A7B}" dt="2023-08-01T06:42:44.973" v="4024" actId="478"/>
          <ac:spMkLst>
            <pc:docMk/>
            <pc:sldMk cId="2770366103" sldId="362"/>
            <ac:spMk id="7" creationId="{2F19A7E7-9CDB-CC4E-EE85-1D8C12F0D2A2}"/>
          </ac:spMkLst>
        </pc:spChg>
        <pc:grpChg chg="add mod">
          <ac:chgData name="Peter Jones" userId="0e2950338fd36735" providerId="LiveId" clId="{BB214163-EF62-4D60-B6DF-BABFA13B3A7B}" dt="2023-08-01T06:46:41.378" v="4097" actId="164"/>
          <ac:grpSpMkLst>
            <pc:docMk/>
            <pc:sldMk cId="2770366103" sldId="362"/>
            <ac:grpSpMk id="15" creationId="{5A45C95C-526F-192D-35A7-CADC56610424}"/>
          </ac:grpSpMkLst>
        </pc:grpChg>
        <pc:picChg chg="mod">
          <ac:chgData name="Peter Jones" userId="0e2950338fd36735" providerId="LiveId" clId="{BB214163-EF62-4D60-B6DF-BABFA13B3A7B}" dt="2023-08-01T06:43:09.572" v="4029" actId="1076"/>
          <ac:picMkLst>
            <pc:docMk/>
            <pc:sldMk cId="2770366103" sldId="362"/>
            <ac:picMk id="12" creationId="{5B771574-CC74-8B44-4165-B23B1062651D}"/>
          </ac:picMkLst>
        </pc:picChg>
        <pc:picChg chg="del">
          <ac:chgData name="Peter Jones" userId="0e2950338fd36735" providerId="LiveId" clId="{BB214163-EF62-4D60-B6DF-BABFA13B3A7B}" dt="2023-08-01T06:40:00.360" v="4023" actId="478"/>
          <ac:picMkLst>
            <pc:docMk/>
            <pc:sldMk cId="2770366103" sldId="362"/>
            <ac:picMk id="14" creationId="{620F80FE-B24F-E370-B007-08456B2BE100}"/>
          </ac:picMkLst>
        </pc:picChg>
        <pc:picChg chg="del">
          <ac:chgData name="Peter Jones" userId="0e2950338fd36735" providerId="LiveId" clId="{BB214163-EF62-4D60-B6DF-BABFA13B3A7B}" dt="2023-08-01T06:39:57.682" v="4022" actId="478"/>
          <ac:picMkLst>
            <pc:docMk/>
            <pc:sldMk cId="2770366103" sldId="362"/>
            <ac:picMk id="16" creationId="{B2D074BB-EBAB-F098-0C09-2BF6B8293E41}"/>
          </ac:picMkLst>
        </pc:picChg>
        <pc:cxnChg chg="add mod">
          <ac:chgData name="Peter Jones" userId="0e2950338fd36735" providerId="LiveId" clId="{BB214163-EF62-4D60-B6DF-BABFA13B3A7B}" dt="2023-08-01T06:46:41.378" v="4097" actId="164"/>
          <ac:cxnSpMkLst>
            <pc:docMk/>
            <pc:sldMk cId="2770366103" sldId="362"/>
            <ac:cxnSpMk id="13" creationId="{8CD463F5-8361-C167-9440-1E9C5014603B}"/>
          </ac:cxnSpMkLst>
        </pc:cxnChg>
      </pc:sldChg>
      <pc:sldChg chg="addSp delSp modSp new del">
        <pc:chgData name="Peter Jones" userId="0e2950338fd36735" providerId="LiveId" clId="{BB214163-EF62-4D60-B6DF-BABFA13B3A7B}" dt="2023-07-18T05:45:06.877" v="2172" actId="47"/>
        <pc:sldMkLst>
          <pc:docMk/>
          <pc:sldMk cId="3252109080" sldId="363"/>
        </pc:sldMkLst>
        <pc:picChg chg="add del mod">
          <ac:chgData name="Peter Jones" userId="0e2950338fd36735" providerId="LiveId" clId="{BB214163-EF62-4D60-B6DF-BABFA13B3A7B}" dt="2023-07-17T07:43:20.724" v="1705" actId="478"/>
          <ac:picMkLst>
            <pc:docMk/>
            <pc:sldMk cId="3252109080" sldId="363"/>
            <ac:picMk id="11266" creationId="{8CCDD107-A17F-B367-3269-500BB844A3C7}"/>
          </ac:picMkLst>
        </pc:picChg>
      </pc:sldChg>
      <pc:sldChg chg="addSp delSp modSp add mod modAnim">
        <pc:chgData name="Peter Jones" userId="0e2950338fd36735" providerId="LiveId" clId="{BB214163-EF62-4D60-B6DF-BABFA13B3A7B}" dt="2023-08-01T14:09:23.090" v="4446" actId="1076"/>
        <pc:sldMkLst>
          <pc:docMk/>
          <pc:sldMk cId="2439835452" sldId="364"/>
        </pc:sldMkLst>
        <pc:spChg chg="add del mod">
          <ac:chgData name="Peter Jones" userId="0e2950338fd36735" providerId="LiveId" clId="{BB214163-EF62-4D60-B6DF-BABFA13B3A7B}" dt="2023-07-18T07:03:51.321" v="2480" actId="478"/>
          <ac:spMkLst>
            <pc:docMk/>
            <pc:sldMk cId="2439835452" sldId="364"/>
            <ac:spMk id="2" creationId="{68727F29-B5FF-831A-6DA1-3B9714097662}"/>
          </ac:spMkLst>
        </pc:spChg>
        <pc:spChg chg="add mod">
          <ac:chgData name="Peter Jones" userId="0e2950338fd36735" providerId="LiveId" clId="{BB214163-EF62-4D60-B6DF-BABFA13B3A7B}" dt="2023-08-01T13:18:37.240" v="4351" actId="164"/>
          <ac:spMkLst>
            <pc:docMk/>
            <pc:sldMk cId="2439835452" sldId="364"/>
            <ac:spMk id="2" creationId="{89907C72-739A-4457-6861-0C69701293F6}"/>
          </ac:spMkLst>
        </pc:spChg>
        <pc:spChg chg="del mod">
          <ac:chgData name="Peter Jones" userId="0e2950338fd36735" providerId="LiveId" clId="{BB214163-EF62-4D60-B6DF-BABFA13B3A7B}" dt="2023-07-17T17:27:50.717" v="2170" actId="478"/>
          <ac:spMkLst>
            <pc:docMk/>
            <pc:sldMk cId="2439835452" sldId="364"/>
            <ac:spMk id="3" creationId="{EC0C397B-0A19-547A-0A48-63C489FFBA51}"/>
          </ac:spMkLst>
        </pc:spChg>
        <pc:spChg chg="add mod">
          <ac:chgData name="Peter Jones" userId="0e2950338fd36735" providerId="LiveId" clId="{BB214163-EF62-4D60-B6DF-BABFA13B3A7B}" dt="2023-07-18T07:04:15.610" v="2497" actId="1076"/>
          <ac:spMkLst>
            <pc:docMk/>
            <pc:sldMk cId="2439835452" sldId="364"/>
            <ac:spMk id="6" creationId="{A93D75F7-6C5F-205F-A4D1-F7763D677506}"/>
          </ac:spMkLst>
        </pc:spChg>
        <pc:spChg chg="add mod">
          <ac:chgData name="Peter Jones" userId="0e2950338fd36735" providerId="LiveId" clId="{BB214163-EF62-4D60-B6DF-BABFA13B3A7B}" dt="2023-08-01T13:18:37.240" v="4351" actId="164"/>
          <ac:spMkLst>
            <pc:docMk/>
            <pc:sldMk cId="2439835452" sldId="364"/>
            <ac:spMk id="11" creationId="{1CA51851-2987-CD50-E3BE-B381B3291641}"/>
          </ac:spMkLst>
        </pc:spChg>
        <pc:grpChg chg="add mod">
          <ac:chgData name="Peter Jones" userId="0e2950338fd36735" providerId="LiveId" clId="{BB214163-EF62-4D60-B6DF-BABFA13B3A7B}" dt="2023-08-01T13:18:37.240" v="4351" actId="164"/>
          <ac:grpSpMkLst>
            <pc:docMk/>
            <pc:sldMk cId="2439835452" sldId="364"/>
            <ac:grpSpMk id="7" creationId="{86035539-0B52-0ABB-8664-DA14122913F5}"/>
          </ac:grpSpMkLst>
        </pc:grpChg>
        <pc:picChg chg="add mod">
          <ac:chgData name="Peter Jones" userId="0e2950338fd36735" providerId="LiveId" clId="{BB214163-EF62-4D60-B6DF-BABFA13B3A7B}" dt="2023-08-01T14:09:23.090" v="4446" actId="1076"/>
          <ac:picMkLst>
            <pc:docMk/>
            <pc:sldMk cId="2439835452" sldId="364"/>
            <ac:picMk id="12" creationId="{0840F400-5959-A7F5-B3FC-C316C70278E2}"/>
          </ac:picMkLst>
        </pc:picChg>
        <pc:cxnChg chg="add mod">
          <ac:chgData name="Peter Jones" userId="0e2950338fd36735" providerId="LiveId" clId="{BB214163-EF62-4D60-B6DF-BABFA13B3A7B}" dt="2023-08-01T13:18:37.240" v="4351" actId="164"/>
          <ac:cxnSpMkLst>
            <pc:docMk/>
            <pc:sldMk cId="2439835452" sldId="364"/>
            <ac:cxnSpMk id="5" creationId="{D033C9E8-62F2-CEC4-7B96-E884BEF26990}"/>
          </ac:cxnSpMkLst>
        </pc:cxnChg>
      </pc:sldChg>
      <pc:sldChg chg="addSp delSp modSp add del mod ord">
        <pc:chgData name="Peter Jones" userId="0e2950338fd36735" providerId="LiveId" clId="{BB214163-EF62-4D60-B6DF-BABFA13B3A7B}" dt="2023-08-01T06:47:11.885" v="4100" actId="47"/>
        <pc:sldMkLst>
          <pc:docMk/>
          <pc:sldMk cId="3400788291" sldId="365"/>
        </pc:sldMkLst>
        <pc:spChg chg="add mod">
          <ac:chgData name="Peter Jones" userId="0e2950338fd36735" providerId="LiveId" clId="{BB214163-EF62-4D60-B6DF-BABFA13B3A7B}" dt="2023-07-17T07:16:25.429" v="1680"/>
          <ac:spMkLst>
            <pc:docMk/>
            <pc:sldMk cId="3400788291" sldId="365"/>
            <ac:spMk id="2" creationId="{DDD86026-BFE7-0D5C-6D08-93475B0E2DF2}"/>
          </ac:spMkLst>
        </pc:spChg>
        <pc:picChg chg="del">
          <ac:chgData name="Peter Jones" userId="0e2950338fd36735" providerId="LiveId" clId="{BB214163-EF62-4D60-B6DF-BABFA13B3A7B}" dt="2023-07-13T18:47:12.224" v="1011" actId="478"/>
          <ac:picMkLst>
            <pc:docMk/>
            <pc:sldMk cId="3400788291" sldId="365"/>
            <ac:picMk id="5" creationId="{57BC99A8-5B3F-846B-9E76-0838CC663B17}"/>
          </ac:picMkLst>
        </pc:picChg>
        <pc:picChg chg="del">
          <ac:chgData name="Peter Jones" userId="0e2950338fd36735" providerId="LiveId" clId="{BB214163-EF62-4D60-B6DF-BABFA13B3A7B}" dt="2023-07-13T18:47:18.424" v="1014" actId="478"/>
          <ac:picMkLst>
            <pc:docMk/>
            <pc:sldMk cId="3400788291" sldId="365"/>
            <ac:picMk id="7" creationId="{7226EC6B-E8B3-BB8D-AC7B-451CD5EA1AD9}"/>
          </ac:picMkLst>
        </pc:picChg>
        <pc:picChg chg="del">
          <ac:chgData name="Peter Jones" userId="0e2950338fd36735" providerId="LiveId" clId="{BB214163-EF62-4D60-B6DF-BABFA13B3A7B}" dt="2023-07-13T18:47:20.357" v="1015" actId="478"/>
          <ac:picMkLst>
            <pc:docMk/>
            <pc:sldMk cId="3400788291" sldId="365"/>
            <ac:picMk id="12" creationId="{F071C1DA-A0F8-7715-02E5-37E2D2DDDA54}"/>
          </ac:picMkLst>
        </pc:picChg>
        <pc:picChg chg="del">
          <ac:chgData name="Peter Jones" userId="0e2950338fd36735" providerId="LiveId" clId="{BB214163-EF62-4D60-B6DF-BABFA13B3A7B}" dt="2023-07-13T18:47:16.762" v="1013" actId="478"/>
          <ac:picMkLst>
            <pc:docMk/>
            <pc:sldMk cId="3400788291" sldId="365"/>
            <ac:picMk id="14" creationId="{C3072716-1A98-1C92-B79B-6B0251F49824}"/>
          </ac:picMkLst>
        </pc:picChg>
        <pc:picChg chg="del">
          <ac:chgData name="Peter Jones" userId="0e2950338fd36735" providerId="LiveId" clId="{BB214163-EF62-4D60-B6DF-BABFA13B3A7B}" dt="2023-07-13T18:47:14.831" v="1012" actId="478"/>
          <ac:picMkLst>
            <pc:docMk/>
            <pc:sldMk cId="3400788291" sldId="365"/>
            <ac:picMk id="10242" creationId="{EEC6F030-8E45-5C98-2225-FE3EC5344DA7}"/>
          </ac:picMkLst>
        </pc:picChg>
        <pc:picChg chg="add mod">
          <ac:chgData name="Peter Jones" userId="0e2950338fd36735" providerId="LiveId" clId="{BB214163-EF62-4D60-B6DF-BABFA13B3A7B}" dt="2023-07-17T07:36:25.273" v="1688" actId="14100"/>
          <ac:picMkLst>
            <pc:docMk/>
            <pc:sldMk cId="3400788291" sldId="365"/>
            <ac:picMk id="12290" creationId="{C2263456-AE5D-6669-600B-D6D8A16CDA1D}"/>
          </ac:picMkLst>
        </pc:picChg>
      </pc:sldChg>
      <pc:sldChg chg="addSp delSp modSp add ord">
        <pc:chgData name="Peter Jones" userId="0e2950338fd36735" providerId="LiveId" clId="{BB214163-EF62-4D60-B6DF-BABFA13B3A7B}" dt="2023-07-17T07:56:51.888" v="1714" actId="1076"/>
        <pc:sldMkLst>
          <pc:docMk/>
          <pc:sldMk cId="747845702" sldId="366"/>
        </pc:sldMkLst>
        <pc:picChg chg="del">
          <ac:chgData name="Peter Jones" userId="0e2950338fd36735" providerId="LiveId" clId="{BB214163-EF62-4D60-B6DF-BABFA13B3A7B}" dt="2023-07-13T20:20:00.529" v="1018" actId="478"/>
          <ac:picMkLst>
            <pc:docMk/>
            <pc:sldMk cId="747845702" sldId="366"/>
            <ac:picMk id="12290" creationId="{C2263456-AE5D-6669-600B-D6D8A16CDA1D}"/>
          </ac:picMkLst>
        </pc:picChg>
        <pc:picChg chg="add del">
          <ac:chgData name="Peter Jones" userId="0e2950338fd36735" providerId="LiveId" clId="{BB214163-EF62-4D60-B6DF-BABFA13B3A7B}" dt="2023-07-14T18:41:27.546" v="1027" actId="478"/>
          <ac:picMkLst>
            <pc:docMk/>
            <pc:sldMk cId="747845702" sldId="366"/>
            <ac:picMk id="13314" creationId="{ADFCBF12-7B55-FDD6-175F-F42B8869968D}"/>
          </ac:picMkLst>
        </pc:picChg>
        <pc:picChg chg="add mod">
          <ac:chgData name="Peter Jones" userId="0e2950338fd36735" providerId="LiveId" clId="{BB214163-EF62-4D60-B6DF-BABFA13B3A7B}" dt="2023-07-17T07:56:51.888" v="1714" actId="1076"/>
          <ac:picMkLst>
            <pc:docMk/>
            <pc:sldMk cId="747845702" sldId="366"/>
            <ac:picMk id="13316" creationId="{7D8628E0-F3B8-6CB4-7B61-AAF7B4EB00B1}"/>
          </ac:picMkLst>
        </pc:picChg>
      </pc:sldChg>
      <pc:sldChg chg="addSp delSp modSp add mod ord modAnim">
        <pc:chgData name="Peter Jones" userId="0e2950338fd36735" providerId="LiveId" clId="{BB214163-EF62-4D60-B6DF-BABFA13B3A7B}" dt="2023-08-01T14:00:29.138" v="4441"/>
        <pc:sldMkLst>
          <pc:docMk/>
          <pc:sldMk cId="1330183991" sldId="367"/>
        </pc:sldMkLst>
        <pc:spChg chg="add del mod ord">
          <ac:chgData name="Peter Jones" userId="0e2950338fd36735" providerId="LiveId" clId="{BB214163-EF62-4D60-B6DF-BABFA13B3A7B}" dt="2023-07-17T06:40:35.657" v="1265" actId="478"/>
          <ac:spMkLst>
            <pc:docMk/>
            <pc:sldMk cId="1330183991" sldId="367"/>
            <ac:spMk id="2" creationId="{045F5FA9-AE13-748A-9BFD-5643FF60FE64}"/>
          </ac:spMkLst>
        </pc:spChg>
        <pc:spChg chg="add del mod">
          <ac:chgData name="Peter Jones" userId="0e2950338fd36735" providerId="LiveId" clId="{BB214163-EF62-4D60-B6DF-BABFA13B3A7B}" dt="2023-07-17T06:40:27.377" v="1262" actId="478"/>
          <ac:spMkLst>
            <pc:docMk/>
            <pc:sldMk cId="1330183991" sldId="367"/>
            <ac:spMk id="3" creationId="{9C1FCE45-D9F4-4061-882B-3BDEF986B705}"/>
          </ac:spMkLst>
        </pc:spChg>
        <pc:spChg chg="add del mod">
          <ac:chgData name="Peter Jones" userId="0e2950338fd36735" providerId="LiveId" clId="{BB214163-EF62-4D60-B6DF-BABFA13B3A7B}" dt="2023-07-17T06:40:30.342" v="1263" actId="478"/>
          <ac:spMkLst>
            <pc:docMk/>
            <pc:sldMk cId="1330183991" sldId="367"/>
            <ac:spMk id="5" creationId="{379A27FC-CB2E-4B00-7E5C-5DADDE88943B}"/>
          </ac:spMkLst>
        </pc:spChg>
        <pc:spChg chg="add del mod">
          <ac:chgData name="Peter Jones" userId="0e2950338fd36735" providerId="LiveId" clId="{BB214163-EF62-4D60-B6DF-BABFA13B3A7B}" dt="2023-07-17T06:40:33.776" v="1264" actId="478"/>
          <ac:spMkLst>
            <pc:docMk/>
            <pc:sldMk cId="1330183991" sldId="367"/>
            <ac:spMk id="6" creationId="{EBB370FB-02F5-4C79-1350-66C858C23DBC}"/>
          </ac:spMkLst>
        </pc:spChg>
        <pc:spChg chg="add del mod">
          <ac:chgData name="Peter Jones" userId="0e2950338fd36735" providerId="LiveId" clId="{BB214163-EF62-4D60-B6DF-BABFA13B3A7B}" dt="2023-07-17T06:39:18.574" v="1184" actId="21"/>
          <ac:spMkLst>
            <pc:docMk/>
            <pc:sldMk cId="1330183991" sldId="367"/>
            <ac:spMk id="7" creationId="{73110B99-047A-4919-37B4-62AFD69813A6}"/>
          </ac:spMkLst>
        </pc:spChg>
        <pc:spChg chg="add mod">
          <ac:chgData name="Peter Jones" userId="0e2950338fd36735" providerId="LiveId" clId="{BB214163-EF62-4D60-B6DF-BABFA13B3A7B}" dt="2023-07-17T07:01:21.139" v="1614" actId="123"/>
          <ac:spMkLst>
            <pc:docMk/>
            <pc:sldMk cId="1330183991" sldId="367"/>
            <ac:spMk id="12" creationId="{A2ACF662-F3DB-568C-C2FC-FC4CFEE64EC5}"/>
          </ac:spMkLst>
        </pc:spChg>
        <pc:spChg chg="add">
          <ac:chgData name="Peter Jones" userId="0e2950338fd36735" providerId="LiveId" clId="{BB214163-EF62-4D60-B6DF-BABFA13B3A7B}" dt="2023-07-17T07:09:29.507" v="1618"/>
          <ac:spMkLst>
            <pc:docMk/>
            <pc:sldMk cId="1330183991" sldId="367"/>
            <ac:spMk id="13" creationId="{03F9461F-9102-AE30-C97B-30C2A891BD42}"/>
          </ac:spMkLst>
        </pc:spChg>
        <pc:spChg chg="add mod">
          <ac:chgData name="Peter Jones" userId="0e2950338fd36735" providerId="LiveId" clId="{BB214163-EF62-4D60-B6DF-BABFA13B3A7B}" dt="2023-07-17T07:09:32.841" v="1619"/>
          <ac:spMkLst>
            <pc:docMk/>
            <pc:sldMk cId="1330183991" sldId="367"/>
            <ac:spMk id="14" creationId="{0E91A4FB-09D3-55A9-DA51-729817975F65}"/>
          </ac:spMkLst>
        </pc:spChg>
        <pc:picChg chg="add mod modCrop">
          <ac:chgData name="Peter Jones" userId="0e2950338fd36735" providerId="LiveId" clId="{BB214163-EF62-4D60-B6DF-BABFA13B3A7B}" dt="2023-08-01T14:00:19.597" v="4439" actId="1076"/>
          <ac:picMkLst>
            <pc:docMk/>
            <pc:sldMk cId="1330183991" sldId="367"/>
            <ac:picMk id="15" creationId="{63EA95C2-B743-4327-ACD4-8F9A34D04B90}"/>
          </ac:picMkLst>
        </pc:picChg>
        <pc:picChg chg="del">
          <ac:chgData name="Peter Jones" userId="0e2950338fd36735" providerId="LiveId" clId="{BB214163-EF62-4D60-B6DF-BABFA13B3A7B}" dt="2023-07-13T20:24:59.767" v="1021" actId="478"/>
          <ac:picMkLst>
            <pc:docMk/>
            <pc:sldMk cId="1330183991" sldId="367"/>
            <ac:picMk id="12290" creationId="{C2263456-AE5D-6669-600B-D6D8A16CDA1D}"/>
          </ac:picMkLst>
        </pc:picChg>
        <pc:picChg chg="add del mod">
          <ac:chgData name="Peter Jones" userId="0e2950338fd36735" providerId="LiveId" clId="{BB214163-EF62-4D60-B6DF-BABFA13B3A7B}" dt="2023-07-17T06:40:24.492" v="1261" actId="478"/>
          <ac:picMkLst>
            <pc:docMk/>
            <pc:sldMk cId="1330183991" sldId="367"/>
            <ac:picMk id="14338" creationId="{6F1B7FEC-B675-9842-78DE-A5D3A807E852}"/>
          </ac:picMkLst>
        </pc:picChg>
        <pc:picChg chg="add mod">
          <ac:chgData name="Peter Jones" userId="0e2950338fd36735" providerId="LiveId" clId="{BB214163-EF62-4D60-B6DF-BABFA13B3A7B}" dt="2023-08-01T14:00:25.277" v="4440" actId="1076"/>
          <ac:picMkLst>
            <pc:docMk/>
            <pc:sldMk cId="1330183991" sldId="367"/>
            <ac:picMk id="14344" creationId="{E2CF47BF-6276-BD28-B831-E23C807CFFEA}"/>
          </ac:picMkLst>
        </pc:picChg>
      </pc:sldChg>
      <pc:sldChg chg="new del">
        <pc:chgData name="Peter Jones" userId="0e2950338fd36735" providerId="LiveId" clId="{BB214163-EF62-4D60-B6DF-BABFA13B3A7B}" dt="2023-07-14T18:41:02.541" v="1024" actId="47"/>
        <pc:sldMkLst>
          <pc:docMk/>
          <pc:sldMk cId="1059739311" sldId="368"/>
        </pc:sldMkLst>
      </pc:sldChg>
      <pc:sldChg chg="addSp delSp modSp add mod ord modAnim">
        <pc:chgData name="Peter Jones" userId="0e2950338fd36735" providerId="LiveId" clId="{BB214163-EF62-4D60-B6DF-BABFA13B3A7B}" dt="2023-08-01T14:01:38.255" v="4444" actId="1076"/>
        <pc:sldMkLst>
          <pc:docMk/>
          <pc:sldMk cId="3502197487" sldId="368"/>
        </pc:sldMkLst>
        <pc:picChg chg="add mod">
          <ac:chgData name="Peter Jones" userId="0e2950338fd36735" providerId="LiveId" clId="{BB214163-EF62-4D60-B6DF-BABFA13B3A7B}" dt="2023-07-17T07:38:52.892" v="1695" actId="1076"/>
          <ac:picMkLst>
            <pc:docMk/>
            <pc:sldMk cId="3502197487" sldId="368"/>
            <ac:picMk id="2" creationId="{A47346F6-5481-A894-C7E2-48A5B2178A81}"/>
          </ac:picMkLst>
        </pc:picChg>
        <pc:picChg chg="del">
          <ac:chgData name="Peter Jones" userId="0e2950338fd36735" providerId="LiveId" clId="{BB214163-EF62-4D60-B6DF-BABFA13B3A7B}" dt="2023-07-14T18:41:09.244" v="1026" actId="478"/>
          <ac:picMkLst>
            <pc:docMk/>
            <pc:sldMk cId="3502197487" sldId="368"/>
            <ac:picMk id="12290" creationId="{C2263456-AE5D-6669-600B-D6D8A16CDA1D}"/>
          </ac:picMkLst>
        </pc:picChg>
        <pc:picChg chg="add mod">
          <ac:chgData name="Peter Jones" userId="0e2950338fd36735" providerId="LiveId" clId="{BB214163-EF62-4D60-B6DF-BABFA13B3A7B}" dt="2023-07-17T07:39:25.812" v="1698" actId="1076"/>
          <ac:picMkLst>
            <pc:docMk/>
            <pc:sldMk cId="3502197487" sldId="368"/>
            <ac:picMk id="15362" creationId="{9E466CE0-7054-2287-6A7D-9E7527BE7EE5}"/>
          </ac:picMkLst>
        </pc:picChg>
        <pc:picChg chg="add mod">
          <ac:chgData name="Peter Jones" userId="0e2950338fd36735" providerId="LiveId" clId="{BB214163-EF62-4D60-B6DF-BABFA13B3A7B}" dt="2023-08-01T14:01:38.255" v="4444" actId="1076"/>
          <ac:picMkLst>
            <pc:docMk/>
            <pc:sldMk cId="3502197487" sldId="368"/>
            <ac:picMk id="15364" creationId="{7BB8140B-C6F2-5975-0B39-71D561B64F46}"/>
          </ac:picMkLst>
        </pc:picChg>
      </pc:sldChg>
      <pc:sldChg chg="modSp add mod ord">
        <pc:chgData name="Peter Jones" userId="0e2950338fd36735" providerId="LiveId" clId="{BB214163-EF62-4D60-B6DF-BABFA13B3A7B}" dt="2023-07-17T07:14:44.410" v="1679" actId="14100"/>
        <pc:sldMkLst>
          <pc:docMk/>
          <pc:sldMk cId="2616096679" sldId="369"/>
        </pc:sldMkLst>
        <pc:spChg chg="mod">
          <ac:chgData name="Peter Jones" userId="0e2950338fd36735" providerId="LiveId" clId="{BB214163-EF62-4D60-B6DF-BABFA13B3A7B}" dt="2023-07-17T07:14:44.410" v="1679" actId="14100"/>
          <ac:spMkLst>
            <pc:docMk/>
            <pc:sldMk cId="2616096679" sldId="369"/>
            <ac:spMk id="21" creationId="{68B95519-A894-B407-109F-AF7CC28D4C8C}"/>
          </ac:spMkLst>
        </pc:spChg>
        <pc:cxnChg chg="mod">
          <ac:chgData name="Peter Jones" userId="0e2950338fd36735" providerId="LiveId" clId="{BB214163-EF62-4D60-B6DF-BABFA13B3A7B}" dt="2023-07-17T07:14:44.410" v="1679" actId="14100"/>
          <ac:cxnSpMkLst>
            <pc:docMk/>
            <pc:sldMk cId="2616096679" sldId="369"/>
            <ac:cxnSpMk id="23" creationId="{FF72B6D3-9C12-DAEA-B6ED-293958F66BE9}"/>
          </ac:cxnSpMkLst>
        </pc:cxnChg>
      </pc:sldChg>
      <pc:sldChg chg="addSp delSp modSp add del mod ord">
        <pc:chgData name="Peter Jones" userId="0e2950338fd36735" providerId="LiveId" clId="{BB214163-EF62-4D60-B6DF-BABFA13B3A7B}" dt="2023-08-01T16:56:44.545" v="4502" actId="47"/>
        <pc:sldMkLst>
          <pc:docMk/>
          <pc:sldMk cId="644917515" sldId="370"/>
        </pc:sldMkLst>
        <pc:spChg chg="add mod">
          <ac:chgData name="Peter Jones" userId="0e2950338fd36735" providerId="LiveId" clId="{BB214163-EF62-4D60-B6DF-BABFA13B3A7B}" dt="2023-07-17T08:12:40.687" v="1755" actId="1076"/>
          <ac:spMkLst>
            <pc:docMk/>
            <pc:sldMk cId="644917515" sldId="370"/>
            <ac:spMk id="3" creationId="{6FB9BF1B-D2FD-3C92-53AE-AAB48D714ACB}"/>
          </ac:spMkLst>
        </pc:spChg>
        <pc:spChg chg="add del mod">
          <ac:chgData name="Peter Jones" userId="0e2950338fd36735" providerId="LiveId" clId="{BB214163-EF62-4D60-B6DF-BABFA13B3A7B}" dt="2023-07-17T08:12:03.133" v="1747" actId="478"/>
          <ac:spMkLst>
            <pc:docMk/>
            <pc:sldMk cId="644917515" sldId="370"/>
            <ac:spMk id="6" creationId="{F4693CCE-8DBB-5E66-9B07-B0B3C9822F7B}"/>
          </ac:spMkLst>
        </pc:spChg>
        <pc:spChg chg="add mod">
          <ac:chgData name="Peter Jones" userId="0e2950338fd36735" providerId="LiveId" clId="{BB214163-EF62-4D60-B6DF-BABFA13B3A7B}" dt="2023-07-17T08:12:58.317" v="1761" actId="20577"/>
          <ac:spMkLst>
            <pc:docMk/>
            <pc:sldMk cId="644917515" sldId="370"/>
            <ac:spMk id="11" creationId="{FBC32402-D570-A320-C4CF-5E3D56A22042}"/>
          </ac:spMkLst>
        </pc:spChg>
        <pc:picChg chg="del">
          <ac:chgData name="Peter Jones" userId="0e2950338fd36735" providerId="LiveId" clId="{BB214163-EF62-4D60-B6DF-BABFA13B3A7B}" dt="2023-07-17T08:05:46.506" v="1718" actId="478"/>
          <ac:picMkLst>
            <pc:docMk/>
            <pc:sldMk cId="644917515" sldId="370"/>
            <ac:picMk id="13316" creationId="{7D8628E0-F3B8-6CB4-7B61-AAF7B4EB00B1}"/>
          </ac:picMkLst>
        </pc:picChg>
        <pc:picChg chg="add mod">
          <ac:chgData name="Peter Jones" userId="0e2950338fd36735" providerId="LiveId" clId="{BB214163-EF62-4D60-B6DF-BABFA13B3A7B}" dt="2023-07-17T08:07:28.131" v="1720" actId="1076"/>
          <ac:picMkLst>
            <pc:docMk/>
            <pc:sldMk cId="644917515" sldId="370"/>
            <ac:picMk id="16386" creationId="{F34B7B75-61BF-4C8F-E022-C2344B38A471}"/>
          </ac:picMkLst>
        </pc:picChg>
      </pc:sldChg>
      <pc:sldChg chg="addSp delSp modSp add mod ord modAnim">
        <pc:chgData name="Peter Jones" userId="0e2950338fd36735" providerId="LiveId" clId="{BB214163-EF62-4D60-B6DF-BABFA13B3A7B}" dt="2023-08-01T15:19:23.182" v="4453"/>
        <pc:sldMkLst>
          <pc:docMk/>
          <pc:sldMk cId="4249091203" sldId="371"/>
        </pc:sldMkLst>
        <pc:spChg chg="add mod">
          <ac:chgData name="Peter Jones" userId="0e2950338fd36735" providerId="LiveId" clId="{BB214163-EF62-4D60-B6DF-BABFA13B3A7B}" dt="2023-08-01T15:18:58.436" v="4450" actId="164"/>
          <ac:spMkLst>
            <pc:docMk/>
            <pc:sldMk cId="4249091203" sldId="371"/>
            <ac:spMk id="2" creationId="{2610161C-0263-A88A-9993-7C0EAB2FD732}"/>
          </ac:spMkLst>
        </pc:spChg>
        <pc:spChg chg="add mod">
          <ac:chgData name="Peter Jones" userId="0e2950338fd36735" providerId="LiveId" clId="{BB214163-EF62-4D60-B6DF-BABFA13B3A7B}" dt="2023-08-01T15:18:58.436" v="4450" actId="164"/>
          <ac:spMkLst>
            <pc:docMk/>
            <pc:sldMk cId="4249091203" sldId="371"/>
            <ac:spMk id="3" creationId="{292B5FDD-915F-69A0-801E-B1CD20499BE0}"/>
          </ac:spMkLst>
        </pc:spChg>
        <pc:spChg chg="add mod">
          <ac:chgData name="Peter Jones" userId="0e2950338fd36735" providerId="LiveId" clId="{BB214163-EF62-4D60-B6DF-BABFA13B3A7B}" dt="2023-08-01T15:18:58.436" v="4450" actId="164"/>
          <ac:spMkLst>
            <pc:docMk/>
            <pc:sldMk cId="4249091203" sldId="371"/>
            <ac:spMk id="5" creationId="{9AB0C623-BFBE-908B-1C92-ABC436976318}"/>
          </ac:spMkLst>
        </pc:spChg>
        <pc:spChg chg="add mod">
          <ac:chgData name="Peter Jones" userId="0e2950338fd36735" providerId="LiveId" clId="{BB214163-EF62-4D60-B6DF-BABFA13B3A7B}" dt="2023-08-01T15:18:58.436" v="4450" actId="164"/>
          <ac:spMkLst>
            <pc:docMk/>
            <pc:sldMk cId="4249091203" sldId="371"/>
            <ac:spMk id="6" creationId="{B6AAFD03-6D06-419C-9020-5D973ED27248}"/>
          </ac:spMkLst>
        </pc:spChg>
        <pc:spChg chg="add mod">
          <ac:chgData name="Peter Jones" userId="0e2950338fd36735" providerId="LiveId" clId="{BB214163-EF62-4D60-B6DF-BABFA13B3A7B}" dt="2023-08-01T15:19:15.253" v="4451" actId="164"/>
          <ac:spMkLst>
            <pc:docMk/>
            <pc:sldMk cId="4249091203" sldId="371"/>
            <ac:spMk id="7" creationId="{BD9123A5-29C5-286D-938B-A982045FB0BA}"/>
          </ac:spMkLst>
        </pc:spChg>
        <pc:grpChg chg="add mod">
          <ac:chgData name="Peter Jones" userId="0e2950338fd36735" providerId="LiveId" clId="{BB214163-EF62-4D60-B6DF-BABFA13B3A7B}" dt="2023-08-01T15:18:58.436" v="4450" actId="164"/>
          <ac:grpSpMkLst>
            <pc:docMk/>
            <pc:sldMk cId="4249091203" sldId="371"/>
            <ac:grpSpMk id="11" creationId="{D25A482B-5BFB-C16B-D206-1D9A140640A3}"/>
          </ac:grpSpMkLst>
        </pc:grpChg>
        <pc:grpChg chg="add mod">
          <ac:chgData name="Peter Jones" userId="0e2950338fd36735" providerId="LiveId" clId="{BB214163-EF62-4D60-B6DF-BABFA13B3A7B}" dt="2023-08-01T15:19:15.253" v="4451" actId="164"/>
          <ac:grpSpMkLst>
            <pc:docMk/>
            <pc:sldMk cId="4249091203" sldId="371"/>
            <ac:grpSpMk id="12" creationId="{4F8B9246-4719-3D66-0C5E-3309C3E692AB}"/>
          </ac:grpSpMkLst>
        </pc:grpChg>
        <pc:picChg chg="add mod">
          <ac:chgData name="Peter Jones" userId="0e2950338fd36735" providerId="LiveId" clId="{BB214163-EF62-4D60-B6DF-BABFA13B3A7B}" dt="2023-07-17T17:05:33.998" v="1811" actId="14100"/>
          <ac:picMkLst>
            <pc:docMk/>
            <pc:sldMk cId="4249091203" sldId="371"/>
            <ac:picMk id="1026" creationId="{959647AE-A901-7112-95D6-968F98791A4F}"/>
          </ac:picMkLst>
        </pc:picChg>
        <pc:picChg chg="del">
          <ac:chgData name="Peter Jones" userId="0e2950338fd36735" providerId="LiveId" clId="{BB214163-EF62-4D60-B6DF-BABFA13B3A7B}" dt="2023-07-17T08:15:24.664" v="1765" actId="478"/>
          <ac:picMkLst>
            <pc:docMk/>
            <pc:sldMk cId="4249091203" sldId="371"/>
            <ac:picMk id="13316" creationId="{7D8628E0-F3B8-6CB4-7B61-AAF7B4EB00B1}"/>
          </ac:picMkLst>
        </pc:picChg>
        <pc:picChg chg="add mod">
          <ac:chgData name="Peter Jones" userId="0e2950338fd36735" providerId="LiveId" clId="{BB214163-EF62-4D60-B6DF-BABFA13B3A7B}" dt="2023-08-01T15:19:15.253" v="4451" actId="164"/>
          <ac:picMkLst>
            <pc:docMk/>
            <pc:sldMk cId="4249091203" sldId="371"/>
            <ac:picMk id="17410" creationId="{5694BBE9-3849-987F-1BB6-0120B7FDDBB5}"/>
          </ac:picMkLst>
        </pc:picChg>
      </pc:sldChg>
      <pc:sldChg chg="addSp delSp modSp add mod">
        <pc:chgData name="Peter Jones" userId="0e2950338fd36735" providerId="LiveId" clId="{BB214163-EF62-4D60-B6DF-BABFA13B3A7B}" dt="2023-07-18T06:50:30.838" v="2432" actId="1036"/>
        <pc:sldMkLst>
          <pc:docMk/>
          <pc:sldMk cId="2706839147" sldId="372"/>
        </pc:sldMkLst>
        <pc:spChg chg="add mod">
          <ac:chgData name="Peter Jones" userId="0e2950338fd36735" providerId="LiveId" clId="{BB214163-EF62-4D60-B6DF-BABFA13B3A7B}" dt="2023-07-18T06:43:57.696" v="2330" actId="113"/>
          <ac:spMkLst>
            <pc:docMk/>
            <pc:sldMk cId="2706839147" sldId="372"/>
            <ac:spMk id="5" creationId="{5D38D68E-492B-A8BF-8389-6505C3B3CE3E}"/>
          </ac:spMkLst>
        </pc:spChg>
        <pc:spChg chg="add del mod">
          <ac:chgData name="Peter Jones" userId="0e2950338fd36735" providerId="LiveId" clId="{BB214163-EF62-4D60-B6DF-BABFA13B3A7B}" dt="2023-07-18T06:44:42.333" v="2333" actId="478"/>
          <ac:spMkLst>
            <pc:docMk/>
            <pc:sldMk cId="2706839147" sldId="372"/>
            <ac:spMk id="7" creationId="{889CD59D-2E6D-9460-308A-893E8D38E046}"/>
          </ac:spMkLst>
        </pc:spChg>
        <pc:picChg chg="del">
          <ac:chgData name="Peter Jones" userId="0e2950338fd36735" providerId="LiveId" clId="{BB214163-EF62-4D60-B6DF-BABFA13B3A7B}" dt="2023-07-18T06:39:03.418" v="2276" actId="478"/>
          <ac:picMkLst>
            <pc:docMk/>
            <pc:sldMk cId="2706839147" sldId="372"/>
            <ac:picMk id="2" creationId="{60B8AD2F-D319-C312-0308-22469681B7BA}"/>
          </ac:picMkLst>
        </pc:picChg>
        <pc:picChg chg="add mod">
          <ac:chgData name="Peter Jones" userId="0e2950338fd36735" providerId="LiveId" clId="{BB214163-EF62-4D60-B6DF-BABFA13B3A7B}" dt="2023-07-18T06:50:30.838" v="2432" actId="1036"/>
          <ac:picMkLst>
            <pc:docMk/>
            <pc:sldMk cId="2706839147" sldId="372"/>
            <ac:picMk id="2050" creationId="{6B580C1E-EFA3-1064-4749-31FDFD9D5F9D}"/>
          </ac:picMkLst>
        </pc:picChg>
      </pc:sldChg>
      <pc:sldChg chg="addSp delSp modSp add mod ord">
        <pc:chgData name="Peter Jones" userId="0e2950338fd36735" providerId="LiveId" clId="{BB214163-EF62-4D60-B6DF-BABFA13B3A7B}" dt="2023-08-01T18:16:49.509" v="4515" actId="115"/>
        <pc:sldMkLst>
          <pc:docMk/>
          <pc:sldMk cId="3637004867" sldId="373"/>
        </pc:sldMkLst>
        <pc:spChg chg="del">
          <ac:chgData name="Peter Jones" userId="0e2950338fd36735" providerId="LiveId" clId="{BB214163-EF62-4D60-B6DF-BABFA13B3A7B}" dt="2023-07-18T06:44:49.567" v="2334" actId="478"/>
          <ac:spMkLst>
            <pc:docMk/>
            <pc:sldMk cId="3637004867" sldId="373"/>
            <ac:spMk id="5" creationId="{5D38D68E-492B-A8BF-8389-6505C3B3CE3E}"/>
          </ac:spMkLst>
        </pc:spChg>
        <pc:spChg chg="mod">
          <ac:chgData name="Peter Jones" userId="0e2950338fd36735" providerId="LiveId" clId="{BB214163-EF62-4D60-B6DF-BABFA13B3A7B}" dt="2023-08-01T18:16:49.509" v="4515" actId="115"/>
          <ac:spMkLst>
            <pc:docMk/>
            <pc:sldMk cId="3637004867" sldId="373"/>
            <ac:spMk id="7" creationId="{889CD59D-2E6D-9460-308A-893E8D38E046}"/>
          </ac:spMkLst>
        </pc:spChg>
        <pc:picChg chg="add mod">
          <ac:chgData name="Peter Jones" userId="0e2950338fd36735" providerId="LiveId" clId="{BB214163-EF62-4D60-B6DF-BABFA13B3A7B}" dt="2023-07-18T06:46:54.969" v="2406" actId="1076"/>
          <ac:picMkLst>
            <pc:docMk/>
            <pc:sldMk cId="3637004867" sldId="373"/>
            <ac:picMk id="2" creationId="{E9A7A43A-E61A-A4F2-9D1E-958C397806E9}"/>
          </ac:picMkLst>
        </pc:picChg>
      </pc:sldChg>
      <pc:sldChg chg="addSp delSp modSp add mod ord">
        <pc:chgData name="Peter Jones" userId="0e2950338fd36735" providerId="LiveId" clId="{BB214163-EF62-4D60-B6DF-BABFA13B3A7B}" dt="2023-07-18T07:00:03.572" v="2478" actId="14100"/>
        <pc:sldMkLst>
          <pc:docMk/>
          <pc:sldMk cId="4247592789" sldId="374"/>
        </pc:sldMkLst>
        <pc:spChg chg="add mod">
          <ac:chgData name="Peter Jones" userId="0e2950338fd36735" providerId="LiveId" clId="{BB214163-EF62-4D60-B6DF-BABFA13B3A7B}" dt="2023-07-18T06:58:35.837" v="2465" actId="14100"/>
          <ac:spMkLst>
            <pc:docMk/>
            <pc:sldMk cId="4247592789" sldId="374"/>
            <ac:spMk id="5" creationId="{F9CA02EF-FFC3-00AB-5CF3-319BFB4D7FBB}"/>
          </ac:spMkLst>
        </pc:spChg>
        <pc:picChg chg="del">
          <ac:chgData name="Peter Jones" userId="0e2950338fd36735" providerId="LiveId" clId="{BB214163-EF62-4D60-B6DF-BABFA13B3A7B}" dt="2023-07-18T06:56:27.097" v="2436" actId="478"/>
          <ac:picMkLst>
            <pc:docMk/>
            <pc:sldMk cId="4247592789" sldId="374"/>
            <ac:picMk id="2" creationId="{60B8AD2F-D319-C312-0308-22469681B7BA}"/>
          </ac:picMkLst>
        </pc:picChg>
        <pc:picChg chg="add mod">
          <ac:chgData name="Peter Jones" userId="0e2950338fd36735" providerId="LiveId" clId="{BB214163-EF62-4D60-B6DF-BABFA13B3A7B}" dt="2023-07-18T07:00:03.572" v="2478" actId="14100"/>
          <ac:picMkLst>
            <pc:docMk/>
            <pc:sldMk cId="4247592789" sldId="374"/>
            <ac:picMk id="3074" creationId="{FCEC17E2-6A02-5BCD-398F-7F1DE7B5FD8F}"/>
          </ac:picMkLst>
        </pc:picChg>
      </pc:sldChg>
      <pc:sldChg chg="addSp delSp modSp add del mod">
        <pc:chgData name="Peter Jones" userId="0e2950338fd36735" providerId="LiveId" clId="{BB214163-EF62-4D60-B6DF-BABFA13B3A7B}" dt="2023-08-01T13:21:36.737" v="4357" actId="47"/>
        <pc:sldMkLst>
          <pc:docMk/>
          <pc:sldMk cId="2607575691" sldId="375"/>
        </pc:sldMkLst>
        <pc:spChg chg="del">
          <ac:chgData name="Peter Jones" userId="0e2950338fd36735" providerId="LiveId" clId="{BB214163-EF62-4D60-B6DF-BABFA13B3A7B}" dt="2023-07-18T07:20:35.168" v="2509" actId="478"/>
          <ac:spMkLst>
            <pc:docMk/>
            <pc:sldMk cId="2607575691" sldId="375"/>
            <ac:spMk id="3" creationId="{3227B7C1-87D4-4033-7BB0-CCA63AAFFD55}"/>
          </ac:spMkLst>
        </pc:spChg>
        <pc:spChg chg="add mod">
          <ac:chgData name="Peter Jones" userId="0e2950338fd36735" providerId="LiveId" clId="{BB214163-EF62-4D60-B6DF-BABFA13B3A7B}" dt="2023-07-18T07:23:41.223" v="2537" actId="1076"/>
          <ac:spMkLst>
            <pc:docMk/>
            <pc:sldMk cId="2607575691" sldId="375"/>
            <ac:spMk id="5" creationId="{AEFBF5B5-6BAB-87D8-FAF3-E95BCF7B54D8}"/>
          </ac:spMkLst>
        </pc:spChg>
        <pc:spChg chg="add mod">
          <ac:chgData name="Peter Jones" userId="0e2950338fd36735" providerId="LiveId" clId="{BB214163-EF62-4D60-B6DF-BABFA13B3A7B}" dt="2023-07-18T07:27:16.819" v="2568" actId="123"/>
          <ac:spMkLst>
            <pc:docMk/>
            <pc:sldMk cId="2607575691" sldId="375"/>
            <ac:spMk id="7" creationId="{0CDB8F5D-9834-ECAD-3B51-658125533A82}"/>
          </ac:spMkLst>
        </pc:spChg>
      </pc:sldChg>
      <pc:sldChg chg="addSp delSp modSp add del mod ord">
        <pc:chgData name="Peter Jones" userId="0e2950338fd36735" providerId="LiveId" clId="{BB214163-EF62-4D60-B6DF-BABFA13B3A7B}" dt="2023-08-01T13:06:43.087" v="4125" actId="47"/>
        <pc:sldMkLst>
          <pc:docMk/>
          <pc:sldMk cId="1443263516" sldId="376"/>
        </pc:sldMkLst>
        <pc:spChg chg="add mod">
          <ac:chgData name="Peter Jones" userId="0e2950338fd36735" providerId="LiveId" clId="{BB214163-EF62-4D60-B6DF-BABFA13B3A7B}" dt="2023-07-18T08:01:31.171" v="2608" actId="692"/>
          <ac:spMkLst>
            <pc:docMk/>
            <pc:sldMk cId="1443263516" sldId="376"/>
            <ac:spMk id="2" creationId="{4002596B-CB4B-A079-D3DD-DDFDA507C8BE}"/>
          </ac:spMkLst>
        </pc:spChg>
        <pc:spChg chg="del">
          <ac:chgData name="Peter Jones" userId="0e2950338fd36735" providerId="LiveId" clId="{BB214163-EF62-4D60-B6DF-BABFA13B3A7B}" dt="2023-07-18T08:00:18.850" v="2572" actId="478"/>
          <ac:spMkLst>
            <pc:docMk/>
            <pc:sldMk cId="1443263516" sldId="376"/>
            <ac:spMk id="3" creationId="{9F6FBAE4-7923-A51F-0E11-889D7F9FB63E}"/>
          </ac:spMkLst>
        </pc:spChg>
        <pc:spChg chg="add mod">
          <ac:chgData name="Peter Jones" userId="0e2950338fd36735" providerId="LiveId" clId="{BB214163-EF62-4D60-B6DF-BABFA13B3A7B}" dt="2023-07-18T08:27:24.537" v="2686" actId="1076"/>
          <ac:spMkLst>
            <pc:docMk/>
            <pc:sldMk cId="1443263516" sldId="376"/>
            <ac:spMk id="5" creationId="{B36C7AB0-BBB6-C7A7-4633-FCB4042BF57D}"/>
          </ac:spMkLst>
        </pc:spChg>
        <pc:spChg chg="add mod">
          <ac:chgData name="Peter Jones" userId="0e2950338fd36735" providerId="LiveId" clId="{BB214163-EF62-4D60-B6DF-BABFA13B3A7B}" dt="2023-07-18T08:27:29.942" v="2687" actId="1076"/>
          <ac:spMkLst>
            <pc:docMk/>
            <pc:sldMk cId="1443263516" sldId="376"/>
            <ac:spMk id="6" creationId="{6A92E634-8F6C-6BFC-887E-1E6339F116B6}"/>
          </ac:spMkLst>
        </pc:spChg>
        <pc:spChg chg="add mod">
          <ac:chgData name="Peter Jones" userId="0e2950338fd36735" providerId="LiveId" clId="{BB214163-EF62-4D60-B6DF-BABFA13B3A7B}" dt="2023-07-18T08:31:28.364" v="2801" actId="14100"/>
          <ac:spMkLst>
            <pc:docMk/>
            <pc:sldMk cId="1443263516" sldId="376"/>
            <ac:spMk id="7" creationId="{2615AAB5-50D2-2DB8-52CA-6BD1246594A2}"/>
          </ac:spMkLst>
        </pc:spChg>
        <pc:spChg chg="add mod">
          <ac:chgData name="Peter Jones" userId="0e2950338fd36735" providerId="LiveId" clId="{BB214163-EF62-4D60-B6DF-BABFA13B3A7B}" dt="2023-07-18T08:30:48.475" v="2748" actId="1076"/>
          <ac:spMkLst>
            <pc:docMk/>
            <pc:sldMk cId="1443263516" sldId="376"/>
            <ac:spMk id="11" creationId="{7C0C6DAC-7EBB-598E-5C87-626C20AA000C}"/>
          </ac:spMkLst>
        </pc:spChg>
        <pc:spChg chg="add mod">
          <ac:chgData name="Peter Jones" userId="0e2950338fd36735" providerId="LiveId" clId="{BB214163-EF62-4D60-B6DF-BABFA13B3A7B}" dt="2023-07-18T08:31:16.099" v="2792" actId="6549"/>
          <ac:spMkLst>
            <pc:docMk/>
            <pc:sldMk cId="1443263516" sldId="376"/>
            <ac:spMk id="12" creationId="{BB6EBDCD-AD22-3BE5-BADA-B570777515BB}"/>
          </ac:spMkLst>
        </pc:spChg>
      </pc:sldChg>
      <pc:sldChg chg="addSp delSp modSp add del mod">
        <pc:chgData name="Peter Jones" userId="0e2950338fd36735" providerId="LiveId" clId="{BB214163-EF62-4D60-B6DF-BABFA13B3A7B}" dt="2023-07-18T08:40:34.589" v="2970" actId="47"/>
        <pc:sldMkLst>
          <pc:docMk/>
          <pc:sldMk cId="2842698716" sldId="377"/>
        </pc:sldMkLst>
        <pc:spChg chg="mod">
          <ac:chgData name="Peter Jones" userId="0e2950338fd36735" providerId="LiveId" clId="{BB214163-EF62-4D60-B6DF-BABFA13B3A7B}" dt="2023-07-18T08:32:41.457" v="2815" actId="1076"/>
          <ac:spMkLst>
            <pc:docMk/>
            <pc:sldMk cId="2842698716" sldId="377"/>
            <ac:spMk id="2" creationId="{4002596B-CB4B-A079-D3DD-DDFDA507C8BE}"/>
          </ac:spMkLst>
        </pc:spChg>
        <pc:spChg chg="add mod">
          <ac:chgData name="Peter Jones" userId="0e2950338fd36735" providerId="LiveId" clId="{BB214163-EF62-4D60-B6DF-BABFA13B3A7B}" dt="2023-07-18T08:34:06.858" v="2837" actId="1076"/>
          <ac:spMkLst>
            <pc:docMk/>
            <pc:sldMk cId="2842698716" sldId="377"/>
            <ac:spMk id="3" creationId="{FEFEF7CE-5BCC-7C8F-B12D-62933C8B657D}"/>
          </ac:spMkLst>
        </pc:spChg>
        <pc:spChg chg="del mod">
          <ac:chgData name="Peter Jones" userId="0e2950338fd36735" providerId="LiveId" clId="{BB214163-EF62-4D60-B6DF-BABFA13B3A7B}" dt="2023-07-18T08:32:28.189" v="2810" actId="478"/>
          <ac:spMkLst>
            <pc:docMk/>
            <pc:sldMk cId="2842698716" sldId="377"/>
            <ac:spMk id="5" creationId="{B36C7AB0-BBB6-C7A7-4633-FCB4042BF57D}"/>
          </ac:spMkLst>
        </pc:spChg>
        <pc:spChg chg="del">
          <ac:chgData name="Peter Jones" userId="0e2950338fd36735" providerId="LiveId" clId="{BB214163-EF62-4D60-B6DF-BABFA13B3A7B}" dt="2023-07-18T08:32:38.651" v="2814" actId="478"/>
          <ac:spMkLst>
            <pc:docMk/>
            <pc:sldMk cId="2842698716" sldId="377"/>
            <ac:spMk id="6" creationId="{6A92E634-8F6C-6BFC-887E-1E6339F116B6}"/>
          </ac:spMkLst>
        </pc:spChg>
        <pc:spChg chg="del">
          <ac:chgData name="Peter Jones" userId="0e2950338fd36735" providerId="LiveId" clId="{BB214163-EF62-4D60-B6DF-BABFA13B3A7B}" dt="2023-07-18T08:32:36.199" v="2813" actId="478"/>
          <ac:spMkLst>
            <pc:docMk/>
            <pc:sldMk cId="2842698716" sldId="377"/>
            <ac:spMk id="7" creationId="{2615AAB5-50D2-2DB8-52CA-6BD1246594A2}"/>
          </ac:spMkLst>
        </pc:spChg>
        <pc:spChg chg="del">
          <ac:chgData name="Peter Jones" userId="0e2950338fd36735" providerId="LiveId" clId="{BB214163-EF62-4D60-B6DF-BABFA13B3A7B}" dt="2023-07-18T08:32:33.673" v="2812" actId="478"/>
          <ac:spMkLst>
            <pc:docMk/>
            <pc:sldMk cId="2842698716" sldId="377"/>
            <ac:spMk id="11" creationId="{7C0C6DAC-7EBB-598E-5C87-626C20AA000C}"/>
          </ac:spMkLst>
        </pc:spChg>
        <pc:spChg chg="del">
          <ac:chgData name="Peter Jones" userId="0e2950338fd36735" providerId="LiveId" clId="{BB214163-EF62-4D60-B6DF-BABFA13B3A7B}" dt="2023-07-18T08:32:30.998" v="2811" actId="478"/>
          <ac:spMkLst>
            <pc:docMk/>
            <pc:sldMk cId="2842698716" sldId="377"/>
            <ac:spMk id="12" creationId="{BB6EBDCD-AD22-3BE5-BADA-B570777515BB}"/>
          </ac:spMkLst>
        </pc:spChg>
        <pc:spChg chg="add mod">
          <ac:chgData name="Peter Jones" userId="0e2950338fd36735" providerId="LiveId" clId="{BB214163-EF62-4D60-B6DF-BABFA13B3A7B}" dt="2023-07-18T08:34:42.734" v="2851" actId="692"/>
          <ac:spMkLst>
            <pc:docMk/>
            <pc:sldMk cId="2842698716" sldId="377"/>
            <ac:spMk id="13" creationId="{3AF5DB9C-B777-A9E2-C4AF-35B84EFD3C19}"/>
          </ac:spMkLst>
        </pc:spChg>
        <pc:spChg chg="add mod">
          <ac:chgData name="Peter Jones" userId="0e2950338fd36735" providerId="LiveId" clId="{BB214163-EF62-4D60-B6DF-BABFA13B3A7B}" dt="2023-07-18T08:35:37.955" v="2869" actId="692"/>
          <ac:spMkLst>
            <pc:docMk/>
            <pc:sldMk cId="2842698716" sldId="377"/>
            <ac:spMk id="14" creationId="{CF55081D-D8C3-C930-51F6-830475C13587}"/>
          </ac:spMkLst>
        </pc:spChg>
      </pc:sldChg>
      <pc:sldChg chg="addSp delSp modSp add mod modAnim">
        <pc:chgData name="Peter Jones" userId="0e2950338fd36735" providerId="LiveId" clId="{BB214163-EF62-4D60-B6DF-BABFA13B3A7B}" dt="2023-08-01T13:55:24.781" v="4396"/>
        <pc:sldMkLst>
          <pc:docMk/>
          <pc:sldMk cId="892779161" sldId="378"/>
        </pc:sldMkLst>
        <pc:spChg chg="mod ord">
          <ac:chgData name="Peter Jones" userId="0e2950338fd36735" providerId="LiveId" clId="{BB214163-EF62-4D60-B6DF-BABFA13B3A7B}" dt="2023-08-01T13:10:30.140" v="4216" actId="1076"/>
          <ac:spMkLst>
            <pc:docMk/>
            <pc:sldMk cId="892779161" sldId="378"/>
            <ac:spMk id="2" creationId="{4002596B-CB4B-A079-D3DD-DDFDA507C8BE}"/>
          </ac:spMkLst>
        </pc:spChg>
        <pc:spChg chg="add mod">
          <ac:chgData name="Peter Jones" userId="0e2950338fd36735" providerId="LiveId" clId="{BB214163-EF62-4D60-B6DF-BABFA13B3A7B}" dt="2023-08-01T13:10:50.452" v="4255" actId="1035"/>
          <ac:spMkLst>
            <pc:docMk/>
            <pc:sldMk cId="892779161" sldId="378"/>
            <ac:spMk id="3" creationId="{8874722F-7B0C-54BB-B58D-792DDE548949}"/>
          </ac:spMkLst>
        </pc:spChg>
        <pc:spChg chg="del">
          <ac:chgData name="Peter Jones" userId="0e2950338fd36735" providerId="LiveId" clId="{BB214163-EF62-4D60-B6DF-BABFA13B3A7B}" dt="2023-07-18T08:37:46.889" v="2871" actId="478"/>
          <ac:spMkLst>
            <pc:docMk/>
            <pc:sldMk cId="892779161" sldId="378"/>
            <ac:spMk id="3" creationId="{FEFEF7CE-5BCC-7C8F-B12D-62933C8B657D}"/>
          </ac:spMkLst>
        </pc:spChg>
        <pc:spChg chg="add mod">
          <ac:chgData name="Peter Jones" userId="0e2950338fd36735" providerId="LiveId" clId="{BB214163-EF62-4D60-B6DF-BABFA13B3A7B}" dt="2023-08-01T13:14:11.658" v="4308" actId="164"/>
          <ac:spMkLst>
            <pc:docMk/>
            <pc:sldMk cId="892779161" sldId="378"/>
            <ac:spMk id="6" creationId="{A13117C8-04FF-BFB5-42D1-CCC05956C2B3}"/>
          </ac:spMkLst>
        </pc:spChg>
        <pc:spChg chg="add mod">
          <ac:chgData name="Peter Jones" userId="0e2950338fd36735" providerId="LiveId" clId="{BB214163-EF62-4D60-B6DF-BABFA13B3A7B}" dt="2023-08-01T13:14:11.658" v="4308" actId="164"/>
          <ac:spMkLst>
            <pc:docMk/>
            <pc:sldMk cId="892779161" sldId="378"/>
            <ac:spMk id="7" creationId="{BCF58921-CF06-96B4-EA64-0C138A63CF6E}"/>
          </ac:spMkLst>
        </pc:spChg>
        <pc:spChg chg="add mod">
          <ac:chgData name="Peter Jones" userId="0e2950338fd36735" providerId="LiveId" clId="{BB214163-EF62-4D60-B6DF-BABFA13B3A7B}" dt="2023-08-01T13:14:11.658" v="4308" actId="164"/>
          <ac:spMkLst>
            <pc:docMk/>
            <pc:sldMk cId="892779161" sldId="378"/>
            <ac:spMk id="11" creationId="{19B66434-2C71-3432-9F8F-282C24670F7A}"/>
          </ac:spMkLst>
        </pc:spChg>
        <pc:spChg chg="add del mod">
          <ac:chgData name="Peter Jones" userId="0e2950338fd36735" providerId="LiveId" clId="{BB214163-EF62-4D60-B6DF-BABFA13B3A7B}" dt="2023-08-01T13:11:02.258" v="4257" actId="478"/>
          <ac:spMkLst>
            <pc:docMk/>
            <pc:sldMk cId="892779161" sldId="378"/>
            <ac:spMk id="12" creationId="{EA090F9E-D128-1BF3-EDD6-633C17551992}"/>
          </ac:spMkLst>
        </pc:spChg>
        <pc:spChg chg="add mod topLvl">
          <ac:chgData name="Peter Jones" userId="0e2950338fd36735" providerId="LiveId" clId="{BB214163-EF62-4D60-B6DF-BABFA13B3A7B}" dt="2023-08-01T13:54:41.922" v="4381" actId="164"/>
          <ac:spMkLst>
            <pc:docMk/>
            <pc:sldMk cId="892779161" sldId="378"/>
            <ac:spMk id="13" creationId="{2D9AFD90-C66A-20F8-992A-2D4F56889C1B}"/>
          </ac:spMkLst>
        </pc:spChg>
        <pc:spChg chg="del">
          <ac:chgData name="Peter Jones" userId="0e2950338fd36735" providerId="LiveId" clId="{BB214163-EF62-4D60-B6DF-BABFA13B3A7B}" dt="2023-07-18T08:37:49.152" v="2872" actId="478"/>
          <ac:spMkLst>
            <pc:docMk/>
            <pc:sldMk cId="892779161" sldId="378"/>
            <ac:spMk id="13" creationId="{3AF5DB9C-B777-A9E2-C4AF-35B84EFD3C19}"/>
          </ac:spMkLst>
        </pc:spChg>
        <pc:spChg chg="add mod topLvl">
          <ac:chgData name="Peter Jones" userId="0e2950338fd36735" providerId="LiveId" clId="{BB214163-EF62-4D60-B6DF-BABFA13B3A7B}" dt="2023-08-01T13:54:41.922" v="4381" actId="164"/>
          <ac:spMkLst>
            <pc:docMk/>
            <pc:sldMk cId="892779161" sldId="378"/>
            <ac:spMk id="14" creationId="{4A3A1796-161B-B9C9-C46B-2317BBB2BD37}"/>
          </ac:spMkLst>
        </pc:spChg>
        <pc:spChg chg="del">
          <ac:chgData name="Peter Jones" userId="0e2950338fd36735" providerId="LiveId" clId="{BB214163-EF62-4D60-B6DF-BABFA13B3A7B}" dt="2023-07-18T08:37:51.130" v="2873" actId="478"/>
          <ac:spMkLst>
            <pc:docMk/>
            <pc:sldMk cId="892779161" sldId="378"/>
            <ac:spMk id="14" creationId="{CF55081D-D8C3-C930-51F6-830475C13587}"/>
          </ac:spMkLst>
        </pc:spChg>
        <pc:spChg chg="add mod">
          <ac:chgData name="Peter Jones" userId="0e2950338fd36735" providerId="LiveId" clId="{BB214163-EF62-4D60-B6DF-BABFA13B3A7B}" dt="2023-08-01T13:10:35.794" v="4231" actId="1035"/>
          <ac:spMkLst>
            <pc:docMk/>
            <pc:sldMk cId="892779161" sldId="378"/>
            <ac:spMk id="15" creationId="{D3D6A1B9-E77B-FE61-C788-111F07007E77}"/>
          </ac:spMkLst>
        </pc:spChg>
        <pc:spChg chg="add mod">
          <ac:chgData name="Peter Jones" userId="0e2950338fd36735" providerId="LiveId" clId="{BB214163-EF62-4D60-B6DF-BABFA13B3A7B}" dt="2023-08-01T13:09:35.118" v="4192" actId="1076"/>
          <ac:spMkLst>
            <pc:docMk/>
            <pc:sldMk cId="892779161" sldId="378"/>
            <ac:spMk id="16" creationId="{E009724E-D2B0-65A4-FC98-9221A814255B}"/>
          </ac:spMkLst>
        </pc:spChg>
        <pc:spChg chg="add mod">
          <ac:chgData name="Peter Jones" userId="0e2950338fd36735" providerId="LiveId" clId="{BB214163-EF62-4D60-B6DF-BABFA13B3A7B}" dt="2023-08-01T13:10:42.731" v="4243" actId="1035"/>
          <ac:spMkLst>
            <pc:docMk/>
            <pc:sldMk cId="892779161" sldId="378"/>
            <ac:spMk id="17" creationId="{E4F13532-C877-DC04-2D88-ACCE368EA5BF}"/>
          </ac:spMkLst>
        </pc:spChg>
        <pc:spChg chg="add del mod">
          <ac:chgData name="Peter Jones" userId="0e2950338fd36735" providerId="LiveId" clId="{BB214163-EF62-4D60-B6DF-BABFA13B3A7B}" dt="2023-07-18T08:51:46.572" v="3288" actId="478"/>
          <ac:spMkLst>
            <pc:docMk/>
            <pc:sldMk cId="892779161" sldId="378"/>
            <ac:spMk id="18" creationId="{51164313-7C44-1408-D515-FF90E2D06EB0}"/>
          </ac:spMkLst>
        </pc:spChg>
        <pc:spChg chg="add mod">
          <ac:chgData name="Peter Jones" userId="0e2950338fd36735" providerId="LiveId" clId="{BB214163-EF62-4D60-B6DF-BABFA13B3A7B}" dt="2023-08-01T13:10:55.995" v="4256" actId="121"/>
          <ac:spMkLst>
            <pc:docMk/>
            <pc:sldMk cId="892779161" sldId="378"/>
            <ac:spMk id="19" creationId="{B738C63D-AE84-DADA-7439-E5A3EEB49028}"/>
          </ac:spMkLst>
        </pc:spChg>
        <pc:spChg chg="add mod">
          <ac:chgData name="Peter Jones" userId="0e2950338fd36735" providerId="LiveId" clId="{BB214163-EF62-4D60-B6DF-BABFA13B3A7B}" dt="2023-08-01T13:54:11.750" v="4380" actId="20577"/>
          <ac:spMkLst>
            <pc:docMk/>
            <pc:sldMk cId="892779161" sldId="378"/>
            <ac:spMk id="28" creationId="{3A94B559-A6A1-990B-A891-8747EBFD3D23}"/>
          </ac:spMkLst>
        </pc:spChg>
        <pc:grpChg chg="add mod">
          <ac:chgData name="Peter Jones" userId="0e2950338fd36735" providerId="LiveId" clId="{BB214163-EF62-4D60-B6DF-BABFA13B3A7B}" dt="2023-08-01T13:10:30.140" v="4216" actId="1076"/>
          <ac:grpSpMkLst>
            <pc:docMk/>
            <pc:sldMk cId="892779161" sldId="378"/>
            <ac:grpSpMk id="5" creationId="{C0432258-24A0-1488-660A-54AE7F7B1F6D}"/>
          </ac:grpSpMkLst>
        </pc:grpChg>
        <pc:grpChg chg="add del mod">
          <ac:chgData name="Peter Jones" userId="0e2950338fd36735" providerId="LiveId" clId="{BB214163-EF62-4D60-B6DF-BABFA13B3A7B}" dt="2023-08-01T13:53:26.234" v="4366" actId="165"/>
          <ac:grpSpMkLst>
            <pc:docMk/>
            <pc:sldMk cId="892779161" sldId="378"/>
            <ac:grpSpMk id="18" creationId="{830EAB8E-CA10-838E-3F2E-F91B4D03C6EA}"/>
          </ac:grpSpMkLst>
        </pc:grpChg>
        <pc:grpChg chg="add mod">
          <ac:chgData name="Peter Jones" userId="0e2950338fd36735" providerId="LiveId" clId="{BB214163-EF62-4D60-B6DF-BABFA13B3A7B}" dt="2023-08-01T13:14:11.658" v="4308" actId="164"/>
          <ac:grpSpMkLst>
            <pc:docMk/>
            <pc:sldMk cId="892779161" sldId="378"/>
            <ac:grpSpMk id="26" creationId="{48DA88F1-BB07-7A35-7020-51FA9501D84D}"/>
          </ac:grpSpMkLst>
        </pc:grpChg>
        <pc:grpChg chg="add mod">
          <ac:chgData name="Peter Jones" userId="0e2950338fd36735" providerId="LiveId" clId="{BB214163-EF62-4D60-B6DF-BABFA13B3A7B}" dt="2023-08-01T13:54:41.922" v="4381" actId="164"/>
          <ac:grpSpMkLst>
            <pc:docMk/>
            <pc:sldMk cId="892779161" sldId="378"/>
            <ac:grpSpMk id="29" creationId="{1997EA9A-70A5-7421-DB74-356FD9B2770A}"/>
          </ac:grpSpMkLst>
        </pc:grpChg>
        <pc:picChg chg="add del mod">
          <ac:chgData name="Peter Jones" userId="0e2950338fd36735" providerId="LiveId" clId="{BB214163-EF62-4D60-B6DF-BABFA13B3A7B}" dt="2023-08-01T13:06:49.003" v="4126" actId="478"/>
          <ac:picMkLst>
            <pc:docMk/>
            <pc:sldMk cId="892779161" sldId="378"/>
            <ac:picMk id="1026" creationId="{ADC2C4BB-BBC0-8883-EA90-3D98466CAE4F}"/>
          </ac:picMkLst>
        </pc:picChg>
        <pc:picChg chg="add mod">
          <ac:chgData name="Peter Jones" userId="0e2950338fd36735" providerId="LiveId" clId="{BB214163-EF62-4D60-B6DF-BABFA13B3A7B}" dt="2023-08-01T13:10:30.140" v="4216" actId="1076"/>
          <ac:picMkLst>
            <pc:docMk/>
            <pc:sldMk cId="892779161" sldId="378"/>
            <ac:picMk id="4098" creationId="{B813DE31-ACB8-284E-A05E-06F17E871373}"/>
          </ac:picMkLst>
        </pc:picChg>
        <pc:cxnChg chg="add mod">
          <ac:chgData name="Peter Jones" userId="0e2950338fd36735" providerId="LiveId" clId="{BB214163-EF62-4D60-B6DF-BABFA13B3A7B}" dt="2023-08-01T13:14:11.658" v="4308" actId="164"/>
          <ac:cxnSpMkLst>
            <pc:docMk/>
            <pc:sldMk cId="892779161" sldId="378"/>
            <ac:cxnSpMk id="21" creationId="{8338262A-D441-1997-31F4-22721BB035C0}"/>
          </ac:cxnSpMkLst>
        </pc:cxnChg>
        <pc:cxnChg chg="add mod">
          <ac:chgData name="Peter Jones" userId="0e2950338fd36735" providerId="LiveId" clId="{BB214163-EF62-4D60-B6DF-BABFA13B3A7B}" dt="2023-08-01T13:14:11.658" v="4308" actId="164"/>
          <ac:cxnSpMkLst>
            <pc:docMk/>
            <pc:sldMk cId="892779161" sldId="378"/>
            <ac:cxnSpMk id="23" creationId="{D769B2D3-0C31-3681-FDDC-45B5B035EDD9}"/>
          </ac:cxnSpMkLst>
        </pc:cxnChg>
        <pc:cxnChg chg="add mod">
          <ac:chgData name="Peter Jones" userId="0e2950338fd36735" providerId="LiveId" clId="{BB214163-EF62-4D60-B6DF-BABFA13B3A7B}" dt="2023-08-01T13:14:11.658" v="4308" actId="164"/>
          <ac:cxnSpMkLst>
            <pc:docMk/>
            <pc:sldMk cId="892779161" sldId="378"/>
            <ac:cxnSpMk id="25" creationId="{A34CA7BD-0BFB-CE05-C551-086E7A851415}"/>
          </ac:cxnSpMkLst>
        </pc:cxnChg>
      </pc:sldChg>
      <pc:sldChg chg="addSp modSp add mod modAnim">
        <pc:chgData name="Peter Jones" userId="0e2950338fd36735" providerId="LiveId" clId="{BB214163-EF62-4D60-B6DF-BABFA13B3A7B}" dt="2023-08-01T15:49:50.161" v="4497" actId="1036"/>
        <pc:sldMkLst>
          <pc:docMk/>
          <pc:sldMk cId="722875976" sldId="379"/>
        </pc:sldMkLst>
        <pc:spChg chg="add mod">
          <ac:chgData name="Peter Jones" userId="0e2950338fd36735" providerId="LiveId" clId="{BB214163-EF62-4D60-B6DF-BABFA13B3A7B}" dt="2023-08-01T15:49:50.161" v="4497" actId="1036"/>
          <ac:spMkLst>
            <pc:docMk/>
            <pc:sldMk cId="722875976" sldId="379"/>
            <ac:spMk id="2" creationId="{DCC59835-68A3-B5FC-102A-611D98C65D5B}"/>
          </ac:spMkLst>
        </pc:spChg>
        <pc:spChg chg="mod">
          <ac:chgData name="Peter Jones" userId="0e2950338fd36735" providerId="LiveId" clId="{BB214163-EF62-4D60-B6DF-BABFA13B3A7B}" dt="2023-08-01T05:55:18.835" v="3775" actId="6549"/>
          <ac:spMkLst>
            <pc:docMk/>
            <pc:sldMk cId="722875976" sldId="379"/>
            <ac:spMk id="10" creationId="{0BFDC3D1-2A68-EF29-BF7B-DA6B293D8468}"/>
          </ac:spMkLst>
        </pc:spChg>
      </pc:sldChg>
      <pc:sldChg chg="add del">
        <pc:chgData name="Peter Jones" userId="0e2950338fd36735" providerId="LiveId" clId="{BB214163-EF62-4D60-B6DF-BABFA13B3A7B}" dt="2023-08-01T18:08:30.419" v="4507" actId="47"/>
        <pc:sldMkLst>
          <pc:docMk/>
          <pc:sldMk cId="3922263093" sldId="380"/>
        </pc:sldMkLst>
      </pc:sldChg>
      <pc:sldChg chg="add del">
        <pc:chgData name="Peter Jones" userId="0e2950338fd36735" providerId="LiveId" clId="{BB214163-EF62-4D60-B6DF-BABFA13B3A7B}" dt="2023-08-01T06:09:04.649" v="3861" actId="47"/>
        <pc:sldMkLst>
          <pc:docMk/>
          <pc:sldMk cId="1290381029" sldId="381"/>
        </pc:sldMkLst>
      </pc:sldChg>
      <pc:sldChg chg="addSp modSp add mod modAnim">
        <pc:chgData name="Peter Jones" userId="0e2950338fd36735" providerId="LiveId" clId="{BB214163-EF62-4D60-B6DF-BABFA13B3A7B}" dt="2023-08-01T06:33:25.075" v="3953"/>
        <pc:sldMkLst>
          <pc:docMk/>
          <pc:sldMk cId="4056883726" sldId="381"/>
        </pc:sldMkLst>
        <pc:spChg chg="mod">
          <ac:chgData name="Peter Jones" userId="0e2950338fd36735" providerId="LiveId" clId="{BB214163-EF62-4D60-B6DF-BABFA13B3A7B}" dt="2023-08-01T06:32:45.004" v="3950" actId="1035"/>
          <ac:spMkLst>
            <pc:docMk/>
            <pc:sldMk cId="4056883726" sldId="381"/>
            <ac:spMk id="3" creationId="{ADB6372F-F6E6-3D94-B1E6-AC4D2BFF2B55}"/>
          </ac:spMkLst>
        </pc:spChg>
        <pc:spChg chg="add mod">
          <ac:chgData name="Peter Jones" userId="0e2950338fd36735" providerId="LiveId" clId="{BB214163-EF62-4D60-B6DF-BABFA13B3A7B}" dt="2023-08-01T06:32:51.547" v="3951" actId="1076"/>
          <ac:spMkLst>
            <pc:docMk/>
            <pc:sldMk cId="4056883726" sldId="381"/>
            <ac:spMk id="5" creationId="{D8144292-76E6-E976-67EA-50D13EAEA25C}"/>
          </ac:spMkLst>
        </pc:spChg>
      </pc:sldChg>
      <pc:sldChg chg="modSp add mod">
        <pc:chgData name="Peter Jones" userId="0e2950338fd36735" providerId="LiveId" clId="{BB214163-EF62-4D60-B6DF-BABFA13B3A7B}" dt="2023-08-01T06:33:54.989" v="3954" actId="207"/>
        <pc:sldMkLst>
          <pc:docMk/>
          <pc:sldMk cId="4064616134" sldId="382"/>
        </pc:sldMkLst>
        <pc:spChg chg="mod">
          <ac:chgData name="Peter Jones" userId="0e2950338fd36735" providerId="LiveId" clId="{BB214163-EF62-4D60-B6DF-BABFA13B3A7B}" dt="2023-08-01T06:33:54.989" v="3954" actId="207"/>
          <ac:spMkLst>
            <pc:docMk/>
            <pc:sldMk cId="4064616134" sldId="382"/>
            <ac:spMk id="5" creationId="{D8144292-76E6-E976-67EA-50D13EAEA25C}"/>
          </ac:spMkLst>
        </pc:spChg>
      </pc:sldChg>
      <pc:sldChg chg="modSp add mod">
        <pc:chgData name="Peter Jones" userId="0e2950338fd36735" providerId="LiveId" clId="{BB214163-EF62-4D60-B6DF-BABFA13B3A7B}" dt="2023-08-01T14:10:24.966" v="4448" actId="207"/>
        <pc:sldMkLst>
          <pc:docMk/>
          <pc:sldMk cId="2048853653" sldId="383"/>
        </pc:sldMkLst>
        <pc:spChg chg="mod">
          <ac:chgData name="Peter Jones" userId="0e2950338fd36735" providerId="LiveId" clId="{BB214163-EF62-4D60-B6DF-BABFA13B3A7B}" dt="2023-08-01T14:10:24.966" v="4448" actId="207"/>
          <ac:spMkLst>
            <pc:docMk/>
            <pc:sldMk cId="2048853653" sldId="383"/>
            <ac:spMk id="3" creationId="{3227B7C1-87D4-4033-7BB0-CCA63AAFFD55}"/>
          </ac:spMkLst>
        </pc:spChg>
      </pc:sldChg>
      <pc:sldChg chg="new del">
        <pc:chgData name="Peter Jones" userId="0e2950338fd36735" providerId="LiveId" clId="{BB214163-EF62-4D60-B6DF-BABFA13B3A7B}" dt="2023-08-01T18:05:04.584" v="4504" actId="47"/>
        <pc:sldMkLst>
          <pc:docMk/>
          <pc:sldMk cId="3253430125" sldId="3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E8420-5378-4616-B2AF-B59F7D5A46B3}" type="datetimeFigureOut">
              <a:rPr lang="en-US" smtClean="0"/>
              <a:t>8/1/2023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C09A2B-BCE6-4D62-8F28-1AD963FF98B8}" type="slidenum">
              <a:rPr lang="en-US" smtClean="0"/>
              <a:t>‹#›</a:t>
            </a:fld>
            <a:endParaRPr lang="en-US"/>
          </a:p>
        </p:txBody>
      </p:sp>
    </p:spTree>
    <p:extLst>
      <p:ext uri="{BB962C8B-B14F-4D97-AF65-F5344CB8AC3E}">
        <p14:creationId xmlns:p14="http://schemas.microsoft.com/office/powerpoint/2010/main" val="5103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23 1851</a:t>
            </a:r>
          </a:p>
          <a:p>
            <a:r>
              <a:rPr lang="en-US" dirty="0"/>
              <a:t>Origin of Species November 24</a:t>
            </a:r>
            <a:r>
              <a:rPr lang="en-US" baseline="30000" dirty="0"/>
              <a:t>th</a:t>
            </a:r>
            <a:r>
              <a:rPr lang="en-US" dirty="0"/>
              <a:t> 1859</a:t>
            </a:r>
          </a:p>
        </p:txBody>
      </p:sp>
      <p:sp>
        <p:nvSpPr>
          <p:cNvPr id="4" name="Slide Number Placeholder 3"/>
          <p:cNvSpPr>
            <a:spLocks noGrp="1"/>
          </p:cNvSpPr>
          <p:nvPr>
            <p:ph type="sldNum" sz="quarter" idx="5"/>
          </p:nvPr>
        </p:nvSpPr>
        <p:spPr/>
        <p:txBody>
          <a:bodyPr/>
          <a:lstStyle/>
          <a:p>
            <a:fld id="{F4C09A2B-BCE6-4D62-8F28-1AD963FF98B8}" type="slidenum">
              <a:rPr lang="en-US" smtClean="0"/>
              <a:t>3</a:t>
            </a:fld>
            <a:endParaRPr lang="en-US"/>
          </a:p>
        </p:txBody>
      </p:sp>
    </p:spTree>
    <p:extLst>
      <p:ext uri="{BB962C8B-B14F-4D97-AF65-F5344CB8AC3E}">
        <p14:creationId xmlns:p14="http://schemas.microsoft.com/office/powerpoint/2010/main" val="2171734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33152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604386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4003215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3FF2E-D7AD-4F7A-8884-F21CDA3C6CE7}"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61161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73FF2E-D7AD-4F7A-8884-F21CDA3C6CE7}" type="datetimeFigureOut">
              <a:rPr lang="en-US" smtClean="0"/>
              <a:t>8/1/2023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76343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73FF2E-D7AD-4F7A-8884-F21CDA3C6CE7}" type="datetimeFigureOut">
              <a:rPr lang="en-US" smtClean="0"/>
              <a:t>8/1/2023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577587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3FF2E-D7AD-4F7A-8884-F21CDA3C6CE7}" type="datetimeFigureOut">
              <a:rPr lang="en-US" smtClean="0"/>
              <a:t>8/1/2023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275312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3FF2E-D7AD-4F7A-8884-F21CDA3C6CE7}"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87223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73FF2E-D7AD-4F7A-8884-F21CDA3C6CE7}"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33309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2894492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73FF2E-D7AD-4F7A-8884-F21CDA3C6CE7}"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888D0-B565-4A3F-A98F-84D0847D3DB7}" type="slidenum">
              <a:rPr lang="en-US" smtClean="0"/>
              <a:t>‹#›</a:t>
            </a:fld>
            <a:endParaRPr lang="en-US"/>
          </a:p>
        </p:txBody>
      </p:sp>
    </p:spTree>
    <p:extLst>
      <p:ext uri="{BB962C8B-B14F-4D97-AF65-F5344CB8AC3E}">
        <p14:creationId xmlns:p14="http://schemas.microsoft.com/office/powerpoint/2010/main" val="1579578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3FF2E-D7AD-4F7A-8884-F21CDA3C6CE7}" type="datetimeFigureOut">
              <a:rPr lang="en-US" smtClean="0"/>
              <a:t>8/1/2023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888D0-B565-4A3F-A98F-84D0847D3DB7}" type="slidenum">
              <a:rPr lang="en-US" smtClean="0"/>
              <a:t>‹#›</a:t>
            </a:fld>
            <a:endParaRPr lang="en-US"/>
          </a:p>
        </p:txBody>
      </p:sp>
    </p:spTree>
    <p:extLst>
      <p:ext uri="{BB962C8B-B14F-4D97-AF65-F5344CB8AC3E}">
        <p14:creationId xmlns:p14="http://schemas.microsoft.com/office/powerpoint/2010/main" val="1564020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cid:9c93c5ae-719b-40f6-ac99-db767b995e25@namprd11.prod.outlook.com" TargetMode="Externa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cid:4bd9f674-fdc3-4b61-b895-38c2dfefbf93@namprd11.prod.outlook.com" TargetMode="External"/><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dictionary.com/browse/culture-medium"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00584" y="5682215"/>
            <a:ext cx="8805672" cy="584775"/>
          </a:xfrm>
          <a:prstGeom prst="rect">
            <a:avLst/>
          </a:prstGeom>
          <a:noFill/>
        </p:spPr>
        <p:txBody>
          <a:bodyPr wrap="square" rtlCol="0">
            <a:spAutoFit/>
          </a:bodyPr>
          <a:lstStyle/>
          <a:p>
            <a:pPr algn="ctr"/>
            <a:r>
              <a:rPr lang="en-US" sz="3200" dirty="0">
                <a:solidFill>
                  <a:schemeClr val="bg2">
                    <a:lumMod val="90000"/>
                  </a:schemeClr>
                </a:solidFill>
                <a:latin typeface="Bell MT" panose="02020503060305020303" pitchFamily="18" charset="0"/>
              </a:rPr>
              <a:t>- Diversity In Discipleship -  </a:t>
            </a:r>
            <a:endParaRPr lang="en-US" sz="3200" i="1" dirty="0">
              <a:solidFill>
                <a:schemeClr val="bg2">
                  <a:lumMod val="90000"/>
                </a:schemeClr>
              </a:solidFill>
              <a:latin typeface="Bell MT" panose="02020503060305020303" pitchFamily="18" charset="0"/>
            </a:endParaRPr>
          </a:p>
        </p:txBody>
      </p:sp>
      <p:sp>
        <p:nvSpPr>
          <p:cNvPr id="10" name="TextBox 9">
            <a:extLst>
              <a:ext uri="{FF2B5EF4-FFF2-40B4-BE49-F238E27FC236}">
                <a16:creationId xmlns:a16="http://schemas.microsoft.com/office/drawing/2014/main" id="{0BFDC3D1-2A68-EF29-BF7B-DA6B293D8468}"/>
              </a:ext>
            </a:extLst>
          </p:cNvPr>
          <p:cNvSpPr txBox="1"/>
          <p:nvPr/>
        </p:nvSpPr>
        <p:spPr>
          <a:xfrm>
            <a:off x="155448" y="991119"/>
            <a:ext cx="8805672" cy="707886"/>
          </a:xfrm>
          <a:prstGeom prst="rect">
            <a:avLst/>
          </a:prstGeom>
          <a:noFill/>
        </p:spPr>
        <p:txBody>
          <a:bodyPr wrap="square" rtlCol="0">
            <a:spAutoFit/>
          </a:bodyPr>
          <a:lstStyle/>
          <a:p>
            <a:pPr algn="ctr"/>
            <a:r>
              <a:rPr lang="en-US" sz="4000" i="1" dirty="0">
                <a:solidFill>
                  <a:schemeClr val="bg2">
                    <a:lumMod val="90000"/>
                  </a:schemeClr>
                </a:solidFill>
                <a:latin typeface="Bell MT" panose="02020503060305020303" pitchFamily="18" charset="0"/>
              </a:rPr>
              <a:t>“There is neither Jew nor Greek…”</a:t>
            </a:r>
          </a:p>
        </p:txBody>
      </p:sp>
      <p:pic>
        <p:nvPicPr>
          <p:cNvPr id="13" name="Picture 2" descr="WHO ARE THE CHRISTADELPHIANS? - YouTube">
            <a:extLst>
              <a:ext uri="{FF2B5EF4-FFF2-40B4-BE49-F238E27FC236}">
                <a16:creationId xmlns:a16="http://schemas.microsoft.com/office/drawing/2014/main" id="{F9737790-E001-7BCF-EEB0-CC927E77F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9424" y="2715632"/>
            <a:ext cx="4517136" cy="2540889"/>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154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“For there is neither Jew nor Greek”</a:t>
            </a:r>
          </a:p>
        </p:txBody>
      </p:sp>
      <p:sp>
        <p:nvSpPr>
          <p:cNvPr id="12" name="TextBox 11">
            <a:extLst>
              <a:ext uri="{FF2B5EF4-FFF2-40B4-BE49-F238E27FC236}">
                <a16:creationId xmlns:a16="http://schemas.microsoft.com/office/drawing/2014/main" id="{F4181059-64CE-1EFB-334E-E152BE48EA52}"/>
              </a:ext>
            </a:extLst>
          </p:cNvPr>
          <p:cNvSpPr txBox="1"/>
          <p:nvPr/>
        </p:nvSpPr>
        <p:spPr>
          <a:xfrm>
            <a:off x="329184" y="1425786"/>
            <a:ext cx="8321040" cy="2308324"/>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Galatians 3</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For ye are all the children of God by faith in Christ Jesus.</a:t>
            </a:r>
          </a:p>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For as many of you as have been baptized into Christ have put on Christ.</a:t>
            </a:r>
          </a:p>
          <a:p>
            <a:pPr algn="just"/>
            <a:r>
              <a:rPr lang="en-US" sz="2400" b="1" i="0" baseline="30000" dirty="0">
                <a:solidFill>
                  <a:schemeClr val="bg1"/>
                </a:solidFill>
                <a:effectLst/>
                <a:latin typeface="Bell MT" panose="02020503060305020303" pitchFamily="18" charset="0"/>
              </a:rPr>
              <a:t>28 </a:t>
            </a:r>
            <a:r>
              <a:rPr lang="en-US" sz="2400" b="0" i="0" dirty="0">
                <a:solidFill>
                  <a:schemeClr val="bg1"/>
                </a:solidFill>
                <a:effectLst/>
                <a:latin typeface="Bell MT" panose="02020503060305020303" pitchFamily="18" charset="0"/>
              </a:rPr>
              <a:t>There is neither Jew nor Greek, there is neither bond nor free, there is neither male nor female: for ye are all one in Christ Jesus.</a:t>
            </a:r>
          </a:p>
        </p:txBody>
      </p:sp>
      <p:sp>
        <p:nvSpPr>
          <p:cNvPr id="2" name="TextBox 1">
            <a:extLst>
              <a:ext uri="{FF2B5EF4-FFF2-40B4-BE49-F238E27FC236}">
                <a16:creationId xmlns:a16="http://schemas.microsoft.com/office/drawing/2014/main" id="{DCC59835-68A3-B5FC-102A-611D98C65D5B}"/>
              </a:ext>
            </a:extLst>
          </p:cNvPr>
          <p:cNvSpPr txBox="1"/>
          <p:nvPr/>
        </p:nvSpPr>
        <p:spPr>
          <a:xfrm>
            <a:off x="1266444" y="4319259"/>
            <a:ext cx="6336792" cy="646331"/>
          </a:xfrm>
          <a:prstGeom prst="rect">
            <a:avLst/>
          </a:prstGeom>
          <a:noFill/>
        </p:spPr>
        <p:txBody>
          <a:bodyPr wrap="square" rtlCol="0">
            <a:spAutoFit/>
          </a:bodyPr>
          <a:lstStyle/>
          <a:p>
            <a:pPr algn="ctr"/>
            <a:r>
              <a:rPr lang="en-US" sz="3600" i="1" dirty="0">
                <a:solidFill>
                  <a:schemeClr val="accent4"/>
                </a:solidFill>
                <a:latin typeface="Bell MT" panose="02020503060305020303" pitchFamily="18" charset="0"/>
              </a:rPr>
              <a:t>(But there is Jew and Greek!)</a:t>
            </a:r>
          </a:p>
        </p:txBody>
      </p:sp>
    </p:spTree>
    <p:extLst>
      <p:ext uri="{BB962C8B-B14F-4D97-AF65-F5344CB8AC3E}">
        <p14:creationId xmlns:p14="http://schemas.microsoft.com/office/powerpoint/2010/main" val="72287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1026" name="Picture 2">
            <a:extLst>
              <a:ext uri="{FF2B5EF4-FFF2-40B4-BE49-F238E27FC236}">
                <a16:creationId xmlns:a16="http://schemas.microsoft.com/office/drawing/2014/main" id="{007A3A38-AF79-F6FA-2459-4A9DE80E57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1351787"/>
            <a:ext cx="3429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2BA277E-D160-4DBE-4FE9-E586267C72CD}"/>
              </a:ext>
            </a:extLst>
          </p:cNvPr>
          <p:cNvPicPr/>
          <p:nvPr/>
        </p:nvPicPr>
        <p:blipFill rotWithShape="1">
          <a:blip r:embed="rId4" r:link="rId5">
            <a:extLst>
              <a:ext uri="{28A0092B-C50C-407E-A947-70E740481C1C}">
                <a14:useLocalDpi xmlns:a14="http://schemas.microsoft.com/office/drawing/2010/main" val="0"/>
              </a:ext>
            </a:extLst>
          </a:blip>
          <a:srcRect l="7517" t="20738" r="21732" b="11079"/>
          <a:stretch>
            <a:fillRect/>
          </a:stretch>
        </p:blipFill>
        <p:spPr bwMode="auto">
          <a:xfrm rot="5400000">
            <a:off x="4284155" y="1940244"/>
            <a:ext cx="4580760" cy="3386328"/>
          </a:xfrm>
          <a:prstGeom prst="rect">
            <a:avLst/>
          </a:prstGeom>
          <a:noFill/>
          <a:ln>
            <a:noFill/>
          </a:ln>
        </p:spPr>
      </p:pic>
      <p:sp>
        <p:nvSpPr>
          <p:cNvPr id="3" name="Arrow: Down 2">
            <a:extLst>
              <a:ext uri="{FF2B5EF4-FFF2-40B4-BE49-F238E27FC236}">
                <a16:creationId xmlns:a16="http://schemas.microsoft.com/office/drawing/2014/main" id="{F9D16DD4-51DB-E9EF-5543-3B8517B45B3D}"/>
              </a:ext>
            </a:extLst>
          </p:cNvPr>
          <p:cNvSpPr/>
          <p:nvPr/>
        </p:nvSpPr>
        <p:spPr>
          <a:xfrm>
            <a:off x="3790950" y="1802130"/>
            <a:ext cx="381000" cy="666750"/>
          </a:xfrm>
          <a:prstGeom prst="downArrow">
            <a:avLst/>
          </a:prstGeom>
          <a:solidFill>
            <a:srgbClr val="F907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069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5" name="Picture 2" descr="25th Christadelphian Family Bible School - May 2002">
            <a:extLst>
              <a:ext uri="{FF2B5EF4-FFF2-40B4-BE49-F238E27FC236}">
                <a16:creationId xmlns:a16="http://schemas.microsoft.com/office/drawing/2014/main" id="{03206F82-38A5-BC3C-BB98-0A6BAC78786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0" y="1474788"/>
            <a:ext cx="9144000" cy="390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98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2" name="Picture 1">
            <a:extLst>
              <a:ext uri="{FF2B5EF4-FFF2-40B4-BE49-F238E27FC236}">
                <a16:creationId xmlns:a16="http://schemas.microsoft.com/office/drawing/2014/main" id="{8EC36E53-9C00-0C3D-0A9F-3CC2D2D3022A}"/>
              </a:ext>
            </a:extLst>
          </p:cNvPr>
          <p:cNvPicPr/>
          <p:nvPr/>
        </p:nvPicPr>
        <p:blipFill rotWithShape="1">
          <a:blip r:embed="rId2" r:link="rId3">
            <a:extLst>
              <a:ext uri="{28A0092B-C50C-407E-A947-70E740481C1C}">
                <a14:useLocalDpi xmlns:a14="http://schemas.microsoft.com/office/drawing/2010/main" val="0"/>
              </a:ext>
            </a:extLst>
          </a:blip>
          <a:srcRect r="12758"/>
          <a:stretch>
            <a:fillRect/>
          </a:stretch>
        </p:blipFill>
        <p:spPr bwMode="auto">
          <a:xfrm rot="5400000">
            <a:off x="2313571" y="1533981"/>
            <a:ext cx="4186920" cy="3893270"/>
          </a:xfrm>
          <a:prstGeom prst="rect">
            <a:avLst/>
          </a:prstGeom>
          <a:noFill/>
          <a:ln>
            <a:noFill/>
          </a:ln>
        </p:spPr>
      </p:pic>
      <p:grpSp>
        <p:nvGrpSpPr>
          <p:cNvPr id="12" name="Group 11">
            <a:extLst>
              <a:ext uri="{FF2B5EF4-FFF2-40B4-BE49-F238E27FC236}">
                <a16:creationId xmlns:a16="http://schemas.microsoft.com/office/drawing/2014/main" id="{EC95A9C8-C6A9-8E83-A8BB-549EE43327B4}"/>
              </a:ext>
            </a:extLst>
          </p:cNvPr>
          <p:cNvGrpSpPr/>
          <p:nvPr/>
        </p:nvGrpSpPr>
        <p:grpSpPr>
          <a:xfrm>
            <a:off x="173736" y="2805699"/>
            <a:ext cx="3459370" cy="2499518"/>
            <a:chOff x="173736" y="2805699"/>
            <a:chExt cx="3459370" cy="2499518"/>
          </a:xfrm>
        </p:grpSpPr>
        <p:pic>
          <p:nvPicPr>
            <p:cNvPr id="3" name="Picture 2">
              <a:extLst>
                <a:ext uri="{FF2B5EF4-FFF2-40B4-BE49-F238E27FC236}">
                  <a16:creationId xmlns:a16="http://schemas.microsoft.com/office/drawing/2014/main" id="{31E661B9-899A-A859-287B-CA1391CB15CF}"/>
                </a:ext>
              </a:extLst>
            </p:cNvPr>
            <p:cNvPicPr/>
            <p:nvPr/>
          </p:nvPicPr>
          <p:blipFill rotWithShape="1">
            <a:blip r:embed="rId2" r:link="rId3">
              <a:extLst>
                <a:ext uri="{28A0092B-C50C-407E-A947-70E740481C1C}">
                  <a14:useLocalDpi xmlns:a14="http://schemas.microsoft.com/office/drawing/2010/main" val="0"/>
                </a:ext>
              </a:extLst>
            </a:blip>
            <a:srcRect l="47865" t="71953" r="34260" b="9645"/>
            <a:stretch>
              <a:fillRect/>
            </a:stretch>
          </p:blipFill>
          <p:spPr bwMode="auto">
            <a:xfrm rot="5400000">
              <a:off x="-107089" y="3086524"/>
              <a:ext cx="2499518" cy="1937868"/>
            </a:xfrm>
            <a:prstGeom prst="rect">
              <a:avLst/>
            </a:prstGeom>
            <a:noFill/>
            <a:ln w="28575">
              <a:solidFill>
                <a:srgbClr val="FF0000"/>
              </a:solidFill>
            </a:ln>
            <a:effectLst>
              <a:softEdge rad="0"/>
            </a:effectLst>
          </p:spPr>
        </p:pic>
        <p:sp>
          <p:nvSpPr>
            <p:cNvPr id="5" name="Rectangle 4">
              <a:extLst>
                <a:ext uri="{FF2B5EF4-FFF2-40B4-BE49-F238E27FC236}">
                  <a16:creationId xmlns:a16="http://schemas.microsoft.com/office/drawing/2014/main" id="{6FA9E09C-BAD2-EAE7-8A18-7BF4BDD41238}"/>
                </a:ext>
              </a:extLst>
            </p:cNvPr>
            <p:cNvSpPr/>
            <p:nvPr/>
          </p:nvSpPr>
          <p:spPr>
            <a:xfrm>
              <a:off x="2767693" y="3633107"/>
              <a:ext cx="865413" cy="97155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EE4E3FC4-23D0-4354-23D9-1C85343E8820}"/>
                </a:ext>
              </a:extLst>
            </p:cNvPr>
            <p:cNvCxnSpPr>
              <a:cxnSpLocks/>
              <a:stCxn id="3" idx="0"/>
            </p:cNvCxnSpPr>
            <p:nvPr/>
          </p:nvCxnSpPr>
          <p:spPr>
            <a:xfrm>
              <a:off x="2111604" y="4055458"/>
              <a:ext cx="656089" cy="7077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677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2050" name="Picture 2" descr="42,821 Asia Map Black White Images, Stock Photos &amp; Vectors | Shutterstock">
            <a:extLst>
              <a:ext uri="{FF2B5EF4-FFF2-40B4-BE49-F238E27FC236}">
                <a16:creationId xmlns:a16="http://schemas.microsoft.com/office/drawing/2014/main" id="{A5D7B4E3-60C9-37FD-771D-E6FF9AD444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970"/>
          <a:stretch/>
        </p:blipFill>
        <p:spPr bwMode="auto">
          <a:xfrm>
            <a:off x="78572" y="1204475"/>
            <a:ext cx="8870624" cy="4851901"/>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1F35C4A1-6F74-3CF5-AF4B-10799AEA74FB}"/>
              </a:ext>
            </a:extLst>
          </p:cNvPr>
          <p:cNvSpPr/>
          <p:nvPr/>
        </p:nvSpPr>
        <p:spPr>
          <a:xfrm>
            <a:off x="1865376" y="3346704"/>
            <a:ext cx="210312" cy="192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EEB8196-AA71-A0A2-A82B-EBF935E74F08}"/>
              </a:ext>
            </a:extLst>
          </p:cNvPr>
          <p:cNvSpPr/>
          <p:nvPr/>
        </p:nvSpPr>
        <p:spPr>
          <a:xfrm>
            <a:off x="1572768" y="2650757"/>
            <a:ext cx="210312" cy="192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154D57E-DA04-18E5-B72E-4BD1292A2AB6}"/>
              </a:ext>
            </a:extLst>
          </p:cNvPr>
          <p:cNvSpPr/>
          <p:nvPr/>
        </p:nvSpPr>
        <p:spPr>
          <a:xfrm>
            <a:off x="2459736" y="4146673"/>
            <a:ext cx="109728" cy="13258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97BDF3C-4029-EC84-2509-BFF15230C5F4}"/>
              </a:ext>
            </a:extLst>
          </p:cNvPr>
          <p:cNvSpPr/>
          <p:nvPr/>
        </p:nvSpPr>
        <p:spPr>
          <a:xfrm>
            <a:off x="2212848" y="3927218"/>
            <a:ext cx="109728" cy="13258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ABA139E-C200-5B31-E612-BB8B72D116E9}"/>
              </a:ext>
            </a:extLst>
          </p:cNvPr>
          <p:cNvSpPr/>
          <p:nvPr/>
        </p:nvSpPr>
        <p:spPr>
          <a:xfrm>
            <a:off x="2322576" y="3993512"/>
            <a:ext cx="109728" cy="13258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8F2E965-469D-3D2B-D145-403188B54B9F}"/>
              </a:ext>
            </a:extLst>
          </p:cNvPr>
          <p:cNvSpPr/>
          <p:nvPr/>
        </p:nvSpPr>
        <p:spPr>
          <a:xfrm>
            <a:off x="4943856" y="4980432"/>
            <a:ext cx="210312" cy="192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6C685A0-6FA6-924F-C296-26977F0CA414}"/>
              </a:ext>
            </a:extLst>
          </p:cNvPr>
          <p:cNvSpPr/>
          <p:nvPr/>
        </p:nvSpPr>
        <p:spPr>
          <a:xfrm>
            <a:off x="4764786" y="4322555"/>
            <a:ext cx="210312" cy="192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84ADD33-A4A9-4E72-B3F4-AA093B5DB8DE}"/>
              </a:ext>
            </a:extLst>
          </p:cNvPr>
          <p:cNvSpPr/>
          <p:nvPr/>
        </p:nvSpPr>
        <p:spPr>
          <a:xfrm>
            <a:off x="4148328" y="2824493"/>
            <a:ext cx="109728" cy="13132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8ACCE62-8070-9037-8BAA-66B7585D1DD6}"/>
              </a:ext>
            </a:extLst>
          </p:cNvPr>
          <p:cNvSpPr/>
          <p:nvPr/>
        </p:nvSpPr>
        <p:spPr>
          <a:xfrm>
            <a:off x="4194048" y="2919237"/>
            <a:ext cx="231648" cy="19659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45AB2BB-C786-5154-AC4E-645F119544C0}"/>
              </a:ext>
            </a:extLst>
          </p:cNvPr>
          <p:cNvSpPr/>
          <p:nvPr/>
        </p:nvSpPr>
        <p:spPr>
          <a:xfrm>
            <a:off x="7501128" y="5081016"/>
            <a:ext cx="210312" cy="19202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0A79C0E1-368F-2C46-A6E9-F23030F9AAB0}"/>
              </a:ext>
            </a:extLst>
          </p:cNvPr>
          <p:cNvSpPr/>
          <p:nvPr/>
        </p:nvSpPr>
        <p:spPr>
          <a:xfrm>
            <a:off x="5217414" y="4302744"/>
            <a:ext cx="122682" cy="115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E5C53A65-F8A4-491F-4E21-248A24651032}"/>
              </a:ext>
            </a:extLst>
          </p:cNvPr>
          <p:cNvCxnSpPr>
            <a:stCxn id="18" idx="5"/>
            <a:endCxn id="18" idx="6"/>
          </p:cNvCxnSpPr>
          <p:nvPr/>
        </p:nvCxnSpPr>
        <p:spPr>
          <a:xfrm flipV="1">
            <a:off x="4391772" y="3017533"/>
            <a:ext cx="33924" cy="69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049" name="Group 2048">
            <a:extLst>
              <a:ext uri="{FF2B5EF4-FFF2-40B4-BE49-F238E27FC236}">
                <a16:creationId xmlns:a16="http://schemas.microsoft.com/office/drawing/2014/main" id="{0FB09DE0-E3B1-5227-87EA-50B20A2A3116}"/>
              </a:ext>
            </a:extLst>
          </p:cNvPr>
          <p:cNvGrpSpPr/>
          <p:nvPr/>
        </p:nvGrpSpPr>
        <p:grpSpPr>
          <a:xfrm>
            <a:off x="1310332" y="3028647"/>
            <a:ext cx="2917640" cy="262252"/>
            <a:chOff x="1310332" y="3028647"/>
            <a:chExt cx="2917640" cy="262252"/>
          </a:xfrm>
        </p:grpSpPr>
        <p:sp>
          <p:nvSpPr>
            <p:cNvPr id="28" name="Oval 27">
              <a:extLst>
                <a:ext uri="{FF2B5EF4-FFF2-40B4-BE49-F238E27FC236}">
                  <a16:creationId xmlns:a16="http://schemas.microsoft.com/office/drawing/2014/main" id="{79C095B4-1445-8FCE-E137-619F9A030ACA}"/>
                </a:ext>
              </a:extLst>
            </p:cNvPr>
            <p:cNvSpPr/>
            <p:nvPr/>
          </p:nvSpPr>
          <p:spPr>
            <a:xfrm>
              <a:off x="1310332" y="3028647"/>
              <a:ext cx="322139" cy="26225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3B3ACD0F-9FD6-3DA4-2485-05A2360E70E3}"/>
                </a:ext>
              </a:extLst>
            </p:cNvPr>
            <p:cNvCxnSpPr>
              <a:cxnSpLocks/>
              <a:endCxn id="18" idx="3"/>
            </p:cNvCxnSpPr>
            <p:nvPr/>
          </p:nvCxnSpPr>
          <p:spPr>
            <a:xfrm flipV="1">
              <a:off x="1647048" y="3087038"/>
              <a:ext cx="2580924" cy="118455"/>
            </a:xfrm>
            <a:prstGeom prst="straightConnector1">
              <a:avLst/>
            </a:prstGeom>
            <a:ln>
              <a:solidFill>
                <a:srgbClr val="FFC000"/>
              </a:solidFill>
              <a:headEnd type="triangle"/>
              <a:tailEnd type="oval"/>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31703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right)">
                                      <p:cBhvr>
                                        <p:cTn id="7" dur="500"/>
                                        <p:tgtEl>
                                          <p:spTgt spid="204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3" grpId="0" animBg="1"/>
      <p:bldP spid="14" grpId="0" animBg="1"/>
      <p:bldP spid="15" grpId="0" animBg="1"/>
      <p:bldP spid="16" grpId="0" animBg="1"/>
      <p:bldP spid="17" grpId="0" animBg="1"/>
      <p:bldP spid="19"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2" name="Rectangle 1">
            <a:extLst>
              <a:ext uri="{FF2B5EF4-FFF2-40B4-BE49-F238E27FC236}">
                <a16:creationId xmlns:a16="http://schemas.microsoft.com/office/drawing/2014/main" id="{F9ED47F1-678F-930C-A479-8D3C2D78D7BA}"/>
              </a:ext>
            </a:extLst>
          </p:cNvPr>
          <p:cNvSpPr>
            <a:spLocks noChangeArrowheads="1"/>
          </p:cNvSpPr>
          <p:nvPr/>
        </p:nvSpPr>
        <p:spPr bwMode="auto">
          <a:xfrm>
            <a:off x="178090" y="1463491"/>
            <a:ext cx="1538883" cy="103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bg1"/>
                </a:solidFill>
                <a:effectLst/>
                <a:latin typeface="Arial" panose="020B0604020202020204" pitchFamily="34" charset="0"/>
              </a:rPr>
              <a:t>culture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300" b="0" i="0" u="none" strike="noStrike" cap="none" normalizeH="0" baseline="30000" dirty="0">
                <a:ln>
                  <a:noFill/>
                </a:ln>
                <a:solidFill>
                  <a:schemeClr val="bg1"/>
                </a:solidFill>
                <a:effectLst/>
                <a:latin typeface="Arial" panose="020B0604020202020204" pitchFamily="34" charset="0"/>
              </a:rPr>
              <a:t>[ </a:t>
            </a:r>
            <a:r>
              <a:rPr kumimoji="0" lang="en-US" altLang="en-US" sz="2300" b="1" i="0" u="none" strike="noStrike" cap="none" normalizeH="0" baseline="30000" dirty="0" err="1">
                <a:ln>
                  <a:noFill/>
                </a:ln>
                <a:solidFill>
                  <a:schemeClr val="bg1"/>
                </a:solidFill>
                <a:effectLst/>
                <a:latin typeface="Arial" panose="020B0604020202020204" pitchFamily="34" charset="0"/>
              </a:rPr>
              <a:t>kuhl</a:t>
            </a:r>
            <a:r>
              <a:rPr kumimoji="0" lang="en-US" altLang="en-US" sz="2300" b="0" i="0" u="none" strike="noStrike" cap="none" normalizeH="0" baseline="30000" dirty="0" err="1">
                <a:ln>
                  <a:noFill/>
                </a:ln>
                <a:solidFill>
                  <a:schemeClr val="bg1"/>
                </a:solidFill>
                <a:effectLst/>
                <a:latin typeface="Arial" panose="020B0604020202020204" pitchFamily="34" charset="0"/>
              </a:rPr>
              <a:t>-cher</a:t>
            </a:r>
            <a:r>
              <a:rPr kumimoji="0" lang="en-US" altLang="en-US" sz="2300" b="0" i="0" u="none" strike="noStrike" cap="none" normalizeH="0" baseline="30000" dirty="0">
                <a:ln>
                  <a:noFill/>
                </a:ln>
                <a:solidFill>
                  <a:schemeClr val="bg1"/>
                </a:solidFill>
                <a:effectLst/>
                <a:latin typeface="Arial" panose="020B0604020202020204" pitchFamily="34" charset="0"/>
              </a:rPr>
              <a:t> ]</a:t>
            </a: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3" name="Rectangle 2">
            <a:extLst>
              <a:ext uri="{FF2B5EF4-FFF2-40B4-BE49-F238E27FC236}">
                <a16:creationId xmlns:a16="http://schemas.microsoft.com/office/drawing/2014/main" id="{12A6D0C2-283E-7EB7-09B8-50827E262386}"/>
              </a:ext>
            </a:extLst>
          </p:cNvPr>
          <p:cNvSpPr>
            <a:spLocks noChangeArrowheads="1"/>
          </p:cNvSpPr>
          <p:nvPr/>
        </p:nvSpPr>
        <p:spPr bwMode="auto">
          <a:xfrm>
            <a:off x="0" y="2909372"/>
            <a:ext cx="184731" cy="369332"/>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solidFill>
                <a:schemeClr val="bg1"/>
              </a:solidFill>
            </a:endParaRPr>
          </a:p>
        </p:txBody>
      </p:sp>
      <p:sp>
        <p:nvSpPr>
          <p:cNvPr id="5" name="Rectangle 3">
            <a:extLst>
              <a:ext uri="{FF2B5EF4-FFF2-40B4-BE49-F238E27FC236}">
                <a16:creationId xmlns:a16="http://schemas.microsoft.com/office/drawing/2014/main" id="{BB4CB669-0F61-8091-12E6-57B0297C923F}"/>
              </a:ext>
            </a:extLst>
          </p:cNvPr>
          <p:cNvSpPr>
            <a:spLocks noChangeArrowheads="1"/>
          </p:cNvSpPr>
          <p:nvPr/>
        </p:nvSpPr>
        <p:spPr bwMode="auto">
          <a:xfrm>
            <a:off x="184731" y="2205954"/>
            <a:ext cx="8351139" cy="182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a:ln>
                  <a:noFill/>
                </a:ln>
                <a:solidFill>
                  <a:schemeClr val="accent4"/>
                </a:solidFill>
                <a:effectLst/>
                <a:latin typeface="Arial" panose="020B0604020202020204" pitchFamily="34" charset="0"/>
              </a:rPr>
              <a:t>noun</a:t>
            </a:r>
            <a:endParaRPr kumimoji="0" lang="en-US" altLang="en-US" sz="900" b="0" i="0" u="none" strike="noStrike" cap="none" normalizeH="0" baseline="0" dirty="0">
              <a:ln>
                <a:noFill/>
              </a:ln>
              <a:solidFill>
                <a:schemeClr val="accent4"/>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Arial" panose="020B0604020202020204" pitchFamily="34" charset="0"/>
              </a:rPr>
              <a:t>the quality in a person or society that arises from a concern for what is regarded as excellent in arts, letters, manners, scholarly pursuits, etc.</a:t>
            </a:r>
            <a:endParaRPr kumimoji="0" lang="en-US" altLang="en-US" sz="1600" b="0" i="0" u="none" strike="noStrike" cap="none" normalizeH="0" baseline="0" dirty="0">
              <a:ln>
                <a:noFill/>
              </a:ln>
              <a:solidFill>
                <a:schemeClr val="bg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Arial" panose="020B0604020202020204" pitchFamily="34" charset="0"/>
              </a:rPr>
              <a:t>a particular form or stage of civilization, as that of a certain nation or </a:t>
            </a:r>
            <a:r>
              <a:rPr kumimoji="0" lang="en-US" altLang="en-US" b="0" i="0" u="none" strike="noStrike" cap="none" normalizeH="0" baseline="0" dirty="0" err="1">
                <a:ln>
                  <a:noFill/>
                </a:ln>
                <a:solidFill>
                  <a:schemeClr val="bg1"/>
                </a:solidFill>
                <a:effectLst/>
                <a:latin typeface="Arial" panose="020B0604020202020204" pitchFamily="34" charset="0"/>
              </a:rPr>
              <a:t>period:</a:t>
            </a:r>
            <a:r>
              <a:rPr kumimoji="0" lang="en-US" altLang="en-US" b="0" i="1" u="none" strike="noStrike" cap="none" normalizeH="0" baseline="0" dirty="0" err="1">
                <a:ln>
                  <a:noFill/>
                </a:ln>
                <a:solidFill>
                  <a:schemeClr val="bg1"/>
                </a:solidFill>
                <a:effectLst/>
                <a:latin typeface="Arial" panose="020B0604020202020204" pitchFamily="34" charset="0"/>
              </a:rPr>
              <a:t>Greek</a:t>
            </a:r>
            <a:r>
              <a:rPr kumimoji="0" lang="en-US" altLang="en-US" b="0" i="1" u="none" strike="noStrike" cap="none" normalizeH="0" baseline="0" dirty="0">
                <a:ln>
                  <a:noFill/>
                </a:ln>
                <a:solidFill>
                  <a:schemeClr val="bg1"/>
                </a:solidFill>
                <a:effectLst/>
                <a:latin typeface="Arial" panose="020B0604020202020204" pitchFamily="34" charset="0"/>
              </a:rPr>
              <a:t> culture.</a:t>
            </a:r>
            <a:endParaRPr kumimoji="0" lang="en-US" altLang="en-US" sz="1600" b="0" i="0" u="none" strike="noStrike" cap="none" normalizeH="0" baseline="0" dirty="0">
              <a:ln>
                <a:noFill/>
              </a:ln>
              <a:solidFill>
                <a:schemeClr val="bg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Arial" panose="020B0604020202020204" pitchFamily="34" charset="0"/>
              </a:rPr>
              <a:t>development or improvement of the mind by education or training.</a:t>
            </a:r>
            <a:endParaRPr kumimoji="0" lang="en-US" altLang="en-US" sz="2800" b="0" i="0" u="none" strike="noStrike" cap="none" normalizeH="0" baseline="0" dirty="0">
              <a:ln>
                <a:noFill/>
              </a:ln>
              <a:solidFill>
                <a:schemeClr val="bg1"/>
              </a:solidFill>
              <a:effectLst/>
              <a:latin typeface="Arial" panose="020B0604020202020204" pitchFamily="34" charset="0"/>
            </a:endParaRPr>
          </a:p>
        </p:txBody>
      </p:sp>
      <p:sp>
        <p:nvSpPr>
          <p:cNvPr id="7" name="TextBox 6">
            <a:extLst>
              <a:ext uri="{FF2B5EF4-FFF2-40B4-BE49-F238E27FC236}">
                <a16:creationId xmlns:a16="http://schemas.microsoft.com/office/drawing/2014/main" id="{DF6FACF2-9C3C-933E-C4AF-DB9E2E2707E3}"/>
              </a:ext>
            </a:extLst>
          </p:cNvPr>
          <p:cNvSpPr txBox="1"/>
          <p:nvPr/>
        </p:nvSpPr>
        <p:spPr>
          <a:xfrm>
            <a:off x="92365" y="4062918"/>
            <a:ext cx="8613485" cy="1477328"/>
          </a:xfrm>
          <a:prstGeom prst="rect">
            <a:avLst/>
          </a:prstGeom>
          <a:noFill/>
        </p:spPr>
        <p:txBody>
          <a:bodyPr wrap="square">
            <a:spAutoFit/>
          </a:bodyPr>
          <a:lstStyle/>
          <a:p>
            <a:pPr algn="just"/>
            <a:r>
              <a:rPr lang="en-US" b="0" i="1" dirty="0">
                <a:solidFill>
                  <a:schemeClr val="accent4"/>
                </a:solidFill>
                <a:effectLst/>
                <a:latin typeface="Arial" panose="020B0604020202020204" pitchFamily="34" charset="0"/>
              </a:rPr>
              <a:t>verb</a:t>
            </a:r>
            <a:r>
              <a:rPr lang="en-US" b="0" i="1" dirty="0">
                <a:solidFill>
                  <a:schemeClr val="bg1"/>
                </a:solidFill>
                <a:effectLst/>
                <a:latin typeface="Arial" panose="020B0604020202020204" pitchFamily="34" charset="0"/>
              </a:rPr>
              <a:t> (used with object),</a:t>
            </a:r>
            <a:r>
              <a:rPr lang="en-US" b="0" i="0" dirty="0">
                <a:solidFill>
                  <a:schemeClr val="bg1"/>
                </a:solidFill>
                <a:effectLst/>
                <a:latin typeface="Arial" panose="020B0604020202020204" pitchFamily="34" charset="0"/>
              </a:rPr>
              <a:t> </a:t>
            </a:r>
            <a:r>
              <a:rPr lang="en-US" b="1" i="0" dirty="0" err="1">
                <a:solidFill>
                  <a:schemeClr val="bg1"/>
                </a:solidFill>
                <a:effectLst/>
                <a:latin typeface="Arial" panose="020B0604020202020204" pitchFamily="34" charset="0"/>
              </a:rPr>
              <a:t>cul·tured</a:t>
            </a:r>
            <a:r>
              <a:rPr lang="en-US" b="1" i="0" dirty="0">
                <a:solidFill>
                  <a:schemeClr val="bg1"/>
                </a:solidFill>
                <a:effectLst/>
                <a:latin typeface="Arial" panose="020B0604020202020204" pitchFamily="34" charset="0"/>
              </a:rPr>
              <a:t>,</a:t>
            </a:r>
            <a:r>
              <a:rPr lang="en-US" b="0" i="0" dirty="0">
                <a:solidFill>
                  <a:schemeClr val="bg1"/>
                </a:solidFill>
                <a:effectLst/>
                <a:latin typeface="Arial" panose="020B0604020202020204" pitchFamily="34" charset="0"/>
              </a:rPr>
              <a:t> </a:t>
            </a:r>
            <a:r>
              <a:rPr lang="en-US" b="1" i="0" dirty="0" err="1">
                <a:solidFill>
                  <a:schemeClr val="bg1"/>
                </a:solidFill>
                <a:effectLst/>
                <a:latin typeface="Arial" panose="020B0604020202020204" pitchFamily="34" charset="0"/>
              </a:rPr>
              <a:t>cul·tur·ing</a:t>
            </a:r>
            <a:r>
              <a:rPr lang="en-US" b="1" i="0" dirty="0">
                <a:solidFill>
                  <a:schemeClr val="bg1"/>
                </a:solidFill>
                <a:effectLst/>
                <a:latin typeface="Arial" panose="020B0604020202020204" pitchFamily="34" charset="0"/>
              </a:rPr>
              <a:t>.</a:t>
            </a:r>
            <a:endParaRPr lang="en-US" b="0" i="0" dirty="0">
              <a:solidFill>
                <a:schemeClr val="bg1"/>
              </a:solidFill>
              <a:effectLst/>
              <a:latin typeface="Arial" panose="020B0604020202020204" pitchFamily="34" charset="0"/>
            </a:endParaRPr>
          </a:p>
          <a:p>
            <a:pPr algn="just"/>
            <a:r>
              <a:rPr lang="en-US" b="0" i="0" dirty="0">
                <a:solidFill>
                  <a:schemeClr val="bg1"/>
                </a:solidFill>
                <a:effectLst/>
                <a:latin typeface="Arial" panose="020B0604020202020204" pitchFamily="34" charset="0"/>
              </a:rPr>
              <a:t>to subject to culture; cultivate.</a:t>
            </a:r>
          </a:p>
          <a:p>
            <a:pPr algn="just">
              <a:buFont typeface="+mj-lt"/>
              <a:buAutoNum type="arabicPeriod"/>
            </a:pPr>
            <a:r>
              <a:rPr lang="en-US" b="0" i="1" dirty="0">
                <a:solidFill>
                  <a:schemeClr val="bg1"/>
                </a:solidFill>
                <a:effectLst/>
                <a:latin typeface="Arial" panose="020B0604020202020204" pitchFamily="34" charset="0"/>
              </a:rPr>
              <a:t>Biology</a:t>
            </a:r>
            <a:r>
              <a:rPr lang="en-US" b="0" i="0" dirty="0">
                <a:solidFill>
                  <a:schemeClr val="bg1"/>
                </a:solidFill>
                <a:effectLst/>
                <a:latin typeface="Arial" panose="020B0604020202020204" pitchFamily="34" charset="0"/>
              </a:rPr>
              <a:t>.to grow (microorganisms, tissues, etc.) in or on a controlled or defined medium.</a:t>
            </a:r>
          </a:p>
          <a:p>
            <a:pPr algn="just">
              <a:buFont typeface="+mj-lt"/>
              <a:buAutoNum type="arabicPeriod"/>
            </a:pPr>
            <a:r>
              <a:rPr lang="en-US" b="0" i="0" dirty="0">
                <a:solidFill>
                  <a:schemeClr val="bg1"/>
                </a:solidFill>
                <a:effectLst/>
                <a:latin typeface="Arial" panose="020B0604020202020204" pitchFamily="34" charset="0"/>
              </a:rPr>
              <a:t>to introduce (living material) into a </a:t>
            </a:r>
            <a:r>
              <a:rPr lang="en-US" b="0" i="0" u="none" strike="noStrike" dirty="0">
                <a:solidFill>
                  <a:schemeClr val="bg1"/>
                </a:solidFill>
                <a:effectLst/>
                <a:latin typeface="Arial" panose="020B0604020202020204" pitchFamily="34" charset="0"/>
                <a:hlinkClick r:id="rId2">
                  <a:extLst>
                    <a:ext uri="{A12FA001-AC4F-418D-AE19-62706E023703}">
                      <ahyp:hlinkClr xmlns:ahyp="http://schemas.microsoft.com/office/drawing/2018/hyperlinkcolor" val="tx"/>
                    </a:ext>
                  </a:extLst>
                </a:hlinkClick>
              </a:rPr>
              <a:t>culture medium</a:t>
            </a:r>
            <a:r>
              <a:rPr lang="en-US" b="0" i="0" dirty="0">
                <a:solidFill>
                  <a:schemeClr val="bg1"/>
                </a:solidFill>
                <a:effectLst/>
                <a:latin typeface="Arial" panose="020B0604020202020204" pitchFamily="34" charset="0"/>
              </a:rPr>
              <a:t>.</a:t>
            </a:r>
          </a:p>
        </p:txBody>
      </p:sp>
    </p:spTree>
    <p:extLst>
      <p:ext uri="{BB962C8B-B14F-4D97-AF65-F5344CB8AC3E}">
        <p14:creationId xmlns:p14="http://schemas.microsoft.com/office/powerpoint/2010/main" val="260656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3074" name="Picture 2" descr="Future of the British High Street: Impact of Internet, Brexit, and More">
            <a:extLst>
              <a:ext uri="{FF2B5EF4-FFF2-40B4-BE49-F238E27FC236}">
                <a16:creationId xmlns:a16="http://schemas.microsoft.com/office/drawing/2014/main" id="{0F7FA148-E09B-4F1D-31C1-468A2A32F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 y="1362448"/>
            <a:ext cx="2633486" cy="131674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frican village visit | South Africa | Authentic Africa">
            <a:extLst>
              <a:ext uri="{FF2B5EF4-FFF2-40B4-BE49-F238E27FC236}">
                <a16:creationId xmlns:a16="http://schemas.microsoft.com/office/drawing/2014/main" id="{99CCBE39-A918-0AD4-8FC7-2E351C5A13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74" y="1364647"/>
            <a:ext cx="2503893" cy="131454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he 10 Most Expensive Streets in Sydney">
            <a:extLst>
              <a:ext uri="{FF2B5EF4-FFF2-40B4-BE49-F238E27FC236}">
                <a16:creationId xmlns:a16="http://schemas.microsoft.com/office/drawing/2014/main" id="{83557677-15E2-9135-DFD4-C9D9F97263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003" y="1362447"/>
            <a:ext cx="1752726" cy="131454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6597CB12-BECB-0745-9251-6E5858DAA8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7847" y="1361649"/>
            <a:ext cx="1886153" cy="131534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040EEDA5-91D3-5C30-34AE-CEC207877455}"/>
              </a:ext>
            </a:extLst>
          </p:cNvPr>
          <p:cNvGrpSpPr/>
          <p:nvPr/>
        </p:nvGrpSpPr>
        <p:grpSpPr>
          <a:xfrm>
            <a:off x="0" y="4054585"/>
            <a:ext cx="5820899" cy="1771010"/>
            <a:chOff x="0" y="4054585"/>
            <a:chExt cx="5820899" cy="1771010"/>
          </a:xfrm>
        </p:grpSpPr>
        <p:pic>
          <p:nvPicPr>
            <p:cNvPr id="2" name="Picture 2" descr="English primary schools report steep fall in demand | Edexec">
              <a:extLst>
                <a:ext uri="{FF2B5EF4-FFF2-40B4-BE49-F238E27FC236}">
                  <a16:creationId xmlns:a16="http://schemas.microsoft.com/office/drawing/2014/main" id="{02191A34-3BBD-1CFD-26DA-3EF0433EE8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068301"/>
              <a:ext cx="3041578" cy="170920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ecome a university student for a day UNB opens classes to the public">
              <a:extLst>
                <a:ext uri="{FF2B5EF4-FFF2-40B4-BE49-F238E27FC236}">
                  <a16:creationId xmlns:a16="http://schemas.microsoft.com/office/drawing/2014/main" id="{42CF45E8-78C5-DFB9-E7E4-D2C9C266B8B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2487" y="4054585"/>
              <a:ext cx="2658412" cy="1771010"/>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6" descr="How To Have A Happy Family – 7 Tips Backed By Research | Time">
            <a:extLst>
              <a:ext uri="{FF2B5EF4-FFF2-40B4-BE49-F238E27FC236}">
                <a16:creationId xmlns:a16="http://schemas.microsoft.com/office/drawing/2014/main" id="{1592276F-4081-3889-9DF6-5DDDF621095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1808" y="4054585"/>
            <a:ext cx="3244168" cy="1697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38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1026" name="Picture 2" descr="Cup of tea black background, space for text. | CanStock">
            <a:extLst>
              <a:ext uri="{FF2B5EF4-FFF2-40B4-BE49-F238E27FC236}">
                <a16:creationId xmlns:a16="http://schemas.microsoft.com/office/drawing/2014/main" id="{45070CAB-C537-FD73-98E0-AD5C763BA0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836" t="8913" r="11175" b="14754"/>
          <a:stretch/>
        </p:blipFill>
        <p:spPr bwMode="auto">
          <a:xfrm>
            <a:off x="2624328" y="2104094"/>
            <a:ext cx="3749040" cy="2649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479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4098" name="Picture 2" descr="The Importance of Culture Fit For Sourcing the Perfect Candidate">
            <a:extLst>
              <a:ext uri="{FF2B5EF4-FFF2-40B4-BE49-F238E27FC236}">
                <a16:creationId xmlns:a16="http://schemas.microsoft.com/office/drawing/2014/main" id="{26EA6D16-214A-93D4-7835-2E2F21066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527" y="1008887"/>
            <a:ext cx="6800850" cy="5257800"/>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875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5122" name="Picture 2" descr="Company culture">
            <a:extLst>
              <a:ext uri="{FF2B5EF4-FFF2-40B4-BE49-F238E27FC236}">
                <a16:creationId xmlns:a16="http://schemas.microsoft.com/office/drawing/2014/main" id="{FAA98835-A012-8288-C6DC-766B459260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83897"/>
            <a:ext cx="7507224" cy="5107780"/>
          </a:xfrm>
          <a:prstGeom prst="rect">
            <a:avLst/>
          </a:prstGeom>
          <a:noFill/>
          <a:effectLst>
            <a:softEdge rad="139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90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ADB6372F-F6E6-3D94-B1E6-AC4D2BFF2B55}"/>
              </a:ext>
            </a:extLst>
          </p:cNvPr>
          <p:cNvSpPr txBox="1"/>
          <p:nvPr/>
        </p:nvSpPr>
        <p:spPr>
          <a:xfrm>
            <a:off x="523875" y="2108626"/>
            <a:ext cx="7820025" cy="1610697"/>
          </a:xfrm>
          <a:prstGeom prst="rect">
            <a:avLst/>
          </a:prstGeom>
          <a:noFill/>
        </p:spPr>
        <p:txBody>
          <a:bodyPr wrap="square">
            <a:spAutoFit/>
          </a:bodyPr>
          <a:lstStyle/>
          <a:p>
            <a:pPr algn="just"/>
            <a:r>
              <a:rPr lang="en-US" sz="4000" b="1" i="0" baseline="30000" dirty="0">
                <a:solidFill>
                  <a:schemeClr val="bg1"/>
                </a:solidFill>
                <a:effectLst/>
                <a:latin typeface="system-ui"/>
              </a:rPr>
              <a:t>Acts 7 (Amplified Version)</a:t>
            </a:r>
          </a:p>
          <a:p>
            <a:pPr algn="just"/>
            <a:r>
              <a:rPr lang="en-US" sz="2400" b="1" i="0" baseline="30000" dirty="0">
                <a:solidFill>
                  <a:schemeClr val="bg1"/>
                </a:solidFill>
                <a:effectLst/>
                <a:latin typeface="system-ui"/>
              </a:rPr>
              <a:t>22 </a:t>
            </a:r>
            <a:r>
              <a:rPr lang="en-US" sz="2400" b="0" i="0" dirty="0">
                <a:solidFill>
                  <a:schemeClr val="bg1"/>
                </a:solidFill>
                <a:effectLst/>
                <a:latin typeface="system-ui"/>
              </a:rPr>
              <a:t>So Moses was educated in all the wisdom </a:t>
            </a:r>
            <a:r>
              <a:rPr lang="en-US" sz="2400" b="0" i="1" dirty="0">
                <a:solidFill>
                  <a:schemeClr val="bg1"/>
                </a:solidFill>
                <a:effectLst/>
                <a:latin typeface="system-ui"/>
              </a:rPr>
              <a:t>and</a:t>
            </a:r>
            <a:r>
              <a:rPr lang="en-US" sz="2400" b="0" i="0" dirty="0">
                <a:solidFill>
                  <a:schemeClr val="bg1"/>
                </a:solidFill>
                <a:effectLst/>
                <a:latin typeface="system-ui"/>
              </a:rPr>
              <a:t> </a:t>
            </a:r>
            <a:r>
              <a:rPr lang="en-US" sz="2400" b="0" i="0" dirty="0">
                <a:solidFill>
                  <a:schemeClr val="accent4"/>
                </a:solidFill>
                <a:effectLst/>
                <a:latin typeface="system-ui"/>
              </a:rPr>
              <a:t>culture</a:t>
            </a:r>
            <a:r>
              <a:rPr lang="en-US" sz="2400" b="0" i="0" dirty="0">
                <a:solidFill>
                  <a:schemeClr val="bg1"/>
                </a:solidFill>
                <a:effectLst/>
                <a:latin typeface="system-ui"/>
              </a:rPr>
              <a:t> of the Egyptians, and he was a man of power in words and deeds. </a:t>
            </a:r>
            <a:endParaRPr lang="en-US" sz="2400" dirty="0">
              <a:solidFill>
                <a:schemeClr val="bg1"/>
              </a:solidFill>
            </a:endParaRPr>
          </a:p>
        </p:txBody>
      </p:sp>
      <p:pic>
        <p:nvPicPr>
          <p:cNvPr id="6146" name="Picture 2" descr="Moses – raised for the times – Zambia Daily Mail">
            <a:extLst>
              <a:ext uri="{FF2B5EF4-FFF2-40B4-BE49-F238E27FC236}">
                <a16:creationId xmlns:a16="http://schemas.microsoft.com/office/drawing/2014/main" id="{22D3D63E-25A9-761E-5838-56DA5E810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312" y="3698973"/>
            <a:ext cx="3561588" cy="2453538"/>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212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87EB7BC6-4AE9-DC08-5571-E3A61A12D0D2}"/>
              </a:ext>
            </a:extLst>
          </p:cNvPr>
          <p:cNvSpPr txBox="1"/>
          <p:nvPr/>
        </p:nvSpPr>
        <p:spPr>
          <a:xfrm>
            <a:off x="571500" y="1528673"/>
            <a:ext cx="7848600" cy="1569660"/>
          </a:xfrm>
          <a:prstGeom prst="rect">
            <a:avLst/>
          </a:prstGeom>
          <a:noFill/>
        </p:spPr>
        <p:txBody>
          <a:bodyPr wrap="square">
            <a:spAutoFit/>
          </a:bodyPr>
          <a:lstStyle/>
          <a:p>
            <a:pPr algn="just"/>
            <a:r>
              <a:rPr lang="en-US" sz="3600" b="1" i="0" baseline="30000" dirty="0">
                <a:solidFill>
                  <a:schemeClr val="bg1"/>
                </a:solidFill>
                <a:effectLst/>
                <a:latin typeface="system-ui"/>
              </a:rPr>
              <a:t>Acts 18</a:t>
            </a:r>
          </a:p>
          <a:p>
            <a:pPr algn="just"/>
            <a:r>
              <a:rPr lang="en-US" sz="2400" b="1" i="0" baseline="30000" dirty="0">
                <a:solidFill>
                  <a:schemeClr val="bg1"/>
                </a:solidFill>
                <a:effectLst/>
                <a:latin typeface="system-ui"/>
              </a:rPr>
              <a:t>24 </a:t>
            </a:r>
            <a:r>
              <a:rPr lang="en-US" sz="2400" b="0" i="0" dirty="0">
                <a:solidFill>
                  <a:schemeClr val="bg1"/>
                </a:solidFill>
                <a:effectLst/>
                <a:latin typeface="system-ui"/>
              </a:rPr>
              <a:t>Now a Jew named Apollos, a native of Alexandria, came to Ephesus. He was an eloquent </a:t>
            </a:r>
            <a:r>
              <a:rPr lang="en-US" sz="2400" b="0" i="1" dirty="0">
                <a:solidFill>
                  <a:schemeClr val="bg1"/>
                </a:solidFill>
                <a:effectLst/>
                <a:latin typeface="system-ui"/>
              </a:rPr>
              <a:t>and</a:t>
            </a:r>
            <a:r>
              <a:rPr lang="en-US" sz="2400" b="0" i="0" dirty="0">
                <a:solidFill>
                  <a:schemeClr val="bg1"/>
                </a:solidFill>
                <a:effectLst/>
                <a:latin typeface="system-ui"/>
              </a:rPr>
              <a:t> </a:t>
            </a:r>
            <a:r>
              <a:rPr lang="en-US" sz="2400" b="0" i="0" dirty="0">
                <a:solidFill>
                  <a:schemeClr val="accent4"/>
                </a:solidFill>
                <a:effectLst/>
                <a:latin typeface="system-ui"/>
              </a:rPr>
              <a:t>cultured</a:t>
            </a:r>
            <a:r>
              <a:rPr lang="en-US" sz="2400" b="0" i="0" dirty="0">
                <a:solidFill>
                  <a:schemeClr val="bg1"/>
                </a:solidFill>
                <a:effectLst/>
                <a:latin typeface="system-ui"/>
              </a:rPr>
              <a:t> man, and well versed in the [Hebrew] Scriptures.</a:t>
            </a:r>
            <a:endParaRPr lang="en-US" sz="2400" dirty="0">
              <a:solidFill>
                <a:schemeClr val="bg1"/>
              </a:solidFill>
            </a:endParaRPr>
          </a:p>
        </p:txBody>
      </p:sp>
      <p:pic>
        <p:nvPicPr>
          <p:cNvPr id="4098" name="Picture 2" descr="Sunday: Ephesus - Part 1 | Sabbath School Net">
            <a:extLst>
              <a:ext uri="{FF2B5EF4-FFF2-40B4-BE49-F238E27FC236}">
                <a16:creationId xmlns:a16="http://schemas.microsoft.com/office/drawing/2014/main" id="{A5670423-BAE0-9ADB-BBE5-1CB76D0A73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9175" y="3385008"/>
            <a:ext cx="3590925" cy="2679383"/>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46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301FC21E-7E72-2B4F-C107-664928B3C643}"/>
              </a:ext>
            </a:extLst>
          </p:cNvPr>
          <p:cNvSpPr txBox="1"/>
          <p:nvPr/>
        </p:nvSpPr>
        <p:spPr>
          <a:xfrm>
            <a:off x="649414" y="1818303"/>
            <a:ext cx="7839075" cy="1610697"/>
          </a:xfrm>
          <a:prstGeom prst="rect">
            <a:avLst/>
          </a:prstGeom>
          <a:noFill/>
        </p:spPr>
        <p:txBody>
          <a:bodyPr wrap="square">
            <a:spAutoFit/>
          </a:bodyPr>
          <a:lstStyle/>
          <a:p>
            <a:pPr algn="just"/>
            <a:r>
              <a:rPr lang="en-US" sz="4000" b="1" i="0" baseline="30000" dirty="0">
                <a:solidFill>
                  <a:schemeClr val="bg1"/>
                </a:solidFill>
                <a:effectLst/>
                <a:latin typeface="system-ui"/>
              </a:rPr>
              <a:t>Romans 1</a:t>
            </a:r>
          </a:p>
          <a:p>
            <a:pPr algn="just"/>
            <a:r>
              <a:rPr lang="en-US" sz="2400" b="1" i="0" baseline="30000" dirty="0">
                <a:solidFill>
                  <a:schemeClr val="bg1"/>
                </a:solidFill>
                <a:effectLst/>
                <a:latin typeface="system-ui"/>
              </a:rPr>
              <a:t>14 </a:t>
            </a:r>
            <a:r>
              <a:rPr lang="en-US" sz="2400" b="0" i="0" dirty="0">
                <a:solidFill>
                  <a:schemeClr val="bg1"/>
                </a:solidFill>
                <a:effectLst/>
                <a:latin typeface="system-ui"/>
              </a:rPr>
              <a:t>I have a duty to perform </a:t>
            </a:r>
            <a:r>
              <a:rPr lang="en-US" sz="2400" b="0" i="1" dirty="0">
                <a:solidFill>
                  <a:schemeClr val="bg1"/>
                </a:solidFill>
                <a:effectLst/>
                <a:latin typeface="system-ui"/>
              </a:rPr>
              <a:t>and</a:t>
            </a:r>
            <a:r>
              <a:rPr lang="en-US" sz="2400" b="0" i="0" dirty="0">
                <a:solidFill>
                  <a:schemeClr val="bg1"/>
                </a:solidFill>
                <a:effectLst/>
                <a:latin typeface="system-ui"/>
              </a:rPr>
              <a:t> a debt to pay both to Greeks and to barbarians [the </a:t>
            </a:r>
            <a:r>
              <a:rPr lang="en-US" sz="2400" b="0" i="0" dirty="0">
                <a:solidFill>
                  <a:schemeClr val="accent4"/>
                </a:solidFill>
                <a:effectLst/>
                <a:latin typeface="system-ui"/>
              </a:rPr>
              <a:t>cultured</a:t>
            </a:r>
            <a:r>
              <a:rPr lang="en-US" sz="2400" b="0" i="0" dirty="0">
                <a:solidFill>
                  <a:schemeClr val="bg1"/>
                </a:solidFill>
                <a:effectLst/>
                <a:latin typeface="system-ui"/>
              </a:rPr>
              <a:t> and the </a:t>
            </a:r>
            <a:r>
              <a:rPr lang="en-US" sz="2400" b="0" i="0" dirty="0">
                <a:solidFill>
                  <a:schemeClr val="accent4"/>
                </a:solidFill>
                <a:effectLst/>
                <a:latin typeface="system-ui"/>
              </a:rPr>
              <a:t>uncultured</a:t>
            </a:r>
            <a:r>
              <a:rPr lang="en-US" sz="2400" b="0" i="0" dirty="0">
                <a:solidFill>
                  <a:schemeClr val="bg1"/>
                </a:solidFill>
                <a:effectLst/>
                <a:latin typeface="system-ui"/>
              </a:rPr>
              <a:t>], both to the wise and to the foolish.</a:t>
            </a:r>
            <a:endParaRPr lang="en-US" sz="2400" dirty="0">
              <a:solidFill>
                <a:schemeClr val="bg1"/>
              </a:solidFill>
            </a:endParaRPr>
          </a:p>
        </p:txBody>
      </p:sp>
      <p:pic>
        <p:nvPicPr>
          <p:cNvPr id="5122" name="Picture 2" descr="The Bible and Same Sex Relationships, Part 10: Re-Read Romans 1 |  FutureChurchNow by Graeme Codrington">
            <a:extLst>
              <a:ext uri="{FF2B5EF4-FFF2-40B4-BE49-F238E27FC236}">
                <a16:creationId xmlns:a16="http://schemas.microsoft.com/office/drawing/2014/main" id="{198F3730-6631-2110-7E5A-75532ABA8F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0164" y="3644891"/>
            <a:ext cx="5648325" cy="248602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209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28AA0DE9-3152-316E-CE38-7A480D01A6C2}"/>
              </a:ext>
            </a:extLst>
          </p:cNvPr>
          <p:cNvSpPr txBox="1"/>
          <p:nvPr/>
        </p:nvSpPr>
        <p:spPr>
          <a:xfrm>
            <a:off x="495299" y="1532702"/>
            <a:ext cx="8086725"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Genesis 4</a:t>
            </a:r>
          </a:p>
          <a:p>
            <a:pPr algn="just"/>
            <a:r>
              <a:rPr lang="en-US" sz="2400" b="1" i="0" baseline="30000" dirty="0">
                <a:solidFill>
                  <a:schemeClr val="bg1"/>
                </a:solidFill>
                <a:effectLst/>
                <a:latin typeface="Bell MT" panose="02020503060305020303" pitchFamily="18" charset="0"/>
              </a:rPr>
              <a:t>19 </a:t>
            </a:r>
            <a:r>
              <a:rPr lang="en-US" sz="2400" b="0" i="0" dirty="0">
                <a:solidFill>
                  <a:schemeClr val="bg1"/>
                </a:solidFill>
                <a:effectLst/>
                <a:latin typeface="Bell MT" panose="02020503060305020303" pitchFamily="18" charset="0"/>
              </a:rPr>
              <a:t>And Lamech took unto him two wives: the name of the one was Adah, and the name of the other Zillah.</a:t>
            </a:r>
          </a:p>
          <a:p>
            <a:pPr algn="just"/>
            <a:r>
              <a:rPr lang="en-US" sz="2400" b="1" i="0" baseline="30000" dirty="0">
                <a:solidFill>
                  <a:schemeClr val="bg1"/>
                </a:solidFill>
                <a:effectLst/>
                <a:latin typeface="Bell MT" panose="02020503060305020303" pitchFamily="18" charset="0"/>
              </a:rPr>
              <a:t>20 </a:t>
            </a:r>
            <a:r>
              <a:rPr lang="en-US" sz="2400" b="0" i="0" dirty="0">
                <a:solidFill>
                  <a:schemeClr val="bg1"/>
                </a:solidFill>
                <a:effectLst/>
                <a:latin typeface="Bell MT" panose="02020503060305020303" pitchFamily="18" charset="0"/>
              </a:rPr>
              <a:t>And Adah bare Jabal: he was the father of such as dwell in tents, and of such as have cattle.</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And his brother's name was Jubal: he was the father of all such as handle the harp and organ.</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And Zillah, she also bare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an </a:t>
            </a:r>
            <a:r>
              <a:rPr lang="en-US" sz="2400" b="0" i="0" dirty="0" err="1">
                <a:solidFill>
                  <a:schemeClr val="bg1"/>
                </a:solidFill>
                <a:effectLst/>
                <a:latin typeface="Bell MT" panose="02020503060305020303" pitchFamily="18" charset="0"/>
              </a:rPr>
              <a:t>instructer</a:t>
            </a:r>
            <a:r>
              <a:rPr lang="en-US" sz="2400" b="0" i="0" dirty="0">
                <a:solidFill>
                  <a:schemeClr val="bg1"/>
                </a:solidFill>
                <a:effectLst/>
                <a:latin typeface="Bell MT" panose="02020503060305020303" pitchFamily="18" charset="0"/>
              </a:rPr>
              <a:t> of every artificer in brass and iron: and the sister of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was </a:t>
            </a:r>
            <a:r>
              <a:rPr lang="en-US" sz="2400" b="0" i="0" dirty="0" err="1">
                <a:solidFill>
                  <a:schemeClr val="bg1"/>
                </a:solidFill>
                <a:effectLst/>
                <a:latin typeface="Bell MT" panose="02020503060305020303" pitchFamily="18" charset="0"/>
              </a:rPr>
              <a:t>Naamah</a:t>
            </a:r>
            <a:r>
              <a:rPr lang="en-US" sz="2400" b="0" i="0" dirty="0">
                <a:solidFill>
                  <a:schemeClr val="bg1"/>
                </a:solidFill>
                <a:effectLst/>
                <a:latin typeface="Bell MT" panose="02020503060305020303" pitchFamily="18" charset="0"/>
              </a:rPr>
              <a:t>.</a:t>
            </a:r>
          </a:p>
        </p:txBody>
      </p:sp>
    </p:spTree>
    <p:extLst>
      <p:ext uri="{BB962C8B-B14F-4D97-AF65-F5344CB8AC3E}">
        <p14:creationId xmlns:p14="http://schemas.microsoft.com/office/powerpoint/2010/main" val="3480279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28AA0DE9-3152-316E-CE38-7A480D01A6C2}"/>
              </a:ext>
            </a:extLst>
          </p:cNvPr>
          <p:cNvSpPr txBox="1"/>
          <p:nvPr/>
        </p:nvSpPr>
        <p:spPr>
          <a:xfrm>
            <a:off x="495299" y="1532702"/>
            <a:ext cx="8086725"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Genesis 4</a:t>
            </a:r>
          </a:p>
          <a:p>
            <a:pPr algn="just"/>
            <a:r>
              <a:rPr lang="en-US" sz="2400" b="1" i="0" baseline="30000" dirty="0">
                <a:solidFill>
                  <a:schemeClr val="bg1"/>
                </a:solidFill>
                <a:effectLst/>
                <a:latin typeface="Bell MT" panose="02020503060305020303" pitchFamily="18" charset="0"/>
              </a:rPr>
              <a:t>19 </a:t>
            </a:r>
            <a:r>
              <a:rPr lang="en-US" sz="2400" b="0" i="0" dirty="0">
                <a:solidFill>
                  <a:schemeClr val="bg1"/>
                </a:solidFill>
                <a:effectLst/>
                <a:latin typeface="Bell MT" panose="02020503060305020303" pitchFamily="18" charset="0"/>
              </a:rPr>
              <a:t>And Lamech took unto him two wives: the name of the one was Adah, and the name of the other Zillah.</a:t>
            </a:r>
          </a:p>
          <a:p>
            <a:pPr algn="just"/>
            <a:r>
              <a:rPr lang="en-US" sz="2400" b="1" i="0" baseline="30000" dirty="0">
                <a:solidFill>
                  <a:schemeClr val="bg1"/>
                </a:solidFill>
                <a:effectLst/>
                <a:latin typeface="Bell MT" panose="02020503060305020303" pitchFamily="18" charset="0"/>
              </a:rPr>
              <a:t>20 </a:t>
            </a:r>
            <a:r>
              <a:rPr lang="en-US" sz="2400" b="0" i="0" dirty="0">
                <a:solidFill>
                  <a:schemeClr val="bg1"/>
                </a:solidFill>
                <a:effectLst/>
                <a:latin typeface="Bell MT" panose="02020503060305020303" pitchFamily="18" charset="0"/>
              </a:rPr>
              <a:t>And Adah bare Jabal: he was the father of such as dwell in tents, and of </a:t>
            </a:r>
            <a:r>
              <a:rPr lang="en-US" sz="2400" b="0" i="0" dirty="0">
                <a:solidFill>
                  <a:schemeClr val="accent4"/>
                </a:solidFill>
                <a:effectLst/>
                <a:latin typeface="Bell MT" panose="02020503060305020303" pitchFamily="18" charset="0"/>
              </a:rPr>
              <a:t>such as have cattle</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And his brother's name was Jubal: he was the father of all such as handle the harp and organ.</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And Zillah, she also bare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an </a:t>
            </a:r>
            <a:r>
              <a:rPr lang="en-US" sz="2400" b="0" i="0" dirty="0" err="1">
                <a:solidFill>
                  <a:schemeClr val="bg1"/>
                </a:solidFill>
                <a:effectLst/>
                <a:latin typeface="Bell MT" panose="02020503060305020303" pitchFamily="18" charset="0"/>
              </a:rPr>
              <a:t>instructer</a:t>
            </a:r>
            <a:r>
              <a:rPr lang="en-US" sz="2400" b="0" i="0" dirty="0">
                <a:solidFill>
                  <a:schemeClr val="bg1"/>
                </a:solidFill>
                <a:effectLst/>
                <a:latin typeface="Bell MT" panose="02020503060305020303" pitchFamily="18" charset="0"/>
              </a:rPr>
              <a:t> of every artificer in brass and iron: and the sister of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was </a:t>
            </a:r>
            <a:r>
              <a:rPr lang="en-US" sz="2400" b="0" i="0" dirty="0" err="1">
                <a:solidFill>
                  <a:schemeClr val="bg1"/>
                </a:solidFill>
                <a:effectLst/>
                <a:latin typeface="Bell MT" panose="02020503060305020303" pitchFamily="18" charset="0"/>
              </a:rPr>
              <a:t>Naamah</a:t>
            </a:r>
            <a:r>
              <a:rPr lang="en-US" sz="2400" b="0" i="0" dirty="0">
                <a:solidFill>
                  <a:schemeClr val="bg1"/>
                </a:solidFill>
                <a:effectLst/>
                <a:latin typeface="Bell MT" panose="02020503060305020303" pitchFamily="18" charset="0"/>
              </a:rPr>
              <a:t>.</a:t>
            </a:r>
          </a:p>
        </p:txBody>
      </p:sp>
    </p:spTree>
    <p:extLst>
      <p:ext uri="{BB962C8B-B14F-4D97-AF65-F5344CB8AC3E}">
        <p14:creationId xmlns:p14="http://schemas.microsoft.com/office/powerpoint/2010/main" val="1753665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28AA0DE9-3152-316E-CE38-7A480D01A6C2}"/>
              </a:ext>
            </a:extLst>
          </p:cNvPr>
          <p:cNvSpPr txBox="1"/>
          <p:nvPr/>
        </p:nvSpPr>
        <p:spPr>
          <a:xfrm>
            <a:off x="495299" y="1532702"/>
            <a:ext cx="8086725"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Genesis 4</a:t>
            </a:r>
          </a:p>
          <a:p>
            <a:pPr algn="just"/>
            <a:r>
              <a:rPr lang="en-US" sz="2400" b="1" i="0" baseline="30000" dirty="0">
                <a:solidFill>
                  <a:schemeClr val="bg1"/>
                </a:solidFill>
                <a:effectLst/>
                <a:latin typeface="Bell MT" panose="02020503060305020303" pitchFamily="18" charset="0"/>
              </a:rPr>
              <a:t>19 </a:t>
            </a:r>
            <a:r>
              <a:rPr lang="en-US" sz="2400" b="0" i="0" dirty="0">
                <a:solidFill>
                  <a:schemeClr val="bg1"/>
                </a:solidFill>
                <a:effectLst/>
                <a:latin typeface="Bell MT" panose="02020503060305020303" pitchFamily="18" charset="0"/>
              </a:rPr>
              <a:t>And Lamech took unto him two wives: the name of the one was Adah, and the name of the other Zillah.</a:t>
            </a:r>
          </a:p>
          <a:p>
            <a:pPr algn="just"/>
            <a:r>
              <a:rPr lang="en-US" sz="2400" b="1" i="0" baseline="30000" dirty="0">
                <a:solidFill>
                  <a:schemeClr val="bg1"/>
                </a:solidFill>
                <a:effectLst/>
                <a:latin typeface="Bell MT" panose="02020503060305020303" pitchFamily="18" charset="0"/>
              </a:rPr>
              <a:t>20 </a:t>
            </a:r>
            <a:r>
              <a:rPr lang="en-US" sz="2400" b="0" i="0" dirty="0">
                <a:solidFill>
                  <a:schemeClr val="bg1"/>
                </a:solidFill>
                <a:effectLst/>
                <a:latin typeface="Bell MT" panose="02020503060305020303" pitchFamily="18" charset="0"/>
              </a:rPr>
              <a:t>And Adah bare Jabal: he was the father of such as dwell in tents, and of </a:t>
            </a:r>
            <a:r>
              <a:rPr lang="en-US" sz="2400" b="0" i="0" dirty="0">
                <a:solidFill>
                  <a:schemeClr val="accent4"/>
                </a:solidFill>
                <a:effectLst/>
                <a:latin typeface="Bell MT" panose="02020503060305020303" pitchFamily="18" charset="0"/>
              </a:rPr>
              <a:t>such as have cattle</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And his brother's name was Jubal: he was the father of all such as </a:t>
            </a:r>
            <a:r>
              <a:rPr lang="en-US" sz="2400" b="0" i="0" dirty="0">
                <a:solidFill>
                  <a:schemeClr val="accent4"/>
                </a:solidFill>
                <a:effectLst/>
                <a:latin typeface="Bell MT" panose="02020503060305020303" pitchFamily="18" charset="0"/>
              </a:rPr>
              <a:t>handle the harp and organ</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And Zillah, she also bare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an </a:t>
            </a:r>
            <a:r>
              <a:rPr lang="en-US" sz="2400" b="0" i="0" dirty="0" err="1">
                <a:solidFill>
                  <a:schemeClr val="bg1"/>
                </a:solidFill>
                <a:effectLst/>
                <a:latin typeface="Bell MT" panose="02020503060305020303" pitchFamily="18" charset="0"/>
              </a:rPr>
              <a:t>instructer</a:t>
            </a:r>
            <a:r>
              <a:rPr lang="en-US" sz="2400" b="0" i="0" dirty="0">
                <a:solidFill>
                  <a:schemeClr val="bg1"/>
                </a:solidFill>
                <a:effectLst/>
                <a:latin typeface="Bell MT" panose="02020503060305020303" pitchFamily="18" charset="0"/>
              </a:rPr>
              <a:t> of every artificer in brass and iron: and the sister of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was </a:t>
            </a:r>
            <a:r>
              <a:rPr lang="en-US" sz="2400" b="0" i="0" dirty="0" err="1">
                <a:solidFill>
                  <a:schemeClr val="bg1"/>
                </a:solidFill>
                <a:effectLst/>
                <a:latin typeface="Bell MT" panose="02020503060305020303" pitchFamily="18" charset="0"/>
              </a:rPr>
              <a:t>Naamah</a:t>
            </a:r>
            <a:r>
              <a:rPr lang="en-US" sz="2400" b="0" i="0" dirty="0">
                <a:solidFill>
                  <a:schemeClr val="bg1"/>
                </a:solidFill>
                <a:effectLst/>
                <a:latin typeface="Bell MT" panose="02020503060305020303" pitchFamily="18" charset="0"/>
              </a:rPr>
              <a:t>.</a:t>
            </a:r>
          </a:p>
        </p:txBody>
      </p:sp>
    </p:spTree>
    <p:extLst>
      <p:ext uri="{BB962C8B-B14F-4D97-AF65-F5344CB8AC3E}">
        <p14:creationId xmlns:p14="http://schemas.microsoft.com/office/powerpoint/2010/main" val="2151253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28AA0DE9-3152-316E-CE38-7A480D01A6C2}"/>
              </a:ext>
            </a:extLst>
          </p:cNvPr>
          <p:cNvSpPr txBox="1"/>
          <p:nvPr/>
        </p:nvSpPr>
        <p:spPr>
          <a:xfrm>
            <a:off x="495299" y="1532702"/>
            <a:ext cx="8086725" cy="3826689"/>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Genesis 4</a:t>
            </a:r>
          </a:p>
          <a:p>
            <a:pPr algn="just"/>
            <a:r>
              <a:rPr lang="en-US" sz="2400" b="1" i="0" baseline="30000" dirty="0">
                <a:solidFill>
                  <a:schemeClr val="bg1"/>
                </a:solidFill>
                <a:effectLst/>
                <a:latin typeface="Bell MT" panose="02020503060305020303" pitchFamily="18" charset="0"/>
              </a:rPr>
              <a:t>19 </a:t>
            </a:r>
            <a:r>
              <a:rPr lang="en-US" sz="2400" b="0" i="0" dirty="0">
                <a:solidFill>
                  <a:schemeClr val="bg1"/>
                </a:solidFill>
                <a:effectLst/>
                <a:latin typeface="Bell MT" panose="02020503060305020303" pitchFamily="18" charset="0"/>
              </a:rPr>
              <a:t>And Lamech took unto him two wives: the name of the one was Adah, and the name of the other Zillah.</a:t>
            </a:r>
          </a:p>
          <a:p>
            <a:pPr algn="just"/>
            <a:r>
              <a:rPr lang="en-US" sz="2400" b="1" i="0" baseline="30000" dirty="0">
                <a:solidFill>
                  <a:schemeClr val="bg1"/>
                </a:solidFill>
                <a:effectLst/>
                <a:latin typeface="Bell MT" panose="02020503060305020303" pitchFamily="18" charset="0"/>
              </a:rPr>
              <a:t>20 </a:t>
            </a:r>
            <a:r>
              <a:rPr lang="en-US" sz="2400" b="0" i="0" dirty="0">
                <a:solidFill>
                  <a:schemeClr val="bg1"/>
                </a:solidFill>
                <a:effectLst/>
                <a:latin typeface="Bell MT" panose="02020503060305020303" pitchFamily="18" charset="0"/>
              </a:rPr>
              <a:t>And Adah bare Jabal: he was the father of such as dwell in tents, and of </a:t>
            </a:r>
            <a:r>
              <a:rPr lang="en-US" sz="2400" b="0" i="0" dirty="0">
                <a:solidFill>
                  <a:schemeClr val="accent4"/>
                </a:solidFill>
                <a:effectLst/>
                <a:latin typeface="Bell MT" panose="02020503060305020303" pitchFamily="18" charset="0"/>
              </a:rPr>
              <a:t>such as have cattle</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21 </a:t>
            </a:r>
            <a:r>
              <a:rPr lang="en-US" sz="2400" b="0" i="0" dirty="0">
                <a:solidFill>
                  <a:schemeClr val="bg1"/>
                </a:solidFill>
                <a:effectLst/>
                <a:latin typeface="Bell MT" panose="02020503060305020303" pitchFamily="18" charset="0"/>
              </a:rPr>
              <a:t>And his brother's name was Jubal: he was the father of all such as </a:t>
            </a:r>
            <a:r>
              <a:rPr lang="en-US" sz="2400" b="0" i="0" dirty="0">
                <a:solidFill>
                  <a:schemeClr val="accent4"/>
                </a:solidFill>
                <a:effectLst/>
                <a:latin typeface="Bell MT" panose="02020503060305020303" pitchFamily="18" charset="0"/>
              </a:rPr>
              <a:t>handle the harp and organ</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And Zillah, she also bare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a:t>
            </a:r>
            <a:r>
              <a:rPr lang="en-US" sz="2400" b="0" i="0" dirty="0">
                <a:solidFill>
                  <a:schemeClr val="accent4"/>
                </a:solidFill>
                <a:effectLst/>
                <a:latin typeface="Bell MT" panose="02020503060305020303" pitchFamily="18" charset="0"/>
              </a:rPr>
              <a:t>an </a:t>
            </a:r>
            <a:r>
              <a:rPr lang="en-US" sz="2400" b="0" i="0" dirty="0" err="1">
                <a:solidFill>
                  <a:schemeClr val="accent4"/>
                </a:solidFill>
                <a:effectLst/>
                <a:latin typeface="Bell MT" panose="02020503060305020303" pitchFamily="18" charset="0"/>
              </a:rPr>
              <a:t>instructer</a:t>
            </a:r>
            <a:r>
              <a:rPr lang="en-US" sz="2400" b="0" i="0" dirty="0">
                <a:solidFill>
                  <a:schemeClr val="accent4"/>
                </a:solidFill>
                <a:effectLst/>
                <a:latin typeface="Bell MT" panose="02020503060305020303" pitchFamily="18" charset="0"/>
              </a:rPr>
              <a:t> of every artificer in brass and iron</a:t>
            </a:r>
            <a:r>
              <a:rPr lang="en-US" sz="2400" b="0" i="0" dirty="0">
                <a:solidFill>
                  <a:schemeClr val="bg1"/>
                </a:solidFill>
                <a:effectLst/>
                <a:latin typeface="Bell MT" panose="02020503060305020303" pitchFamily="18" charset="0"/>
              </a:rPr>
              <a:t>: and the sister of </a:t>
            </a:r>
            <a:r>
              <a:rPr lang="en-US" sz="2400" b="0" i="0" dirty="0" err="1">
                <a:solidFill>
                  <a:schemeClr val="bg1"/>
                </a:solidFill>
                <a:effectLst/>
                <a:latin typeface="Bell MT" panose="02020503060305020303" pitchFamily="18" charset="0"/>
              </a:rPr>
              <a:t>Tubalcain</a:t>
            </a:r>
            <a:r>
              <a:rPr lang="en-US" sz="2400" b="0" i="0" dirty="0">
                <a:solidFill>
                  <a:schemeClr val="bg1"/>
                </a:solidFill>
                <a:effectLst/>
                <a:latin typeface="Bell MT" panose="02020503060305020303" pitchFamily="18" charset="0"/>
              </a:rPr>
              <a:t> was </a:t>
            </a:r>
            <a:r>
              <a:rPr lang="en-US" sz="2400" b="0" i="0" dirty="0" err="1">
                <a:solidFill>
                  <a:schemeClr val="bg1"/>
                </a:solidFill>
                <a:effectLst/>
                <a:latin typeface="Bell MT" panose="02020503060305020303" pitchFamily="18" charset="0"/>
              </a:rPr>
              <a:t>Naamah</a:t>
            </a:r>
            <a:r>
              <a:rPr lang="en-US" sz="2400" b="0" i="0" dirty="0">
                <a:solidFill>
                  <a:schemeClr val="bg1"/>
                </a:solidFill>
                <a:effectLst/>
                <a:latin typeface="Bell MT" panose="02020503060305020303" pitchFamily="18" charset="0"/>
              </a:rPr>
              <a:t>.</a:t>
            </a:r>
          </a:p>
        </p:txBody>
      </p:sp>
      <p:grpSp>
        <p:nvGrpSpPr>
          <p:cNvPr id="15" name="Group 14">
            <a:extLst>
              <a:ext uri="{FF2B5EF4-FFF2-40B4-BE49-F238E27FC236}">
                <a16:creationId xmlns:a16="http://schemas.microsoft.com/office/drawing/2014/main" id="{011917B6-3AD3-FF67-3000-9E95044583BD}"/>
              </a:ext>
            </a:extLst>
          </p:cNvPr>
          <p:cNvGrpSpPr/>
          <p:nvPr/>
        </p:nvGrpSpPr>
        <p:grpSpPr>
          <a:xfrm>
            <a:off x="2139696" y="1133856"/>
            <a:ext cx="6912864" cy="2391049"/>
            <a:chOff x="2139696" y="1133856"/>
            <a:chExt cx="6912864" cy="2391049"/>
          </a:xfrm>
        </p:grpSpPr>
        <p:sp>
          <p:nvSpPr>
            <p:cNvPr id="2" name="TextBox 1">
              <a:extLst>
                <a:ext uri="{FF2B5EF4-FFF2-40B4-BE49-F238E27FC236}">
                  <a16:creationId xmlns:a16="http://schemas.microsoft.com/office/drawing/2014/main" id="{5EC61BC4-BDE2-AD35-2890-5FECEF92BF73}"/>
                </a:ext>
              </a:extLst>
            </p:cNvPr>
            <p:cNvSpPr txBox="1"/>
            <p:nvPr/>
          </p:nvSpPr>
          <p:spPr>
            <a:xfrm>
              <a:off x="4700016" y="1133856"/>
              <a:ext cx="4352544" cy="461665"/>
            </a:xfrm>
            <a:prstGeom prst="rect">
              <a:avLst/>
            </a:prstGeom>
            <a:noFill/>
            <a:ln w="25400">
              <a:solidFill>
                <a:srgbClr val="FF0000"/>
              </a:solidFill>
            </a:ln>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Agriculture &amp; Food Production</a:t>
              </a:r>
            </a:p>
          </p:txBody>
        </p:sp>
        <p:sp>
          <p:nvSpPr>
            <p:cNvPr id="3" name="Rectangle 2">
              <a:extLst>
                <a:ext uri="{FF2B5EF4-FFF2-40B4-BE49-F238E27FC236}">
                  <a16:creationId xmlns:a16="http://schemas.microsoft.com/office/drawing/2014/main" id="{1444F982-DD60-E1C9-8FDC-472822C8F0C5}"/>
                </a:ext>
              </a:extLst>
            </p:cNvPr>
            <p:cNvSpPr/>
            <p:nvPr/>
          </p:nvSpPr>
          <p:spPr>
            <a:xfrm>
              <a:off x="2139696" y="3063240"/>
              <a:ext cx="2578608" cy="46166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B11B3ED-D1D4-A141-2D69-C8D91FF27F68}"/>
                </a:ext>
              </a:extLst>
            </p:cNvPr>
            <p:cNvCxnSpPr>
              <a:endCxn id="2" idx="2"/>
            </p:cNvCxnSpPr>
            <p:nvPr/>
          </p:nvCxnSpPr>
          <p:spPr>
            <a:xfrm flipV="1">
              <a:off x="3410712" y="1595521"/>
              <a:ext cx="3465576" cy="146771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670AD77F-3FB8-829E-BC4E-0F1F2D0DB617}"/>
              </a:ext>
            </a:extLst>
          </p:cNvPr>
          <p:cNvGrpSpPr/>
          <p:nvPr/>
        </p:nvGrpSpPr>
        <p:grpSpPr>
          <a:xfrm>
            <a:off x="1450848" y="3764173"/>
            <a:ext cx="7360920" cy="2300072"/>
            <a:chOff x="1450848" y="3764173"/>
            <a:chExt cx="7360920" cy="2300072"/>
          </a:xfrm>
        </p:grpSpPr>
        <p:sp>
          <p:nvSpPr>
            <p:cNvPr id="6" name="Rectangle 5">
              <a:extLst>
                <a:ext uri="{FF2B5EF4-FFF2-40B4-BE49-F238E27FC236}">
                  <a16:creationId xmlns:a16="http://schemas.microsoft.com/office/drawing/2014/main" id="{ECBB18BA-A6F3-9FFA-E1E5-33DF11B4B84F}"/>
                </a:ext>
              </a:extLst>
            </p:cNvPr>
            <p:cNvSpPr/>
            <p:nvPr/>
          </p:nvSpPr>
          <p:spPr>
            <a:xfrm>
              <a:off x="1450848" y="3764173"/>
              <a:ext cx="3523488" cy="46166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7648C26-4FF6-0BD9-BA93-FD0BF8955370}"/>
                </a:ext>
              </a:extLst>
            </p:cNvPr>
            <p:cNvSpPr txBox="1"/>
            <p:nvPr/>
          </p:nvSpPr>
          <p:spPr>
            <a:xfrm>
              <a:off x="5340096" y="5602580"/>
              <a:ext cx="3471672" cy="461665"/>
            </a:xfrm>
            <a:prstGeom prst="rect">
              <a:avLst/>
            </a:prstGeom>
            <a:noFill/>
            <a:ln w="25400">
              <a:solidFill>
                <a:srgbClr val="FF0000"/>
              </a:solidFill>
            </a:ln>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Arts &amp; Entertainment</a:t>
              </a:r>
            </a:p>
          </p:txBody>
        </p:sp>
        <p:cxnSp>
          <p:nvCxnSpPr>
            <p:cNvPr id="17" name="Straight Connector 16">
              <a:extLst>
                <a:ext uri="{FF2B5EF4-FFF2-40B4-BE49-F238E27FC236}">
                  <a16:creationId xmlns:a16="http://schemas.microsoft.com/office/drawing/2014/main" id="{A1EF8BE7-F46C-B28D-558D-3C8CD83CF660}"/>
                </a:ext>
              </a:extLst>
            </p:cNvPr>
            <p:cNvCxnSpPr>
              <a:endCxn id="12" idx="0"/>
            </p:cNvCxnSpPr>
            <p:nvPr/>
          </p:nvCxnSpPr>
          <p:spPr>
            <a:xfrm>
              <a:off x="4443984" y="4225838"/>
              <a:ext cx="2631948" cy="13767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B5F5A6B6-0482-14DA-F0AD-507EDAF169CA}"/>
              </a:ext>
            </a:extLst>
          </p:cNvPr>
          <p:cNvGrpSpPr/>
          <p:nvPr/>
        </p:nvGrpSpPr>
        <p:grpSpPr>
          <a:xfrm>
            <a:off x="426720" y="4501994"/>
            <a:ext cx="4547616" cy="1562251"/>
            <a:chOff x="426720" y="4501994"/>
            <a:chExt cx="4547616" cy="1562251"/>
          </a:xfrm>
        </p:grpSpPr>
        <p:sp>
          <p:nvSpPr>
            <p:cNvPr id="7" name="Rectangle 6">
              <a:extLst>
                <a:ext uri="{FF2B5EF4-FFF2-40B4-BE49-F238E27FC236}">
                  <a16:creationId xmlns:a16="http://schemas.microsoft.com/office/drawing/2014/main" id="{4511057F-1A22-46BC-B79F-E038E4BC26DF}"/>
                </a:ext>
              </a:extLst>
            </p:cNvPr>
            <p:cNvSpPr/>
            <p:nvPr/>
          </p:nvSpPr>
          <p:spPr>
            <a:xfrm>
              <a:off x="426720" y="4501994"/>
              <a:ext cx="3706368" cy="46166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07100CB-F478-EDE9-C396-729A9973F03A}"/>
                </a:ext>
              </a:extLst>
            </p:cNvPr>
            <p:cNvSpPr txBox="1"/>
            <p:nvPr/>
          </p:nvSpPr>
          <p:spPr>
            <a:xfrm>
              <a:off x="621792" y="5602580"/>
              <a:ext cx="4352544" cy="461665"/>
            </a:xfrm>
            <a:prstGeom prst="rect">
              <a:avLst/>
            </a:prstGeom>
            <a:noFill/>
            <a:ln w="25400">
              <a:solidFill>
                <a:srgbClr val="FF0000"/>
              </a:solidFill>
            </a:ln>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Industry &amp; Manufacturing</a:t>
              </a:r>
            </a:p>
          </p:txBody>
        </p:sp>
        <p:cxnSp>
          <p:nvCxnSpPr>
            <p:cNvPr id="20" name="Straight Connector 19">
              <a:extLst>
                <a:ext uri="{FF2B5EF4-FFF2-40B4-BE49-F238E27FC236}">
                  <a16:creationId xmlns:a16="http://schemas.microsoft.com/office/drawing/2014/main" id="{365F1966-D8FA-F0BB-A595-D5E4E408B2A8}"/>
                </a:ext>
              </a:extLst>
            </p:cNvPr>
            <p:cNvCxnSpPr>
              <a:cxnSpLocks/>
              <a:endCxn id="11" idx="0"/>
            </p:cNvCxnSpPr>
            <p:nvPr/>
          </p:nvCxnSpPr>
          <p:spPr>
            <a:xfrm>
              <a:off x="1892808" y="4963659"/>
              <a:ext cx="905256" cy="63892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8564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CAE7C7B6-F084-E784-D50C-323DC57913BF}"/>
              </a:ext>
            </a:extLst>
          </p:cNvPr>
          <p:cNvSpPr txBox="1"/>
          <p:nvPr/>
        </p:nvSpPr>
        <p:spPr>
          <a:xfrm>
            <a:off x="516064" y="1291470"/>
            <a:ext cx="8105775" cy="3046988"/>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Matthew 24</a:t>
            </a:r>
          </a:p>
          <a:p>
            <a:pPr algn="just"/>
            <a:r>
              <a:rPr lang="en-US" sz="2400" b="1" i="0" baseline="30000" dirty="0">
                <a:solidFill>
                  <a:schemeClr val="bg1"/>
                </a:solidFill>
                <a:effectLst/>
                <a:latin typeface="Bell MT" panose="02020503060305020303" pitchFamily="18" charset="0"/>
              </a:rPr>
              <a:t>37 </a:t>
            </a:r>
            <a:r>
              <a:rPr lang="en-US" sz="2400" b="0" i="0" dirty="0">
                <a:solidFill>
                  <a:schemeClr val="bg1"/>
                </a:solidFill>
                <a:effectLst/>
                <a:latin typeface="Bell MT" panose="02020503060305020303" pitchFamily="18" charset="0"/>
              </a:rPr>
              <a:t>But as the days of Noah were, so shall also the coming of the Son of man be.</a:t>
            </a:r>
          </a:p>
          <a:p>
            <a:pPr algn="just"/>
            <a:r>
              <a:rPr lang="en-US" sz="2400" b="1" i="0" baseline="30000" dirty="0">
                <a:solidFill>
                  <a:schemeClr val="bg1"/>
                </a:solidFill>
                <a:effectLst/>
                <a:latin typeface="Bell MT" panose="02020503060305020303" pitchFamily="18" charset="0"/>
              </a:rPr>
              <a:t>38 </a:t>
            </a:r>
            <a:r>
              <a:rPr lang="en-US" sz="2400" b="0" i="0" dirty="0">
                <a:solidFill>
                  <a:schemeClr val="bg1"/>
                </a:solidFill>
                <a:effectLst/>
                <a:latin typeface="Bell MT" panose="02020503060305020303" pitchFamily="18" charset="0"/>
              </a:rPr>
              <a:t>For as in the days that were before the flood they were eating and drinking, marrying and giving in marriage, until the day that Noe entered into the ark,</a:t>
            </a:r>
          </a:p>
          <a:p>
            <a:pPr algn="just"/>
            <a:r>
              <a:rPr lang="en-US" sz="2400" b="1" i="0" baseline="30000" dirty="0">
                <a:solidFill>
                  <a:schemeClr val="bg1"/>
                </a:solidFill>
                <a:effectLst/>
                <a:latin typeface="Bell MT" panose="02020503060305020303" pitchFamily="18" charset="0"/>
              </a:rPr>
              <a:t>39 </a:t>
            </a:r>
            <a:r>
              <a:rPr lang="en-US" sz="2400" b="0" i="0" dirty="0">
                <a:solidFill>
                  <a:schemeClr val="bg1"/>
                </a:solidFill>
                <a:effectLst/>
                <a:latin typeface="Bell MT" panose="02020503060305020303" pitchFamily="18" charset="0"/>
              </a:rPr>
              <a:t>And knew not until the flood came, and took them all away; so shall also the coming of the Son of man be.</a:t>
            </a:r>
          </a:p>
        </p:txBody>
      </p:sp>
      <p:pic>
        <p:nvPicPr>
          <p:cNvPr id="6148" name="Picture 4" descr="You Do Not Know On What Day Your Lord Is Coming | iPray with the Gospel">
            <a:extLst>
              <a:ext uri="{FF2B5EF4-FFF2-40B4-BE49-F238E27FC236}">
                <a16:creationId xmlns:a16="http://schemas.microsoft.com/office/drawing/2014/main" id="{834C600E-0E3B-818E-709E-FC0F874A5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6376" y="4338458"/>
            <a:ext cx="4155463" cy="1995488"/>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037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F1F76414-AD5B-EFDF-F2E7-6DB7E5074BE8}"/>
              </a:ext>
            </a:extLst>
          </p:cNvPr>
          <p:cNvSpPr txBox="1"/>
          <p:nvPr/>
        </p:nvSpPr>
        <p:spPr>
          <a:xfrm>
            <a:off x="663702" y="1188601"/>
            <a:ext cx="7810500" cy="3046988"/>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Genesis 6</a:t>
            </a:r>
          </a:p>
          <a:p>
            <a:pPr algn="just"/>
            <a:r>
              <a:rPr lang="en-US" sz="2400" b="1" i="0" baseline="30000" dirty="0">
                <a:solidFill>
                  <a:schemeClr val="bg1"/>
                </a:solidFill>
                <a:effectLst/>
                <a:latin typeface="Bell MT" panose="02020503060305020303" pitchFamily="18" charset="0"/>
              </a:rPr>
              <a:t>11 </a:t>
            </a:r>
            <a:r>
              <a:rPr lang="en-US" sz="2400" b="0" i="0" dirty="0">
                <a:solidFill>
                  <a:schemeClr val="bg1"/>
                </a:solidFill>
                <a:effectLst/>
                <a:latin typeface="Bell MT" panose="02020503060305020303" pitchFamily="18" charset="0"/>
              </a:rPr>
              <a:t>The earth also was corrupt before God, and the earth was filled with violence.</a:t>
            </a:r>
          </a:p>
          <a:p>
            <a:pPr algn="just"/>
            <a:r>
              <a:rPr lang="en-US" sz="2400" b="1" i="0" baseline="30000" dirty="0">
                <a:solidFill>
                  <a:schemeClr val="bg1"/>
                </a:solidFill>
                <a:effectLst/>
                <a:latin typeface="Bell MT" panose="02020503060305020303" pitchFamily="18" charset="0"/>
              </a:rPr>
              <a:t>12 </a:t>
            </a:r>
            <a:r>
              <a:rPr lang="en-US" sz="2400" b="0" i="0" dirty="0">
                <a:solidFill>
                  <a:schemeClr val="bg1"/>
                </a:solidFill>
                <a:effectLst/>
                <a:latin typeface="Bell MT" panose="02020503060305020303" pitchFamily="18" charset="0"/>
              </a:rPr>
              <a:t>And God looked upon the earth, and, behold, it was corrupt; for all flesh had corrupted his way upon the earth.</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And God said unto Noah, The end of all flesh is come before me; for the earth is filled with violence through them; and, behold, I will destroy them with the earth.</a:t>
            </a:r>
          </a:p>
        </p:txBody>
      </p:sp>
    </p:spTree>
    <p:extLst>
      <p:ext uri="{BB962C8B-B14F-4D97-AF65-F5344CB8AC3E}">
        <p14:creationId xmlns:p14="http://schemas.microsoft.com/office/powerpoint/2010/main" val="2021958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F1F76414-AD5B-EFDF-F2E7-6DB7E5074BE8}"/>
              </a:ext>
            </a:extLst>
          </p:cNvPr>
          <p:cNvSpPr txBox="1"/>
          <p:nvPr/>
        </p:nvSpPr>
        <p:spPr>
          <a:xfrm>
            <a:off x="663702" y="1188601"/>
            <a:ext cx="7810500" cy="3046988"/>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Genesis 6</a:t>
            </a:r>
          </a:p>
          <a:p>
            <a:pPr algn="just"/>
            <a:r>
              <a:rPr lang="en-US" sz="2400" b="1" i="0" baseline="30000" dirty="0">
                <a:solidFill>
                  <a:schemeClr val="bg1"/>
                </a:solidFill>
                <a:effectLst/>
                <a:latin typeface="Bell MT" panose="02020503060305020303" pitchFamily="18" charset="0"/>
              </a:rPr>
              <a:t>11 </a:t>
            </a:r>
            <a:r>
              <a:rPr lang="en-US" sz="2400" b="0" i="0" dirty="0">
                <a:solidFill>
                  <a:schemeClr val="bg1"/>
                </a:solidFill>
                <a:effectLst/>
                <a:latin typeface="Bell MT" panose="02020503060305020303" pitchFamily="18" charset="0"/>
              </a:rPr>
              <a:t>The earth also was corrupt before God, and the earth was filled with </a:t>
            </a:r>
            <a:r>
              <a:rPr lang="en-US" sz="2400" b="0" i="0" dirty="0">
                <a:solidFill>
                  <a:schemeClr val="accent4"/>
                </a:solidFill>
                <a:effectLst/>
                <a:latin typeface="Bell MT" panose="02020503060305020303" pitchFamily="18" charset="0"/>
              </a:rPr>
              <a:t>violence</a:t>
            </a:r>
            <a:r>
              <a:rPr lang="en-US" sz="2400" b="0" i="0" dirty="0">
                <a:solidFill>
                  <a:schemeClr val="bg1"/>
                </a:solidFill>
                <a:effectLst/>
                <a:latin typeface="Bell MT" panose="02020503060305020303" pitchFamily="18" charset="0"/>
              </a:rPr>
              <a:t>.</a:t>
            </a:r>
          </a:p>
          <a:p>
            <a:pPr algn="just"/>
            <a:r>
              <a:rPr lang="en-US" sz="2400" b="1" i="0" baseline="30000" dirty="0">
                <a:solidFill>
                  <a:schemeClr val="bg1"/>
                </a:solidFill>
                <a:effectLst/>
                <a:latin typeface="Bell MT" panose="02020503060305020303" pitchFamily="18" charset="0"/>
              </a:rPr>
              <a:t>12 </a:t>
            </a:r>
            <a:r>
              <a:rPr lang="en-US" sz="2400" b="0" i="0" dirty="0">
                <a:solidFill>
                  <a:schemeClr val="bg1"/>
                </a:solidFill>
                <a:effectLst/>
                <a:latin typeface="Bell MT" panose="02020503060305020303" pitchFamily="18" charset="0"/>
              </a:rPr>
              <a:t>And God looked upon the earth, and, behold, it was corrupt; for all flesh had corrupted his way upon the earth.</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And God said unto Noah, The end of all flesh is come before me; for the earth is filled with </a:t>
            </a:r>
            <a:r>
              <a:rPr lang="en-US" sz="2400" b="0" i="0" dirty="0">
                <a:solidFill>
                  <a:schemeClr val="accent4"/>
                </a:solidFill>
                <a:effectLst/>
                <a:latin typeface="Bell MT" panose="02020503060305020303" pitchFamily="18" charset="0"/>
              </a:rPr>
              <a:t>violence</a:t>
            </a:r>
            <a:r>
              <a:rPr lang="en-US" sz="2400" b="0" i="0" dirty="0">
                <a:solidFill>
                  <a:schemeClr val="bg1"/>
                </a:solidFill>
                <a:effectLst/>
                <a:latin typeface="Bell MT" panose="02020503060305020303" pitchFamily="18" charset="0"/>
              </a:rPr>
              <a:t> through them; and, behold, I will destroy them with the earth.</a:t>
            </a:r>
          </a:p>
        </p:txBody>
      </p:sp>
      <p:pic>
        <p:nvPicPr>
          <p:cNvPr id="7170" name="Picture 2" descr="Who Were the Nephilim? Giants in the Bible">
            <a:extLst>
              <a:ext uri="{FF2B5EF4-FFF2-40B4-BE49-F238E27FC236}">
                <a16:creationId xmlns:a16="http://schemas.microsoft.com/office/drawing/2014/main" id="{3A6DD2E3-9B48-123E-33B6-79BBF0304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300" y="4252542"/>
            <a:ext cx="4124325" cy="2062163"/>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07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8BA75998-455A-E72C-602E-4E24671E0450}"/>
              </a:ext>
            </a:extLst>
          </p:cNvPr>
          <p:cNvSpPr txBox="1"/>
          <p:nvPr/>
        </p:nvSpPr>
        <p:spPr>
          <a:xfrm>
            <a:off x="549402" y="1502926"/>
            <a:ext cx="8039100" cy="3046988"/>
          </a:xfrm>
          <a:prstGeom prst="rect">
            <a:avLst/>
          </a:prstGeom>
          <a:noFill/>
        </p:spPr>
        <p:txBody>
          <a:bodyPr wrap="square">
            <a:spAutoFit/>
          </a:bodyPr>
          <a:lstStyle/>
          <a:p>
            <a:pPr algn="just"/>
            <a:r>
              <a:rPr lang="en-US" sz="3600" b="1" i="0" baseline="30000" dirty="0">
                <a:solidFill>
                  <a:schemeClr val="bg1"/>
                </a:solidFill>
                <a:effectLst/>
                <a:latin typeface="system-ui"/>
              </a:rPr>
              <a:t>Genesis 6 (Amplified Bible)</a:t>
            </a:r>
          </a:p>
          <a:p>
            <a:pPr algn="just"/>
            <a:r>
              <a:rPr lang="en-US" sz="2400" b="1" i="0" baseline="30000" dirty="0">
                <a:solidFill>
                  <a:schemeClr val="bg1"/>
                </a:solidFill>
                <a:effectLst/>
                <a:latin typeface="system-ui"/>
              </a:rPr>
              <a:t>11 </a:t>
            </a:r>
            <a:r>
              <a:rPr lang="en-US" sz="2400" b="0" i="0" dirty="0">
                <a:solidFill>
                  <a:schemeClr val="bg1"/>
                </a:solidFill>
                <a:effectLst/>
                <a:latin typeface="system-ui"/>
              </a:rPr>
              <a:t>The [population of the] earth was corrupt [absolutely depraved—spiritually and morally putrid] in God’s sight, and the land was filled with violence [desecration, infringement, outrage, assault, and lust for power]. </a:t>
            </a:r>
            <a:r>
              <a:rPr lang="en-US" sz="2400" b="1" i="0" baseline="30000" dirty="0">
                <a:solidFill>
                  <a:schemeClr val="bg1"/>
                </a:solidFill>
                <a:effectLst/>
                <a:latin typeface="system-ui"/>
              </a:rPr>
              <a:t>12 </a:t>
            </a:r>
            <a:r>
              <a:rPr lang="en-US" sz="2400" b="0" i="0" dirty="0">
                <a:solidFill>
                  <a:schemeClr val="bg1"/>
                </a:solidFill>
                <a:effectLst/>
                <a:latin typeface="system-ui"/>
              </a:rPr>
              <a:t>God looked on the earth and saw how debased </a:t>
            </a:r>
            <a:r>
              <a:rPr lang="en-US" sz="2400" b="0" i="1" dirty="0">
                <a:solidFill>
                  <a:schemeClr val="bg1"/>
                </a:solidFill>
                <a:effectLst/>
                <a:latin typeface="system-ui"/>
              </a:rPr>
              <a:t>and</a:t>
            </a:r>
            <a:r>
              <a:rPr lang="en-US" sz="2400" b="0" i="0" dirty="0">
                <a:solidFill>
                  <a:schemeClr val="bg1"/>
                </a:solidFill>
                <a:effectLst/>
                <a:latin typeface="system-ui"/>
              </a:rPr>
              <a:t> degenerate it was, for all humanity had corrupted their way on the earth </a:t>
            </a:r>
            <a:r>
              <a:rPr lang="en-US" sz="2400" b="0" i="1" dirty="0">
                <a:solidFill>
                  <a:schemeClr val="bg1"/>
                </a:solidFill>
                <a:effectLst/>
                <a:latin typeface="system-ui"/>
              </a:rPr>
              <a:t>and</a:t>
            </a:r>
            <a:r>
              <a:rPr lang="en-US" sz="2400" b="0" i="0" dirty="0">
                <a:solidFill>
                  <a:schemeClr val="bg1"/>
                </a:solidFill>
                <a:effectLst/>
                <a:latin typeface="system-ui"/>
              </a:rPr>
              <a:t> lost their true direction.</a:t>
            </a:r>
            <a:endParaRPr lang="en-US" sz="2400" dirty="0">
              <a:solidFill>
                <a:schemeClr val="bg1"/>
              </a:solidFill>
            </a:endParaRPr>
          </a:p>
        </p:txBody>
      </p:sp>
    </p:spTree>
    <p:extLst>
      <p:ext uri="{BB962C8B-B14F-4D97-AF65-F5344CB8AC3E}">
        <p14:creationId xmlns:p14="http://schemas.microsoft.com/office/powerpoint/2010/main" val="2732128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2050" name="Picture 2" descr="Genesis 13 Bible Pictures: Abraham and Lot choose their land">
            <a:extLst>
              <a:ext uri="{FF2B5EF4-FFF2-40B4-BE49-F238E27FC236}">
                <a16:creationId xmlns:a16="http://schemas.microsoft.com/office/drawing/2014/main" id="{60DD9877-10C6-A5FA-DFF6-24D75E61FF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00"/>
          <a:stretch/>
        </p:blipFill>
        <p:spPr bwMode="auto">
          <a:xfrm>
            <a:off x="173736" y="1256350"/>
            <a:ext cx="3489346" cy="4142676"/>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6E4C080-0CFC-B106-DE3D-0363A416FD99}"/>
              </a:ext>
            </a:extLst>
          </p:cNvPr>
          <p:cNvSpPr txBox="1"/>
          <p:nvPr/>
        </p:nvSpPr>
        <p:spPr>
          <a:xfrm>
            <a:off x="3815482" y="1377695"/>
            <a:ext cx="4761590" cy="3046988"/>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Genesis 13</a:t>
            </a:r>
          </a:p>
          <a:p>
            <a:pPr algn="just"/>
            <a:r>
              <a:rPr lang="en-US" sz="2400" b="1" i="0" baseline="30000" dirty="0">
                <a:solidFill>
                  <a:schemeClr val="bg1"/>
                </a:solidFill>
                <a:effectLst/>
                <a:latin typeface="Bell MT" panose="02020503060305020303" pitchFamily="18" charset="0"/>
              </a:rPr>
              <a:t>12 </a:t>
            </a:r>
            <a:r>
              <a:rPr lang="en-US" sz="2400" b="0" i="0" dirty="0">
                <a:solidFill>
                  <a:schemeClr val="bg1"/>
                </a:solidFill>
                <a:effectLst/>
                <a:latin typeface="Bell MT" panose="02020503060305020303" pitchFamily="18" charset="0"/>
              </a:rPr>
              <a:t>Abram dwelled in the land of Canaan, and Lot dwelled in the cities of the plain, and pitched his tent toward Sodom.</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But the men of Sodom were wicked and sinners before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exceedingly.</a:t>
            </a:r>
          </a:p>
        </p:txBody>
      </p:sp>
    </p:spTree>
    <p:extLst>
      <p:ext uri="{BB962C8B-B14F-4D97-AF65-F5344CB8AC3E}">
        <p14:creationId xmlns:p14="http://schemas.microsoft.com/office/powerpoint/2010/main" val="31559955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ADB6372F-F6E6-3D94-B1E6-AC4D2BFF2B55}"/>
              </a:ext>
            </a:extLst>
          </p:cNvPr>
          <p:cNvSpPr txBox="1"/>
          <p:nvPr/>
        </p:nvSpPr>
        <p:spPr>
          <a:xfrm>
            <a:off x="523875" y="1422826"/>
            <a:ext cx="7820025" cy="1610697"/>
          </a:xfrm>
          <a:prstGeom prst="rect">
            <a:avLst/>
          </a:prstGeom>
          <a:noFill/>
        </p:spPr>
        <p:txBody>
          <a:bodyPr wrap="square">
            <a:spAutoFit/>
          </a:bodyPr>
          <a:lstStyle/>
          <a:p>
            <a:pPr algn="just"/>
            <a:r>
              <a:rPr lang="en-US" sz="4000" b="1" i="0" baseline="30000" dirty="0">
                <a:solidFill>
                  <a:schemeClr val="bg1"/>
                </a:solidFill>
                <a:effectLst/>
                <a:latin typeface="system-ui"/>
              </a:rPr>
              <a:t>Acts 7 (Amplified Version)</a:t>
            </a:r>
          </a:p>
          <a:p>
            <a:pPr algn="just"/>
            <a:r>
              <a:rPr lang="en-US" sz="2400" b="1" i="0" baseline="30000" dirty="0">
                <a:solidFill>
                  <a:schemeClr val="bg1"/>
                </a:solidFill>
                <a:effectLst/>
                <a:latin typeface="system-ui"/>
              </a:rPr>
              <a:t>22 </a:t>
            </a:r>
            <a:r>
              <a:rPr lang="en-US" sz="2400" b="0" i="0" dirty="0">
                <a:solidFill>
                  <a:schemeClr val="bg1"/>
                </a:solidFill>
                <a:effectLst/>
                <a:latin typeface="system-ui"/>
              </a:rPr>
              <a:t>So Moses was educated in all the wisdom </a:t>
            </a:r>
            <a:r>
              <a:rPr lang="en-US" sz="2400" b="0" i="1" dirty="0">
                <a:solidFill>
                  <a:schemeClr val="bg1"/>
                </a:solidFill>
                <a:effectLst/>
                <a:latin typeface="system-ui"/>
              </a:rPr>
              <a:t>and</a:t>
            </a:r>
            <a:r>
              <a:rPr lang="en-US" sz="2400" b="0" i="0" dirty="0">
                <a:solidFill>
                  <a:schemeClr val="bg1"/>
                </a:solidFill>
                <a:effectLst/>
                <a:latin typeface="system-ui"/>
              </a:rPr>
              <a:t> </a:t>
            </a:r>
            <a:r>
              <a:rPr lang="en-US" sz="2400" b="0" i="0" dirty="0">
                <a:solidFill>
                  <a:schemeClr val="accent4"/>
                </a:solidFill>
                <a:effectLst/>
                <a:latin typeface="system-ui"/>
              </a:rPr>
              <a:t>culture</a:t>
            </a:r>
            <a:r>
              <a:rPr lang="en-US" sz="2400" b="0" i="0" dirty="0">
                <a:solidFill>
                  <a:schemeClr val="bg1"/>
                </a:solidFill>
                <a:effectLst/>
                <a:latin typeface="system-ui"/>
              </a:rPr>
              <a:t> of the Egyptians, and he was a man of power in words and deeds. </a:t>
            </a:r>
            <a:endParaRPr lang="en-US" sz="2400" dirty="0">
              <a:solidFill>
                <a:schemeClr val="bg1"/>
              </a:solidFill>
            </a:endParaRPr>
          </a:p>
        </p:txBody>
      </p:sp>
      <p:pic>
        <p:nvPicPr>
          <p:cNvPr id="6146" name="Picture 2" descr="Moses – raised for the times – Zambia Daily Mail">
            <a:extLst>
              <a:ext uri="{FF2B5EF4-FFF2-40B4-BE49-F238E27FC236}">
                <a16:creationId xmlns:a16="http://schemas.microsoft.com/office/drawing/2014/main" id="{22D3D63E-25A9-761E-5838-56DA5E810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312" y="3698973"/>
            <a:ext cx="3561588" cy="2453538"/>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144292-76E6-E976-67EA-50D13EAEA25C}"/>
              </a:ext>
            </a:extLst>
          </p:cNvPr>
          <p:cNvSpPr txBox="1"/>
          <p:nvPr/>
        </p:nvSpPr>
        <p:spPr>
          <a:xfrm>
            <a:off x="503110" y="3551799"/>
            <a:ext cx="8146923" cy="2600712"/>
          </a:xfrm>
          <a:prstGeom prst="rect">
            <a:avLst/>
          </a:prstGeom>
          <a:solidFill>
            <a:schemeClr val="tx1"/>
          </a:solidFill>
        </p:spPr>
        <p:txBody>
          <a:bodyPr wrap="square">
            <a:spAutoFit/>
          </a:bodyPr>
          <a:lstStyle/>
          <a:p>
            <a:pPr marR="0" algn="just" rtl="0"/>
            <a:r>
              <a:rPr lang="en-US" sz="3200" b="0" i="0" u="none" strike="noStrike" baseline="0" dirty="0">
                <a:solidFill>
                  <a:schemeClr val="bg1"/>
                </a:solidFill>
                <a:latin typeface="Bell MT" panose="02020503060305020303" pitchFamily="18" charset="0"/>
              </a:rPr>
              <a:t>Exodus 2</a:t>
            </a:r>
          </a:p>
          <a:p>
            <a:pPr marR="0" algn="just" rtl="0"/>
            <a:endParaRPr lang="en-US" sz="1100" b="0" i="0" u="none" strike="noStrike" baseline="0" dirty="0">
              <a:solidFill>
                <a:schemeClr val="bg1"/>
              </a:solidFill>
              <a:latin typeface="Bell MT" panose="02020503060305020303" pitchFamily="18" charset="0"/>
            </a:endParaRPr>
          </a:p>
          <a:p>
            <a:pPr marR="0" algn="just" rtl="0"/>
            <a:r>
              <a:rPr lang="en-US" sz="1600" dirty="0">
                <a:solidFill>
                  <a:schemeClr val="bg1"/>
                </a:solidFill>
                <a:latin typeface="Bell MT" panose="02020503060305020303" pitchFamily="18" charset="0"/>
              </a:rPr>
              <a:t>18</a:t>
            </a:r>
            <a:r>
              <a:rPr lang="en-US" sz="2400" dirty="0">
                <a:solidFill>
                  <a:schemeClr val="bg1"/>
                </a:solidFill>
                <a:latin typeface="Bell MT" panose="02020503060305020303" pitchFamily="18" charset="0"/>
              </a:rPr>
              <a:t>  </a:t>
            </a:r>
            <a:r>
              <a:rPr lang="en-US" sz="2400" b="0" i="0" u="none" strike="noStrike" baseline="0" dirty="0">
                <a:solidFill>
                  <a:schemeClr val="bg1"/>
                </a:solidFill>
                <a:latin typeface="Bell MT" panose="02020503060305020303" pitchFamily="18" charset="0"/>
              </a:rPr>
              <a:t>And when they came to Reuel their father, he said, How </a:t>
            </a:r>
            <a:r>
              <a:rPr lang="en-US" sz="2400" b="0" i="1" u="none" strike="noStrike" baseline="0" dirty="0">
                <a:solidFill>
                  <a:schemeClr val="bg1"/>
                </a:solidFill>
                <a:latin typeface="Bell MT" panose="02020503060305020303" pitchFamily="18" charset="0"/>
              </a:rPr>
              <a:t>is it that</a:t>
            </a:r>
            <a:r>
              <a:rPr lang="en-US" sz="2400" b="0" i="0" u="none" strike="noStrike" baseline="0" dirty="0">
                <a:solidFill>
                  <a:schemeClr val="bg1"/>
                </a:solidFill>
                <a:latin typeface="Bell MT" panose="02020503060305020303" pitchFamily="18" charset="0"/>
              </a:rPr>
              <a:t> ye are come so soon to day? </a:t>
            </a:r>
          </a:p>
          <a:p>
            <a:pPr marR="0" algn="just" rtl="0"/>
            <a:r>
              <a:rPr lang="en-US" sz="1600" b="0" i="0" u="none" strike="noStrike" baseline="0" dirty="0">
                <a:solidFill>
                  <a:schemeClr val="bg1"/>
                </a:solidFill>
                <a:latin typeface="Bell MT" panose="02020503060305020303" pitchFamily="18" charset="0"/>
              </a:rPr>
              <a:t>19</a:t>
            </a:r>
            <a:r>
              <a:rPr lang="en-US" sz="2400" b="0" i="0" u="none" strike="noStrike" baseline="0" dirty="0">
                <a:solidFill>
                  <a:schemeClr val="bg1"/>
                </a:solidFill>
                <a:latin typeface="Bell MT" panose="02020503060305020303" pitchFamily="18" charset="0"/>
              </a:rPr>
              <a:t>  And they said, An Egyptian delivered us out of the hand of the shepherds, and also drew </a:t>
            </a:r>
            <a:r>
              <a:rPr lang="en-US" sz="2400" b="0" i="1" u="none" strike="noStrike" baseline="0" dirty="0">
                <a:solidFill>
                  <a:schemeClr val="bg1"/>
                </a:solidFill>
                <a:latin typeface="Bell MT" panose="02020503060305020303" pitchFamily="18" charset="0"/>
              </a:rPr>
              <a:t>water</a:t>
            </a:r>
            <a:r>
              <a:rPr lang="en-US" sz="2400" b="0" i="0" u="none" strike="noStrike" baseline="0" dirty="0">
                <a:solidFill>
                  <a:schemeClr val="bg1"/>
                </a:solidFill>
                <a:latin typeface="Bell MT" panose="02020503060305020303" pitchFamily="18" charset="0"/>
              </a:rPr>
              <a:t> enough for us, and watered the flock</a:t>
            </a:r>
            <a:endParaRPr lang="en-US" sz="24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405688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ADB6372F-F6E6-3D94-B1E6-AC4D2BFF2B55}"/>
              </a:ext>
            </a:extLst>
          </p:cNvPr>
          <p:cNvSpPr txBox="1"/>
          <p:nvPr/>
        </p:nvSpPr>
        <p:spPr>
          <a:xfrm>
            <a:off x="523875" y="1422826"/>
            <a:ext cx="7820025" cy="1610697"/>
          </a:xfrm>
          <a:prstGeom prst="rect">
            <a:avLst/>
          </a:prstGeom>
          <a:noFill/>
        </p:spPr>
        <p:txBody>
          <a:bodyPr wrap="square">
            <a:spAutoFit/>
          </a:bodyPr>
          <a:lstStyle/>
          <a:p>
            <a:pPr algn="just"/>
            <a:r>
              <a:rPr lang="en-US" sz="4000" b="1" i="0" baseline="30000" dirty="0">
                <a:solidFill>
                  <a:schemeClr val="bg1"/>
                </a:solidFill>
                <a:effectLst/>
                <a:latin typeface="system-ui"/>
              </a:rPr>
              <a:t>Acts 7 (Amplified Version)</a:t>
            </a:r>
          </a:p>
          <a:p>
            <a:pPr algn="just"/>
            <a:r>
              <a:rPr lang="en-US" sz="2400" b="1" i="0" baseline="30000" dirty="0">
                <a:solidFill>
                  <a:schemeClr val="bg1"/>
                </a:solidFill>
                <a:effectLst/>
                <a:latin typeface="system-ui"/>
              </a:rPr>
              <a:t>22 </a:t>
            </a:r>
            <a:r>
              <a:rPr lang="en-US" sz="2400" b="0" i="0" dirty="0">
                <a:solidFill>
                  <a:schemeClr val="bg1"/>
                </a:solidFill>
                <a:effectLst/>
                <a:latin typeface="system-ui"/>
              </a:rPr>
              <a:t>So Moses was educated in all the wisdom </a:t>
            </a:r>
            <a:r>
              <a:rPr lang="en-US" sz="2400" b="0" i="1" dirty="0">
                <a:solidFill>
                  <a:schemeClr val="bg1"/>
                </a:solidFill>
                <a:effectLst/>
                <a:latin typeface="system-ui"/>
              </a:rPr>
              <a:t>and</a:t>
            </a:r>
            <a:r>
              <a:rPr lang="en-US" sz="2400" b="0" i="0" dirty="0">
                <a:solidFill>
                  <a:schemeClr val="bg1"/>
                </a:solidFill>
                <a:effectLst/>
                <a:latin typeface="system-ui"/>
              </a:rPr>
              <a:t> </a:t>
            </a:r>
            <a:r>
              <a:rPr lang="en-US" sz="2400" b="0" i="0" dirty="0">
                <a:solidFill>
                  <a:schemeClr val="accent4"/>
                </a:solidFill>
                <a:effectLst/>
                <a:latin typeface="system-ui"/>
              </a:rPr>
              <a:t>culture</a:t>
            </a:r>
            <a:r>
              <a:rPr lang="en-US" sz="2400" b="0" i="0" dirty="0">
                <a:solidFill>
                  <a:schemeClr val="bg1"/>
                </a:solidFill>
                <a:effectLst/>
                <a:latin typeface="system-ui"/>
              </a:rPr>
              <a:t> of the Egyptians, and he was a man of power in words and deeds. </a:t>
            </a:r>
            <a:endParaRPr lang="en-US" sz="2400" dirty="0">
              <a:solidFill>
                <a:schemeClr val="bg1"/>
              </a:solidFill>
            </a:endParaRPr>
          </a:p>
        </p:txBody>
      </p:sp>
      <p:pic>
        <p:nvPicPr>
          <p:cNvPr id="6146" name="Picture 2" descr="Moses – raised for the times – Zambia Daily Mail">
            <a:extLst>
              <a:ext uri="{FF2B5EF4-FFF2-40B4-BE49-F238E27FC236}">
                <a16:creationId xmlns:a16="http://schemas.microsoft.com/office/drawing/2014/main" id="{22D3D63E-25A9-761E-5838-56DA5E810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2312" y="3698973"/>
            <a:ext cx="3561588" cy="2453538"/>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144292-76E6-E976-67EA-50D13EAEA25C}"/>
              </a:ext>
            </a:extLst>
          </p:cNvPr>
          <p:cNvSpPr txBox="1"/>
          <p:nvPr/>
        </p:nvSpPr>
        <p:spPr>
          <a:xfrm>
            <a:off x="503110" y="3551799"/>
            <a:ext cx="8146923" cy="2600712"/>
          </a:xfrm>
          <a:prstGeom prst="rect">
            <a:avLst/>
          </a:prstGeom>
          <a:solidFill>
            <a:schemeClr val="tx1"/>
          </a:solidFill>
        </p:spPr>
        <p:txBody>
          <a:bodyPr wrap="square">
            <a:spAutoFit/>
          </a:bodyPr>
          <a:lstStyle/>
          <a:p>
            <a:pPr marR="0" algn="just" rtl="0"/>
            <a:r>
              <a:rPr lang="en-US" sz="3200" b="0" i="0" u="none" strike="noStrike" baseline="0" dirty="0">
                <a:solidFill>
                  <a:schemeClr val="bg1"/>
                </a:solidFill>
                <a:latin typeface="Bell MT" panose="02020503060305020303" pitchFamily="18" charset="0"/>
              </a:rPr>
              <a:t>Exodus 2</a:t>
            </a:r>
          </a:p>
          <a:p>
            <a:pPr marR="0" algn="just" rtl="0"/>
            <a:endParaRPr lang="en-US" sz="1100" b="0" i="0" u="none" strike="noStrike" baseline="0" dirty="0">
              <a:solidFill>
                <a:schemeClr val="bg1"/>
              </a:solidFill>
              <a:latin typeface="Bell MT" panose="02020503060305020303" pitchFamily="18" charset="0"/>
            </a:endParaRPr>
          </a:p>
          <a:p>
            <a:pPr marR="0" algn="just" rtl="0"/>
            <a:r>
              <a:rPr lang="en-US" sz="1600" dirty="0">
                <a:solidFill>
                  <a:schemeClr val="bg1"/>
                </a:solidFill>
                <a:latin typeface="Bell MT" panose="02020503060305020303" pitchFamily="18" charset="0"/>
              </a:rPr>
              <a:t>18</a:t>
            </a:r>
            <a:r>
              <a:rPr lang="en-US" sz="2400" dirty="0">
                <a:solidFill>
                  <a:schemeClr val="bg1"/>
                </a:solidFill>
                <a:latin typeface="Bell MT" panose="02020503060305020303" pitchFamily="18" charset="0"/>
              </a:rPr>
              <a:t>  </a:t>
            </a:r>
            <a:r>
              <a:rPr lang="en-US" sz="2400" b="0" i="0" u="none" strike="noStrike" baseline="0" dirty="0">
                <a:solidFill>
                  <a:schemeClr val="bg1"/>
                </a:solidFill>
                <a:latin typeface="Bell MT" panose="02020503060305020303" pitchFamily="18" charset="0"/>
              </a:rPr>
              <a:t>And when they came to Reuel their father, he said, How </a:t>
            </a:r>
            <a:r>
              <a:rPr lang="en-US" sz="2400" b="0" i="1" u="none" strike="noStrike" baseline="0" dirty="0">
                <a:solidFill>
                  <a:schemeClr val="bg1"/>
                </a:solidFill>
                <a:latin typeface="Bell MT" panose="02020503060305020303" pitchFamily="18" charset="0"/>
              </a:rPr>
              <a:t>is it that</a:t>
            </a:r>
            <a:r>
              <a:rPr lang="en-US" sz="2400" b="0" i="0" u="none" strike="noStrike" baseline="0" dirty="0">
                <a:solidFill>
                  <a:schemeClr val="bg1"/>
                </a:solidFill>
                <a:latin typeface="Bell MT" panose="02020503060305020303" pitchFamily="18" charset="0"/>
              </a:rPr>
              <a:t> ye are come so soon to day? </a:t>
            </a:r>
          </a:p>
          <a:p>
            <a:pPr marR="0" algn="just" rtl="0"/>
            <a:r>
              <a:rPr lang="en-US" sz="1600" b="0" i="0" u="none" strike="noStrike" baseline="0" dirty="0">
                <a:solidFill>
                  <a:schemeClr val="bg1"/>
                </a:solidFill>
                <a:latin typeface="Bell MT" panose="02020503060305020303" pitchFamily="18" charset="0"/>
              </a:rPr>
              <a:t>19</a:t>
            </a:r>
            <a:r>
              <a:rPr lang="en-US" sz="2400" b="0" i="0" u="none" strike="noStrike" baseline="0" dirty="0">
                <a:solidFill>
                  <a:schemeClr val="bg1"/>
                </a:solidFill>
                <a:latin typeface="Bell MT" panose="02020503060305020303" pitchFamily="18" charset="0"/>
              </a:rPr>
              <a:t>  And they said, </a:t>
            </a:r>
            <a:r>
              <a:rPr lang="en-US" sz="2400" b="0" i="0" u="none" strike="noStrike" baseline="0" dirty="0">
                <a:solidFill>
                  <a:schemeClr val="accent4"/>
                </a:solidFill>
                <a:latin typeface="Bell MT" panose="02020503060305020303" pitchFamily="18" charset="0"/>
              </a:rPr>
              <a:t>An Egyptian</a:t>
            </a:r>
            <a:r>
              <a:rPr lang="en-US" sz="2400" b="0" i="0" u="none" strike="noStrike" baseline="0" dirty="0">
                <a:solidFill>
                  <a:schemeClr val="bg1"/>
                </a:solidFill>
                <a:latin typeface="Bell MT" panose="02020503060305020303" pitchFamily="18" charset="0"/>
              </a:rPr>
              <a:t> delivered us out of the hand of the shepherds, and also drew </a:t>
            </a:r>
            <a:r>
              <a:rPr lang="en-US" sz="2400" b="0" i="1" u="none" strike="noStrike" baseline="0" dirty="0">
                <a:solidFill>
                  <a:schemeClr val="bg1"/>
                </a:solidFill>
                <a:latin typeface="Bell MT" panose="02020503060305020303" pitchFamily="18" charset="0"/>
              </a:rPr>
              <a:t>water</a:t>
            </a:r>
            <a:r>
              <a:rPr lang="en-US" sz="2400" b="0" i="0" u="none" strike="noStrike" baseline="0" dirty="0">
                <a:solidFill>
                  <a:schemeClr val="bg1"/>
                </a:solidFill>
                <a:latin typeface="Bell MT" panose="02020503060305020303" pitchFamily="18" charset="0"/>
              </a:rPr>
              <a:t> enough for us, and watered the flock</a:t>
            </a:r>
            <a:endParaRPr lang="en-US" sz="24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4064616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C460DF10-D853-F632-2BD3-03C4AD2EB929}"/>
              </a:ext>
            </a:extLst>
          </p:cNvPr>
          <p:cNvSpPr txBox="1"/>
          <p:nvPr/>
        </p:nvSpPr>
        <p:spPr>
          <a:xfrm>
            <a:off x="444627" y="1490008"/>
            <a:ext cx="8248649" cy="1938992"/>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Exodus 3</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And Moses said unto God, Behold, when I come unto the children of Israel, and shall say unto them, The God of your fathers hath sent me unto you; and they shall say to me, What is his name? what shall I say unto them?</a:t>
            </a:r>
            <a:endParaRPr lang="en-US" sz="2400" dirty="0">
              <a:solidFill>
                <a:schemeClr val="bg1"/>
              </a:solidFill>
              <a:latin typeface="Bell MT" panose="02020503060305020303" pitchFamily="18" charset="0"/>
            </a:endParaRPr>
          </a:p>
        </p:txBody>
      </p:sp>
      <p:pic>
        <p:nvPicPr>
          <p:cNvPr id="3074" name="Picture 2" descr="Moses and the Burning Bush Bible Story and Lessons">
            <a:extLst>
              <a:ext uri="{FF2B5EF4-FFF2-40B4-BE49-F238E27FC236}">
                <a16:creationId xmlns:a16="http://schemas.microsoft.com/office/drawing/2014/main" id="{AA529A3C-537A-CAE7-C8DD-14A896A987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2969" y="3584447"/>
            <a:ext cx="5341031" cy="2791060"/>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247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88B5EE2E-EB71-A678-F1D9-0DA14D902270}"/>
              </a:ext>
            </a:extLst>
          </p:cNvPr>
          <p:cNvSpPr txBox="1"/>
          <p:nvPr/>
        </p:nvSpPr>
        <p:spPr>
          <a:xfrm>
            <a:off x="438150" y="1244977"/>
            <a:ext cx="7972425" cy="1200329"/>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Exodus 4</a:t>
            </a:r>
          </a:p>
          <a:p>
            <a:pPr algn="just"/>
            <a:r>
              <a:rPr lang="en-US" sz="2400" b="1" i="0" baseline="30000" dirty="0">
                <a:solidFill>
                  <a:schemeClr val="bg1"/>
                </a:solidFill>
                <a:effectLst/>
                <a:latin typeface="Bell MT" panose="02020503060305020303" pitchFamily="18" charset="0"/>
              </a:rPr>
              <a:t>24 </a:t>
            </a:r>
            <a:r>
              <a:rPr lang="en-US" sz="2400" b="0" i="0" dirty="0">
                <a:solidFill>
                  <a:schemeClr val="bg1"/>
                </a:solidFill>
                <a:effectLst/>
                <a:latin typeface="Bell MT" panose="02020503060305020303" pitchFamily="18" charset="0"/>
              </a:rPr>
              <a:t>And it came to pass by the way in the inn, that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met him, and sought to kill him.</a:t>
            </a:r>
          </a:p>
        </p:txBody>
      </p:sp>
      <p:pic>
        <p:nvPicPr>
          <p:cNvPr id="14" name="Picture 13" descr="A person holding a sword and another person holding a sword&#10;&#10;Description automatically generated">
            <a:extLst>
              <a:ext uri="{FF2B5EF4-FFF2-40B4-BE49-F238E27FC236}">
                <a16:creationId xmlns:a16="http://schemas.microsoft.com/office/drawing/2014/main" id="{44A8B93E-7A0F-89F0-D6AE-8F91F751D3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4920" y="2694837"/>
            <a:ext cx="3429000" cy="3429000"/>
          </a:xfrm>
          <a:prstGeom prst="rect">
            <a:avLst/>
          </a:prstGeom>
          <a:effectLst>
            <a:softEdge rad="127000"/>
          </a:effectLst>
        </p:spPr>
      </p:pic>
    </p:spTree>
    <p:extLst>
      <p:ext uri="{BB962C8B-B14F-4D97-AF65-F5344CB8AC3E}">
        <p14:creationId xmlns:p14="http://schemas.microsoft.com/office/powerpoint/2010/main" val="1718274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88B5EE2E-EB71-A678-F1D9-0DA14D902270}"/>
              </a:ext>
            </a:extLst>
          </p:cNvPr>
          <p:cNvSpPr txBox="1"/>
          <p:nvPr/>
        </p:nvSpPr>
        <p:spPr>
          <a:xfrm>
            <a:off x="438150" y="1244977"/>
            <a:ext cx="7972425" cy="3046988"/>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Exodus 4</a:t>
            </a:r>
          </a:p>
          <a:p>
            <a:pPr algn="just"/>
            <a:r>
              <a:rPr lang="en-US" sz="2400" b="1" i="0" baseline="30000" dirty="0">
                <a:solidFill>
                  <a:schemeClr val="bg1"/>
                </a:solidFill>
                <a:effectLst/>
                <a:latin typeface="Bell MT" panose="02020503060305020303" pitchFamily="18" charset="0"/>
              </a:rPr>
              <a:t>24 </a:t>
            </a:r>
            <a:r>
              <a:rPr lang="en-US" sz="2400" b="0" i="0" dirty="0">
                <a:solidFill>
                  <a:schemeClr val="bg1"/>
                </a:solidFill>
                <a:effectLst/>
                <a:latin typeface="Bell MT" panose="02020503060305020303" pitchFamily="18" charset="0"/>
              </a:rPr>
              <a:t>And it came to pass by the way in the inn, that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met him, and sought to kill him.</a:t>
            </a:r>
          </a:p>
          <a:p>
            <a:pPr algn="just"/>
            <a:r>
              <a:rPr lang="en-US" sz="2400" b="1" i="0" baseline="30000" dirty="0">
                <a:solidFill>
                  <a:schemeClr val="bg1"/>
                </a:solidFill>
                <a:effectLst/>
                <a:latin typeface="Bell MT" panose="02020503060305020303" pitchFamily="18" charset="0"/>
              </a:rPr>
              <a:t>25 </a:t>
            </a:r>
            <a:r>
              <a:rPr lang="en-US" sz="2400" b="0" i="0" dirty="0">
                <a:solidFill>
                  <a:schemeClr val="bg1"/>
                </a:solidFill>
                <a:effectLst/>
                <a:latin typeface="Bell MT" panose="02020503060305020303" pitchFamily="18" charset="0"/>
              </a:rPr>
              <a:t>Then Zipporah took a sharp stone, and cut off the foreskin of her son, and cast it at his feet, and said, Surely a bloody husband art thou to me.</a:t>
            </a:r>
          </a:p>
          <a:p>
            <a:pPr algn="just"/>
            <a:r>
              <a:rPr lang="en-US" sz="2400" b="1" i="0" baseline="30000" dirty="0">
                <a:solidFill>
                  <a:schemeClr val="bg1"/>
                </a:solidFill>
                <a:effectLst/>
                <a:latin typeface="Bell MT" panose="02020503060305020303" pitchFamily="18" charset="0"/>
              </a:rPr>
              <a:t>26 </a:t>
            </a:r>
            <a:r>
              <a:rPr lang="en-US" sz="2400" b="0" i="0" dirty="0">
                <a:solidFill>
                  <a:schemeClr val="bg1"/>
                </a:solidFill>
                <a:effectLst/>
                <a:latin typeface="Bell MT" panose="02020503060305020303" pitchFamily="18" charset="0"/>
              </a:rPr>
              <a:t>So he let him go: then she said, A bloody husband thou art, because of the circumcision</a:t>
            </a:r>
          </a:p>
        </p:txBody>
      </p:sp>
      <p:pic>
        <p:nvPicPr>
          <p:cNvPr id="5" name="Picture 4" descr="A person lying in a bed with a person in a robe&#10;&#10;Description automatically generated">
            <a:extLst>
              <a:ext uri="{FF2B5EF4-FFF2-40B4-BE49-F238E27FC236}">
                <a16:creationId xmlns:a16="http://schemas.microsoft.com/office/drawing/2014/main" id="{C0E3967D-C46C-9345-9A93-DDBA6BB628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2743" y="3942968"/>
            <a:ext cx="2393823" cy="2393823"/>
          </a:xfrm>
          <a:prstGeom prst="rect">
            <a:avLst/>
          </a:prstGeom>
          <a:effectLst>
            <a:softEdge rad="50800"/>
          </a:effectLst>
        </p:spPr>
      </p:pic>
    </p:spTree>
    <p:extLst>
      <p:ext uri="{BB962C8B-B14F-4D97-AF65-F5344CB8AC3E}">
        <p14:creationId xmlns:p14="http://schemas.microsoft.com/office/powerpoint/2010/main" val="3148535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22589CB6-01BC-5355-D49D-1BB44CB9D779}"/>
              </a:ext>
            </a:extLst>
          </p:cNvPr>
          <p:cNvSpPr txBox="1"/>
          <p:nvPr/>
        </p:nvSpPr>
        <p:spPr>
          <a:xfrm>
            <a:off x="400907" y="1114067"/>
            <a:ext cx="8362093" cy="1723549"/>
          </a:xfrm>
          <a:prstGeom prst="rect">
            <a:avLst/>
          </a:prstGeom>
          <a:noFill/>
        </p:spPr>
        <p:txBody>
          <a:bodyPr wrap="square">
            <a:spAutoFit/>
          </a:bodyPr>
          <a:lstStyle/>
          <a:p>
            <a:pPr algn="just"/>
            <a:r>
              <a:rPr lang="en-US" sz="2800" b="0" i="0" dirty="0">
                <a:solidFill>
                  <a:schemeClr val="bg1"/>
                </a:solidFill>
                <a:effectLst/>
                <a:latin typeface="Bell MT" panose="02020503060305020303" pitchFamily="18" charset="0"/>
              </a:rPr>
              <a:t>Leviticus 19</a:t>
            </a:r>
          </a:p>
          <a:p>
            <a:pPr algn="just"/>
            <a:endParaRPr lang="en-US" sz="600" b="0" i="0" dirty="0">
              <a:solidFill>
                <a:schemeClr val="bg1"/>
              </a:solidFill>
              <a:effectLst/>
              <a:latin typeface="Bell MT" panose="02020503060305020303" pitchFamily="18" charset="0"/>
            </a:endParaRPr>
          </a:p>
          <a:p>
            <a:pPr algn="just"/>
            <a:r>
              <a:rPr lang="en-US" sz="2400" b="0" i="0" dirty="0">
                <a:solidFill>
                  <a:schemeClr val="bg1"/>
                </a:solidFill>
                <a:effectLst/>
                <a:latin typeface="Bell MT" panose="02020503060305020303" pitchFamily="18" charset="0"/>
              </a:rPr>
              <a:t>And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a:t>
            </a:r>
            <a:r>
              <a:rPr lang="en-US" sz="2400" b="0" i="0" dirty="0" err="1">
                <a:solidFill>
                  <a:schemeClr val="bg1"/>
                </a:solidFill>
                <a:effectLst/>
                <a:latin typeface="Bell MT" panose="02020503060305020303" pitchFamily="18" charset="0"/>
              </a:rPr>
              <a:t>spake</a:t>
            </a:r>
            <a:r>
              <a:rPr lang="en-US" sz="2400" b="0" i="0" dirty="0">
                <a:solidFill>
                  <a:schemeClr val="bg1"/>
                </a:solidFill>
                <a:effectLst/>
                <a:latin typeface="Bell MT" panose="02020503060305020303" pitchFamily="18" charset="0"/>
              </a:rPr>
              <a:t> unto Moses, saying,</a:t>
            </a:r>
          </a:p>
          <a:p>
            <a:pPr algn="just"/>
            <a:r>
              <a:rPr lang="en-US" sz="2400" b="1" i="0" baseline="30000" dirty="0">
                <a:solidFill>
                  <a:schemeClr val="bg1"/>
                </a:solidFill>
                <a:effectLst/>
                <a:latin typeface="Bell MT" panose="02020503060305020303" pitchFamily="18" charset="0"/>
              </a:rPr>
              <a:t>2 </a:t>
            </a:r>
            <a:r>
              <a:rPr lang="en-US" sz="2400" b="0" i="0" dirty="0">
                <a:solidFill>
                  <a:schemeClr val="bg1"/>
                </a:solidFill>
                <a:effectLst/>
                <a:latin typeface="Bell MT" panose="02020503060305020303" pitchFamily="18" charset="0"/>
              </a:rPr>
              <a:t>Speak unto all the congregation of the children of Israel, and say unto them, Ye shall be holy: for I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your God am holy.</a:t>
            </a:r>
          </a:p>
        </p:txBody>
      </p:sp>
      <p:sp>
        <p:nvSpPr>
          <p:cNvPr id="6" name="TextBox 5">
            <a:extLst>
              <a:ext uri="{FF2B5EF4-FFF2-40B4-BE49-F238E27FC236}">
                <a16:creationId xmlns:a16="http://schemas.microsoft.com/office/drawing/2014/main" id="{C6A2BADC-F9F7-59D7-E3A6-D3D91674E062}"/>
              </a:ext>
            </a:extLst>
          </p:cNvPr>
          <p:cNvSpPr txBox="1"/>
          <p:nvPr/>
        </p:nvSpPr>
        <p:spPr>
          <a:xfrm>
            <a:off x="400907" y="3119412"/>
            <a:ext cx="8438293" cy="1569660"/>
          </a:xfrm>
          <a:prstGeom prst="rect">
            <a:avLst/>
          </a:prstGeom>
          <a:noFill/>
        </p:spPr>
        <p:txBody>
          <a:bodyPr wrap="square">
            <a:spAutoFit/>
          </a:bodyPr>
          <a:lstStyle/>
          <a:p>
            <a:pPr algn="just"/>
            <a:r>
              <a:rPr lang="en-US" sz="2400" b="1" i="0" baseline="30000" dirty="0">
                <a:solidFill>
                  <a:schemeClr val="bg1"/>
                </a:solidFill>
                <a:effectLst/>
                <a:latin typeface="Bell MT" panose="02020503060305020303" pitchFamily="18" charset="0"/>
              </a:rPr>
              <a:t>27 </a:t>
            </a:r>
            <a:r>
              <a:rPr lang="en-US" sz="2400" b="0" i="0" dirty="0">
                <a:solidFill>
                  <a:schemeClr val="bg1"/>
                </a:solidFill>
                <a:effectLst/>
                <a:latin typeface="Bell MT" panose="02020503060305020303" pitchFamily="18" charset="0"/>
              </a:rPr>
              <a:t>Ye shall not round the corners of your heads, neither shalt thou mar the corners of thy beard.</a:t>
            </a:r>
          </a:p>
          <a:p>
            <a:pPr algn="just"/>
            <a:r>
              <a:rPr lang="en-US" sz="2400" b="1" i="0" baseline="30000" dirty="0">
                <a:solidFill>
                  <a:schemeClr val="bg1"/>
                </a:solidFill>
                <a:effectLst/>
                <a:latin typeface="Bell MT" panose="02020503060305020303" pitchFamily="18" charset="0"/>
              </a:rPr>
              <a:t>28 </a:t>
            </a:r>
            <a:r>
              <a:rPr lang="en-US" sz="2400" b="0" i="0" dirty="0">
                <a:solidFill>
                  <a:schemeClr val="bg1"/>
                </a:solidFill>
                <a:effectLst/>
                <a:latin typeface="Bell MT" panose="02020503060305020303" pitchFamily="18" charset="0"/>
              </a:rPr>
              <a:t>Ye shall not make any cuttings in your flesh for the dead, nor print any marks upon you: I am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a:t>
            </a:r>
          </a:p>
        </p:txBody>
      </p:sp>
      <p:grpSp>
        <p:nvGrpSpPr>
          <p:cNvPr id="5" name="Group 4">
            <a:extLst>
              <a:ext uri="{FF2B5EF4-FFF2-40B4-BE49-F238E27FC236}">
                <a16:creationId xmlns:a16="http://schemas.microsoft.com/office/drawing/2014/main" id="{2B3022E6-5E65-1EF8-A0B7-E15E7AB7109A}"/>
              </a:ext>
            </a:extLst>
          </p:cNvPr>
          <p:cNvGrpSpPr/>
          <p:nvPr/>
        </p:nvGrpSpPr>
        <p:grpSpPr>
          <a:xfrm>
            <a:off x="400907" y="4642258"/>
            <a:ext cx="8342186" cy="1792225"/>
            <a:chOff x="400907" y="4642258"/>
            <a:chExt cx="8342186" cy="1792225"/>
          </a:xfrm>
        </p:grpSpPr>
        <p:pic>
          <p:nvPicPr>
            <p:cNvPr id="12290" name="Picture 2" descr="Elaborately tattooed mummy brings archeologists to tears | CBC News">
              <a:extLst>
                <a:ext uri="{FF2B5EF4-FFF2-40B4-BE49-F238E27FC236}">
                  <a16:creationId xmlns:a16="http://schemas.microsoft.com/office/drawing/2014/main" id="{4DB0E9A3-EE5B-0BCF-9AAC-095BD1454A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907" y="4785670"/>
              <a:ext cx="3112389" cy="150540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2292" name="Picture 4" descr="Wall Painting with Egyptian Hieroglyphics from Tomb 24, Giza | Ancient  egypt art, Egyptian hieroglyphics, Egypt art">
              <a:extLst>
                <a:ext uri="{FF2B5EF4-FFF2-40B4-BE49-F238E27FC236}">
                  <a16:creationId xmlns:a16="http://schemas.microsoft.com/office/drawing/2014/main" id="{07308ADF-8D35-45DC-1EB0-DC8DEAAE0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2773" y="4642258"/>
              <a:ext cx="2560320" cy="1792225"/>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pic>
          <p:nvPicPr>
            <p:cNvPr id="9218" name="Picture 2" descr="The real reason why Egyptian women started tattooing themselves in 4th century B.C.">
              <a:extLst>
                <a:ext uri="{FF2B5EF4-FFF2-40B4-BE49-F238E27FC236}">
                  <a16:creationId xmlns:a16="http://schemas.microsoft.com/office/drawing/2014/main" id="{3BB6448B-CBE1-81FE-9E55-6D97C4894A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5403" y="4725649"/>
              <a:ext cx="2485263" cy="1586338"/>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grpSp>
      <p:pic>
        <p:nvPicPr>
          <p:cNvPr id="2" name="Picture 2" descr="40 Intimate Photos Capture Young People of the UK at Home Parties in the  Early 1970s | Vintage News Daily">
            <a:extLst>
              <a:ext uri="{FF2B5EF4-FFF2-40B4-BE49-F238E27FC236}">
                <a16:creationId xmlns:a16="http://schemas.microsoft.com/office/drawing/2014/main" id="{404EDEB9-DBC7-D2E5-1757-C3113E2804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7111" y="1975841"/>
            <a:ext cx="5923681" cy="3526441"/>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474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20" name="Picture 19" descr="A person standing on a building&#10;&#10;Description automatically generated">
            <a:extLst>
              <a:ext uri="{FF2B5EF4-FFF2-40B4-BE49-F238E27FC236}">
                <a16:creationId xmlns:a16="http://schemas.microsoft.com/office/drawing/2014/main" id="{41143311-F138-FE53-689F-394FDBAE0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4925" y="-35054"/>
            <a:ext cx="1783083" cy="1783083"/>
          </a:xfrm>
          <a:prstGeom prst="rect">
            <a:avLst/>
          </a:prstGeom>
          <a:effectLst>
            <a:softEdge rad="114300"/>
          </a:effectLst>
        </p:spPr>
      </p:pic>
      <p:sp>
        <p:nvSpPr>
          <p:cNvPr id="3" name="TextBox 2">
            <a:extLst>
              <a:ext uri="{FF2B5EF4-FFF2-40B4-BE49-F238E27FC236}">
                <a16:creationId xmlns:a16="http://schemas.microsoft.com/office/drawing/2014/main" id="{F7D65246-4644-8DEA-E007-C01CAC0DC8E2}"/>
              </a:ext>
            </a:extLst>
          </p:cNvPr>
          <p:cNvSpPr txBox="1"/>
          <p:nvPr/>
        </p:nvSpPr>
        <p:spPr>
          <a:xfrm>
            <a:off x="416052" y="1171944"/>
            <a:ext cx="8321040" cy="5201424"/>
          </a:xfrm>
          <a:prstGeom prst="rect">
            <a:avLst/>
          </a:prstGeom>
          <a:noFill/>
        </p:spPr>
        <p:txBody>
          <a:bodyPr wrap="square">
            <a:spAutoFit/>
          </a:bodyPr>
          <a:lstStyle/>
          <a:p>
            <a:pPr marR="0" algn="just" rtl="0"/>
            <a:r>
              <a:rPr lang="en-US" sz="3200" b="0" i="0" u="none" strike="noStrike" baseline="0" dirty="0">
                <a:solidFill>
                  <a:schemeClr val="bg1"/>
                </a:solidFill>
                <a:latin typeface="Bell MT" panose="02020503060305020303" pitchFamily="18" charset="0"/>
              </a:rPr>
              <a:t>Jeremiah 29</a:t>
            </a:r>
          </a:p>
          <a:p>
            <a:pPr marR="0" algn="just" rtl="0"/>
            <a:endParaRPr lang="en-US" sz="1200" b="0" i="0" u="none" strike="noStrike" baseline="0" dirty="0">
              <a:solidFill>
                <a:schemeClr val="bg1"/>
              </a:solidFill>
              <a:latin typeface="Bell MT" panose="02020503060305020303" pitchFamily="18" charset="0"/>
            </a:endParaRPr>
          </a:p>
          <a:p>
            <a:pPr marR="0" algn="just" rtl="0"/>
            <a:r>
              <a:rPr lang="en-US" sz="2400" b="0" i="0" u="none" strike="noStrike" baseline="0" dirty="0">
                <a:solidFill>
                  <a:schemeClr val="bg1"/>
                </a:solidFill>
                <a:latin typeface="Bell MT" panose="02020503060305020303" pitchFamily="18" charset="0"/>
              </a:rPr>
              <a:t>4 Thus saith the LORD of hosts, the God of Israel, unto all that are carried away captives, whom I have caused to be carried away from Jerusalem unto Babylon; </a:t>
            </a:r>
          </a:p>
          <a:p>
            <a:pPr marR="0" algn="just" rtl="0"/>
            <a:r>
              <a:rPr lang="en-US" sz="2400" b="0" i="0" u="none" strike="noStrike" baseline="0" dirty="0">
                <a:solidFill>
                  <a:schemeClr val="bg1"/>
                </a:solidFill>
                <a:latin typeface="Bell MT" panose="02020503060305020303" pitchFamily="18" charset="0"/>
              </a:rPr>
              <a:t>5  Build ye houses, and dwell </a:t>
            </a:r>
            <a:r>
              <a:rPr lang="en-US" sz="2400" b="0" i="1" u="none" strike="noStrike" baseline="0" dirty="0">
                <a:solidFill>
                  <a:schemeClr val="bg1"/>
                </a:solidFill>
                <a:latin typeface="Bell MT" panose="02020503060305020303" pitchFamily="18" charset="0"/>
              </a:rPr>
              <a:t>in them;</a:t>
            </a:r>
            <a:r>
              <a:rPr lang="en-US" sz="2400" b="0" i="0" u="none" strike="noStrike" baseline="0" dirty="0">
                <a:solidFill>
                  <a:schemeClr val="bg1"/>
                </a:solidFill>
                <a:latin typeface="Bell MT" panose="02020503060305020303" pitchFamily="18" charset="0"/>
              </a:rPr>
              <a:t> and plant gardens, and eat the fruit of them; </a:t>
            </a:r>
          </a:p>
          <a:p>
            <a:pPr marR="0" algn="just" rtl="0"/>
            <a:r>
              <a:rPr lang="en-US" sz="2400" b="0" i="0" u="none" strike="noStrike" baseline="0" dirty="0">
                <a:solidFill>
                  <a:schemeClr val="bg1"/>
                </a:solidFill>
                <a:latin typeface="Bell MT" panose="02020503060305020303" pitchFamily="18" charset="0"/>
              </a:rPr>
              <a:t>6  Take ye wives, and beget sons and daughters; and take wives for your sons, and give your daughters to husbands, that they may bear sons and daughters; that ye may be increased there, and not diminished. </a:t>
            </a:r>
          </a:p>
          <a:p>
            <a:pPr marR="0" algn="just" rtl="0"/>
            <a:r>
              <a:rPr lang="en-US" sz="2400" b="0" i="0" u="none" strike="noStrike" baseline="0" dirty="0">
                <a:solidFill>
                  <a:schemeClr val="bg1"/>
                </a:solidFill>
                <a:latin typeface="Bell MT" panose="02020503060305020303" pitchFamily="18" charset="0"/>
              </a:rPr>
              <a:t>7  And seek the peace of the city whither I have caused you to be carried away captives, and pray unto the LORD for it: for in the peace thereof shall ye have peace. </a:t>
            </a:r>
            <a:endParaRPr lang="en-US" sz="24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2018904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12" name="Picture 11" descr="A person in a white robe standing in front of a doorway&#10;&#10;Description automatically generated">
            <a:extLst>
              <a:ext uri="{FF2B5EF4-FFF2-40B4-BE49-F238E27FC236}">
                <a16:creationId xmlns:a16="http://schemas.microsoft.com/office/drawing/2014/main" id="{5B771574-CC74-8B44-4165-B23B10626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0568" y="1058172"/>
            <a:ext cx="2148840" cy="2148840"/>
          </a:xfrm>
          <a:prstGeom prst="rect">
            <a:avLst/>
          </a:prstGeom>
        </p:spPr>
      </p:pic>
      <p:sp>
        <p:nvSpPr>
          <p:cNvPr id="3" name="TextBox 2">
            <a:extLst>
              <a:ext uri="{FF2B5EF4-FFF2-40B4-BE49-F238E27FC236}">
                <a16:creationId xmlns:a16="http://schemas.microsoft.com/office/drawing/2014/main" id="{36CF4F65-DFD9-03E6-28F4-9F328B22B37C}"/>
              </a:ext>
            </a:extLst>
          </p:cNvPr>
          <p:cNvSpPr txBox="1"/>
          <p:nvPr/>
        </p:nvSpPr>
        <p:spPr>
          <a:xfrm>
            <a:off x="390144" y="1081347"/>
            <a:ext cx="6291072" cy="2246769"/>
          </a:xfrm>
          <a:prstGeom prst="rect">
            <a:avLst/>
          </a:prstGeom>
          <a:noFill/>
        </p:spPr>
        <p:txBody>
          <a:bodyPr wrap="square">
            <a:spAutoFit/>
          </a:bodyPr>
          <a:lstStyle/>
          <a:p>
            <a:pPr marR="0" algn="just" rtl="0"/>
            <a:r>
              <a:rPr lang="en-US" sz="3200" b="0" i="1" u="none" strike="noStrike" baseline="0" dirty="0">
                <a:solidFill>
                  <a:schemeClr val="bg1"/>
                </a:solidFill>
                <a:latin typeface="Bell MT" panose="02020503060305020303" pitchFamily="18" charset="0"/>
              </a:rPr>
              <a:t>Haggai 1</a:t>
            </a:r>
          </a:p>
          <a:p>
            <a:pPr marR="0" algn="just" rtl="0"/>
            <a:endParaRPr lang="en-US" sz="1200" b="0" i="1" u="none" strike="noStrike" baseline="0" dirty="0">
              <a:solidFill>
                <a:schemeClr val="bg1"/>
              </a:solidFill>
              <a:latin typeface="Bell MT" panose="02020503060305020303" pitchFamily="18" charset="0"/>
            </a:endParaRPr>
          </a:p>
          <a:p>
            <a:pPr marR="0" algn="just" rtl="0"/>
            <a:r>
              <a:rPr lang="en-US" b="0" i="1" u="none" strike="noStrike" baseline="0" dirty="0">
                <a:solidFill>
                  <a:schemeClr val="bg1"/>
                </a:solidFill>
                <a:latin typeface="Bell MT" panose="02020503060305020303" pitchFamily="18" charset="0"/>
              </a:rPr>
              <a:t>4</a:t>
            </a:r>
            <a:r>
              <a:rPr lang="en-US" sz="2400" b="0" i="1" u="none" strike="noStrike" baseline="0" dirty="0">
                <a:solidFill>
                  <a:schemeClr val="bg1"/>
                </a:solidFill>
                <a:latin typeface="Bell MT" panose="02020503060305020303" pitchFamily="18" charset="0"/>
              </a:rPr>
              <a:t> Is it</a:t>
            </a:r>
            <a:r>
              <a:rPr lang="en-US" sz="2400" b="0" i="0" u="none" strike="noStrike" baseline="0" dirty="0">
                <a:solidFill>
                  <a:schemeClr val="bg1"/>
                </a:solidFill>
                <a:latin typeface="Bell MT" panose="02020503060305020303" pitchFamily="18" charset="0"/>
              </a:rPr>
              <a:t> time for you, O ye, to dwell in your </a:t>
            </a:r>
            <a:r>
              <a:rPr lang="en-US" sz="2400" b="0" i="0" u="none" strike="noStrike" baseline="0" dirty="0" err="1">
                <a:solidFill>
                  <a:schemeClr val="bg1"/>
                </a:solidFill>
                <a:latin typeface="Bell MT" panose="02020503060305020303" pitchFamily="18" charset="0"/>
              </a:rPr>
              <a:t>cieled</a:t>
            </a:r>
            <a:r>
              <a:rPr lang="en-US" sz="2400" b="0" i="0" u="none" strike="noStrike" baseline="0" dirty="0">
                <a:solidFill>
                  <a:schemeClr val="bg1"/>
                </a:solidFill>
                <a:latin typeface="Bell MT" panose="02020503060305020303" pitchFamily="18" charset="0"/>
              </a:rPr>
              <a:t> houses, and this house </a:t>
            </a:r>
            <a:r>
              <a:rPr lang="en-US" sz="2400" b="0" i="1" u="none" strike="noStrike" baseline="0" dirty="0">
                <a:solidFill>
                  <a:schemeClr val="bg1"/>
                </a:solidFill>
                <a:latin typeface="Bell MT" panose="02020503060305020303" pitchFamily="18" charset="0"/>
              </a:rPr>
              <a:t>lie</a:t>
            </a:r>
            <a:r>
              <a:rPr lang="en-US" sz="2400" b="0" i="0" u="none" strike="noStrike" baseline="0" dirty="0">
                <a:solidFill>
                  <a:schemeClr val="bg1"/>
                </a:solidFill>
                <a:latin typeface="Bell MT" panose="02020503060305020303" pitchFamily="18" charset="0"/>
              </a:rPr>
              <a:t> waste? </a:t>
            </a:r>
          </a:p>
          <a:p>
            <a:pPr marR="0" algn="just" rtl="0"/>
            <a:r>
              <a:rPr lang="en-US" b="0" i="0" u="none" strike="noStrike" baseline="0" dirty="0">
                <a:solidFill>
                  <a:schemeClr val="bg1"/>
                </a:solidFill>
                <a:latin typeface="Bell MT" panose="02020503060305020303" pitchFamily="18" charset="0"/>
              </a:rPr>
              <a:t>5</a:t>
            </a:r>
            <a:r>
              <a:rPr lang="en-US" sz="2400" b="0" i="0" u="none" strike="noStrike" baseline="0" dirty="0">
                <a:solidFill>
                  <a:schemeClr val="bg1"/>
                </a:solidFill>
                <a:latin typeface="Bell MT" panose="02020503060305020303" pitchFamily="18" charset="0"/>
              </a:rPr>
              <a:t>  Now therefore thus saith the LORD of hosts; Consider your ways. </a:t>
            </a:r>
            <a:endParaRPr lang="en-US" sz="2400" dirty="0">
              <a:solidFill>
                <a:schemeClr val="bg1"/>
              </a:solidFill>
              <a:latin typeface="Bell MT" panose="02020503060305020303" pitchFamily="18" charset="0"/>
            </a:endParaRPr>
          </a:p>
        </p:txBody>
      </p:sp>
      <p:grpSp>
        <p:nvGrpSpPr>
          <p:cNvPr id="15" name="Group 14">
            <a:extLst>
              <a:ext uri="{FF2B5EF4-FFF2-40B4-BE49-F238E27FC236}">
                <a16:creationId xmlns:a16="http://schemas.microsoft.com/office/drawing/2014/main" id="{5A45C95C-526F-192D-35A7-CADC56610424}"/>
              </a:ext>
            </a:extLst>
          </p:cNvPr>
          <p:cNvGrpSpPr/>
          <p:nvPr/>
        </p:nvGrpSpPr>
        <p:grpSpPr>
          <a:xfrm>
            <a:off x="390144" y="2889504"/>
            <a:ext cx="8357616" cy="3282180"/>
            <a:chOff x="390144" y="2889504"/>
            <a:chExt cx="8357616" cy="3282180"/>
          </a:xfrm>
        </p:grpSpPr>
        <p:sp>
          <p:nvSpPr>
            <p:cNvPr id="6" name="TextBox 5">
              <a:extLst>
                <a:ext uri="{FF2B5EF4-FFF2-40B4-BE49-F238E27FC236}">
                  <a16:creationId xmlns:a16="http://schemas.microsoft.com/office/drawing/2014/main" id="{8730F13E-66D6-C84D-F1AA-928315371400}"/>
                </a:ext>
              </a:extLst>
            </p:cNvPr>
            <p:cNvSpPr txBox="1"/>
            <p:nvPr/>
          </p:nvSpPr>
          <p:spPr>
            <a:xfrm>
              <a:off x="390144" y="3986470"/>
              <a:ext cx="8357616" cy="2185214"/>
            </a:xfrm>
            <a:prstGeom prst="rect">
              <a:avLst/>
            </a:prstGeom>
            <a:noFill/>
            <a:ln w="25400">
              <a:solidFill>
                <a:srgbClr val="FF0000"/>
              </a:solidFill>
            </a:ln>
          </p:spPr>
          <p:txBody>
            <a:bodyPr wrap="square">
              <a:spAutoFit/>
            </a:bodyPr>
            <a:lstStyle/>
            <a:p>
              <a:pPr marR="0" rtl="0"/>
              <a:r>
                <a:rPr lang="en-US" sz="2000" b="1" i="0" u="none" strike="noStrike" baseline="0" dirty="0">
                  <a:solidFill>
                    <a:schemeClr val="bg1"/>
                  </a:solidFill>
                  <a:latin typeface="Verdana" panose="020B0604030504040204" pitchFamily="34" charset="0"/>
                </a:rPr>
                <a:t>H1870</a:t>
              </a:r>
            </a:p>
            <a:p>
              <a:pPr marR="0" rtl="0"/>
              <a:r>
                <a:rPr lang="he-IL" b="0" i="0" u="none" strike="noStrike" baseline="0" dirty="0">
                  <a:solidFill>
                    <a:schemeClr val="bg1"/>
                  </a:solidFill>
                  <a:latin typeface="Arial" panose="020B0604020202020204" pitchFamily="34" charset="0"/>
                </a:rPr>
                <a:t>דֶּרֶךְ</a:t>
              </a:r>
              <a:endParaRPr lang="en-US" sz="1600" b="0" i="0" u="none" strike="noStrike" baseline="0" dirty="0">
                <a:solidFill>
                  <a:schemeClr val="bg1"/>
                </a:solidFill>
                <a:latin typeface="Verdana" panose="020B0604030504040204" pitchFamily="34" charset="0"/>
              </a:endParaRPr>
            </a:p>
            <a:p>
              <a:pPr marR="0" rtl="0"/>
              <a:r>
                <a:rPr lang="en-US" b="0" i="0" u="none" strike="noStrike" baseline="0" dirty="0" err="1">
                  <a:solidFill>
                    <a:schemeClr val="bg1"/>
                  </a:solidFill>
                  <a:latin typeface="Doulos SIL" panose="02000500070000020004" pitchFamily="2" charset="0"/>
                </a:rPr>
                <a:t>derek</a:t>
              </a:r>
              <a:endParaRPr lang="en-US" sz="1600" b="0" i="0" u="none" strike="noStrike" baseline="0" dirty="0">
                <a:solidFill>
                  <a:schemeClr val="bg1"/>
                </a:solidFill>
                <a:latin typeface="Verdana" panose="020B0604030504040204" pitchFamily="34" charset="0"/>
              </a:endParaRPr>
            </a:p>
            <a:p>
              <a:pPr marR="0" rtl="0"/>
              <a:r>
                <a:rPr lang="en-US" sz="1600" b="0" i="1" u="none" strike="noStrike" baseline="0" dirty="0">
                  <a:solidFill>
                    <a:schemeClr val="bg1"/>
                  </a:solidFill>
                  <a:latin typeface="Verdana" panose="020B0604030504040204" pitchFamily="34" charset="0"/>
                </a:rPr>
                <a:t>deh'-</a:t>
              </a:r>
              <a:r>
                <a:rPr lang="en-US" sz="1600" b="0" i="1" u="none" strike="noStrike" baseline="0" dirty="0" err="1">
                  <a:solidFill>
                    <a:schemeClr val="bg1"/>
                  </a:solidFill>
                  <a:latin typeface="Verdana" panose="020B0604030504040204" pitchFamily="34" charset="0"/>
                </a:rPr>
                <a:t>rek</a:t>
              </a:r>
              <a:endParaRPr lang="en-US" sz="1600" b="0" i="0" u="none" strike="noStrike" baseline="0" dirty="0">
                <a:solidFill>
                  <a:schemeClr val="bg1"/>
                </a:solidFill>
                <a:latin typeface="Verdana" panose="020B0604030504040204" pitchFamily="34" charset="0"/>
              </a:endParaRPr>
            </a:p>
            <a:p>
              <a:pPr marR="0" rtl="0"/>
              <a:r>
                <a:rPr lang="en-US" sz="1600" b="0" i="0" u="none" strike="noStrike" baseline="0" dirty="0">
                  <a:solidFill>
                    <a:schemeClr val="bg1"/>
                  </a:solidFill>
                  <a:latin typeface="Verdana" panose="020B0604030504040204" pitchFamily="34" charset="0"/>
                </a:rPr>
                <a:t>From H1869; a </a:t>
              </a:r>
              <a:r>
                <a:rPr lang="en-US" sz="1600" b="0" i="1" u="none" strike="noStrike" baseline="0" dirty="0">
                  <a:solidFill>
                    <a:schemeClr val="bg1"/>
                  </a:solidFill>
                  <a:latin typeface="Verdana" panose="020B0604030504040204" pitchFamily="34" charset="0"/>
                </a:rPr>
                <a:t>road</a:t>
              </a:r>
              <a:r>
                <a:rPr lang="en-US" sz="1600" b="0" i="0" u="none" strike="noStrike" baseline="0" dirty="0">
                  <a:solidFill>
                    <a:schemeClr val="bg1"/>
                  </a:solidFill>
                  <a:latin typeface="Verdana" panose="020B0604030504040204" pitchFamily="34" charset="0"/>
                </a:rPr>
                <a:t> (as </a:t>
              </a:r>
              <a:r>
                <a:rPr lang="en-US" sz="1600" b="0" i="1" u="none" strike="noStrike" baseline="0" dirty="0">
                  <a:solidFill>
                    <a:schemeClr val="bg1"/>
                  </a:solidFill>
                  <a:latin typeface="Verdana" panose="020B0604030504040204" pitchFamily="34" charset="0"/>
                </a:rPr>
                <a:t>trodden</a:t>
              </a:r>
              <a:r>
                <a:rPr lang="en-US" sz="1600" b="0" i="0" u="none" strike="noStrike" baseline="0" dirty="0">
                  <a:solidFill>
                    <a:schemeClr val="bg1"/>
                  </a:solidFill>
                  <a:latin typeface="Verdana" panose="020B0604030504040204" pitchFamily="34" charset="0"/>
                </a:rPr>
                <a:t>); figuratively a </a:t>
              </a:r>
              <a:r>
                <a:rPr lang="en-US" sz="1600" b="0" i="1" u="none" strike="noStrike" baseline="0" dirty="0">
                  <a:solidFill>
                    <a:schemeClr val="bg1"/>
                  </a:solidFill>
                  <a:latin typeface="Verdana" panose="020B0604030504040204" pitchFamily="34" charset="0"/>
                </a:rPr>
                <a:t>course</a:t>
              </a:r>
              <a:r>
                <a:rPr lang="en-US" sz="1600" b="0" i="0" u="none" strike="noStrike" baseline="0" dirty="0">
                  <a:solidFill>
                    <a:schemeClr val="bg1"/>
                  </a:solidFill>
                  <a:latin typeface="Verdana" panose="020B0604030504040204" pitchFamily="34" charset="0"/>
                </a:rPr>
                <a:t> of life or </a:t>
              </a:r>
              <a:r>
                <a:rPr lang="en-US" sz="1600" b="0" i="1" u="none" strike="noStrike" baseline="0" dirty="0">
                  <a:solidFill>
                    <a:schemeClr val="bg1"/>
                  </a:solidFill>
                  <a:latin typeface="Verdana" panose="020B0604030504040204" pitchFamily="34" charset="0"/>
                </a:rPr>
                <a:t>mode</a:t>
              </a:r>
              <a:r>
                <a:rPr lang="en-US" sz="1600" b="0" i="0" u="none" strike="noStrike" baseline="0" dirty="0">
                  <a:solidFill>
                    <a:schemeClr val="bg1"/>
                  </a:solidFill>
                  <a:latin typeface="Verdana" panose="020B0604030504040204" pitchFamily="34" charset="0"/>
                </a:rPr>
                <a:t> of action, often adverbially: - along, away, because of, + by, conversation, </a:t>
              </a:r>
              <a:r>
                <a:rPr lang="en-US" sz="1600" b="0" i="0" u="none" strike="noStrike" baseline="0" dirty="0">
                  <a:solidFill>
                    <a:srgbClr val="FF0000"/>
                  </a:solidFill>
                  <a:latin typeface="Verdana" panose="020B0604030504040204" pitchFamily="34" charset="0"/>
                </a:rPr>
                <a:t>custom</a:t>
              </a:r>
              <a:r>
                <a:rPr lang="en-US" sz="1600" b="0" i="0" u="none" strike="noStrike" baseline="0" dirty="0">
                  <a:solidFill>
                    <a:schemeClr val="bg1"/>
                  </a:solidFill>
                  <a:latin typeface="Verdana" panose="020B0604030504040204" pitchFamily="34" charset="0"/>
                </a:rPr>
                <a:t>, [east-] ward, journey, manner, passenger, through, toward, [high-] [path-] way [-side], whither [-soever].</a:t>
              </a:r>
              <a:endParaRPr lang="en-US" sz="1600" dirty="0">
                <a:solidFill>
                  <a:schemeClr val="bg1"/>
                </a:solidFill>
              </a:endParaRPr>
            </a:p>
          </p:txBody>
        </p:sp>
        <p:sp>
          <p:nvSpPr>
            <p:cNvPr id="5" name="Rectangle 4">
              <a:extLst>
                <a:ext uri="{FF2B5EF4-FFF2-40B4-BE49-F238E27FC236}">
                  <a16:creationId xmlns:a16="http://schemas.microsoft.com/office/drawing/2014/main" id="{C4F6A0B1-C7E6-1DEE-47D4-57CC9D554AB9}"/>
                </a:ext>
              </a:extLst>
            </p:cNvPr>
            <p:cNvSpPr/>
            <p:nvPr/>
          </p:nvSpPr>
          <p:spPr>
            <a:xfrm>
              <a:off x="2249424" y="2889504"/>
              <a:ext cx="841248" cy="420324"/>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8CD463F5-8361-C167-9440-1E9C5014603B}"/>
                </a:ext>
              </a:extLst>
            </p:cNvPr>
            <p:cNvCxnSpPr>
              <a:stCxn id="5" idx="2"/>
              <a:endCxn id="6" idx="0"/>
            </p:cNvCxnSpPr>
            <p:nvPr/>
          </p:nvCxnSpPr>
          <p:spPr>
            <a:xfrm>
              <a:off x="2670048" y="3309828"/>
              <a:ext cx="1898904" cy="67664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7036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5" name="Picture 4" descr="A statue of a person&#10;&#10;Description automatically generated">
            <a:extLst>
              <a:ext uri="{FF2B5EF4-FFF2-40B4-BE49-F238E27FC236}">
                <a16:creationId xmlns:a16="http://schemas.microsoft.com/office/drawing/2014/main" id="{57BC99A8-5B3F-846B-9E76-0838CC663B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4201"/>
            <a:ext cx="2423160" cy="2423160"/>
          </a:xfrm>
          <a:prstGeom prst="rect">
            <a:avLst/>
          </a:prstGeom>
          <a:effectLst>
            <a:softEdge rad="139700"/>
          </a:effectLst>
        </p:spPr>
      </p:pic>
      <p:pic>
        <p:nvPicPr>
          <p:cNvPr id="7" name="Picture 6" descr="A group of white tents with a black background&#10;&#10;Description automatically generated">
            <a:extLst>
              <a:ext uri="{FF2B5EF4-FFF2-40B4-BE49-F238E27FC236}">
                <a16:creationId xmlns:a16="http://schemas.microsoft.com/office/drawing/2014/main" id="{7226EC6B-E8B3-BB8D-AC7B-451CD5EA1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3132" y="1638346"/>
            <a:ext cx="2174869" cy="2174869"/>
          </a:xfrm>
          <a:prstGeom prst="rect">
            <a:avLst/>
          </a:prstGeom>
          <a:effectLst>
            <a:softEdge rad="50800"/>
          </a:effectLst>
        </p:spPr>
      </p:pic>
      <p:pic>
        <p:nvPicPr>
          <p:cNvPr id="12" name="Picture 11" descr="A statue of two men fighting&#10;&#10;Description automatically generated">
            <a:extLst>
              <a:ext uri="{FF2B5EF4-FFF2-40B4-BE49-F238E27FC236}">
                <a16:creationId xmlns:a16="http://schemas.microsoft.com/office/drawing/2014/main" id="{F071C1DA-A0F8-7715-02E5-37E2D2DD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9336" y="1677409"/>
            <a:ext cx="2127505" cy="2127505"/>
          </a:xfrm>
          <a:prstGeom prst="rect">
            <a:avLst/>
          </a:prstGeom>
        </p:spPr>
      </p:pic>
      <p:pic>
        <p:nvPicPr>
          <p:cNvPr id="14" name="Picture 13" descr="A building with columns and a sunset&#10;&#10;Description automatically generated">
            <a:extLst>
              <a:ext uri="{FF2B5EF4-FFF2-40B4-BE49-F238E27FC236}">
                <a16:creationId xmlns:a16="http://schemas.microsoft.com/office/drawing/2014/main" id="{C3072716-1A98-1C92-B79B-6B0251F498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6717" y="1677409"/>
            <a:ext cx="2470378" cy="2135805"/>
          </a:xfrm>
          <a:prstGeom prst="rect">
            <a:avLst/>
          </a:prstGeom>
          <a:effectLst>
            <a:softEdge rad="114300"/>
          </a:effectLst>
        </p:spPr>
      </p:pic>
      <p:sp>
        <p:nvSpPr>
          <p:cNvPr id="15" name="TextBox 14">
            <a:extLst>
              <a:ext uri="{FF2B5EF4-FFF2-40B4-BE49-F238E27FC236}">
                <a16:creationId xmlns:a16="http://schemas.microsoft.com/office/drawing/2014/main" id="{36023604-ED3F-C6EF-0258-C72021305D86}"/>
              </a:ext>
            </a:extLst>
          </p:cNvPr>
          <p:cNvSpPr txBox="1"/>
          <p:nvPr/>
        </p:nvSpPr>
        <p:spPr>
          <a:xfrm>
            <a:off x="18288" y="978408"/>
            <a:ext cx="8641080" cy="584775"/>
          </a:xfrm>
          <a:prstGeom prst="rect">
            <a:avLst/>
          </a:prstGeom>
          <a:noFill/>
        </p:spPr>
        <p:txBody>
          <a:bodyPr wrap="square" rtlCol="0">
            <a:spAutoFit/>
          </a:bodyPr>
          <a:lstStyle/>
          <a:p>
            <a:r>
              <a:rPr lang="en-US" sz="3200" i="1" dirty="0">
                <a:solidFill>
                  <a:schemeClr val="bg1"/>
                </a:solidFill>
                <a:latin typeface="Arial" panose="020B0604020202020204" pitchFamily="34" charset="0"/>
                <a:cs typeface="Arial" panose="020B0604020202020204" pitchFamily="34" charset="0"/>
              </a:rPr>
              <a:t>Influence of Greek Culture…</a:t>
            </a:r>
          </a:p>
        </p:txBody>
      </p:sp>
      <p:grpSp>
        <p:nvGrpSpPr>
          <p:cNvPr id="2" name="Group 1">
            <a:extLst>
              <a:ext uri="{FF2B5EF4-FFF2-40B4-BE49-F238E27FC236}">
                <a16:creationId xmlns:a16="http://schemas.microsoft.com/office/drawing/2014/main" id="{C4545C06-5D9F-B86E-ABF5-798821270F78}"/>
              </a:ext>
            </a:extLst>
          </p:cNvPr>
          <p:cNvGrpSpPr/>
          <p:nvPr/>
        </p:nvGrpSpPr>
        <p:grpSpPr>
          <a:xfrm>
            <a:off x="-3048" y="4107916"/>
            <a:ext cx="9144000" cy="2338604"/>
            <a:chOff x="-3048" y="4107916"/>
            <a:chExt cx="9144000" cy="2338604"/>
          </a:xfrm>
        </p:grpSpPr>
        <p:sp>
          <p:nvSpPr>
            <p:cNvPr id="16" name="Arrow: Right 15">
              <a:extLst>
                <a:ext uri="{FF2B5EF4-FFF2-40B4-BE49-F238E27FC236}">
                  <a16:creationId xmlns:a16="http://schemas.microsoft.com/office/drawing/2014/main" id="{139347E1-255F-110E-D71C-2A05A92A26C7}"/>
                </a:ext>
              </a:extLst>
            </p:cNvPr>
            <p:cNvSpPr/>
            <p:nvPr/>
          </p:nvSpPr>
          <p:spPr>
            <a:xfrm>
              <a:off x="3974592" y="4230381"/>
              <a:ext cx="5166360" cy="8309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descr="Hellenistic Greece (323-146 BC) – Digital Maps of the Ancient World">
              <a:extLst>
                <a:ext uri="{FF2B5EF4-FFF2-40B4-BE49-F238E27FC236}">
                  <a16:creationId xmlns:a16="http://schemas.microsoft.com/office/drawing/2014/main" id="{E335F56C-10B5-EACF-B9A3-8858F189E7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265" t="20538" r="3935"/>
            <a:stretch/>
          </p:blipFill>
          <p:spPr bwMode="auto">
            <a:xfrm>
              <a:off x="-3048" y="4169663"/>
              <a:ext cx="4355487" cy="2276857"/>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D2B9E0E-5B02-3811-4AD8-5504B5601DBA}"/>
                </a:ext>
              </a:extLst>
            </p:cNvPr>
            <p:cNvSpPr txBox="1"/>
            <p:nvPr/>
          </p:nvSpPr>
          <p:spPr>
            <a:xfrm>
              <a:off x="4375404" y="4107916"/>
              <a:ext cx="960120" cy="369332"/>
            </a:xfrm>
            <a:prstGeom prst="rect">
              <a:avLst/>
            </a:prstGeom>
            <a:noFill/>
          </p:spPr>
          <p:txBody>
            <a:bodyPr wrap="square" rtlCol="0">
              <a:spAutoFit/>
            </a:bodyPr>
            <a:lstStyle/>
            <a:p>
              <a:r>
                <a:rPr lang="en-US" dirty="0">
                  <a:solidFill>
                    <a:schemeClr val="bg1"/>
                  </a:solidFill>
                </a:rPr>
                <a:t>300BC</a:t>
              </a:r>
            </a:p>
          </p:txBody>
        </p:sp>
        <p:sp>
          <p:nvSpPr>
            <p:cNvPr id="19" name="TextBox 18">
              <a:extLst>
                <a:ext uri="{FF2B5EF4-FFF2-40B4-BE49-F238E27FC236}">
                  <a16:creationId xmlns:a16="http://schemas.microsoft.com/office/drawing/2014/main" id="{C69D0DC9-6A26-53FD-7D7A-EDB7FD635555}"/>
                </a:ext>
              </a:extLst>
            </p:cNvPr>
            <p:cNvSpPr txBox="1"/>
            <p:nvPr/>
          </p:nvSpPr>
          <p:spPr>
            <a:xfrm>
              <a:off x="6115759" y="4107916"/>
              <a:ext cx="960120" cy="369332"/>
            </a:xfrm>
            <a:prstGeom prst="rect">
              <a:avLst/>
            </a:prstGeom>
            <a:noFill/>
          </p:spPr>
          <p:txBody>
            <a:bodyPr wrap="square" rtlCol="0">
              <a:spAutoFit/>
            </a:bodyPr>
            <a:lstStyle/>
            <a:p>
              <a:r>
                <a:rPr lang="en-US" dirty="0">
                  <a:solidFill>
                    <a:schemeClr val="bg1"/>
                  </a:solidFill>
                </a:rPr>
                <a:t>200BC</a:t>
              </a:r>
            </a:p>
          </p:txBody>
        </p:sp>
        <p:sp>
          <p:nvSpPr>
            <p:cNvPr id="20" name="TextBox 19">
              <a:extLst>
                <a:ext uri="{FF2B5EF4-FFF2-40B4-BE49-F238E27FC236}">
                  <a16:creationId xmlns:a16="http://schemas.microsoft.com/office/drawing/2014/main" id="{18162F34-CB1E-482C-B3A8-BD7CB50168BB}"/>
                </a:ext>
              </a:extLst>
            </p:cNvPr>
            <p:cNvSpPr txBox="1"/>
            <p:nvPr/>
          </p:nvSpPr>
          <p:spPr>
            <a:xfrm>
              <a:off x="7719060" y="4107916"/>
              <a:ext cx="960120" cy="369332"/>
            </a:xfrm>
            <a:prstGeom prst="rect">
              <a:avLst/>
            </a:prstGeom>
            <a:noFill/>
          </p:spPr>
          <p:txBody>
            <a:bodyPr wrap="square" rtlCol="0">
              <a:spAutoFit/>
            </a:bodyPr>
            <a:lstStyle/>
            <a:p>
              <a:r>
                <a:rPr lang="en-US" dirty="0">
                  <a:solidFill>
                    <a:schemeClr val="bg1"/>
                  </a:solidFill>
                </a:rPr>
                <a:t>100BC</a:t>
              </a:r>
            </a:p>
          </p:txBody>
        </p:sp>
      </p:grpSp>
      <p:grpSp>
        <p:nvGrpSpPr>
          <p:cNvPr id="3" name="Group 2">
            <a:extLst>
              <a:ext uri="{FF2B5EF4-FFF2-40B4-BE49-F238E27FC236}">
                <a16:creationId xmlns:a16="http://schemas.microsoft.com/office/drawing/2014/main" id="{E83BE19C-8359-4F00-9D99-D22CA680E1F3}"/>
              </a:ext>
            </a:extLst>
          </p:cNvPr>
          <p:cNvGrpSpPr/>
          <p:nvPr/>
        </p:nvGrpSpPr>
        <p:grpSpPr>
          <a:xfrm>
            <a:off x="4676678" y="4599713"/>
            <a:ext cx="2660645" cy="1599793"/>
            <a:chOff x="4676678" y="4599713"/>
            <a:chExt cx="2660645" cy="1599793"/>
          </a:xfrm>
        </p:grpSpPr>
        <p:sp>
          <p:nvSpPr>
            <p:cNvPr id="25" name="TextBox 24">
              <a:extLst>
                <a:ext uri="{FF2B5EF4-FFF2-40B4-BE49-F238E27FC236}">
                  <a16:creationId xmlns:a16="http://schemas.microsoft.com/office/drawing/2014/main" id="{81B4CCD3-C9FB-14F2-83FD-A047D2A6FC4D}"/>
                </a:ext>
              </a:extLst>
            </p:cNvPr>
            <p:cNvSpPr txBox="1"/>
            <p:nvPr/>
          </p:nvSpPr>
          <p:spPr>
            <a:xfrm>
              <a:off x="4676678" y="5183843"/>
              <a:ext cx="2202658" cy="1015663"/>
            </a:xfrm>
            <a:prstGeom prst="rect">
              <a:avLst/>
            </a:prstGeom>
            <a:noFill/>
            <a:ln w="12700">
              <a:solidFill>
                <a:srgbClr val="FF0000"/>
              </a:solidFill>
            </a:ln>
          </p:spPr>
          <p:txBody>
            <a:bodyPr wrap="square" rtlCol="0">
              <a:spAutoFit/>
            </a:bodyPr>
            <a:lstStyle/>
            <a:p>
              <a:pPr algn="just"/>
              <a:r>
                <a:rPr lang="en-US" sz="1200" dirty="0">
                  <a:solidFill>
                    <a:schemeClr val="bg1"/>
                  </a:solidFill>
                </a:rPr>
                <a:t>167BC - Jewish revolt against the </a:t>
              </a:r>
              <a:r>
                <a:rPr lang="en-US" sz="1200" dirty="0" err="1">
                  <a:solidFill>
                    <a:schemeClr val="bg1"/>
                  </a:solidFill>
                </a:rPr>
                <a:t>Selucid</a:t>
              </a:r>
              <a:r>
                <a:rPr lang="en-US" sz="1200" dirty="0">
                  <a:solidFill>
                    <a:schemeClr val="bg1"/>
                  </a:solidFill>
                </a:rPr>
                <a:t> Greeks led by Judas </a:t>
              </a:r>
              <a:r>
                <a:rPr lang="en-US" sz="1200" dirty="0" err="1">
                  <a:solidFill>
                    <a:schemeClr val="bg1"/>
                  </a:solidFill>
                </a:rPr>
                <a:t>Maccabeaus</a:t>
              </a:r>
              <a:r>
                <a:rPr lang="en-US" sz="1200" dirty="0">
                  <a:solidFill>
                    <a:schemeClr val="bg1"/>
                  </a:solidFill>
                </a:rPr>
                <a:t>. Successfully retake Jerusalem and cleanse the second  Temple.</a:t>
              </a:r>
            </a:p>
          </p:txBody>
        </p:sp>
        <p:cxnSp>
          <p:nvCxnSpPr>
            <p:cNvPr id="27" name="Straight Connector 26">
              <a:extLst>
                <a:ext uri="{FF2B5EF4-FFF2-40B4-BE49-F238E27FC236}">
                  <a16:creationId xmlns:a16="http://schemas.microsoft.com/office/drawing/2014/main" id="{3BF1E0D4-9870-98CF-1A2A-95233399EE33}"/>
                </a:ext>
              </a:extLst>
            </p:cNvPr>
            <p:cNvCxnSpPr>
              <a:cxnSpLocks/>
              <a:stCxn id="25" idx="0"/>
            </p:cNvCxnSpPr>
            <p:nvPr/>
          </p:nvCxnSpPr>
          <p:spPr>
            <a:xfrm flipV="1">
              <a:off x="5778007" y="4599713"/>
              <a:ext cx="1559316" cy="584130"/>
            </a:xfrm>
            <a:prstGeom prst="line">
              <a:avLst/>
            </a:prstGeom>
            <a:ln w="25400">
              <a:solidFill>
                <a:srgbClr val="FF0000"/>
              </a:solidFil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651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12" name="TextBox 11">
            <a:extLst>
              <a:ext uri="{FF2B5EF4-FFF2-40B4-BE49-F238E27FC236}">
                <a16:creationId xmlns:a16="http://schemas.microsoft.com/office/drawing/2014/main" id="{A2ACF662-F3DB-568C-C2FC-FC4CFEE64EC5}"/>
              </a:ext>
            </a:extLst>
          </p:cNvPr>
          <p:cNvSpPr txBox="1"/>
          <p:nvPr/>
        </p:nvSpPr>
        <p:spPr>
          <a:xfrm>
            <a:off x="295558" y="1335709"/>
            <a:ext cx="8382098" cy="1569660"/>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John 10</a:t>
            </a:r>
          </a:p>
          <a:p>
            <a:pPr algn="just"/>
            <a:r>
              <a:rPr lang="en-US" sz="2400" b="1" i="0" baseline="30000" dirty="0">
                <a:solidFill>
                  <a:schemeClr val="bg1"/>
                </a:solidFill>
                <a:effectLst/>
                <a:latin typeface="Bell MT" panose="02020503060305020303" pitchFamily="18" charset="0"/>
              </a:rPr>
              <a:t>22 </a:t>
            </a:r>
            <a:r>
              <a:rPr lang="en-US" sz="2400" b="0" i="0" dirty="0">
                <a:solidFill>
                  <a:schemeClr val="bg1"/>
                </a:solidFill>
                <a:effectLst/>
                <a:latin typeface="Bell MT" panose="02020503060305020303" pitchFamily="18" charset="0"/>
              </a:rPr>
              <a:t>And it was at Jerusalem the feast of the dedication, and it was winter.</a:t>
            </a:r>
          </a:p>
          <a:p>
            <a:pPr algn="just"/>
            <a:r>
              <a:rPr lang="en-US" sz="2400" b="1" i="0" baseline="30000" dirty="0">
                <a:solidFill>
                  <a:schemeClr val="bg1"/>
                </a:solidFill>
                <a:effectLst/>
                <a:latin typeface="Bell MT" panose="02020503060305020303" pitchFamily="18" charset="0"/>
              </a:rPr>
              <a:t>23 </a:t>
            </a:r>
            <a:r>
              <a:rPr lang="en-US" sz="2400" b="0" i="0" dirty="0">
                <a:solidFill>
                  <a:schemeClr val="bg1"/>
                </a:solidFill>
                <a:effectLst/>
                <a:latin typeface="Bell MT" panose="02020503060305020303" pitchFamily="18" charset="0"/>
              </a:rPr>
              <a:t>And Jesus walked in the temple in Solomon's porch.</a:t>
            </a:r>
          </a:p>
        </p:txBody>
      </p:sp>
      <p:sp>
        <p:nvSpPr>
          <p:cNvPr id="13" name="AutoShape 4" descr="Jesus Walks in the Portico of Solomon, New testament art #21146743">
            <a:extLst>
              <a:ext uri="{FF2B5EF4-FFF2-40B4-BE49-F238E27FC236}">
                <a16:creationId xmlns:a16="http://schemas.microsoft.com/office/drawing/2014/main" id="{03F9461F-9102-AE30-C97B-30C2A891BD4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6" descr="Jesus Walks in the Portico of Solomon, New testament art #21146743">
            <a:extLst>
              <a:ext uri="{FF2B5EF4-FFF2-40B4-BE49-F238E27FC236}">
                <a16:creationId xmlns:a16="http://schemas.microsoft.com/office/drawing/2014/main" id="{0E91A4FB-09D3-55A9-DA51-729817975F65}"/>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a:extLst>
              <a:ext uri="{FF2B5EF4-FFF2-40B4-BE49-F238E27FC236}">
                <a16:creationId xmlns:a16="http://schemas.microsoft.com/office/drawing/2014/main" id="{63EA95C2-B743-4327-ACD4-8F9A34D04B90}"/>
              </a:ext>
            </a:extLst>
          </p:cNvPr>
          <p:cNvPicPr>
            <a:picLocks noChangeAspect="1"/>
          </p:cNvPicPr>
          <p:nvPr/>
        </p:nvPicPr>
        <p:blipFill rotWithShape="1">
          <a:blip r:embed="rId2"/>
          <a:srcRect l="7280" t="4906" r="7280" b="7031"/>
          <a:stretch/>
        </p:blipFill>
        <p:spPr>
          <a:xfrm>
            <a:off x="424750" y="3091826"/>
            <a:ext cx="3994850" cy="2909686"/>
          </a:xfrm>
          <a:prstGeom prst="rect">
            <a:avLst/>
          </a:prstGeom>
          <a:effectLst>
            <a:softEdge rad="101600"/>
          </a:effectLst>
        </p:spPr>
      </p:pic>
      <p:pic>
        <p:nvPicPr>
          <p:cNvPr id="14344" name="Picture 8" descr="Hanukkah: Here's What You Need to Know | Time">
            <a:extLst>
              <a:ext uri="{FF2B5EF4-FFF2-40B4-BE49-F238E27FC236}">
                <a16:creationId xmlns:a16="http://schemas.microsoft.com/office/drawing/2014/main" id="{E2CF47BF-6276-BD28-B831-E23C807CF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607" y="3071116"/>
            <a:ext cx="4300188" cy="2878737"/>
          </a:xfrm>
          <a:prstGeom prst="rect">
            <a:avLst/>
          </a:prstGeom>
          <a:noFill/>
          <a:effectLst>
            <a:softEdge rad="139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18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4"/>
                                        </p:tgtEl>
                                        <p:attrNameLst>
                                          <p:attrName>style.visibility</p:attrName>
                                        </p:attrNameLst>
                                      </p:cBhvr>
                                      <p:to>
                                        <p:strVal val="visible"/>
                                      </p:to>
                                    </p:set>
                                    <p:animEffect transition="in" filter="fade">
                                      <p:cBhvr>
                                        <p:cTn id="7" dur="5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2" name="Picture 1">
            <a:extLst>
              <a:ext uri="{FF2B5EF4-FFF2-40B4-BE49-F238E27FC236}">
                <a16:creationId xmlns:a16="http://schemas.microsoft.com/office/drawing/2014/main" id="{A47346F6-5481-A894-C7E2-48A5B2178A81}"/>
              </a:ext>
            </a:extLst>
          </p:cNvPr>
          <p:cNvPicPr>
            <a:picLocks noChangeAspect="1"/>
          </p:cNvPicPr>
          <p:nvPr/>
        </p:nvPicPr>
        <p:blipFill>
          <a:blip r:embed="rId2"/>
          <a:stretch>
            <a:fillRect/>
          </a:stretch>
        </p:blipFill>
        <p:spPr>
          <a:xfrm>
            <a:off x="667513" y="1195337"/>
            <a:ext cx="1911096" cy="1911096"/>
          </a:xfrm>
          <a:prstGeom prst="rect">
            <a:avLst/>
          </a:prstGeom>
        </p:spPr>
      </p:pic>
      <p:pic>
        <p:nvPicPr>
          <p:cNvPr id="15362" name="Picture 2" descr="Zoom (software) - Wikipedia">
            <a:extLst>
              <a:ext uri="{FF2B5EF4-FFF2-40B4-BE49-F238E27FC236}">
                <a16:creationId xmlns:a16="http://schemas.microsoft.com/office/drawing/2014/main" id="{9E466CE0-7054-2287-6A7D-9E7527BE7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736" y="3446044"/>
            <a:ext cx="3081528" cy="175689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Communion wine tray — Photo — Lightstock">
            <a:extLst>
              <a:ext uri="{FF2B5EF4-FFF2-40B4-BE49-F238E27FC236}">
                <a16:creationId xmlns:a16="http://schemas.microsoft.com/office/drawing/2014/main" id="{7BB8140B-C6F2-5975-0B39-71D561B64F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8032" y="2127099"/>
            <a:ext cx="4398455" cy="2925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19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fade">
                                      <p:cBhvr>
                                        <p:cTn id="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13316" name="Picture 4" descr="The campaign run by the Ministry of the Interior and the police encourages  young people to think about the culture of discussion on social media and  the impacts of hate speech -">
            <a:extLst>
              <a:ext uri="{FF2B5EF4-FFF2-40B4-BE49-F238E27FC236}">
                <a16:creationId xmlns:a16="http://schemas.microsoft.com/office/drawing/2014/main" id="{7D8628E0-F3B8-6CB4-7B61-AAF7B4EB00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00" t="3421" r="4899" b="18725"/>
          <a:stretch/>
        </p:blipFill>
        <p:spPr bwMode="auto">
          <a:xfrm>
            <a:off x="1527048" y="1962291"/>
            <a:ext cx="6089904" cy="293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845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5" name="Picture 4" descr="A statue of a person&#10;&#10;Description automatically generated">
            <a:extLst>
              <a:ext uri="{FF2B5EF4-FFF2-40B4-BE49-F238E27FC236}">
                <a16:creationId xmlns:a16="http://schemas.microsoft.com/office/drawing/2014/main" id="{57BC99A8-5B3F-846B-9E76-0838CC663B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14201"/>
            <a:ext cx="2423160" cy="2423160"/>
          </a:xfrm>
          <a:prstGeom prst="rect">
            <a:avLst/>
          </a:prstGeom>
          <a:effectLst>
            <a:softEdge rad="139700"/>
          </a:effectLst>
        </p:spPr>
      </p:pic>
      <p:pic>
        <p:nvPicPr>
          <p:cNvPr id="7" name="Picture 6" descr="A group of white tents with a black background&#10;&#10;Description automatically generated">
            <a:extLst>
              <a:ext uri="{FF2B5EF4-FFF2-40B4-BE49-F238E27FC236}">
                <a16:creationId xmlns:a16="http://schemas.microsoft.com/office/drawing/2014/main" id="{7226EC6B-E8B3-BB8D-AC7B-451CD5EA1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3132" y="1638346"/>
            <a:ext cx="2174869" cy="2174869"/>
          </a:xfrm>
          <a:prstGeom prst="rect">
            <a:avLst/>
          </a:prstGeom>
          <a:effectLst>
            <a:softEdge rad="50800"/>
          </a:effectLst>
        </p:spPr>
      </p:pic>
      <p:pic>
        <p:nvPicPr>
          <p:cNvPr id="12" name="Picture 11" descr="A statue of two men fighting&#10;&#10;Description automatically generated">
            <a:extLst>
              <a:ext uri="{FF2B5EF4-FFF2-40B4-BE49-F238E27FC236}">
                <a16:creationId xmlns:a16="http://schemas.microsoft.com/office/drawing/2014/main" id="{F071C1DA-A0F8-7715-02E5-37E2D2DDD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9336" y="1677409"/>
            <a:ext cx="2127505" cy="2127505"/>
          </a:xfrm>
          <a:prstGeom prst="rect">
            <a:avLst/>
          </a:prstGeom>
        </p:spPr>
      </p:pic>
      <p:pic>
        <p:nvPicPr>
          <p:cNvPr id="14" name="Picture 13" descr="A building with columns and a sunset&#10;&#10;Description automatically generated">
            <a:extLst>
              <a:ext uri="{FF2B5EF4-FFF2-40B4-BE49-F238E27FC236}">
                <a16:creationId xmlns:a16="http://schemas.microsoft.com/office/drawing/2014/main" id="{C3072716-1A98-1C92-B79B-6B0251F498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6717" y="1677409"/>
            <a:ext cx="2470378" cy="2135805"/>
          </a:xfrm>
          <a:prstGeom prst="rect">
            <a:avLst/>
          </a:prstGeom>
          <a:effectLst>
            <a:softEdge rad="114300"/>
          </a:effectLst>
        </p:spPr>
      </p:pic>
      <p:sp>
        <p:nvSpPr>
          <p:cNvPr id="15" name="TextBox 14">
            <a:extLst>
              <a:ext uri="{FF2B5EF4-FFF2-40B4-BE49-F238E27FC236}">
                <a16:creationId xmlns:a16="http://schemas.microsoft.com/office/drawing/2014/main" id="{36023604-ED3F-C6EF-0258-C72021305D86}"/>
              </a:ext>
            </a:extLst>
          </p:cNvPr>
          <p:cNvSpPr txBox="1"/>
          <p:nvPr/>
        </p:nvSpPr>
        <p:spPr>
          <a:xfrm>
            <a:off x="18288" y="978408"/>
            <a:ext cx="8641080" cy="584775"/>
          </a:xfrm>
          <a:prstGeom prst="rect">
            <a:avLst/>
          </a:prstGeom>
          <a:noFill/>
        </p:spPr>
        <p:txBody>
          <a:bodyPr wrap="square" rtlCol="0">
            <a:spAutoFit/>
          </a:bodyPr>
          <a:lstStyle/>
          <a:p>
            <a:r>
              <a:rPr lang="en-US" sz="3200" i="1" dirty="0">
                <a:solidFill>
                  <a:schemeClr val="bg1"/>
                </a:solidFill>
                <a:latin typeface="Arial" panose="020B0604020202020204" pitchFamily="34" charset="0"/>
                <a:cs typeface="Arial" panose="020B0604020202020204" pitchFamily="34" charset="0"/>
              </a:rPr>
              <a:t>Influence of Greek Culture…</a:t>
            </a:r>
          </a:p>
        </p:txBody>
      </p:sp>
      <p:sp>
        <p:nvSpPr>
          <p:cNvPr id="16" name="Arrow: Right 15">
            <a:extLst>
              <a:ext uri="{FF2B5EF4-FFF2-40B4-BE49-F238E27FC236}">
                <a16:creationId xmlns:a16="http://schemas.microsoft.com/office/drawing/2014/main" id="{139347E1-255F-110E-D71C-2A05A92A26C7}"/>
              </a:ext>
            </a:extLst>
          </p:cNvPr>
          <p:cNvSpPr/>
          <p:nvPr/>
        </p:nvSpPr>
        <p:spPr>
          <a:xfrm>
            <a:off x="3974592" y="4230381"/>
            <a:ext cx="5166360" cy="8309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descr="Hellenistic Greece (323-146 BC) – Digital Maps of the Ancient World">
            <a:extLst>
              <a:ext uri="{FF2B5EF4-FFF2-40B4-BE49-F238E27FC236}">
                <a16:creationId xmlns:a16="http://schemas.microsoft.com/office/drawing/2014/main" id="{E335F56C-10B5-EACF-B9A3-8858F189E7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265" t="20538" r="3935"/>
          <a:stretch/>
        </p:blipFill>
        <p:spPr bwMode="auto">
          <a:xfrm>
            <a:off x="-3048" y="4169663"/>
            <a:ext cx="4355487" cy="2276857"/>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D2B9E0E-5B02-3811-4AD8-5504B5601DBA}"/>
              </a:ext>
            </a:extLst>
          </p:cNvPr>
          <p:cNvSpPr txBox="1"/>
          <p:nvPr/>
        </p:nvSpPr>
        <p:spPr>
          <a:xfrm>
            <a:off x="4375404" y="4107916"/>
            <a:ext cx="960120" cy="369332"/>
          </a:xfrm>
          <a:prstGeom prst="rect">
            <a:avLst/>
          </a:prstGeom>
          <a:noFill/>
        </p:spPr>
        <p:txBody>
          <a:bodyPr wrap="square" rtlCol="0">
            <a:spAutoFit/>
          </a:bodyPr>
          <a:lstStyle/>
          <a:p>
            <a:r>
              <a:rPr lang="en-US" dirty="0">
                <a:solidFill>
                  <a:schemeClr val="bg1"/>
                </a:solidFill>
              </a:rPr>
              <a:t>300BC</a:t>
            </a:r>
          </a:p>
        </p:txBody>
      </p:sp>
      <p:sp>
        <p:nvSpPr>
          <p:cNvPr id="19" name="TextBox 18">
            <a:extLst>
              <a:ext uri="{FF2B5EF4-FFF2-40B4-BE49-F238E27FC236}">
                <a16:creationId xmlns:a16="http://schemas.microsoft.com/office/drawing/2014/main" id="{C69D0DC9-6A26-53FD-7D7A-EDB7FD635555}"/>
              </a:ext>
            </a:extLst>
          </p:cNvPr>
          <p:cNvSpPr txBox="1"/>
          <p:nvPr/>
        </p:nvSpPr>
        <p:spPr>
          <a:xfrm>
            <a:off x="6115759" y="4107916"/>
            <a:ext cx="960120" cy="369332"/>
          </a:xfrm>
          <a:prstGeom prst="rect">
            <a:avLst/>
          </a:prstGeom>
          <a:noFill/>
        </p:spPr>
        <p:txBody>
          <a:bodyPr wrap="square" rtlCol="0">
            <a:spAutoFit/>
          </a:bodyPr>
          <a:lstStyle/>
          <a:p>
            <a:r>
              <a:rPr lang="en-US" dirty="0">
                <a:solidFill>
                  <a:schemeClr val="bg1"/>
                </a:solidFill>
              </a:rPr>
              <a:t>200BC</a:t>
            </a:r>
          </a:p>
        </p:txBody>
      </p:sp>
      <p:sp>
        <p:nvSpPr>
          <p:cNvPr id="20" name="TextBox 19">
            <a:extLst>
              <a:ext uri="{FF2B5EF4-FFF2-40B4-BE49-F238E27FC236}">
                <a16:creationId xmlns:a16="http://schemas.microsoft.com/office/drawing/2014/main" id="{18162F34-CB1E-482C-B3A8-BD7CB50168BB}"/>
              </a:ext>
            </a:extLst>
          </p:cNvPr>
          <p:cNvSpPr txBox="1"/>
          <p:nvPr/>
        </p:nvSpPr>
        <p:spPr>
          <a:xfrm>
            <a:off x="7719060" y="4107916"/>
            <a:ext cx="960120" cy="369332"/>
          </a:xfrm>
          <a:prstGeom prst="rect">
            <a:avLst/>
          </a:prstGeom>
          <a:noFill/>
        </p:spPr>
        <p:txBody>
          <a:bodyPr wrap="square" rtlCol="0">
            <a:spAutoFit/>
          </a:bodyPr>
          <a:lstStyle/>
          <a:p>
            <a:r>
              <a:rPr lang="en-US" dirty="0">
                <a:solidFill>
                  <a:schemeClr val="bg1"/>
                </a:solidFill>
              </a:rPr>
              <a:t>100BC</a:t>
            </a:r>
          </a:p>
        </p:txBody>
      </p:sp>
      <p:sp>
        <p:nvSpPr>
          <p:cNvPr id="21" name="TextBox 20">
            <a:extLst>
              <a:ext uri="{FF2B5EF4-FFF2-40B4-BE49-F238E27FC236}">
                <a16:creationId xmlns:a16="http://schemas.microsoft.com/office/drawing/2014/main" id="{68B95519-A894-B407-109F-AF7CC28D4C8C}"/>
              </a:ext>
            </a:extLst>
          </p:cNvPr>
          <p:cNvSpPr txBox="1"/>
          <p:nvPr/>
        </p:nvSpPr>
        <p:spPr>
          <a:xfrm>
            <a:off x="7280537" y="5162000"/>
            <a:ext cx="1726304" cy="1015663"/>
          </a:xfrm>
          <a:prstGeom prst="rect">
            <a:avLst/>
          </a:prstGeom>
          <a:noFill/>
          <a:ln w="12700">
            <a:solidFill>
              <a:srgbClr val="FF0000"/>
            </a:solidFill>
          </a:ln>
        </p:spPr>
        <p:txBody>
          <a:bodyPr wrap="square" rtlCol="0">
            <a:spAutoFit/>
          </a:bodyPr>
          <a:lstStyle/>
          <a:p>
            <a:pPr algn="just"/>
            <a:r>
              <a:rPr lang="en-US" sz="1200" dirty="0">
                <a:solidFill>
                  <a:schemeClr val="bg1"/>
                </a:solidFill>
              </a:rPr>
              <a:t>Ptolemy II </a:t>
            </a:r>
            <a:r>
              <a:rPr lang="en-US" sz="1200" dirty="0" err="1">
                <a:solidFill>
                  <a:schemeClr val="bg1"/>
                </a:solidFill>
              </a:rPr>
              <a:t>Philadelpheus</a:t>
            </a:r>
            <a:r>
              <a:rPr lang="en-US" sz="1200" dirty="0">
                <a:solidFill>
                  <a:schemeClr val="bg1"/>
                </a:solidFill>
              </a:rPr>
              <a:t> invites 72 Scholars to translate the Hebrew text into Greek for the library in Alexandria</a:t>
            </a:r>
          </a:p>
        </p:txBody>
      </p:sp>
      <p:cxnSp>
        <p:nvCxnSpPr>
          <p:cNvPr id="23" name="Straight Connector 22">
            <a:extLst>
              <a:ext uri="{FF2B5EF4-FFF2-40B4-BE49-F238E27FC236}">
                <a16:creationId xmlns:a16="http://schemas.microsoft.com/office/drawing/2014/main" id="{FF72B6D3-9C12-DAEA-B6ED-293958F66BE9}"/>
              </a:ext>
            </a:extLst>
          </p:cNvPr>
          <p:cNvCxnSpPr>
            <a:cxnSpLocks/>
            <a:stCxn id="21" idx="0"/>
          </p:cNvCxnSpPr>
          <p:nvPr/>
        </p:nvCxnSpPr>
        <p:spPr>
          <a:xfrm flipH="1" flipV="1">
            <a:off x="7543800" y="4599713"/>
            <a:ext cx="599889" cy="562287"/>
          </a:xfrm>
          <a:prstGeom prst="line">
            <a:avLst/>
          </a:prstGeom>
          <a:ln w="25400">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1B4CCD3-C9FB-14F2-83FD-A047D2A6FC4D}"/>
              </a:ext>
            </a:extLst>
          </p:cNvPr>
          <p:cNvSpPr txBox="1"/>
          <p:nvPr/>
        </p:nvSpPr>
        <p:spPr>
          <a:xfrm>
            <a:off x="4676678" y="5183843"/>
            <a:ext cx="2202658" cy="1015663"/>
          </a:xfrm>
          <a:prstGeom prst="rect">
            <a:avLst/>
          </a:prstGeom>
          <a:noFill/>
          <a:ln w="12700">
            <a:solidFill>
              <a:srgbClr val="FF0000"/>
            </a:solidFill>
          </a:ln>
        </p:spPr>
        <p:txBody>
          <a:bodyPr wrap="square" rtlCol="0">
            <a:spAutoFit/>
          </a:bodyPr>
          <a:lstStyle/>
          <a:p>
            <a:pPr algn="just"/>
            <a:r>
              <a:rPr lang="en-US" sz="1200" dirty="0">
                <a:solidFill>
                  <a:schemeClr val="bg1"/>
                </a:solidFill>
              </a:rPr>
              <a:t>167BC - Jewish revolt against the </a:t>
            </a:r>
            <a:r>
              <a:rPr lang="en-US" sz="1200" dirty="0" err="1">
                <a:solidFill>
                  <a:schemeClr val="bg1"/>
                </a:solidFill>
              </a:rPr>
              <a:t>Selucid</a:t>
            </a:r>
            <a:r>
              <a:rPr lang="en-US" sz="1200" dirty="0">
                <a:solidFill>
                  <a:schemeClr val="bg1"/>
                </a:solidFill>
              </a:rPr>
              <a:t> Greeks led by Judas </a:t>
            </a:r>
            <a:r>
              <a:rPr lang="en-US" sz="1200" dirty="0" err="1">
                <a:solidFill>
                  <a:schemeClr val="bg1"/>
                </a:solidFill>
              </a:rPr>
              <a:t>Maccabeaus</a:t>
            </a:r>
            <a:r>
              <a:rPr lang="en-US" sz="1200" dirty="0">
                <a:solidFill>
                  <a:schemeClr val="bg1"/>
                </a:solidFill>
              </a:rPr>
              <a:t>. Successfully retake Jerusalem and cleanse the second  Temple.</a:t>
            </a:r>
          </a:p>
        </p:txBody>
      </p:sp>
      <p:cxnSp>
        <p:nvCxnSpPr>
          <p:cNvPr id="27" name="Straight Connector 26">
            <a:extLst>
              <a:ext uri="{FF2B5EF4-FFF2-40B4-BE49-F238E27FC236}">
                <a16:creationId xmlns:a16="http://schemas.microsoft.com/office/drawing/2014/main" id="{3BF1E0D4-9870-98CF-1A2A-95233399EE33}"/>
              </a:ext>
            </a:extLst>
          </p:cNvPr>
          <p:cNvCxnSpPr>
            <a:cxnSpLocks/>
            <a:stCxn id="25" idx="0"/>
          </p:cNvCxnSpPr>
          <p:nvPr/>
        </p:nvCxnSpPr>
        <p:spPr>
          <a:xfrm flipV="1">
            <a:off x="5778007" y="4599713"/>
            <a:ext cx="1559316" cy="584130"/>
          </a:xfrm>
          <a:prstGeom prst="line">
            <a:avLst/>
          </a:prstGeom>
          <a:ln w="25400">
            <a:solidFill>
              <a:srgbClr val="FF000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6096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1026" name="Picture 2" descr="Analysis of the Divinely Revealed Status of the New Testament">
            <a:extLst>
              <a:ext uri="{FF2B5EF4-FFF2-40B4-BE49-F238E27FC236}">
                <a16:creationId xmlns:a16="http://schemas.microsoft.com/office/drawing/2014/main" id="{959647AE-A901-7112-95D6-968F98791A4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14000"/>
                    </a14:imgEffect>
                  </a14:imgLayer>
                </a14:imgProps>
              </a:ext>
              <a:ext uri="{28A0092B-C50C-407E-A947-70E740481C1C}">
                <a14:useLocalDpi xmlns:a14="http://schemas.microsoft.com/office/drawing/2010/main" val="0"/>
              </a:ext>
            </a:extLst>
          </a:blip>
          <a:srcRect/>
          <a:stretch>
            <a:fillRect/>
          </a:stretch>
        </p:blipFill>
        <p:spPr bwMode="auto">
          <a:xfrm>
            <a:off x="0" y="911352"/>
            <a:ext cx="5108448" cy="2212848"/>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D25A482B-5BFB-C16B-D206-1D9A140640A3}"/>
              </a:ext>
            </a:extLst>
          </p:cNvPr>
          <p:cNvGrpSpPr/>
          <p:nvPr/>
        </p:nvGrpSpPr>
        <p:grpSpPr>
          <a:xfrm>
            <a:off x="5108448" y="947929"/>
            <a:ext cx="3886200" cy="1822397"/>
            <a:chOff x="5108448" y="947929"/>
            <a:chExt cx="3886200" cy="1822397"/>
          </a:xfrm>
        </p:grpSpPr>
        <p:sp>
          <p:nvSpPr>
            <p:cNvPr id="2" name="TextBox 1">
              <a:extLst>
                <a:ext uri="{FF2B5EF4-FFF2-40B4-BE49-F238E27FC236}">
                  <a16:creationId xmlns:a16="http://schemas.microsoft.com/office/drawing/2014/main" id="{2610161C-0263-A88A-9993-7C0EAB2FD732}"/>
                </a:ext>
              </a:extLst>
            </p:cNvPr>
            <p:cNvSpPr txBox="1"/>
            <p:nvPr/>
          </p:nvSpPr>
          <p:spPr>
            <a:xfrm>
              <a:off x="5321808" y="1457232"/>
              <a:ext cx="2185416" cy="830997"/>
            </a:xfrm>
            <a:prstGeom prst="rect">
              <a:avLst/>
            </a:prstGeom>
            <a:noFill/>
          </p:spPr>
          <p:txBody>
            <a:bodyPr wrap="square" rtlCol="0">
              <a:spAutoFit/>
            </a:bodyPr>
            <a:lstStyle/>
            <a:p>
              <a:pPr algn="ctr"/>
              <a:r>
                <a:rPr lang="en-US" sz="1600" i="1" dirty="0">
                  <a:solidFill>
                    <a:schemeClr val="bg1"/>
                  </a:solidFill>
                </a:rPr>
                <a:t>320 direct quotations</a:t>
              </a:r>
            </a:p>
            <a:p>
              <a:pPr algn="ctr"/>
              <a:r>
                <a:rPr lang="en-US" sz="1600" i="1" dirty="0">
                  <a:solidFill>
                    <a:schemeClr val="bg1"/>
                  </a:solidFill>
                </a:rPr>
                <a:t>&amp;</a:t>
              </a:r>
            </a:p>
            <a:p>
              <a:pPr algn="ctr"/>
              <a:r>
                <a:rPr lang="en-US" sz="1600" i="1" dirty="0">
                  <a:solidFill>
                    <a:schemeClr val="bg1"/>
                  </a:solidFill>
                </a:rPr>
                <a:t>890 indirect quotations </a:t>
              </a:r>
            </a:p>
          </p:txBody>
        </p:sp>
        <p:sp>
          <p:nvSpPr>
            <p:cNvPr id="3" name="Right Brace 2">
              <a:extLst>
                <a:ext uri="{FF2B5EF4-FFF2-40B4-BE49-F238E27FC236}">
                  <a16:creationId xmlns:a16="http://schemas.microsoft.com/office/drawing/2014/main" id="{292B5FDD-915F-69A0-801E-B1CD20499BE0}"/>
                </a:ext>
              </a:extLst>
            </p:cNvPr>
            <p:cNvSpPr/>
            <p:nvPr/>
          </p:nvSpPr>
          <p:spPr>
            <a:xfrm>
              <a:off x="5108448" y="947929"/>
              <a:ext cx="295656" cy="1822397"/>
            </a:xfrm>
            <a:prstGeom prst="rightBrace">
              <a:avLst>
                <a:gd name="adj1" fmla="val 64003"/>
                <a:gd name="adj2" fmla="val 50000"/>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a:extLst>
                <a:ext uri="{FF2B5EF4-FFF2-40B4-BE49-F238E27FC236}">
                  <a16:creationId xmlns:a16="http://schemas.microsoft.com/office/drawing/2014/main" id="{9AB0C623-BFBE-908B-1C92-ABC436976318}"/>
                </a:ext>
              </a:extLst>
            </p:cNvPr>
            <p:cNvSpPr/>
            <p:nvPr/>
          </p:nvSpPr>
          <p:spPr>
            <a:xfrm>
              <a:off x="7455408" y="1581645"/>
              <a:ext cx="295656" cy="582170"/>
            </a:xfrm>
            <a:prstGeom prst="rightBrace">
              <a:avLst>
                <a:gd name="adj1" fmla="val 64003"/>
                <a:gd name="adj2" fmla="val 50000"/>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B6AAFD03-6D06-419C-9020-5D973ED27248}"/>
                </a:ext>
              </a:extLst>
            </p:cNvPr>
            <p:cNvSpPr txBox="1"/>
            <p:nvPr/>
          </p:nvSpPr>
          <p:spPr>
            <a:xfrm>
              <a:off x="7751064" y="1681167"/>
              <a:ext cx="1243584" cy="369332"/>
            </a:xfrm>
            <a:prstGeom prst="rect">
              <a:avLst/>
            </a:prstGeom>
            <a:noFill/>
          </p:spPr>
          <p:txBody>
            <a:bodyPr wrap="square" rtlCol="0">
              <a:spAutoFit/>
            </a:bodyPr>
            <a:lstStyle/>
            <a:p>
              <a:r>
                <a:rPr lang="en-US" i="1" dirty="0">
                  <a:solidFill>
                    <a:srgbClr val="FFC000"/>
                  </a:solidFill>
                </a:rPr>
                <a:t>Septuagint</a:t>
              </a:r>
            </a:p>
          </p:txBody>
        </p:sp>
      </p:grpSp>
      <p:grpSp>
        <p:nvGrpSpPr>
          <p:cNvPr id="12" name="Group 11">
            <a:extLst>
              <a:ext uri="{FF2B5EF4-FFF2-40B4-BE49-F238E27FC236}">
                <a16:creationId xmlns:a16="http://schemas.microsoft.com/office/drawing/2014/main" id="{4F8B9246-4719-3D66-0C5E-3309C3E692AB}"/>
              </a:ext>
            </a:extLst>
          </p:cNvPr>
          <p:cNvGrpSpPr/>
          <p:nvPr/>
        </p:nvGrpSpPr>
        <p:grpSpPr>
          <a:xfrm>
            <a:off x="0" y="2919123"/>
            <a:ext cx="8781288" cy="3408523"/>
            <a:chOff x="0" y="2919123"/>
            <a:chExt cx="8781288" cy="3408523"/>
          </a:xfrm>
        </p:grpSpPr>
        <p:pic>
          <p:nvPicPr>
            <p:cNvPr id="17410" name="Picture 2" descr="Rome In Jesus Time">
              <a:extLst>
                <a:ext uri="{FF2B5EF4-FFF2-40B4-BE49-F238E27FC236}">
                  <a16:creationId xmlns:a16="http://schemas.microsoft.com/office/drawing/2014/main" id="{5694BBE9-3849-987F-1BB6-0120B7FDDB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300" b="4069"/>
            <a:stretch/>
          </p:blipFill>
          <p:spPr bwMode="auto">
            <a:xfrm>
              <a:off x="0" y="2981155"/>
              <a:ext cx="5108448" cy="3346491"/>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D9123A5-29C5-286D-938B-A982045FB0BA}"/>
                </a:ext>
              </a:extLst>
            </p:cNvPr>
            <p:cNvSpPr txBox="1"/>
            <p:nvPr/>
          </p:nvSpPr>
          <p:spPr>
            <a:xfrm>
              <a:off x="5108448" y="2919123"/>
              <a:ext cx="3672840" cy="212686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i="1" dirty="0">
                  <a:solidFill>
                    <a:schemeClr val="bg1"/>
                  </a:solidFill>
                </a:rPr>
                <a:t>English is Latin by origin</a:t>
              </a:r>
            </a:p>
            <a:p>
              <a:pPr marL="285750" indent="-285750">
                <a:lnSpc>
                  <a:spcPct val="150000"/>
                </a:lnSpc>
                <a:buFont typeface="Arial" panose="020B0604020202020204" pitchFamily="34" charset="0"/>
                <a:buChar char="•"/>
              </a:pPr>
              <a:r>
                <a:rPr lang="en-US" i="1" dirty="0">
                  <a:solidFill>
                    <a:schemeClr val="bg1"/>
                  </a:solidFill>
                </a:rPr>
                <a:t>150,000 words in the English language have their origins from Greek. </a:t>
              </a:r>
            </a:p>
            <a:p>
              <a:pPr marL="285750" indent="-285750">
                <a:lnSpc>
                  <a:spcPct val="150000"/>
                </a:lnSpc>
                <a:buFont typeface="Arial" panose="020B0604020202020204" pitchFamily="34" charset="0"/>
                <a:buChar char="•"/>
              </a:pPr>
              <a:r>
                <a:rPr lang="en-US" i="1" dirty="0">
                  <a:solidFill>
                    <a:schemeClr val="bg1"/>
                  </a:solidFill>
                </a:rPr>
                <a:t>That’s </a:t>
              </a:r>
              <a:r>
                <a:rPr lang="en-US" sz="1600" i="1" dirty="0">
                  <a:solidFill>
                    <a:schemeClr val="bg1"/>
                  </a:solidFill>
                </a:rPr>
                <a:t>about 30% </a:t>
              </a:r>
            </a:p>
          </p:txBody>
        </p:sp>
      </p:grpSp>
    </p:spTree>
    <p:extLst>
      <p:ext uri="{BB962C8B-B14F-4D97-AF65-F5344CB8AC3E}">
        <p14:creationId xmlns:p14="http://schemas.microsoft.com/office/powerpoint/2010/main" val="424909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pic>
        <p:nvPicPr>
          <p:cNvPr id="2" name="Picture 2" descr="WHO ARE THE CHRISTADELPHIANS? - YouTube">
            <a:extLst>
              <a:ext uri="{FF2B5EF4-FFF2-40B4-BE49-F238E27FC236}">
                <a16:creationId xmlns:a16="http://schemas.microsoft.com/office/drawing/2014/main" id="{60B8AD2F-D319-C312-0308-22469681B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93" y="1636776"/>
            <a:ext cx="7636014" cy="4295258"/>
          </a:xfrm>
          <a:prstGeom prst="rect">
            <a:avLst/>
          </a:prstGeom>
          <a:noFill/>
          <a:effectLst>
            <a:softEdge rad="266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557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5D38D68E-492B-A8BF-8389-6505C3B3CE3E}"/>
              </a:ext>
            </a:extLst>
          </p:cNvPr>
          <p:cNvSpPr txBox="1"/>
          <p:nvPr/>
        </p:nvSpPr>
        <p:spPr>
          <a:xfrm>
            <a:off x="402336" y="1320076"/>
            <a:ext cx="8156448" cy="1785104"/>
          </a:xfrm>
          <a:prstGeom prst="rect">
            <a:avLst/>
          </a:prstGeom>
          <a:noFill/>
        </p:spPr>
        <p:txBody>
          <a:bodyPr wrap="square">
            <a:spAutoFit/>
          </a:bodyPr>
          <a:lstStyle/>
          <a:p>
            <a:pPr algn="just"/>
            <a:r>
              <a:rPr lang="en-US" sz="2800" b="1" i="0" dirty="0">
                <a:solidFill>
                  <a:schemeClr val="bg1"/>
                </a:solidFill>
                <a:effectLst/>
                <a:latin typeface="Bell MT" panose="02020503060305020303" pitchFamily="18" charset="0"/>
              </a:rPr>
              <a:t>Genesis 12</a:t>
            </a:r>
          </a:p>
          <a:p>
            <a:pPr algn="just"/>
            <a:endParaRPr lang="en-US" sz="1000" b="0" i="0" dirty="0">
              <a:solidFill>
                <a:schemeClr val="bg1"/>
              </a:solidFill>
              <a:effectLst/>
              <a:latin typeface="Bell MT" panose="02020503060305020303" pitchFamily="18" charset="0"/>
            </a:endParaRPr>
          </a:p>
          <a:p>
            <a:pPr algn="just"/>
            <a:r>
              <a:rPr lang="en-US" sz="2400" b="0" i="0" dirty="0">
                <a:solidFill>
                  <a:schemeClr val="bg1"/>
                </a:solidFill>
                <a:effectLst/>
                <a:latin typeface="Bell MT" panose="02020503060305020303" pitchFamily="18" charset="0"/>
              </a:rPr>
              <a:t>Now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had said unto Abram, Get thee out of thy country, and from thy kindred, and from thy father's house, unto a land that I will shew thee:</a:t>
            </a:r>
            <a:endParaRPr lang="en-US" sz="2400" dirty="0">
              <a:solidFill>
                <a:schemeClr val="bg1"/>
              </a:solidFill>
              <a:latin typeface="Bell MT" panose="02020503060305020303" pitchFamily="18" charset="0"/>
            </a:endParaRPr>
          </a:p>
        </p:txBody>
      </p:sp>
      <p:pic>
        <p:nvPicPr>
          <p:cNvPr id="2050" name="Picture 2" descr="Lessons from the Life of Abram: Obey Immediately (Genesis 12:1-9) —  Communion Chapel">
            <a:extLst>
              <a:ext uri="{FF2B5EF4-FFF2-40B4-BE49-F238E27FC236}">
                <a16:creationId xmlns:a16="http://schemas.microsoft.com/office/drawing/2014/main" id="{6B580C1E-EFA3-1064-4749-31FDFD9D5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1" y="3048996"/>
            <a:ext cx="4261104" cy="3195828"/>
          </a:xfrm>
          <a:prstGeom prst="rect">
            <a:avLst/>
          </a:prstGeom>
          <a:noFill/>
          <a:effectLst>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8391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7" name="TextBox 6">
            <a:extLst>
              <a:ext uri="{FF2B5EF4-FFF2-40B4-BE49-F238E27FC236}">
                <a16:creationId xmlns:a16="http://schemas.microsoft.com/office/drawing/2014/main" id="{889CD59D-2E6D-9460-308A-893E8D38E046}"/>
              </a:ext>
            </a:extLst>
          </p:cNvPr>
          <p:cNvSpPr txBox="1"/>
          <p:nvPr/>
        </p:nvSpPr>
        <p:spPr>
          <a:xfrm>
            <a:off x="402336" y="1187584"/>
            <a:ext cx="8156448"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Exodus 3</a:t>
            </a:r>
          </a:p>
          <a:p>
            <a:pPr algn="just"/>
            <a:r>
              <a:rPr lang="en-US" sz="2400" b="1" i="0" baseline="30000" dirty="0">
                <a:solidFill>
                  <a:schemeClr val="bg1"/>
                </a:solidFill>
                <a:effectLst/>
                <a:latin typeface="Bell MT" panose="02020503060305020303" pitchFamily="18" charset="0"/>
              </a:rPr>
              <a:t>8 </a:t>
            </a:r>
            <a:r>
              <a:rPr lang="en-US" sz="2400" b="0" i="0" dirty="0">
                <a:solidFill>
                  <a:schemeClr val="bg1"/>
                </a:solidFill>
                <a:effectLst/>
                <a:latin typeface="Bell MT" panose="02020503060305020303" pitchFamily="18" charset="0"/>
              </a:rPr>
              <a:t>And I am come down to deliver them out of the hand of the Egyptians, and </a:t>
            </a:r>
            <a:r>
              <a:rPr lang="en-US" sz="2400" b="0" i="0" u="sng" dirty="0">
                <a:solidFill>
                  <a:schemeClr val="bg1"/>
                </a:solidFill>
                <a:effectLst/>
                <a:latin typeface="Bell MT" panose="02020503060305020303" pitchFamily="18" charset="0"/>
              </a:rPr>
              <a:t>to bring them up out of </a:t>
            </a:r>
            <a:r>
              <a:rPr lang="en-US" sz="2400" b="0" i="0" dirty="0">
                <a:solidFill>
                  <a:schemeClr val="bg1"/>
                </a:solidFill>
                <a:effectLst/>
                <a:latin typeface="Bell MT" panose="02020503060305020303" pitchFamily="18" charset="0"/>
              </a:rPr>
              <a:t>that land unto a good land and a large, unto a land flowing with milk and honey; unto the place of the Canaanites, and the Hittites, and the Amorites, and the Perizzites, and the Hivites, and the Jebusites.</a:t>
            </a:r>
            <a:endParaRPr lang="en-US" sz="2400" dirty="0">
              <a:solidFill>
                <a:schemeClr val="bg1"/>
              </a:solidFill>
              <a:latin typeface="Bell MT" panose="02020503060305020303" pitchFamily="18" charset="0"/>
            </a:endParaRPr>
          </a:p>
        </p:txBody>
      </p:sp>
      <p:pic>
        <p:nvPicPr>
          <p:cNvPr id="2" name="Picture 4" descr="SOMETIMES IT GETS HARDER JUST BEFORE… |">
            <a:extLst>
              <a:ext uri="{FF2B5EF4-FFF2-40B4-BE49-F238E27FC236}">
                <a16:creationId xmlns:a16="http://schemas.microsoft.com/office/drawing/2014/main" id="{E9A7A43A-E61A-A4F2-9D1E-958C397806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5008" y="3429000"/>
            <a:ext cx="3783776" cy="2837832"/>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0048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5" name="TextBox 4">
            <a:extLst>
              <a:ext uri="{FF2B5EF4-FFF2-40B4-BE49-F238E27FC236}">
                <a16:creationId xmlns:a16="http://schemas.microsoft.com/office/drawing/2014/main" id="{F9CA02EF-FFC3-00AB-5CF3-319BFB4D7FBB}"/>
              </a:ext>
            </a:extLst>
          </p:cNvPr>
          <p:cNvSpPr txBox="1"/>
          <p:nvPr/>
        </p:nvSpPr>
        <p:spPr>
          <a:xfrm>
            <a:off x="374904" y="1431143"/>
            <a:ext cx="8348472" cy="1569660"/>
          </a:xfrm>
          <a:prstGeom prst="rect">
            <a:avLst/>
          </a:prstGeom>
          <a:noFill/>
        </p:spPr>
        <p:txBody>
          <a:bodyPr wrap="square">
            <a:spAutoFit/>
          </a:bodyPr>
          <a:lstStyle/>
          <a:p>
            <a:pPr algn="just"/>
            <a:r>
              <a:rPr lang="en-US" sz="3600" b="1" i="0" baseline="30000" dirty="0">
                <a:solidFill>
                  <a:schemeClr val="bg1"/>
                </a:solidFill>
                <a:effectLst/>
                <a:latin typeface="Bell MT" panose="02020503060305020303" pitchFamily="18" charset="0"/>
              </a:rPr>
              <a:t>2 Corinthians 6</a:t>
            </a:r>
          </a:p>
          <a:p>
            <a:pPr algn="just"/>
            <a:r>
              <a:rPr lang="en-US" sz="2400" b="1" i="0" baseline="30000" dirty="0">
                <a:solidFill>
                  <a:schemeClr val="bg1"/>
                </a:solidFill>
                <a:effectLst/>
                <a:latin typeface="Bell MT" panose="02020503060305020303" pitchFamily="18" charset="0"/>
              </a:rPr>
              <a:t>17 </a:t>
            </a:r>
            <a:r>
              <a:rPr lang="en-US" sz="2400" b="0" i="0" dirty="0">
                <a:solidFill>
                  <a:schemeClr val="bg1"/>
                </a:solidFill>
                <a:effectLst/>
                <a:latin typeface="Bell MT" panose="02020503060305020303" pitchFamily="18" charset="0"/>
              </a:rPr>
              <a:t>Wherefore come out from among them, and be ye separate, saith the Lord, and touch not the unclean thing; and I will receive you.</a:t>
            </a:r>
            <a:endParaRPr lang="en-US" sz="2400" dirty="0">
              <a:solidFill>
                <a:schemeClr val="bg1"/>
              </a:solidFill>
              <a:latin typeface="Bell MT" panose="02020503060305020303" pitchFamily="18" charset="0"/>
            </a:endParaRPr>
          </a:p>
        </p:txBody>
      </p:sp>
      <p:pic>
        <p:nvPicPr>
          <p:cNvPr id="3074" name="Picture 2" descr="YOUR LIFE IN A SENTENCE - TruthInk Publications">
            <a:extLst>
              <a:ext uri="{FF2B5EF4-FFF2-40B4-BE49-F238E27FC236}">
                <a16:creationId xmlns:a16="http://schemas.microsoft.com/office/drawing/2014/main" id="{FCEC17E2-6A02-5BCD-398F-7F1DE7B5FD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28" y="2746271"/>
            <a:ext cx="4727448" cy="3545586"/>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5927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6" name="TextBox 5">
            <a:extLst>
              <a:ext uri="{FF2B5EF4-FFF2-40B4-BE49-F238E27FC236}">
                <a16:creationId xmlns:a16="http://schemas.microsoft.com/office/drawing/2014/main" id="{A93D75F7-6C5F-205F-A4D1-F7763D677506}"/>
              </a:ext>
            </a:extLst>
          </p:cNvPr>
          <p:cNvSpPr txBox="1"/>
          <p:nvPr/>
        </p:nvSpPr>
        <p:spPr>
          <a:xfrm>
            <a:off x="356616" y="1356930"/>
            <a:ext cx="8183880" cy="1610697"/>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Romans 12</a:t>
            </a:r>
          </a:p>
          <a:p>
            <a:pPr algn="just"/>
            <a:r>
              <a:rPr lang="en-US" sz="2400" b="1" i="0" baseline="30000" dirty="0">
                <a:solidFill>
                  <a:schemeClr val="bg1"/>
                </a:solidFill>
                <a:effectLst/>
                <a:latin typeface="Bell MT" panose="02020503060305020303" pitchFamily="18" charset="0"/>
              </a:rPr>
              <a:t>2 </a:t>
            </a:r>
            <a:r>
              <a:rPr lang="en-US" sz="2400" b="0" i="0" dirty="0">
                <a:solidFill>
                  <a:schemeClr val="bg1"/>
                </a:solidFill>
                <a:effectLst/>
                <a:latin typeface="Bell MT" panose="02020503060305020303" pitchFamily="18" charset="0"/>
              </a:rPr>
              <a:t>And be not conformed to this world: but be ye transformed by the renewing of your mind, that ye may prove what is that good, and acceptable, and perfect, will of God.</a:t>
            </a:r>
            <a:endParaRPr lang="en-US" sz="2400" dirty="0">
              <a:solidFill>
                <a:schemeClr val="bg1"/>
              </a:solidFill>
              <a:latin typeface="Bell MT" panose="02020503060305020303" pitchFamily="18" charset="0"/>
            </a:endParaRPr>
          </a:p>
        </p:txBody>
      </p:sp>
      <p:grpSp>
        <p:nvGrpSpPr>
          <p:cNvPr id="7" name="Group 6">
            <a:extLst>
              <a:ext uri="{FF2B5EF4-FFF2-40B4-BE49-F238E27FC236}">
                <a16:creationId xmlns:a16="http://schemas.microsoft.com/office/drawing/2014/main" id="{86035539-0B52-0ABB-8664-DA14122913F5}"/>
              </a:ext>
            </a:extLst>
          </p:cNvPr>
          <p:cNvGrpSpPr/>
          <p:nvPr/>
        </p:nvGrpSpPr>
        <p:grpSpPr>
          <a:xfrm>
            <a:off x="2029968" y="1801368"/>
            <a:ext cx="6044184" cy="4047871"/>
            <a:chOff x="2029968" y="1801368"/>
            <a:chExt cx="6044184" cy="4047871"/>
          </a:xfrm>
        </p:grpSpPr>
        <p:sp>
          <p:nvSpPr>
            <p:cNvPr id="11" name="TextBox 10">
              <a:extLst>
                <a:ext uri="{FF2B5EF4-FFF2-40B4-BE49-F238E27FC236}">
                  <a16:creationId xmlns:a16="http://schemas.microsoft.com/office/drawing/2014/main" id="{1CA51851-2987-CD50-E3BE-B381B3291641}"/>
                </a:ext>
              </a:extLst>
            </p:cNvPr>
            <p:cNvSpPr txBox="1"/>
            <p:nvPr/>
          </p:nvSpPr>
          <p:spPr>
            <a:xfrm>
              <a:off x="3346704" y="3694803"/>
              <a:ext cx="4727448" cy="2154436"/>
            </a:xfrm>
            <a:prstGeom prst="rect">
              <a:avLst/>
            </a:prstGeom>
            <a:noFill/>
            <a:ln w="25400">
              <a:solidFill>
                <a:srgbClr val="FF0000"/>
              </a:solidFill>
            </a:ln>
          </p:spPr>
          <p:txBody>
            <a:bodyPr wrap="square">
              <a:spAutoFit/>
            </a:bodyPr>
            <a:lstStyle/>
            <a:p>
              <a:pPr marR="0" rtl="0"/>
              <a:r>
                <a:rPr lang="en-US" b="1" i="0" u="none" strike="noStrike" baseline="0" dirty="0">
                  <a:solidFill>
                    <a:schemeClr val="bg1"/>
                  </a:solidFill>
                  <a:latin typeface="Verdana" panose="020B0604030504040204" pitchFamily="34" charset="0"/>
                </a:rPr>
                <a:t>G4964</a:t>
              </a:r>
            </a:p>
            <a:p>
              <a:pPr marR="0" rtl="0"/>
              <a:r>
                <a:rPr lang="el-GR" sz="1600" b="0" i="0" u="none" strike="noStrike" baseline="0" dirty="0">
                  <a:solidFill>
                    <a:schemeClr val="bg1"/>
                  </a:solidFill>
                  <a:latin typeface="Galatia SIL" panose="02000600020000020004" pitchFamily="2" charset="0"/>
                </a:rPr>
                <a:t>συσχηματίζω</a:t>
              </a:r>
              <a:endParaRPr lang="el-GR" sz="1400" b="0" i="0" u="none" strike="noStrike" baseline="0" dirty="0">
                <a:solidFill>
                  <a:schemeClr val="bg1"/>
                </a:solidFill>
                <a:latin typeface="Verdana" panose="020B0604030504040204" pitchFamily="34" charset="0"/>
              </a:endParaRPr>
            </a:p>
            <a:p>
              <a:pPr marR="0" rtl="0"/>
              <a:r>
                <a:rPr lang="en-US" sz="1600" b="0" i="0" u="none" strike="noStrike" baseline="0" dirty="0" err="1">
                  <a:solidFill>
                    <a:schemeClr val="bg1"/>
                  </a:solidFill>
                  <a:latin typeface="Doulos SIL" panose="02000500070000020004" pitchFamily="2" charset="0"/>
                </a:rPr>
                <a:t>suschēmatizo</a:t>
              </a:r>
              <a:r>
                <a:rPr lang="en-US" sz="1600" b="0" i="0" u="none" strike="noStrike" baseline="0" dirty="0">
                  <a:solidFill>
                    <a:schemeClr val="bg1"/>
                  </a:solidFill>
                  <a:latin typeface="Doulos SIL" panose="02000500070000020004" pitchFamily="2" charset="0"/>
                </a:rPr>
                <a:t>̄</a:t>
              </a:r>
              <a:endParaRPr lang="en-US" sz="1400" b="0" i="0" u="none" strike="noStrike" baseline="0" dirty="0">
                <a:solidFill>
                  <a:schemeClr val="bg1"/>
                </a:solidFill>
                <a:latin typeface="Verdana" panose="020B0604030504040204" pitchFamily="34" charset="0"/>
              </a:endParaRPr>
            </a:p>
            <a:p>
              <a:pPr marR="0" rtl="0"/>
              <a:r>
                <a:rPr lang="en-US" sz="1400" b="0" i="1" u="none" strike="noStrike" baseline="0" dirty="0" err="1">
                  <a:solidFill>
                    <a:schemeClr val="bg1"/>
                  </a:solidFill>
                  <a:latin typeface="Verdana" panose="020B0604030504040204" pitchFamily="34" charset="0"/>
                </a:rPr>
                <a:t>soos</a:t>
              </a:r>
              <a:r>
                <a:rPr lang="en-US" sz="1400" b="0" i="1" u="none" strike="noStrike" baseline="0" dirty="0">
                  <a:solidFill>
                    <a:schemeClr val="bg1"/>
                  </a:solidFill>
                  <a:latin typeface="Verdana" panose="020B0604030504040204" pitchFamily="34" charset="0"/>
                </a:rPr>
                <a:t>-</a:t>
              </a:r>
              <a:r>
                <a:rPr lang="en-US" sz="1400" b="0" i="1" u="none" strike="noStrike" baseline="0" dirty="0" err="1">
                  <a:solidFill>
                    <a:schemeClr val="bg1"/>
                  </a:solidFill>
                  <a:latin typeface="Verdana" panose="020B0604030504040204" pitchFamily="34" charset="0"/>
                </a:rPr>
                <a:t>khay</a:t>
              </a:r>
              <a:r>
                <a:rPr lang="en-US" sz="1400" b="0" i="1" u="none" strike="noStrike" baseline="0" dirty="0">
                  <a:solidFill>
                    <a:schemeClr val="bg1"/>
                  </a:solidFill>
                  <a:latin typeface="Verdana" panose="020B0604030504040204" pitchFamily="34" charset="0"/>
                </a:rPr>
                <a:t>-mat-id'-zo</a:t>
              </a:r>
              <a:endParaRPr lang="en-US" sz="1400" b="0" i="0" u="none" strike="noStrike" baseline="0" dirty="0">
                <a:solidFill>
                  <a:schemeClr val="bg1"/>
                </a:solidFill>
                <a:latin typeface="Verdana" panose="020B0604030504040204" pitchFamily="34" charset="0"/>
              </a:endParaRPr>
            </a:p>
            <a:p>
              <a:pPr marR="0" rtl="0"/>
              <a:r>
                <a:rPr lang="en-US" sz="1400" b="0" i="0" u="none" strike="noStrike" baseline="0" dirty="0">
                  <a:solidFill>
                    <a:schemeClr val="bg1"/>
                  </a:solidFill>
                  <a:latin typeface="Verdana" panose="020B0604030504040204" pitchFamily="34" charset="0"/>
                </a:rPr>
                <a:t>From G4862 and a derivative of G4976; to </a:t>
              </a:r>
              <a:r>
                <a:rPr lang="en-US" sz="1400" b="0" i="1" u="none" strike="noStrike" baseline="0" dirty="0">
                  <a:solidFill>
                    <a:schemeClr val="bg1"/>
                  </a:solidFill>
                  <a:latin typeface="Verdana" panose="020B0604030504040204" pitchFamily="34" charset="0"/>
                </a:rPr>
                <a:t>fashion alike</a:t>
              </a:r>
              <a:r>
                <a:rPr lang="en-US" sz="1400" b="0" i="0" u="none" strike="noStrike" baseline="0" dirty="0">
                  <a:solidFill>
                    <a:schemeClr val="bg1"/>
                  </a:solidFill>
                  <a:latin typeface="Verdana" panose="020B0604030504040204" pitchFamily="34" charset="0"/>
                </a:rPr>
                <a:t>, that is, </a:t>
              </a:r>
              <a:r>
                <a:rPr lang="en-US" sz="1400" b="0" i="1" u="none" strike="noStrike" baseline="0" dirty="0">
                  <a:solidFill>
                    <a:schemeClr val="bg1"/>
                  </a:solidFill>
                  <a:latin typeface="Verdana" panose="020B0604030504040204" pitchFamily="34" charset="0"/>
                </a:rPr>
                <a:t>conform</a:t>
              </a:r>
              <a:r>
                <a:rPr lang="en-US" sz="1400" b="0" i="0" u="none" strike="noStrike" baseline="0" dirty="0">
                  <a:solidFill>
                    <a:schemeClr val="bg1"/>
                  </a:solidFill>
                  <a:latin typeface="Verdana" panose="020B0604030504040204" pitchFamily="34" charset="0"/>
                </a:rPr>
                <a:t> to the same pattern (figuratively): - conform to, fashion self according to.</a:t>
              </a:r>
            </a:p>
            <a:p>
              <a:pPr marR="0" rtl="0"/>
              <a:r>
                <a:rPr lang="en-US" sz="1400" b="1" i="0" u="none" strike="noStrike" baseline="0" dirty="0">
                  <a:solidFill>
                    <a:schemeClr val="bg1"/>
                  </a:solidFill>
                  <a:latin typeface="Verdana" panose="020B0604030504040204" pitchFamily="34" charset="0"/>
                </a:rPr>
                <a:t>Total KJV occurrences: 2</a:t>
              </a:r>
              <a:endParaRPr lang="en-US" sz="1400" dirty="0">
                <a:solidFill>
                  <a:schemeClr val="bg1"/>
                </a:solidFill>
              </a:endParaRPr>
            </a:p>
          </p:txBody>
        </p:sp>
        <p:sp>
          <p:nvSpPr>
            <p:cNvPr id="2" name="Rectangle 1">
              <a:extLst>
                <a:ext uri="{FF2B5EF4-FFF2-40B4-BE49-F238E27FC236}">
                  <a16:creationId xmlns:a16="http://schemas.microsoft.com/office/drawing/2014/main" id="{89907C72-739A-4457-6861-0C69701293F6}"/>
                </a:ext>
              </a:extLst>
            </p:cNvPr>
            <p:cNvSpPr/>
            <p:nvPr/>
          </p:nvSpPr>
          <p:spPr>
            <a:xfrm>
              <a:off x="2029968" y="1801368"/>
              <a:ext cx="1463040" cy="42976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D033C9E8-62F2-CEC4-7B96-E884BEF26990}"/>
                </a:ext>
              </a:extLst>
            </p:cNvPr>
            <p:cNvCxnSpPr>
              <a:stCxn id="2" idx="2"/>
              <a:endCxn id="11" idx="0"/>
            </p:cNvCxnSpPr>
            <p:nvPr/>
          </p:nvCxnSpPr>
          <p:spPr>
            <a:xfrm>
              <a:off x="2761488" y="2231136"/>
              <a:ext cx="2948940" cy="146366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2" name="Picture 2" descr="Sculpt.com - Foundries and Mold Makers Page">
            <a:extLst>
              <a:ext uri="{FF2B5EF4-FFF2-40B4-BE49-F238E27FC236}">
                <a16:creationId xmlns:a16="http://schemas.microsoft.com/office/drawing/2014/main" id="{0840F400-5959-A7F5-B3FC-C316C70278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736" y="4039351"/>
            <a:ext cx="2763012" cy="1740699"/>
          </a:xfrm>
          <a:prstGeom prst="rect">
            <a:avLst/>
          </a:prstGeom>
          <a:noFill/>
          <a:effectLst>
            <a:softEdge rad="88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83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3227B7C1-87D4-4033-7BB0-CCA63AAFFD55}"/>
              </a:ext>
            </a:extLst>
          </p:cNvPr>
          <p:cNvSpPr txBox="1"/>
          <p:nvPr/>
        </p:nvSpPr>
        <p:spPr>
          <a:xfrm>
            <a:off x="316992" y="1288426"/>
            <a:ext cx="8388096"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1 Peter 1</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Wherefore gird up the loins of your mind, be sober, and hope to the end for the grace that is to be brought unto you at the revelation of Jesus Christ;</a:t>
            </a:r>
          </a:p>
          <a:p>
            <a:pPr algn="just"/>
            <a:r>
              <a:rPr lang="en-US" sz="2400" b="1" i="0" baseline="30000" dirty="0">
                <a:solidFill>
                  <a:schemeClr val="bg1"/>
                </a:solidFill>
                <a:effectLst/>
                <a:latin typeface="Bell MT" panose="02020503060305020303" pitchFamily="18" charset="0"/>
              </a:rPr>
              <a:t>14 </a:t>
            </a:r>
            <a:r>
              <a:rPr lang="en-US" sz="2400" b="0" i="0" dirty="0">
                <a:solidFill>
                  <a:schemeClr val="bg1"/>
                </a:solidFill>
                <a:effectLst/>
                <a:latin typeface="Bell MT" panose="02020503060305020303" pitchFamily="18" charset="0"/>
              </a:rPr>
              <a:t>As obedient children, not fashioning yourselves according to the former lusts in your ignorance:</a:t>
            </a:r>
          </a:p>
        </p:txBody>
      </p:sp>
    </p:spTree>
    <p:extLst>
      <p:ext uri="{BB962C8B-B14F-4D97-AF65-F5344CB8AC3E}">
        <p14:creationId xmlns:p14="http://schemas.microsoft.com/office/powerpoint/2010/main" val="297048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3227B7C1-87D4-4033-7BB0-CCA63AAFFD55}"/>
              </a:ext>
            </a:extLst>
          </p:cNvPr>
          <p:cNvSpPr txBox="1"/>
          <p:nvPr/>
        </p:nvSpPr>
        <p:spPr>
          <a:xfrm>
            <a:off x="316992" y="1288426"/>
            <a:ext cx="8388096" cy="2349361"/>
          </a:xfrm>
          <a:prstGeom prst="rect">
            <a:avLst/>
          </a:prstGeom>
          <a:noFill/>
        </p:spPr>
        <p:txBody>
          <a:bodyPr wrap="square">
            <a:spAutoFit/>
          </a:bodyPr>
          <a:lstStyle/>
          <a:p>
            <a:pPr algn="just"/>
            <a:r>
              <a:rPr lang="en-US" sz="4000" b="1" i="0" baseline="30000" dirty="0">
                <a:solidFill>
                  <a:schemeClr val="bg1"/>
                </a:solidFill>
                <a:effectLst/>
                <a:latin typeface="Bell MT" panose="02020503060305020303" pitchFamily="18" charset="0"/>
              </a:rPr>
              <a:t>1 Peter 1</a:t>
            </a:r>
          </a:p>
          <a:p>
            <a:pPr algn="just"/>
            <a:r>
              <a:rPr lang="en-US" sz="2400" b="1" i="0" baseline="30000" dirty="0">
                <a:solidFill>
                  <a:schemeClr val="bg1"/>
                </a:solidFill>
                <a:effectLst/>
                <a:latin typeface="Bell MT" panose="02020503060305020303" pitchFamily="18" charset="0"/>
              </a:rPr>
              <a:t>13 </a:t>
            </a:r>
            <a:r>
              <a:rPr lang="en-US" sz="2400" b="0" i="0" dirty="0">
                <a:solidFill>
                  <a:schemeClr val="bg1"/>
                </a:solidFill>
                <a:effectLst/>
                <a:latin typeface="Bell MT" panose="02020503060305020303" pitchFamily="18" charset="0"/>
              </a:rPr>
              <a:t>Wherefore gird up the loins of your mind, be sober, and hope to the end for the grace that is to be brought unto you at the revelation of Jesus Christ;</a:t>
            </a:r>
          </a:p>
          <a:p>
            <a:pPr algn="just"/>
            <a:r>
              <a:rPr lang="en-US" sz="2400" b="1" i="0" baseline="30000" dirty="0">
                <a:solidFill>
                  <a:schemeClr val="bg1"/>
                </a:solidFill>
                <a:effectLst/>
                <a:latin typeface="Bell MT" panose="02020503060305020303" pitchFamily="18" charset="0"/>
              </a:rPr>
              <a:t>14 </a:t>
            </a:r>
            <a:r>
              <a:rPr lang="en-US" sz="2400" b="0" i="0" dirty="0">
                <a:solidFill>
                  <a:schemeClr val="bg1"/>
                </a:solidFill>
                <a:effectLst/>
                <a:latin typeface="Bell MT" panose="02020503060305020303" pitchFamily="18" charset="0"/>
              </a:rPr>
              <a:t>As obedient children, not </a:t>
            </a:r>
            <a:r>
              <a:rPr lang="en-US" sz="2400" b="0" i="0" dirty="0">
                <a:solidFill>
                  <a:schemeClr val="accent4"/>
                </a:solidFill>
                <a:effectLst/>
                <a:latin typeface="Bell MT" panose="02020503060305020303" pitchFamily="18" charset="0"/>
              </a:rPr>
              <a:t>fashioning yourselves </a:t>
            </a:r>
            <a:r>
              <a:rPr lang="en-US" sz="2400" b="0" i="0" dirty="0">
                <a:solidFill>
                  <a:schemeClr val="bg1"/>
                </a:solidFill>
                <a:effectLst/>
                <a:latin typeface="Bell MT" panose="02020503060305020303" pitchFamily="18" charset="0"/>
              </a:rPr>
              <a:t>according to the former lusts in your ignorance:</a:t>
            </a:r>
          </a:p>
        </p:txBody>
      </p:sp>
    </p:spTree>
    <p:extLst>
      <p:ext uri="{BB962C8B-B14F-4D97-AF65-F5344CB8AC3E}">
        <p14:creationId xmlns:p14="http://schemas.microsoft.com/office/powerpoint/2010/main" val="2048853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grpSp>
        <p:nvGrpSpPr>
          <p:cNvPr id="5" name="Group 4">
            <a:extLst>
              <a:ext uri="{FF2B5EF4-FFF2-40B4-BE49-F238E27FC236}">
                <a16:creationId xmlns:a16="http://schemas.microsoft.com/office/drawing/2014/main" id="{C0432258-24A0-1488-660A-54AE7F7B1F6D}"/>
              </a:ext>
            </a:extLst>
          </p:cNvPr>
          <p:cNvGrpSpPr/>
          <p:nvPr/>
        </p:nvGrpSpPr>
        <p:grpSpPr>
          <a:xfrm>
            <a:off x="219455" y="939086"/>
            <a:ext cx="8714233" cy="5410882"/>
            <a:chOff x="-1691641" y="438913"/>
            <a:chExt cx="8714233" cy="5410882"/>
          </a:xfrm>
        </p:grpSpPr>
        <p:pic>
          <p:nvPicPr>
            <p:cNvPr id="4098" name="Picture 2" descr="100+ Iceberg Above And Below Water Stock Photos, Pictures &amp; Royalty-Free  Images - iStock">
              <a:extLst>
                <a:ext uri="{FF2B5EF4-FFF2-40B4-BE49-F238E27FC236}">
                  <a16:creationId xmlns:a16="http://schemas.microsoft.com/office/drawing/2014/main" id="{B813DE31-ACB8-284E-A05E-06F17E871373}"/>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42000"/>
                      </a14:imgEffect>
                    </a14:imgLayer>
                  </a14:imgProps>
                </a:ext>
                <a:ext uri="{28A0092B-C50C-407E-A947-70E740481C1C}">
                  <a14:useLocalDpi xmlns:a14="http://schemas.microsoft.com/office/drawing/2010/main" val="0"/>
                </a:ext>
              </a:extLst>
            </a:blip>
            <a:srcRect l="17392" t="21326" r="1242" b="5805"/>
            <a:stretch/>
          </p:blipFill>
          <p:spPr bwMode="auto">
            <a:xfrm>
              <a:off x="-1691641" y="438913"/>
              <a:ext cx="8714233" cy="5410882"/>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002596B-CB4B-A079-D3DD-DDFDA507C8BE}"/>
                </a:ext>
              </a:extLst>
            </p:cNvPr>
            <p:cNvSpPr txBox="1"/>
            <p:nvPr/>
          </p:nvSpPr>
          <p:spPr>
            <a:xfrm>
              <a:off x="2923032" y="1918225"/>
              <a:ext cx="3558540" cy="584775"/>
            </a:xfrm>
            <a:prstGeom prst="rect">
              <a:avLst/>
            </a:prstGeom>
            <a:noFill/>
            <a:ln w="25400">
              <a:noFill/>
            </a:ln>
          </p:spPr>
          <p:txBody>
            <a:bodyPr wrap="square" rtlCol="0">
              <a:spAutoFit/>
            </a:bodyPr>
            <a:lstStyle/>
            <a:p>
              <a:pPr algn="ctr"/>
              <a:r>
                <a:rPr lang="en-US" sz="3200" i="1" dirty="0"/>
                <a:t>Culture of Christ</a:t>
              </a:r>
            </a:p>
          </p:txBody>
        </p:sp>
      </p:grpSp>
      <p:sp>
        <p:nvSpPr>
          <p:cNvPr id="15" name="TextBox 14">
            <a:extLst>
              <a:ext uri="{FF2B5EF4-FFF2-40B4-BE49-F238E27FC236}">
                <a16:creationId xmlns:a16="http://schemas.microsoft.com/office/drawing/2014/main" id="{D3D6A1B9-E77B-FE61-C788-111F07007E77}"/>
              </a:ext>
            </a:extLst>
          </p:cNvPr>
          <p:cNvSpPr txBox="1"/>
          <p:nvPr/>
        </p:nvSpPr>
        <p:spPr>
          <a:xfrm>
            <a:off x="149352" y="3786186"/>
            <a:ext cx="4684776" cy="365760"/>
          </a:xfrm>
          <a:prstGeom prst="rect">
            <a:avLst/>
          </a:prstGeom>
          <a:noFill/>
        </p:spPr>
        <p:txBody>
          <a:bodyPr wrap="square" rtlCol="0">
            <a:spAutoFit/>
          </a:bodyPr>
          <a:lstStyle/>
          <a:p>
            <a:pPr algn="r"/>
            <a:r>
              <a:rPr lang="en-US" i="1" dirty="0">
                <a:solidFill>
                  <a:schemeClr val="bg1"/>
                </a:solidFill>
              </a:rPr>
              <a:t>Always about his Fathers business</a:t>
            </a:r>
          </a:p>
        </p:txBody>
      </p:sp>
      <p:sp>
        <p:nvSpPr>
          <p:cNvPr id="16" name="TextBox 15">
            <a:extLst>
              <a:ext uri="{FF2B5EF4-FFF2-40B4-BE49-F238E27FC236}">
                <a16:creationId xmlns:a16="http://schemas.microsoft.com/office/drawing/2014/main" id="{E009724E-D2B0-65A4-FC98-9221A814255B}"/>
              </a:ext>
            </a:extLst>
          </p:cNvPr>
          <p:cNvSpPr txBox="1"/>
          <p:nvPr/>
        </p:nvSpPr>
        <p:spPr>
          <a:xfrm>
            <a:off x="1408176" y="2944605"/>
            <a:ext cx="3368040" cy="369332"/>
          </a:xfrm>
          <a:prstGeom prst="rect">
            <a:avLst/>
          </a:prstGeom>
          <a:noFill/>
        </p:spPr>
        <p:txBody>
          <a:bodyPr wrap="square" rtlCol="0">
            <a:spAutoFit/>
          </a:bodyPr>
          <a:lstStyle/>
          <a:p>
            <a:pPr algn="r"/>
            <a:r>
              <a:rPr lang="en-US" i="1" dirty="0">
                <a:solidFill>
                  <a:schemeClr val="bg1"/>
                </a:solidFill>
              </a:rPr>
              <a:t>Moved with compassion</a:t>
            </a:r>
          </a:p>
        </p:txBody>
      </p:sp>
      <p:sp>
        <p:nvSpPr>
          <p:cNvPr id="17" name="TextBox 16">
            <a:extLst>
              <a:ext uri="{FF2B5EF4-FFF2-40B4-BE49-F238E27FC236}">
                <a16:creationId xmlns:a16="http://schemas.microsoft.com/office/drawing/2014/main" id="{E4F13532-C877-DC04-2D88-ACCE368EA5BF}"/>
              </a:ext>
            </a:extLst>
          </p:cNvPr>
          <p:cNvSpPr txBox="1"/>
          <p:nvPr/>
        </p:nvSpPr>
        <p:spPr>
          <a:xfrm>
            <a:off x="1755649" y="4412730"/>
            <a:ext cx="3133344" cy="369332"/>
          </a:xfrm>
          <a:prstGeom prst="rect">
            <a:avLst/>
          </a:prstGeom>
          <a:noFill/>
        </p:spPr>
        <p:txBody>
          <a:bodyPr wrap="square" rtlCol="0">
            <a:spAutoFit/>
          </a:bodyPr>
          <a:lstStyle/>
          <a:p>
            <a:pPr algn="r"/>
            <a:r>
              <a:rPr lang="en-US" i="1" dirty="0">
                <a:solidFill>
                  <a:schemeClr val="bg1"/>
                </a:solidFill>
              </a:rPr>
              <a:t>Seeking to make whole</a:t>
            </a:r>
          </a:p>
        </p:txBody>
      </p:sp>
      <p:sp>
        <p:nvSpPr>
          <p:cNvPr id="19" name="TextBox 18">
            <a:extLst>
              <a:ext uri="{FF2B5EF4-FFF2-40B4-BE49-F238E27FC236}">
                <a16:creationId xmlns:a16="http://schemas.microsoft.com/office/drawing/2014/main" id="{B738C63D-AE84-DADA-7439-E5A3EEB49028}"/>
              </a:ext>
            </a:extLst>
          </p:cNvPr>
          <p:cNvSpPr txBox="1"/>
          <p:nvPr/>
        </p:nvSpPr>
        <p:spPr>
          <a:xfrm>
            <a:off x="2758440" y="5695700"/>
            <a:ext cx="3133344" cy="369332"/>
          </a:xfrm>
          <a:prstGeom prst="rect">
            <a:avLst/>
          </a:prstGeom>
          <a:noFill/>
        </p:spPr>
        <p:txBody>
          <a:bodyPr wrap="square" rtlCol="0">
            <a:spAutoFit/>
          </a:bodyPr>
          <a:lstStyle/>
          <a:p>
            <a:pPr algn="r"/>
            <a:r>
              <a:rPr lang="en-US" i="1" dirty="0">
                <a:solidFill>
                  <a:schemeClr val="bg1"/>
                </a:solidFill>
              </a:rPr>
              <a:t>Zealous for the LORD’s House</a:t>
            </a:r>
          </a:p>
        </p:txBody>
      </p:sp>
      <p:sp>
        <p:nvSpPr>
          <p:cNvPr id="3" name="TextBox 2">
            <a:extLst>
              <a:ext uri="{FF2B5EF4-FFF2-40B4-BE49-F238E27FC236}">
                <a16:creationId xmlns:a16="http://schemas.microsoft.com/office/drawing/2014/main" id="{8874722F-7B0C-54BB-B58D-792DDE548949}"/>
              </a:ext>
            </a:extLst>
          </p:cNvPr>
          <p:cNvSpPr txBox="1"/>
          <p:nvPr/>
        </p:nvSpPr>
        <p:spPr>
          <a:xfrm>
            <a:off x="1850899" y="5030291"/>
            <a:ext cx="3368040" cy="369332"/>
          </a:xfrm>
          <a:prstGeom prst="rect">
            <a:avLst/>
          </a:prstGeom>
          <a:noFill/>
        </p:spPr>
        <p:txBody>
          <a:bodyPr wrap="square" rtlCol="0">
            <a:spAutoFit/>
          </a:bodyPr>
          <a:lstStyle/>
          <a:p>
            <a:pPr algn="r"/>
            <a:r>
              <a:rPr lang="en-US" i="1" dirty="0">
                <a:solidFill>
                  <a:schemeClr val="bg1"/>
                </a:solidFill>
              </a:rPr>
              <a:t>Speaking the truth in love</a:t>
            </a:r>
          </a:p>
        </p:txBody>
      </p:sp>
      <p:grpSp>
        <p:nvGrpSpPr>
          <p:cNvPr id="29" name="Group 28">
            <a:extLst>
              <a:ext uri="{FF2B5EF4-FFF2-40B4-BE49-F238E27FC236}">
                <a16:creationId xmlns:a16="http://schemas.microsoft.com/office/drawing/2014/main" id="{1997EA9A-70A5-7421-DB74-356FD9B2770A}"/>
              </a:ext>
            </a:extLst>
          </p:cNvPr>
          <p:cNvGrpSpPr/>
          <p:nvPr/>
        </p:nvGrpSpPr>
        <p:grpSpPr>
          <a:xfrm>
            <a:off x="293630" y="1150436"/>
            <a:ext cx="4804150" cy="1694388"/>
            <a:chOff x="293630" y="1150436"/>
            <a:chExt cx="4804150" cy="1694388"/>
          </a:xfrm>
        </p:grpSpPr>
        <p:sp>
          <p:nvSpPr>
            <p:cNvPr id="13" name="TextBox 12">
              <a:extLst>
                <a:ext uri="{FF2B5EF4-FFF2-40B4-BE49-F238E27FC236}">
                  <a16:creationId xmlns:a16="http://schemas.microsoft.com/office/drawing/2014/main" id="{2D9AFD90-C66A-20F8-992A-2D4F56889C1B}"/>
                </a:ext>
              </a:extLst>
            </p:cNvPr>
            <p:cNvSpPr txBox="1"/>
            <p:nvPr/>
          </p:nvSpPr>
          <p:spPr>
            <a:xfrm>
              <a:off x="293630" y="1218888"/>
              <a:ext cx="4402576" cy="646331"/>
            </a:xfrm>
            <a:prstGeom prst="rect">
              <a:avLst/>
            </a:prstGeom>
            <a:noFill/>
          </p:spPr>
          <p:txBody>
            <a:bodyPr wrap="square" rtlCol="0">
              <a:spAutoFit/>
            </a:bodyPr>
            <a:lstStyle/>
            <a:p>
              <a:r>
                <a:rPr lang="en-US" sz="3600" i="1" dirty="0"/>
                <a:t>Glory of The Father</a:t>
              </a:r>
            </a:p>
          </p:txBody>
        </p:sp>
        <p:sp>
          <p:nvSpPr>
            <p:cNvPr id="14" name="Left Brace 13">
              <a:extLst>
                <a:ext uri="{FF2B5EF4-FFF2-40B4-BE49-F238E27FC236}">
                  <a16:creationId xmlns:a16="http://schemas.microsoft.com/office/drawing/2014/main" id="{4A3A1796-161B-B9C9-C46B-2317BBB2BD37}"/>
                </a:ext>
              </a:extLst>
            </p:cNvPr>
            <p:cNvSpPr/>
            <p:nvPr/>
          </p:nvSpPr>
          <p:spPr>
            <a:xfrm>
              <a:off x="4041648" y="1150436"/>
              <a:ext cx="1056132" cy="1694388"/>
            </a:xfrm>
            <a:prstGeom prst="leftBrace">
              <a:avLst>
                <a:gd name="adj1" fmla="val 8333"/>
                <a:gd name="adj2" fmla="val 2679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48DA88F1-BB07-7A35-7020-51FA9501D84D}"/>
              </a:ext>
            </a:extLst>
          </p:cNvPr>
          <p:cNvGrpSpPr/>
          <p:nvPr/>
        </p:nvGrpSpPr>
        <p:grpSpPr>
          <a:xfrm>
            <a:off x="1729740" y="3237771"/>
            <a:ext cx="3205734" cy="406783"/>
            <a:chOff x="1729740" y="3237771"/>
            <a:chExt cx="3205734" cy="406783"/>
          </a:xfrm>
        </p:grpSpPr>
        <p:sp>
          <p:nvSpPr>
            <p:cNvPr id="6" name="TextBox 5">
              <a:extLst>
                <a:ext uri="{FF2B5EF4-FFF2-40B4-BE49-F238E27FC236}">
                  <a16:creationId xmlns:a16="http://schemas.microsoft.com/office/drawing/2014/main" id="{A13117C8-04FF-BFB5-42D1-CCC05956C2B3}"/>
                </a:ext>
              </a:extLst>
            </p:cNvPr>
            <p:cNvSpPr txBox="1"/>
            <p:nvPr/>
          </p:nvSpPr>
          <p:spPr>
            <a:xfrm>
              <a:off x="1729740" y="3255291"/>
              <a:ext cx="822960" cy="365760"/>
            </a:xfrm>
            <a:prstGeom prst="rect">
              <a:avLst/>
            </a:prstGeom>
            <a:noFill/>
          </p:spPr>
          <p:txBody>
            <a:bodyPr wrap="square" rtlCol="0">
              <a:spAutoFit/>
            </a:bodyPr>
            <a:lstStyle/>
            <a:p>
              <a:r>
                <a:rPr lang="en-US" i="1" dirty="0"/>
                <a:t>Mercy</a:t>
              </a:r>
            </a:p>
          </p:txBody>
        </p:sp>
        <p:sp>
          <p:nvSpPr>
            <p:cNvPr id="7" name="TextBox 6">
              <a:extLst>
                <a:ext uri="{FF2B5EF4-FFF2-40B4-BE49-F238E27FC236}">
                  <a16:creationId xmlns:a16="http://schemas.microsoft.com/office/drawing/2014/main" id="{BCF58921-CF06-96B4-EA64-0C138A63CF6E}"/>
                </a:ext>
              </a:extLst>
            </p:cNvPr>
            <p:cNvSpPr txBox="1"/>
            <p:nvPr/>
          </p:nvSpPr>
          <p:spPr>
            <a:xfrm>
              <a:off x="2662428" y="3278794"/>
              <a:ext cx="822960" cy="365760"/>
            </a:xfrm>
            <a:prstGeom prst="rect">
              <a:avLst/>
            </a:prstGeom>
            <a:noFill/>
          </p:spPr>
          <p:txBody>
            <a:bodyPr wrap="square" rtlCol="0">
              <a:spAutoFit/>
            </a:bodyPr>
            <a:lstStyle/>
            <a:p>
              <a:r>
                <a:rPr lang="en-US" i="1" dirty="0"/>
                <a:t>Grace</a:t>
              </a:r>
            </a:p>
          </p:txBody>
        </p:sp>
        <p:sp>
          <p:nvSpPr>
            <p:cNvPr id="11" name="TextBox 10">
              <a:extLst>
                <a:ext uri="{FF2B5EF4-FFF2-40B4-BE49-F238E27FC236}">
                  <a16:creationId xmlns:a16="http://schemas.microsoft.com/office/drawing/2014/main" id="{19B66434-2C71-3432-9F8F-282C24670F7A}"/>
                </a:ext>
              </a:extLst>
            </p:cNvPr>
            <p:cNvSpPr txBox="1"/>
            <p:nvPr/>
          </p:nvSpPr>
          <p:spPr>
            <a:xfrm>
              <a:off x="3222498" y="3278767"/>
              <a:ext cx="1712976" cy="365760"/>
            </a:xfrm>
            <a:prstGeom prst="rect">
              <a:avLst/>
            </a:prstGeom>
            <a:noFill/>
          </p:spPr>
          <p:txBody>
            <a:bodyPr wrap="square" rtlCol="0">
              <a:spAutoFit/>
            </a:bodyPr>
            <a:lstStyle/>
            <a:p>
              <a:pPr algn="r"/>
              <a:r>
                <a:rPr lang="en-US" i="1" dirty="0"/>
                <a:t>Longsuffering</a:t>
              </a:r>
            </a:p>
          </p:txBody>
        </p:sp>
        <p:cxnSp>
          <p:nvCxnSpPr>
            <p:cNvPr id="21" name="Straight Connector 20">
              <a:extLst>
                <a:ext uri="{FF2B5EF4-FFF2-40B4-BE49-F238E27FC236}">
                  <a16:creationId xmlns:a16="http://schemas.microsoft.com/office/drawing/2014/main" id="{8338262A-D441-1997-31F4-22721BB035C0}"/>
                </a:ext>
              </a:extLst>
            </p:cNvPr>
            <p:cNvCxnSpPr/>
            <p:nvPr/>
          </p:nvCxnSpPr>
          <p:spPr>
            <a:xfrm flipH="1">
              <a:off x="2212086" y="3255291"/>
              <a:ext cx="545592" cy="586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769B2D3-0C31-3681-FDDC-45B5B035EDD9}"/>
                </a:ext>
              </a:extLst>
            </p:cNvPr>
            <p:cNvCxnSpPr/>
            <p:nvPr/>
          </p:nvCxnSpPr>
          <p:spPr>
            <a:xfrm flipH="1">
              <a:off x="3164586" y="3237771"/>
              <a:ext cx="127635" cy="1127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34CA7BD-0BFB-CE05-C551-086E7A851415}"/>
                </a:ext>
              </a:extLst>
            </p:cNvPr>
            <p:cNvCxnSpPr/>
            <p:nvPr/>
          </p:nvCxnSpPr>
          <p:spPr>
            <a:xfrm>
              <a:off x="3822192" y="3242190"/>
              <a:ext cx="217931" cy="13754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3A94B559-A6A1-990B-A891-8747EBFD3D23}"/>
              </a:ext>
            </a:extLst>
          </p:cNvPr>
          <p:cNvSpPr txBox="1"/>
          <p:nvPr/>
        </p:nvSpPr>
        <p:spPr>
          <a:xfrm>
            <a:off x="293630" y="1767620"/>
            <a:ext cx="3878200" cy="1077218"/>
          </a:xfrm>
          <a:prstGeom prst="rect">
            <a:avLst/>
          </a:prstGeom>
          <a:noFill/>
        </p:spPr>
        <p:txBody>
          <a:bodyPr wrap="square">
            <a:spAutoFit/>
          </a:bodyPr>
          <a:lstStyle/>
          <a:p>
            <a:r>
              <a:rPr lang="en-US" sz="1600" b="0" i="0" u="none" strike="noStrike" baseline="0" dirty="0">
                <a:solidFill>
                  <a:srgbClr val="292F33"/>
                </a:solidFill>
                <a:latin typeface="Bell MT" panose="02020503060305020303" pitchFamily="18" charset="0"/>
              </a:rPr>
              <a:t>And the Word was made flesh, and dwelt among us, (and we beheld his glory, the glory as of the only begotten of the Father,) full of grace and truth. (John1:14)</a:t>
            </a:r>
            <a:endParaRPr lang="en-US" sz="1600" dirty="0">
              <a:latin typeface="Bell MT" panose="02020503060305020303" pitchFamily="18" charset="0"/>
            </a:endParaRPr>
          </a:p>
        </p:txBody>
      </p:sp>
    </p:spTree>
    <p:extLst>
      <p:ext uri="{BB962C8B-B14F-4D97-AF65-F5344CB8AC3E}">
        <p14:creationId xmlns:p14="http://schemas.microsoft.com/office/powerpoint/2010/main" val="89277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righ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right)">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right)">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9" grpId="0"/>
      <p:bldP spid="3" grpId="0"/>
      <p:bldP spid="2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588371-23ED-04F1-0A02-94BA764302E6}"/>
              </a:ext>
            </a:extLst>
          </p:cNvPr>
          <p:cNvSpPr txBox="1"/>
          <p:nvPr/>
        </p:nvSpPr>
        <p:spPr>
          <a:xfrm>
            <a:off x="173736" y="6455664"/>
            <a:ext cx="8805672" cy="369332"/>
          </a:xfrm>
          <a:prstGeom prst="rect">
            <a:avLst/>
          </a:prstGeom>
          <a:noFill/>
        </p:spPr>
        <p:txBody>
          <a:bodyPr wrap="square" rtlCol="0">
            <a:spAutoFit/>
          </a:bodyPr>
          <a:lstStyle/>
          <a:p>
            <a:pPr algn="ctr"/>
            <a:r>
              <a:rPr lang="en-US" dirty="0">
                <a:solidFill>
                  <a:schemeClr val="bg2">
                    <a:lumMod val="90000"/>
                  </a:schemeClr>
                </a:solidFill>
                <a:latin typeface="Bell MT" panose="02020503060305020303" pitchFamily="18" charset="0"/>
              </a:rPr>
              <a:t>- Diversity In Discipleship -  </a:t>
            </a:r>
            <a:endParaRPr lang="en-US" i="1" dirty="0">
              <a:solidFill>
                <a:schemeClr val="bg2">
                  <a:lumMod val="90000"/>
                </a:schemeClr>
              </a:solidFill>
              <a:latin typeface="Bell MT" panose="02020503060305020303" pitchFamily="18" charset="0"/>
            </a:endParaRPr>
          </a:p>
        </p:txBody>
      </p:sp>
      <p:sp>
        <p:nvSpPr>
          <p:cNvPr id="8" name="Rectangle 7">
            <a:extLst>
              <a:ext uri="{FF2B5EF4-FFF2-40B4-BE49-F238E27FC236}">
                <a16:creationId xmlns:a16="http://schemas.microsoft.com/office/drawing/2014/main" id="{101F20C6-57B3-1408-6FB3-6446330928AA}"/>
              </a:ext>
            </a:extLst>
          </p:cNvPr>
          <p:cNvSpPr/>
          <p:nvPr/>
        </p:nvSpPr>
        <p:spPr>
          <a:xfrm>
            <a:off x="0" y="637336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7038B42-2FB0-11E9-F34A-831A32B2BD7D}"/>
              </a:ext>
            </a:extLst>
          </p:cNvPr>
          <p:cNvSpPr/>
          <p:nvPr/>
        </p:nvSpPr>
        <p:spPr>
          <a:xfrm>
            <a:off x="-3048" y="856488"/>
            <a:ext cx="9144000" cy="45719"/>
          </a:xfrm>
          <a:prstGeom prst="rect">
            <a:avLst/>
          </a:prstGeom>
          <a:gradFill flip="none" rotWithShape="1">
            <a:gsLst>
              <a:gs pos="0">
                <a:schemeClr val="tx1"/>
              </a:gs>
              <a:gs pos="78000">
                <a:schemeClr val="bg1"/>
              </a:gs>
              <a:gs pos="25000">
                <a:schemeClr val="bg1"/>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BFDC3D1-2A68-EF29-BF7B-DA6B293D8468}"/>
              </a:ext>
            </a:extLst>
          </p:cNvPr>
          <p:cNvSpPr txBox="1"/>
          <p:nvPr/>
        </p:nvSpPr>
        <p:spPr>
          <a:xfrm>
            <a:off x="-3048" y="177303"/>
            <a:ext cx="9144000" cy="523220"/>
          </a:xfrm>
          <a:prstGeom prst="rect">
            <a:avLst/>
          </a:prstGeom>
          <a:noFill/>
        </p:spPr>
        <p:txBody>
          <a:bodyPr wrap="square" rtlCol="0">
            <a:spAutoFit/>
          </a:bodyPr>
          <a:lstStyle/>
          <a:p>
            <a:pPr algn="ctr"/>
            <a:r>
              <a:rPr lang="en-US" sz="2800" i="1" dirty="0">
                <a:solidFill>
                  <a:schemeClr val="bg2">
                    <a:lumMod val="90000"/>
                  </a:schemeClr>
                </a:solidFill>
                <a:latin typeface="Bell MT" panose="02020503060305020303" pitchFamily="18" charset="0"/>
              </a:rPr>
              <a:t>“There is neither Jew nor Greek…”</a:t>
            </a:r>
          </a:p>
        </p:txBody>
      </p:sp>
      <p:sp>
        <p:nvSpPr>
          <p:cNvPr id="3" name="TextBox 2">
            <a:extLst>
              <a:ext uri="{FF2B5EF4-FFF2-40B4-BE49-F238E27FC236}">
                <a16:creationId xmlns:a16="http://schemas.microsoft.com/office/drawing/2014/main" id="{E4AC53E2-BF32-159F-5670-02EC3301E9E5}"/>
              </a:ext>
            </a:extLst>
          </p:cNvPr>
          <p:cNvSpPr txBox="1"/>
          <p:nvPr/>
        </p:nvSpPr>
        <p:spPr>
          <a:xfrm>
            <a:off x="599884" y="2601116"/>
            <a:ext cx="7953375" cy="1200329"/>
          </a:xfrm>
          <a:prstGeom prst="rect">
            <a:avLst/>
          </a:prstGeom>
          <a:noFill/>
        </p:spPr>
        <p:txBody>
          <a:bodyPr wrap="square">
            <a:spAutoFit/>
          </a:bodyPr>
          <a:lstStyle/>
          <a:p>
            <a:r>
              <a:rPr lang="en-US" sz="3600" b="1" baseline="30000" dirty="0">
                <a:solidFill>
                  <a:schemeClr val="bg1"/>
                </a:solidFill>
                <a:latin typeface="Bell MT" panose="02020503060305020303" pitchFamily="18" charset="0"/>
              </a:rPr>
              <a:t>Exodus 11</a:t>
            </a:r>
            <a:endParaRPr lang="en-US" sz="3600" b="1" i="0" baseline="30000" dirty="0">
              <a:solidFill>
                <a:schemeClr val="bg1"/>
              </a:solidFill>
              <a:effectLst/>
              <a:latin typeface="Bell MT" panose="02020503060305020303" pitchFamily="18" charset="0"/>
            </a:endParaRPr>
          </a:p>
          <a:p>
            <a:pPr algn="just"/>
            <a:r>
              <a:rPr lang="en-US" sz="2400" b="1" i="0" baseline="30000" dirty="0">
                <a:solidFill>
                  <a:schemeClr val="bg1"/>
                </a:solidFill>
                <a:effectLst/>
                <a:latin typeface="Bell MT" panose="02020503060305020303" pitchFamily="18" charset="0"/>
              </a:rPr>
              <a:t>7</a:t>
            </a:r>
            <a:r>
              <a:rPr lang="en-US" sz="2400" b="0" i="0" dirty="0">
                <a:solidFill>
                  <a:schemeClr val="bg1"/>
                </a:solidFill>
                <a:effectLst/>
                <a:latin typeface="Bell MT" panose="02020503060305020303" pitchFamily="18" charset="0"/>
              </a:rPr>
              <a:t> ….that ye may know how that the </a:t>
            </a:r>
            <a:r>
              <a:rPr lang="en-US" sz="2400" b="0" i="0" cap="small" dirty="0">
                <a:solidFill>
                  <a:schemeClr val="bg1"/>
                </a:solidFill>
                <a:effectLst/>
                <a:latin typeface="Bell MT" panose="02020503060305020303" pitchFamily="18" charset="0"/>
              </a:rPr>
              <a:t>Lord</a:t>
            </a:r>
            <a:r>
              <a:rPr lang="en-US" sz="2400" b="0" i="0" dirty="0">
                <a:solidFill>
                  <a:schemeClr val="bg1"/>
                </a:solidFill>
                <a:effectLst/>
                <a:latin typeface="Bell MT" panose="02020503060305020303" pitchFamily="18" charset="0"/>
              </a:rPr>
              <a:t> doth put a difference between the Egyptians and Israel.</a:t>
            </a:r>
            <a:endParaRPr lang="en-US" sz="2400" dirty="0">
              <a:solidFill>
                <a:schemeClr val="bg1"/>
              </a:solidFill>
              <a:latin typeface="Bell MT" panose="02020503060305020303" pitchFamily="18" charset="0"/>
            </a:endParaRPr>
          </a:p>
        </p:txBody>
      </p:sp>
    </p:spTree>
    <p:extLst>
      <p:ext uri="{BB962C8B-B14F-4D97-AF65-F5344CB8AC3E}">
        <p14:creationId xmlns:p14="http://schemas.microsoft.com/office/powerpoint/2010/main" val="15001810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2946</Words>
  <Application>Microsoft Office PowerPoint</Application>
  <PresentationFormat>On-screen Show (4:3)</PresentationFormat>
  <Paragraphs>252</Paragraphs>
  <Slides>46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Arial</vt:lpstr>
      <vt:lpstr>Bell MT</vt:lpstr>
      <vt:lpstr>Calibri</vt:lpstr>
      <vt:lpstr>Calibri Light</vt:lpstr>
      <vt:lpstr>Doulos SIL</vt:lpstr>
      <vt:lpstr>Galatia SIL</vt:lpstr>
      <vt:lpstr>system-ui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Jones</dc:creator>
  <cp:lastModifiedBy>Peter Jones</cp:lastModifiedBy>
  <cp:revision>2</cp:revision>
  <dcterms:created xsi:type="dcterms:W3CDTF">2023-03-13T00:37:24Z</dcterms:created>
  <dcterms:modified xsi:type="dcterms:W3CDTF">2023-08-01T18:16:50Z</dcterms:modified>
</cp:coreProperties>
</file>