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79" r:id="rId3"/>
    <p:sldId id="380" r:id="rId4"/>
    <p:sldId id="323" r:id="rId5"/>
    <p:sldId id="326" r:id="rId6"/>
    <p:sldId id="358" r:id="rId7"/>
    <p:sldId id="359" r:id="rId8"/>
    <p:sldId id="357" r:id="rId9"/>
    <p:sldId id="324" r:id="rId10"/>
    <p:sldId id="381" r:id="rId11"/>
    <p:sldId id="382" r:id="rId12"/>
    <p:sldId id="325" r:id="rId13"/>
    <p:sldId id="364" r:id="rId14"/>
    <p:sldId id="366" r:id="rId15"/>
    <p:sldId id="332" r:id="rId16"/>
    <p:sldId id="354" r:id="rId17"/>
    <p:sldId id="327" r:id="rId18"/>
    <p:sldId id="329" r:id="rId19"/>
    <p:sldId id="331" r:id="rId20"/>
    <p:sldId id="336" r:id="rId21"/>
    <p:sldId id="352" r:id="rId22"/>
    <p:sldId id="333" r:id="rId23"/>
    <p:sldId id="365" r:id="rId24"/>
    <p:sldId id="335" r:id="rId25"/>
    <p:sldId id="356" r:id="rId26"/>
    <p:sldId id="338" r:id="rId27"/>
    <p:sldId id="360" r:id="rId28"/>
    <p:sldId id="361" r:id="rId29"/>
    <p:sldId id="362" r:id="rId30"/>
    <p:sldId id="334" r:id="rId31"/>
    <p:sldId id="339" r:id="rId32"/>
    <p:sldId id="340" r:id="rId33"/>
    <p:sldId id="341" r:id="rId34"/>
    <p:sldId id="342" r:id="rId35"/>
    <p:sldId id="355" r:id="rId36"/>
    <p:sldId id="343" r:id="rId37"/>
    <p:sldId id="363" r:id="rId38"/>
    <p:sldId id="344" r:id="rId39"/>
    <p:sldId id="368" r:id="rId40"/>
    <p:sldId id="367" r:id="rId41"/>
    <p:sldId id="346" r:id="rId42"/>
    <p:sldId id="383" r:id="rId43"/>
    <p:sldId id="369" r:id="rId44"/>
    <p:sldId id="337"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07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BA1F90-1215-4505-B622-A776E7E9A77A}" v="1432" dt="2023-08-02T17:08:19.1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0" d="100"/>
          <a:sy n="100" d="100"/>
        </p:scale>
        <p:origin x="195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Jones" userId="0e2950338fd36735" providerId="LiveId" clId="{0DBA1F90-1215-4505-B622-A776E7E9A77A}"/>
    <pc:docChg chg="undo redo custSel addSld delSld modSld sldOrd">
      <pc:chgData name="Peter Jones" userId="0e2950338fd36735" providerId="LiveId" clId="{0DBA1F90-1215-4505-B622-A776E7E9A77A}" dt="2023-08-02T18:15:56.089" v="6661" actId="47"/>
      <pc:docMkLst>
        <pc:docMk/>
      </pc:docMkLst>
      <pc:sldChg chg="addSp delSp modSp mod addAnim delAnim modAnim">
        <pc:chgData name="Peter Jones" userId="0e2950338fd36735" providerId="LiveId" clId="{0DBA1F90-1215-4505-B622-A776E7E9A77A}" dt="2023-08-02T14:01:38.976" v="6396" actId="478"/>
        <pc:sldMkLst>
          <pc:docMk/>
          <pc:sldMk cId="3106154666" sldId="256"/>
        </pc:sldMkLst>
        <pc:spChg chg="add del mod">
          <ac:chgData name="Peter Jones" userId="0e2950338fd36735" providerId="LiveId" clId="{0DBA1F90-1215-4505-B622-A776E7E9A77A}" dt="2023-08-02T14:01:38.976" v="6396" actId="478"/>
          <ac:spMkLst>
            <pc:docMk/>
            <pc:sldMk cId="3106154666" sldId="256"/>
            <ac:spMk id="2" creationId="{C7E8FD4B-A2FF-C8C1-9A80-F87071821CDA}"/>
          </ac:spMkLst>
        </pc:spChg>
        <pc:spChg chg="mod">
          <ac:chgData name="Peter Jones" userId="0e2950338fd36735" providerId="LiveId" clId="{0DBA1F90-1215-4505-B622-A776E7E9A77A}" dt="2023-03-30T20:07:44.231" v="21" actId="6549"/>
          <ac:spMkLst>
            <pc:docMk/>
            <pc:sldMk cId="3106154666" sldId="256"/>
            <ac:spMk id="10" creationId="{0BFDC3D1-2A68-EF29-BF7B-DA6B293D8468}"/>
          </ac:spMkLst>
        </pc:spChg>
        <pc:picChg chg="mod">
          <ac:chgData name="Peter Jones" userId="0e2950338fd36735" providerId="LiveId" clId="{0DBA1F90-1215-4505-B622-A776E7E9A77A}" dt="2023-07-29T18:18:27.183" v="5409" actId="1035"/>
          <ac:picMkLst>
            <pc:docMk/>
            <pc:sldMk cId="3106154666" sldId="256"/>
            <ac:picMk id="13" creationId="{F9737790-E001-7BCF-EEB0-CC927E77FE85}"/>
          </ac:picMkLst>
        </pc:picChg>
      </pc:sldChg>
      <pc:sldChg chg="addSp delSp modSp del mod setBg">
        <pc:chgData name="Peter Jones" userId="0e2950338fd36735" providerId="LiveId" clId="{0DBA1F90-1215-4505-B622-A776E7E9A77A}" dt="2023-07-09T07:10:20.172" v="320" actId="47"/>
        <pc:sldMkLst>
          <pc:docMk/>
          <pc:sldMk cId="2580692633" sldId="322"/>
        </pc:sldMkLst>
        <pc:spChg chg="add mod ord">
          <ac:chgData name="Peter Jones" userId="0e2950338fd36735" providerId="LiveId" clId="{0DBA1F90-1215-4505-B622-A776E7E9A77A}" dt="2023-07-06T04:00:09.545" v="319" actId="167"/>
          <ac:spMkLst>
            <pc:docMk/>
            <pc:sldMk cId="2580692633" sldId="322"/>
            <ac:spMk id="3" creationId="{550E1F15-426F-18D4-8F4F-CC686A5D89D3}"/>
          </ac:spMkLst>
        </pc:spChg>
        <pc:spChg chg="del">
          <ac:chgData name="Peter Jones" userId="0e2950338fd36735" providerId="LiveId" clId="{0DBA1F90-1215-4505-B622-A776E7E9A77A}" dt="2023-03-30T20:08:12.050" v="49" actId="478"/>
          <ac:spMkLst>
            <pc:docMk/>
            <pc:sldMk cId="2580692633" sldId="322"/>
            <ac:spMk id="3" creationId="{F9D16DD4-51DB-E9EF-5543-3B8517B45B3D}"/>
          </ac:spMkLst>
        </pc:spChg>
        <pc:spChg chg="del">
          <ac:chgData name="Peter Jones" userId="0e2950338fd36735" providerId="LiveId" clId="{0DBA1F90-1215-4505-B622-A776E7E9A77A}" dt="2023-07-06T03:59:49.220" v="316" actId="478"/>
          <ac:spMkLst>
            <pc:docMk/>
            <pc:sldMk cId="2580692633" sldId="322"/>
            <ac:spMk id="8" creationId="{101F20C6-57B3-1408-6FB3-6446330928AA}"/>
          </ac:spMkLst>
        </pc:spChg>
        <pc:spChg chg="mod">
          <ac:chgData name="Peter Jones" userId="0e2950338fd36735" providerId="LiveId" clId="{0DBA1F90-1215-4505-B622-A776E7E9A77A}" dt="2023-07-06T03:58:53.191" v="309" actId="1076"/>
          <ac:spMkLst>
            <pc:docMk/>
            <pc:sldMk cId="2580692633" sldId="322"/>
            <ac:spMk id="9" creationId="{37038B42-2FB0-11E9-F34A-831A32B2BD7D}"/>
          </ac:spMkLst>
        </pc:spChg>
        <pc:spChg chg="mod">
          <ac:chgData name="Peter Jones" userId="0e2950338fd36735" providerId="LiveId" clId="{0DBA1F90-1215-4505-B622-A776E7E9A77A}" dt="2023-03-30T20:08:38.341" v="72" actId="5793"/>
          <ac:spMkLst>
            <pc:docMk/>
            <pc:sldMk cId="2580692633" sldId="322"/>
            <ac:spMk id="10" creationId="{0BFDC3D1-2A68-EF29-BF7B-DA6B293D8468}"/>
          </ac:spMkLst>
        </pc:spChg>
        <pc:picChg chg="add del mod">
          <ac:chgData name="Peter Jones" userId="0e2950338fd36735" providerId="LiveId" clId="{0DBA1F90-1215-4505-B622-A776E7E9A77A}" dt="2023-07-06T03:59:31.032" v="315" actId="478"/>
          <ac:picMkLst>
            <pc:docMk/>
            <pc:sldMk cId="2580692633" sldId="322"/>
            <ac:picMk id="2" creationId="{05792634-17B7-E428-3A37-3640C4FBAD08}"/>
          </ac:picMkLst>
        </pc:picChg>
        <pc:picChg chg="del">
          <ac:chgData name="Peter Jones" userId="0e2950338fd36735" providerId="LiveId" clId="{0DBA1F90-1215-4505-B622-A776E7E9A77A}" dt="2023-03-30T20:08:13.714" v="50" actId="478"/>
          <ac:picMkLst>
            <pc:docMk/>
            <pc:sldMk cId="2580692633" sldId="322"/>
            <ac:picMk id="2" creationId="{82BA277E-D160-4DBE-4FE9-E586267C72CD}"/>
          </ac:picMkLst>
        </pc:picChg>
        <pc:picChg chg="del">
          <ac:chgData name="Peter Jones" userId="0e2950338fd36735" providerId="LiveId" clId="{0DBA1F90-1215-4505-B622-A776E7E9A77A}" dt="2023-03-30T20:08:10.086" v="48" actId="478"/>
          <ac:picMkLst>
            <pc:docMk/>
            <pc:sldMk cId="2580692633" sldId="322"/>
            <ac:picMk id="1026" creationId="{007A3A38-AF79-F6FA-2459-4A9DE80E57D2}"/>
          </ac:picMkLst>
        </pc:picChg>
      </pc:sldChg>
      <pc:sldChg chg="addSp modSp add mod modAnim">
        <pc:chgData name="Peter Jones" userId="0e2950338fd36735" providerId="LiveId" clId="{0DBA1F90-1215-4505-B622-A776E7E9A77A}" dt="2023-08-02T05:21:58.049" v="5410"/>
        <pc:sldMkLst>
          <pc:docMk/>
          <pc:sldMk cId="3026468669" sldId="323"/>
        </pc:sldMkLst>
        <pc:spChg chg="add mod">
          <ac:chgData name="Peter Jones" userId="0e2950338fd36735" providerId="LiveId" clId="{0DBA1F90-1215-4505-B622-A776E7E9A77A}" dt="2023-07-25T17:47:11.784" v="1248" actId="20577"/>
          <ac:spMkLst>
            <pc:docMk/>
            <pc:sldMk cId="3026468669" sldId="323"/>
            <ac:spMk id="3" creationId="{091B3DB3-D111-E64E-4290-861F6633E6F5}"/>
          </ac:spMkLst>
        </pc:spChg>
        <pc:picChg chg="add mod modCrop">
          <ac:chgData name="Peter Jones" userId="0e2950338fd36735" providerId="LiveId" clId="{0DBA1F90-1215-4505-B622-A776E7E9A77A}" dt="2023-07-25T17:43:19.304" v="1216" actId="1076"/>
          <ac:picMkLst>
            <pc:docMk/>
            <pc:sldMk cId="3026468669" sldId="323"/>
            <ac:picMk id="2" creationId="{92A37379-0A92-0D06-49E3-CAFAD63B5FA7}"/>
          </ac:picMkLst>
        </pc:picChg>
      </pc:sldChg>
      <pc:sldChg chg="del">
        <pc:chgData name="Peter Jones" userId="0e2950338fd36735" providerId="LiveId" clId="{0DBA1F90-1215-4505-B622-A776E7E9A77A}" dt="2023-03-30T20:08:45.534" v="73" actId="47"/>
        <pc:sldMkLst>
          <pc:docMk/>
          <pc:sldMk cId="317034309" sldId="324"/>
        </pc:sldMkLst>
      </pc:sldChg>
      <pc:sldChg chg="addSp delSp modSp add mod">
        <pc:chgData name="Peter Jones" userId="0e2950338fd36735" providerId="LiveId" clId="{0DBA1F90-1215-4505-B622-A776E7E9A77A}" dt="2023-07-27T13:25:23.854" v="5251" actId="478"/>
        <pc:sldMkLst>
          <pc:docMk/>
          <pc:sldMk cId="3637357840" sldId="324"/>
        </pc:sldMkLst>
        <pc:spChg chg="add del mod">
          <ac:chgData name="Peter Jones" userId="0e2950338fd36735" providerId="LiveId" clId="{0DBA1F90-1215-4505-B622-A776E7E9A77A}" dt="2023-07-25T02:09:32.311" v="599" actId="478"/>
          <ac:spMkLst>
            <pc:docMk/>
            <pc:sldMk cId="3637357840" sldId="324"/>
            <ac:spMk id="2" creationId="{175965D6-9464-74C2-0636-CFE6E85A7380}"/>
          </ac:spMkLst>
        </pc:spChg>
        <pc:spChg chg="add mod">
          <ac:chgData name="Peter Jones" userId="0e2950338fd36735" providerId="LiveId" clId="{0DBA1F90-1215-4505-B622-A776E7E9A77A}" dt="2023-07-22T06:34:23.722" v="584" actId="20577"/>
          <ac:spMkLst>
            <pc:docMk/>
            <pc:sldMk cId="3637357840" sldId="324"/>
            <ac:spMk id="3" creationId="{063AC34A-4460-BB10-A8D1-E92249C9FD8A}"/>
          </ac:spMkLst>
        </pc:spChg>
        <pc:spChg chg="add mod">
          <ac:chgData name="Peter Jones" userId="0e2950338fd36735" providerId="LiveId" clId="{0DBA1F90-1215-4505-B622-A776E7E9A77A}" dt="2023-07-22T06:34:44.581" v="593" actId="14100"/>
          <ac:spMkLst>
            <pc:docMk/>
            <pc:sldMk cId="3637357840" sldId="324"/>
            <ac:spMk id="5" creationId="{2585E802-384E-43DA-5920-F6C7975DEA75}"/>
          </ac:spMkLst>
        </pc:spChg>
        <pc:spChg chg="mod">
          <ac:chgData name="Peter Jones" userId="0e2950338fd36735" providerId="LiveId" clId="{0DBA1F90-1215-4505-B622-A776E7E9A77A}" dt="2023-07-22T06:24:55.574" v="561" actId="1076"/>
          <ac:spMkLst>
            <pc:docMk/>
            <pc:sldMk cId="3637357840" sldId="324"/>
            <ac:spMk id="10" creationId="{0BFDC3D1-2A68-EF29-BF7B-DA6B293D8468}"/>
          </ac:spMkLst>
        </pc:spChg>
        <pc:picChg chg="add mod">
          <ac:chgData name="Peter Jones" userId="0e2950338fd36735" providerId="LiveId" clId="{0DBA1F90-1215-4505-B622-A776E7E9A77A}" dt="2023-07-22T06:32:56.747" v="572" actId="1076"/>
          <ac:picMkLst>
            <pc:docMk/>
            <pc:sldMk cId="3637357840" sldId="324"/>
            <ac:picMk id="1026" creationId="{5DB4C300-FB3B-C957-ACB4-650F9CA15C67}"/>
          </ac:picMkLst>
        </pc:picChg>
        <pc:picChg chg="add del mod">
          <ac:chgData name="Peter Jones" userId="0e2950338fd36735" providerId="LiveId" clId="{0DBA1F90-1215-4505-B622-A776E7E9A77A}" dt="2023-07-27T13:25:23.854" v="5251" actId="478"/>
          <ac:picMkLst>
            <pc:docMk/>
            <pc:sldMk cId="3637357840" sldId="324"/>
            <ac:picMk id="27650" creationId="{66DB2AB4-3B07-3370-45A4-5F2E411720C0}"/>
          </ac:picMkLst>
        </pc:picChg>
      </pc:sldChg>
      <pc:sldChg chg="addSp delSp modSp add mod modAnim">
        <pc:chgData name="Peter Jones" userId="0e2950338fd36735" providerId="LiveId" clId="{0DBA1F90-1215-4505-B622-A776E7E9A77A}" dt="2023-08-02T05:23:35.515" v="5416"/>
        <pc:sldMkLst>
          <pc:docMk/>
          <pc:sldMk cId="1994687508" sldId="325"/>
        </pc:sldMkLst>
        <pc:spChg chg="add del mod">
          <ac:chgData name="Peter Jones" userId="0e2950338fd36735" providerId="LiveId" clId="{0DBA1F90-1215-4505-B622-A776E7E9A77A}" dt="2023-07-25T02:12:35.869" v="647" actId="478"/>
          <ac:spMkLst>
            <pc:docMk/>
            <pc:sldMk cId="1994687508" sldId="325"/>
            <ac:spMk id="3" creationId="{5C2F67AE-6C0C-1FD5-8EEA-FC7249172515}"/>
          </ac:spMkLst>
        </pc:spChg>
        <pc:spChg chg="add mod">
          <ac:chgData name="Peter Jones" userId="0e2950338fd36735" providerId="LiveId" clId="{0DBA1F90-1215-4505-B622-A776E7E9A77A}" dt="2023-07-25T17:37:12.198" v="743" actId="1076"/>
          <ac:spMkLst>
            <pc:docMk/>
            <pc:sldMk cId="1994687508" sldId="325"/>
            <ac:spMk id="11" creationId="{FC094638-173A-3BE9-DD60-E578A0354A1D}"/>
          </ac:spMkLst>
        </pc:spChg>
        <pc:spChg chg="add mod">
          <ac:chgData name="Peter Jones" userId="0e2950338fd36735" providerId="LiveId" clId="{0DBA1F90-1215-4505-B622-A776E7E9A77A}" dt="2023-08-02T05:23:13.621" v="5412" actId="1076"/>
          <ac:spMkLst>
            <pc:docMk/>
            <pc:sldMk cId="1994687508" sldId="325"/>
            <ac:spMk id="12" creationId="{A6E433D1-EC22-7619-34E4-81ABE26B1A8E}"/>
          </ac:spMkLst>
        </pc:spChg>
        <pc:spChg chg="add mod">
          <ac:chgData name="Peter Jones" userId="0e2950338fd36735" providerId="LiveId" clId="{0DBA1F90-1215-4505-B622-A776E7E9A77A}" dt="2023-07-26T17:54:16.706" v="4705" actId="164"/>
          <ac:spMkLst>
            <pc:docMk/>
            <pc:sldMk cId="1994687508" sldId="325"/>
            <ac:spMk id="13" creationId="{7061D299-D28B-CE9C-54D5-BCBCECBC861A}"/>
          </ac:spMkLst>
        </pc:spChg>
        <pc:spChg chg="add mod">
          <ac:chgData name="Peter Jones" userId="0e2950338fd36735" providerId="LiveId" clId="{0DBA1F90-1215-4505-B622-A776E7E9A77A}" dt="2023-07-25T17:40:14.510" v="962" actId="692"/>
          <ac:spMkLst>
            <pc:docMk/>
            <pc:sldMk cId="1994687508" sldId="325"/>
            <ac:spMk id="14" creationId="{1C378456-D5A1-5C07-3D3B-C86E26659B35}"/>
          </ac:spMkLst>
        </pc:spChg>
        <pc:spChg chg="add mod">
          <ac:chgData name="Peter Jones" userId="0e2950338fd36735" providerId="LiveId" clId="{0DBA1F90-1215-4505-B622-A776E7E9A77A}" dt="2023-07-26T17:54:16.706" v="4705" actId="164"/>
          <ac:spMkLst>
            <pc:docMk/>
            <pc:sldMk cId="1994687508" sldId="325"/>
            <ac:spMk id="15" creationId="{F6E2EE78-D8E8-E6C4-970E-D28D2500B46B}"/>
          </ac:spMkLst>
        </pc:spChg>
        <pc:spChg chg="add mod">
          <ac:chgData name="Peter Jones" userId="0e2950338fd36735" providerId="LiveId" clId="{0DBA1F90-1215-4505-B622-A776E7E9A77A}" dt="2023-08-02T05:23:13.621" v="5412" actId="1076"/>
          <ac:spMkLst>
            <pc:docMk/>
            <pc:sldMk cId="1994687508" sldId="325"/>
            <ac:spMk id="16" creationId="{1CD2BACE-77E8-46C7-3059-27F253F2FD41}"/>
          </ac:spMkLst>
        </pc:spChg>
        <pc:grpChg chg="add mod">
          <ac:chgData name="Peter Jones" userId="0e2950338fd36735" providerId="LiveId" clId="{0DBA1F90-1215-4505-B622-A776E7E9A77A}" dt="2023-08-02T05:23:13.621" v="5412" actId="1076"/>
          <ac:grpSpMkLst>
            <pc:docMk/>
            <pc:sldMk cId="1994687508" sldId="325"/>
            <ac:grpSpMk id="17" creationId="{76486CDE-B344-457C-4626-DC07577627FE}"/>
          </ac:grpSpMkLst>
        </pc:grpChg>
        <pc:grpChg chg="add mod">
          <ac:chgData name="Peter Jones" userId="0e2950338fd36735" providerId="LiveId" clId="{0DBA1F90-1215-4505-B622-A776E7E9A77A}" dt="2023-07-26T17:54:16.706" v="4705" actId="164"/>
          <ac:grpSpMkLst>
            <pc:docMk/>
            <pc:sldMk cId="1994687508" sldId="325"/>
            <ac:grpSpMk id="18" creationId="{F9ACABC8-A2F2-6EC7-3AF6-0632BC7B8C2A}"/>
          </ac:grpSpMkLst>
        </pc:grpChg>
        <pc:picChg chg="add mod">
          <ac:chgData name="Peter Jones" userId="0e2950338fd36735" providerId="LiveId" clId="{0DBA1F90-1215-4505-B622-A776E7E9A77A}" dt="2023-07-25T02:14:33.952" v="652" actId="1076"/>
          <ac:picMkLst>
            <pc:docMk/>
            <pc:sldMk cId="1994687508" sldId="325"/>
            <ac:picMk id="2" creationId="{3F4A5621-FF51-6C8F-26E0-BF731DFA1720}"/>
          </ac:picMkLst>
        </pc:picChg>
        <pc:picChg chg="add mod">
          <ac:chgData name="Peter Jones" userId="0e2950338fd36735" providerId="LiveId" clId="{0DBA1F90-1215-4505-B622-A776E7E9A77A}" dt="2023-07-26T17:54:16.706" v="4705" actId="164"/>
          <ac:picMkLst>
            <pc:docMk/>
            <pc:sldMk cId="1994687508" sldId="325"/>
            <ac:picMk id="5" creationId="{E0026513-B167-063E-1222-550B50D0550A}"/>
          </ac:picMkLst>
        </pc:picChg>
        <pc:picChg chg="add mod">
          <ac:chgData name="Peter Jones" userId="0e2950338fd36735" providerId="LiveId" clId="{0DBA1F90-1215-4505-B622-A776E7E9A77A}" dt="2023-07-25T17:26:35.279" v="701" actId="1035"/>
          <ac:picMkLst>
            <pc:docMk/>
            <pc:sldMk cId="1994687508" sldId="325"/>
            <ac:picMk id="6" creationId="{102726C3-6141-1B2D-512C-6259084589C0}"/>
          </ac:picMkLst>
        </pc:picChg>
        <pc:picChg chg="add mod">
          <ac:chgData name="Peter Jones" userId="0e2950338fd36735" providerId="LiveId" clId="{0DBA1F90-1215-4505-B622-A776E7E9A77A}" dt="2023-07-26T17:54:16.706" v="4705" actId="164"/>
          <ac:picMkLst>
            <pc:docMk/>
            <pc:sldMk cId="1994687508" sldId="325"/>
            <ac:picMk id="7" creationId="{E0368F18-16EE-ADEF-8714-4EC8AA55C901}"/>
          </ac:picMkLst>
        </pc:picChg>
        <pc:picChg chg="add mod">
          <ac:chgData name="Peter Jones" userId="0e2950338fd36735" providerId="LiveId" clId="{0DBA1F90-1215-4505-B622-A776E7E9A77A}" dt="2023-08-02T05:23:13.621" v="5412" actId="1076"/>
          <ac:picMkLst>
            <pc:docMk/>
            <pc:sldMk cId="1994687508" sldId="325"/>
            <ac:picMk id="1026" creationId="{49E3400F-7A82-5AFC-5C71-69B52EE445C2}"/>
          </ac:picMkLst>
        </pc:picChg>
        <pc:picChg chg="add mod">
          <ac:chgData name="Peter Jones" userId="0e2950338fd36735" providerId="LiveId" clId="{0DBA1F90-1215-4505-B622-A776E7E9A77A}" dt="2023-08-02T05:23:13.621" v="5412" actId="1076"/>
          <ac:picMkLst>
            <pc:docMk/>
            <pc:sldMk cId="1994687508" sldId="325"/>
            <ac:picMk id="1028" creationId="{671921B9-ADC6-CEF1-8292-A00BFBA8431E}"/>
          </ac:picMkLst>
        </pc:picChg>
      </pc:sldChg>
      <pc:sldChg chg="del">
        <pc:chgData name="Peter Jones" userId="0e2950338fd36735" providerId="LiveId" clId="{0DBA1F90-1215-4505-B622-A776E7E9A77A}" dt="2023-03-30T20:08:59.662" v="74" actId="47"/>
        <pc:sldMkLst>
          <pc:docMk/>
          <pc:sldMk cId="2675465248" sldId="325"/>
        </pc:sldMkLst>
      </pc:sldChg>
      <pc:sldChg chg="addSp modSp add mod modAnim">
        <pc:chgData name="Peter Jones" userId="0e2950338fd36735" providerId="LiveId" clId="{0DBA1F90-1215-4505-B622-A776E7E9A77A}" dt="2023-08-02T14:08:17.186" v="6420"/>
        <pc:sldMkLst>
          <pc:docMk/>
          <pc:sldMk cId="2736044395" sldId="326"/>
        </pc:sldMkLst>
        <pc:spChg chg="add mod">
          <ac:chgData name="Peter Jones" userId="0e2950338fd36735" providerId="LiveId" clId="{0DBA1F90-1215-4505-B622-A776E7E9A77A}" dt="2023-07-27T16:20:26.989" v="5351" actId="164"/>
          <ac:spMkLst>
            <pc:docMk/>
            <pc:sldMk cId="2736044395" sldId="326"/>
            <ac:spMk id="2" creationId="{1B20C864-75E5-0A34-6808-27EA0FD72331}"/>
          </ac:spMkLst>
        </pc:spChg>
        <pc:spChg chg="add mod">
          <ac:chgData name="Peter Jones" userId="0e2950338fd36735" providerId="LiveId" clId="{0DBA1F90-1215-4505-B622-A776E7E9A77A}" dt="2023-07-27T16:18:22.119" v="5339" actId="164"/>
          <ac:spMkLst>
            <pc:docMk/>
            <pc:sldMk cId="2736044395" sldId="326"/>
            <ac:spMk id="5" creationId="{8D72E409-0FA0-A5D4-601E-16B0F85C75FD}"/>
          </ac:spMkLst>
        </pc:spChg>
        <pc:spChg chg="add mod">
          <ac:chgData name="Peter Jones" userId="0e2950338fd36735" providerId="LiveId" clId="{0DBA1F90-1215-4505-B622-A776E7E9A77A}" dt="2023-07-27T16:18:37.896" v="5341" actId="164"/>
          <ac:spMkLst>
            <pc:docMk/>
            <pc:sldMk cId="2736044395" sldId="326"/>
            <ac:spMk id="6" creationId="{52F32E25-DEBB-8191-B427-721F34CB8F68}"/>
          </ac:spMkLst>
        </pc:spChg>
        <pc:spChg chg="add mod">
          <ac:chgData name="Peter Jones" userId="0e2950338fd36735" providerId="LiveId" clId="{0DBA1F90-1215-4505-B622-A776E7E9A77A}" dt="2023-07-27T16:18:29.353" v="5340" actId="164"/>
          <ac:spMkLst>
            <pc:docMk/>
            <pc:sldMk cId="2736044395" sldId="326"/>
            <ac:spMk id="7" creationId="{81533FC7-A4CE-4198-CEE8-0A407950379D}"/>
          </ac:spMkLst>
        </pc:spChg>
        <pc:spChg chg="add mod">
          <ac:chgData name="Peter Jones" userId="0e2950338fd36735" providerId="LiveId" clId="{0DBA1F90-1215-4505-B622-A776E7E9A77A}" dt="2023-07-27T16:18:45.384" v="5342" actId="164"/>
          <ac:spMkLst>
            <pc:docMk/>
            <pc:sldMk cId="2736044395" sldId="326"/>
            <ac:spMk id="11" creationId="{8DFC49F0-A3B8-D583-1074-2E5C870D8422}"/>
          </ac:spMkLst>
        </pc:spChg>
        <pc:spChg chg="add mod">
          <ac:chgData name="Peter Jones" userId="0e2950338fd36735" providerId="LiveId" clId="{0DBA1F90-1215-4505-B622-A776E7E9A77A}" dt="2023-07-27T16:21:58.372" v="5358" actId="20577"/>
          <ac:spMkLst>
            <pc:docMk/>
            <pc:sldMk cId="2736044395" sldId="326"/>
            <ac:spMk id="12" creationId="{541D2ECF-E993-A008-E7E6-9F208295A4A7}"/>
          </ac:spMkLst>
        </pc:spChg>
        <pc:spChg chg="add mod">
          <ac:chgData name="Peter Jones" userId="0e2950338fd36735" providerId="LiveId" clId="{0DBA1F90-1215-4505-B622-A776E7E9A77A}" dt="2023-07-27T16:19:09.689" v="5344" actId="164"/>
          <ac:spMkLst>
            <pc:docMk/>
            <pc:sldMk cId="2736044395" sldId="326"/>
            <ac:spMk id="13" creationId="{355C84B4-F574-D0AF-2213-9EC32E26DD6D}"/>
          </ac:spMkLst>
        </pc:spChg>
        <pc:grpChg chg="add mod">
          <ac:chgData name="Peter Jones" userId="0e2950338fd36735" providerId="LiveId" clId="{0DBA1F90-1215-4505-B622-A776E7E9A77A}" dt="2023-07-27T16:18:22.119" v="5339" actId="164"/>
          <ac:grpSpMkLst>
            <pc:docMk/>
            <pc:sldMk cId="2736044395" sldId="326"/>
            <ac:grpSpMk id="29" creationId="{2CE97355-B9EB-2D97-F412-6AF2A3E04FEF}"/>
          </ac:grpSpMkLst>
        </pc:grpChg>
        <pc:grpChg chg="add mod">
          <ac:chgData name="Peter Jones" userId="0e2950338fd36735" providerId="LiveId" clId="{0DBA1F90-1215-4505-B622-A776E7E9A77A}" dt="2023-07-27T16:18:29.353" v="5340" actId="164"/>
          <ac:grpSpMkLst>
            <pc:docMk/>
            <pc:sldMk cId="2736044395" sldId="326"/>
            <ac:grpSpMk id="30" creationId="{818BBF06-64E0-8680-0D39-CD050F0A803A}"/>
          </ac:grpSpMkLst>
        </pc:grpChg>
        <pc:grpChg chg="add mod">
          <ac:chgData name="Peter Jones" userId="0e2950338fd36735" providerId="LiveId" clId="{0DBA1F90-1215-4505-B622-A776E7E9A77A}" dt="2023-07-27T16:18:37.896" v="5341" actId="164"/>
          <ac:grpSpMkLst>
            <pc:docMk/>
            <pc:sldMk cId="2736044395" sldId="326"/>
            <ac:grpSpMk id="31" creationId="{1A383127-C30A-DAF6-9021-5CF94BDBB529}"/>
          </ac:grpSpMkLst>
        </pc:grpChg>
        <pc:grpChg chg="add mod">
          <ac:chgData name="Peter Jones" userId="0e2950338fd36735" providerId="LiveId" clId="{0DBA1F90-1215-4505-B622-A776E7E9A77A}" dt="2023-07-27T16:18:45.384" v="5342" actId="164"/>
          <ac:grpSpMkLst>
            <pc:docMk/>
            <pc:sldMk cId="2736044395" sldId="326"/>
            <ac:grpSpMk id="2048" creationId="{E4B4E21B-A0F2-DAE8-B9F0-B9D5083CE2B2}"/>
          </ac:grpSpMkLst>
        </pc:grpChg>
        <pc:grpChg chg="add mod">
          <ac:chgData name="Peter Jones" userId="0e2950338fd36735" providerId="LiveId" clId="{0DBA1F90-1215-4505-B622-A776E7E9A77A}" dt="2023-07-27T16:19:02.299" v="5343" actId="164"/>
          <ac:grpSpMkLst>
            <pc:docMk/>
            <pc:sldMk cId="2736044395" sldId="326"/>
            <ac:grpSpMk id="2049" creationId="{0174C94E-0DD2-2991-8AD5-EC1BA6E5634D}"/>
          </ac:grpSpMkLst>
        </pc:grpChg>
        <pc:grpChg chg="add mod">
          <ac:chgData name="Peter Jones" userId="0e2950338fd36735" providerId="LiveId" clId="{0DBA1F90-1215-4505-B622-A776E7E9A77A}" dt="2023-07-27T16:19:09.689" v="5344" actId="164"/>
          <ac:grpSpMkLst>
            <pc:docMk/>
            <pc:sldMk cId="2736044395" sldId="326"/>
            <ac:grpSpMk id="2051" creationId="{A2C2F3A2-2ECF-23B2-1DEA-C5B126AA1DEB}"/>
          </ac:grpSpMkLst>
        </pc:grpChg>
        <pc:grpChg chg="add mod">
          <ac:chgData name="Peter Jones" userId="0e2950338fd36735" providerId="LiveId" clId="{0DBA1F90-1215-4505-B622-A776E7E9A77A}" dt="2023-07-27T16:20:26.989" v="5351" actId="164"/>
          <ac:grpSpMkLst>
            <pc:docMk/>
            <pc:sldMk cId="2736044395" sldId="326"/>
            <ac:grpSpMk id="2052" creationId="{3D078854-2577-CA91-5BD6-D29281EAAF0E}"/>
          </ac:grpSpMkLst>
        </pc:grpChg>
        <pc:picChg chg="add mod modCrop">
          <ac:chgData name="Peter Jones" userId="0e2950338fd36735" providerId="LiveId" clId="{0DBA1F90-1215-4505-B622-A776E7E9A77A}" dt="2023-07-25T17:47:58.478" v="1254" actId="1076"/>
          <ac:picMkLst>
            <pc:docMk/>
            <pc:sldMk cId="2736044395" sldId="326"/>
            <ac:picMk id="3" creationId="{5EB2FB06-1184-4EEF-4305-2C1670F176B2}"/>
          </ac:picMkLst>
        </pc:picChg>
        <pc:picChg chg="add mod">
          <ac:chgData name="Peter Jones" userId="0e2950338fd36735" providerId="LiveId" clId="{0DBA1F90-1215-4505-B622-A776E7E9A77A}" dt="2023-07-27T16:20:26.989" v="5351" actId="164"/>
          <ac:picMkLst>
            <pc:docMk/>
            <pc:sldMk cId="2736044395" sldId="326"/>
            <ac:picMk id="2050" creationId="{076759FB-2609-E745-F2F9-AFBDCCB227C8}"/>
          </ac:picMkLst>
        </pc:picChg>
        <pc:cxnChg chg="add mod">
          <ac:chgData name="Peter Jones" userId="0e2950338fd36735" providerId="LiveId" clId="{0DBA1F90-1215-4505-B622-A776E7E9A77A}" dt="2023-07-27T16:18:37.896" v="5341" actId="164"/>
          <ac:cxnSpMkLst>
            <pc:docMk/>
            <pc:sldMk cId="2736044395" sldId="326"/>
            <ac:cxnSpMk id="15" creationId="{19620852-A3DC-982A-ACAF-AEA11F10DCF1}"/>
          </ac:cxnSpMkLst>
        </pc:cxnChg>
        <pc:cxnChg chg="add mod">
          <ac:chgData name="Peter Jones" userId="0e2950338fd36735" providerId="LiveId" clId="{0DBA1F90-1215-4505-B622-A776E7E9A77A}" dt="2023-07-27T16:18:29.353" v="5340" actId="164"/>
          <ac:cxnSpMkLst>
            <pc:docMk/>
            <pc:sldMk cId="2736044395" sldId="326"/>
            <ac:cxnSpMk id="17" creationId="{377319E2-7AB7-2972-523F-172782FFA188}"/>
          </ac:cxnSpMkLst>
        </pc:cxnChg>
        <pc:cxnChg chg="add mod">
          <ac:chgData name="Peter Jones" userId="0e2950338fd36735" providerId="LiveId" clId="{0DBA1F90-1215-4505-B622-A776E7E9A77A}" dt="2023-07-27T16:18:45.384" v="5342" actId="164"/>
          <ac:cxnSpMkLst>
            <pc:docMk/>
            <pc:sldMk cId="2736044395" sldId="326"/>
            <ac:cxnSpMk id="20" creationId="{1552D23E-C85E-DF7D-933B-138357EDBF93}"/>
          </ac:cxnSpMkLst>
        </pc:cxnChg>
        <pc:cxnChg chg="add mod">
          <ac:chgData name="Peter Jones" userId="0e2950338fd36735" providerId="LiveId" clId="{0DBA1F90-1215-4505-B622-A776E7E9A77A}" dt="2023-07-27T16:18:22.119" v="5339" actId="164"/>
          <ac:cxnSpMkLst>
            <pc:docMk/>
            <pc:sldMk cId="2736044395" sldId="326"/>
            <ac:cxnSpMk id="22" creationId="{74923F26-7B4A-FF70-E4D8-595DFC2B8330}"/>
          </ac:cxnSpMkLst>
        </pc:cxnChg>
        <pc:cxnChg chg="add mod">
          <ac:chgData name="Peter Jones" userId="0e2950338fd36735" providerId="LiveId" clId="{0DBA1F90-1215-4505-B622-A776E7E9A77A}" dt="2023-07-27T16:19:02.299" v="5343" actId="164"/>
          <ac:cxnSpMkLst>
            <pc:docMk/>
            <pc:sldMk cId="2736044395" sldId="326"/>
            <ac:cxnSpMk id="24" creationId="{56378419-9D7E-DE8A-605C-A8B3FE30D9F4}"/>
          </ac:cxnSpMkLst>
        </pc:cxnChg>
        <pc:cxnChg chg="add mod">
          <ac:chgData name="Peter Jones" userId="0e2950338fd36735" providerId="LiveId" clId="{0DBA1F90-1215-4505-B622-A776E7E9A77A}" dt="2023-07-27T16:19:09.689" v="5344" actId="164"/>
          <ac:cxnSpMkLst>
            <pc:docMk/>
            <pc:sldMk cId="2736044395" sldId="326"/>
            <ac:cxnSpMk id="26" creationId="{BB7938DC-8890-8F70-2981-BE6B08097DB6}"/>
          </ac:cxnSpMkLst>
        </pc:cxnChg>
      </pc:sldChg>
      <pc:sldChg chg="del">
        <pc:chgData name="Peter Jones" userId="0e2950338fd36735" providerId="LiveId" clId="{0DBA1F90-1215-4505-B622-A776E7E9A77A}" dt="2023-03-30T20:08:59.662" v="74" actId="47"/>
        <pc:sldMkLst>
          <pc:docMk/>
          <pc:sldMk cId="2905127576" sldId="326"/>
        </pc:sldMkLst>
      </pc:sldChg>
      <pc:sldChg chg="del">
        <pc:chgData name="Peter Jones" userId="0e2950338fd36735" providerId="LiveId" clId="{0DBA1F90-1215-4505-B622-A776E7E9A77A}" dt="2023-03-30T20:08:59.662" v="74" actId="47"/>
        <pc:sldMkLst>
          <pc:docMk/>
          <pc:sldMk cId="297048849" sldId="327"/>
        </pc:sldMkLst>
      </pc:sldChg>
      <pc:sldChg chg="addSp delSp modSp add mod ord">
        <pc:chgData name="Peter Jones" userId="0e2950338fd36735" providerId="LiveId" clId="{0DBA1F90-1215-4505-B622-A776E7E9A77A}" dt="2023-07-26T01:00:48.195" v="2416" actId="114"/>
        <pc:sldMkLst>
          <pc:docMk/>
          <pc:sldMk cId="1764803576" sldId="327"/>
        </pc:sldMkLst>
        <pc:spChg chg="add mod">
          <ac:chgData name="Peter Jones" userId="0e2950338fd36735" providerId="LiveId" clId="{0DBA1F90-1215-4505-B622-A776E7E9A77A}" dt="2023-07-26T00:57:48.105" v="2371" actId="1035"/>
          <ac:spMkLst>
            <pc:docMk/>
            <pc:sldMk cId="1764803576" sldId="327"/>
            <ac:spMk id="3" creationId="{7A5529D4-7A42-A3B3-9EC0-26BD54799F21}"/>
          </ac:spMkLst>
        </pc:spChg>
        <pc:spChg chg="add mod">
          <ac:chgData name="Peter Jones" userId="0e2950338fd36735" providerId="LiveId" clId="{0DBA1F90-1215-4505-B622-A776E7E9A77A}" dt="2023-07-26T01:00:48.195" v="2416" actId="114"/>
          <ac:spMkLst>
            <pc:docMk/>
            <pc:sldMk cId="1764803576" sldId="327"/>
            <ac:spMk id="5" creationId="{E7E6B1F8-864E-B47E-917F-2E0EEFEA0D8F}"/>
          </ac:spMkLst>
        </pc:spChg>
        <pc:picChg chg="add mod">
          <ac:chgData name="Peter Jones" userId="0e2950338fd36735" providerId="LiveId" clId="{0DBA1F90-1215-4505-B622-A776E7E9A77A}" dt="2023-07-26T00:57:51.021" v="2383" actId="1035"/>
          <ac:picMkLst>
            <pc:docMk/>
            <pc:sldMk cId="1764803576" sldId="327"/>
            <ac:picMk id="2" creationId="{034C2C65-C44A-B58F-1151-45435CFEF4DA}"/>
          </ac:picMkLst>
        </pc:picChg>
        <pc:picChg chg="add del mod">
          <ac:chgData name="Peter Jones" userId="0e2950338fd36735" providerId="LiveId" clId="{0DBA1F90-1215-4505-B622-A776E7E9A77A}" dt="2023-07-26T00:57:11.576" v="2352" actId="478"/>
          <ac:picMkLst>
            <pc:docMk/>
            <pc:sldMk cId="1764803576" sldId="327"/>
            <ac:picMk id="3074" creationId="{39202E9A-00CF-9BF1-0597-A3B38A2E9E5D}"/>
          </ac:picMkLst>
        </pc:picChg>
      </pc:sldChg>
      <pc:sldChg chg="addSp add del">
        <pc:chgData name="Peter Jones" userId="0e2950338fd36735" providerId="LiveId" clId="{0DBA1F90-1215-4505-B622-A776E7E9A77A}" dt="2023-07-26T01:09:11.234" v="2469" actId="47"/>
        <pc:sldMkLst>
          <pc:docMk/>
          <pc:sldMk cId="876740273" sldId="328"/>
        </pc:sldMkLst>
        <pc:picChg chg="add">
          <ac:chgData name="Peter Jones" userId="0e2950338fd36735" providerId="LiveId" clId="{0DBA1F90-1215-4505-B622-A776E7E9A77A}" dt="2023-07-25T17:52:27.937" v="1315"/>
          <ac:picMkLst>
            <pc:docMk/>
            <pc:sldMk cId="876740273" sldId="328"/>
            <ac:picMk id="4098" creationId="{AFCECA59-C2C1-14DB-9FC6-640F4D40FA90}"/>
          </ac:picMkLst>
        </pc:picChg>
      </pc:sldChg>
      <pc:sldChg chg="del">
        <pc:chgData name="Peter Jones" userId="0e2950338fd36735" providerId="LiveId" clId="{0DBA1F90-1215-4505-B622-A776E7E9A77A}" dt="2023-03-30T20:08:59.662" v="74" actId="47"/>
        <pc:sldMkLst>
          <pc:docMk/>
          <pc:sldMk cId="2570519529" sldId="328"/>
        </pc:sldMkLst>
      </pc:sldChg>
      <pc:sldChg chg="addSp delSp modSp add ord modAnim">
        <pc:chgData name="Peter Jones" userId="0e2950338fd36735" providerId="LiveId" clId="{0DBA1F90-1215-4505-B622-A776E7E9A77A}" dt="2023-07-26T17:55:41.312" v="4712"/>
        <pc:sldMkLst>
          <pc:docMk/>
          <pc:sldMk cId="867890198" sldId="329"/>
        </pc:sldMkLst>
        <pc:grpChg chg="add mod">
          <ac:chgData name="Peter Jones" userId="0e2950338fd36735" providerId="LiveId" clId="{0DBA1F90-1215-4505-B622-A776E7E9A77A}" dt="2023-07-25T18:20:45.634" v="1700" actId="1076"/>
          <ac:grpSpMkLst>
            <pc:docMk/>
            <pc:sldMk cId="867890198" sldId="329"/>
            <ac:grpSpMk id="2" creationId="{9F9D6BE5-638D-91F6-099D-588D59CD8282}"/>
          </ac:grpSpMkLst>
        </pc:grpChg>
        <pc:picChg chg="add del mod">
          <ac:chgData name="Peter Jones" userId="0e2950338fd36735" providerId="LiveId" clId="{0DBA1F90-1215-4505-B622-A776E7E9A77A}" dt="2023-07-25T18:17:14.455" v="1677" actId="478"/>
          <ac:picMkLst>
            <pc:docMk/>
            <pc:sldMk cId="867890198" sldId="329"/>
            <ac:picMk id="5122" creationId="{B04A3ACB-1F04-C851-E04D-C2D3A2A0AF52}"/>
          </ac:picMkLst>
        </pc:picChg>
        <pc:picChg chg="add mod">
          <ac:chgData name="Peter Jones" userId="0e2950338fd36735" providerId="LiveId" clId="{0DBA1F90-1215-4505-B622-A776E7E9A77A}" dt="2023-07-26T17:30:28.112" v="4520" actId="1036"/>
          <ac:picMkLst>
            <pc:docMk/>
            <pc:sldMk cId="867890198" sldId="329"/>
            <ac:picMk id="5124" creationId="{43823387-52CB-6244-E2BD-279DEC23D1CD}"/>
          </ac:picMkLst>
        </pc:picChg>
        <pc:picChg chg="add mod">
          <ac:chgData name="Peter Jones" userId="0e2950338fd36735" providerId="LiveId" clId="{0DBA1F90-1215-4505-B622-A776E7E9A77A}" dt="2023-07-25T18:20:45.634" v="1700" actId="1076"/>
          <ac:picMkLst>
            <pc:docMk/>
            <pc:sldMk cId="867890198" sldId="329"/>
            <ac:picMk id="5126" creationId="{2972BA4B-00D1-1E5C-CBBC-10D6B7D634DC}"/>
          </ac:picMkLst>
        </pc:picChg>
        <pc:picChg chg="add mod">
          <ac:chgData name="Peter Jones" userId="0e2950338fd36735" providerId="LiveId" clId="{0DBA1F90-1215-4505-B622-A776E7E9A77A}" dt="2023-07-25T18:20:45.634" v="1700" actId="1076"/>
          <ac:picMkLst>
            <pc:docMk/>
            <pc:sldMk cId="867890198" sldId="329"/>
            <ac:picMk id="5128" creationId="{D5647855-52E3-0633-1130-013EDE316A85}"/>
          </ac:picMkLst>
        </pc:picChg>
      </pc:sldChg>
      <pc:sldChg chg="del">
        <pc:chgData name="Peter Jones" userId="0e2950338fd36735" providerId="LiveId" clId="{0DBA1F90-1215-4505-B622-A776E7E9A77A}" dt="2023-03-30T20:08:59.662" v="74" actId="47"/>
        <pc:sldMkLst>
          <pc:docMk/>
          <pc:sldMk cId="2549557784" sldId="329"/>
        </pc:sldMkLst>
      </pc:sldChg>
      <pc:sldChg chg="addSp delSp modSp add del mod ord">
        <pc:chgData name="Peter Jones" userId="0e2950338fd36735" providerId="LiveId" clId="{0DBA1F90-1215-4505-B622-A776E7E9A77A}" dt="2023-07-26T17:21:56.112" v="4248" actId="47"/>
        <pc:sldMkLst>
          <pc:docMk/>
          <pc:sldMk cId="1367797103" sldId="330"/>
        </pc:sldMkLst>
        <pc:spChg chg="add mod">
          <ac:chgData name="Peter Jones" userId="0e2950338fd36735" providerId="LiveId" clId="{0DBA1F90-1215-4505-B622-A776E7E9A77A}" dt="2023-07-25T18:08:44.759" v="1333" actId="14100"/>
          <ac:spMkLst>
            <pc:docMk/>
            <pc:sldMk cId="1367797103" sldId="330"/>
            <ac:spMk id="2" creationId="{083A1D53-6A03-8F9E-FBC9-54E41D798A49}"/>
          </ac:spMkLst>
        </pc:spChg>
        <pc:spChg chg="add mod">
          <ac:chgData name="Peter Jones" userId="0e2950338fd36735" providerId="LiveId" clId="{0DBA1F90-1215-4505-B622-A776E7E9A77A}" dt="2023-07-25T18:09:11.047" v="1380" actId="1038"/>
          <ac:spMkLst>
            <pc:docMk/>
            <pc:sldMk cId="1367797103" sldId="330"/>
            <ac:spMk id="3" creationId="{6EA12C4A-1E7E-27E8-9FF4-154E833EEBE1}"/>
          </ac:spMkLst>
        </pc:spChg>
        <pc:spChg chg="add mod">
          <ac:chgData name="Peter Jones" userId="0e2950338fd36735" providerId="LiveId" clId="{0DBA1F90-1215-4505-B622-A776E7E9A77A}" dt="2023-07-25T18:12:22.708" v="1558" actId="1038"/>
          <ac:spMkLst>
            <pc:docMk/>
            <pc:sldMk cId="1367797103" sldId="330"/>
            <ac:spMk id="5" creationId="{75DC5BFC-46F5-F51A-81EE-59D5979AE66F}"/>
          </ac:spMkLst>
        </pc:spChg>
        <pc:spChg chg="add mod">
          <ac:chgData name="Peter Jones" userId="0e2950338fd36735" providerId="LiveId" clId="{0DBA1F90-1215-4505-B622-A776E7E9A77A}" dt="2023-07-25T18:12:28.387" v="1574" actId="1038"/>
          <ac:spMkLst>
            <pc:docMk/>
            <pc:sldMk cId="1367797103" sldId="330"/>
            <ac:spMk id="6" creationId="{C54D76AF-06D1-EDE3-1AE3-98D2C7FAFA42}"/>
          </ac:spMkLst>
        </pc:spChg>
        <pc:spChg chg="add mod">
          <ac:chgData name="Peter Jones" userId="0e2950338fd36735" providerId="LiveId" clId="{0DBA1F90-1215-4505-B622-A776E7E9A77A}" dt="2023-07-25T18:12:34.886" v="1593" actId="1038"/>
          <ac:spMkLst>
            <pc:docMk/>
            <pc:sldMk cId="1367797103" sldId="330"/>
            <ac:spMk id="7" creationId="{0198475F-7DE0-D62A-D7B3-C4D0E122D4B1}"/>
          </ac:spMkLst>
        </pc:spChg>
        <pc:spChg chg="add mod">
          <ac:chgData name="Peter Jones" userId="0e2950338fd36735" providerId="LiveId" clId="{0DBA1F90-1215-4505-B622-A776E7E9A77A}" dt="2023-07-25T18:12:47.704" v="1634" actId="1038"/>
          <ac:spMkLst>
            <pc:docMk/>
            <pc:sldMk cId="1367797103" sldId="330"/>
            <ac:spMk id="13" creationId="{82193A23-6820-CBF8-78E8-BE44EC9FBE8A}"/>
          </ac:spMkLst>
        </pc:spChg>
        <pc:spChg chg="add mod">
          <ac:chgData name="Peter Jones" userId="0e2950338fd36735" providerId="LiveId" clId="{0DBA1F90-1215-4505-B622-A776E7E9A77A}" dt="2023-07-25T18:12:53.648" v="1649" actId="1038"/>
          <ac:spMkLst>
            <pc:docMk/>
            <pc:sldMk cId="1367797103" sldId="330"/>
            <ac:spMk id="14" creationId="{F4DF27DD-E95C-B140-AF2F-4AB7935B51B6}"/>
          </ac:spMkLst>
        </pc:spChg>
        <pc:spChg chg="add mod">
          <ac:chgData name="Peter Jones" userId="0e2950338fd36735" providerId="LiveId" clId="{0DBA1F90-1215-4505-B622-A776E7E9A77A}" dt="2023-07-25T18:13:03.755" v="1674" actId="1038"/>
          <ac:spMkLst>
            <pc:docMk/>
            <pc:sldMk cId="1367797103" sldId="330"/>
            <ac:spMk id="15" creationId="{A5B7FE0F-8B23-B30E-A191-E4DB991CDA60}"/>
          </ac:spMkLst>
        </pc:spChg>
        <pc:spChg chg="add mod">
          <ac:chgData name="Peter Jones" userId="0e2950338fd36735" providerId="LiveId" clId="{0DBA1F90-1215-4505-B622-A776E7E9A77A}" dt="2023-07-26T15:41:02.465" v="4078" actId="114"/>
          <ac:spMkLst>
            <pc:docMk/>
            <pc:sldMk cId="1367797103" sldId="330"/>
            <ac:spMk id="16" creationId="{7CAD1609-B851-B0E4-F2D6-B7AD7C30CCD9}"/>
          </ac:spMkLst>
        </pc:spChg>
        <pc:picChg chg="add del mod">
          <ac:chgData name="Peter Jones" userId="0e2950338fd36735" providerId="LiveId" clId="{0DBA1F90-1215-4505-B622-A776E7E9A77A}" dt="2023-07-25T17:58:38.221" v="1323" actId="478"/>
          <ac:picMkLst>
            <pc:docMk/>
            <pc:sldMk cId="1367797103" sldId="330"/>
            <ac:picMk id="6146" creationId="{6377DA98-AAE9-2449-C326-85E9603513B0}"/>
          </ac:picMkLst>
        </pc:picChg>
        <pc:picChg chg="add del mod">
          <ac:chgData name="Peter Jones" userId="0e2950338fd36735" providerId="LiveId" clId="{0DBA1F90-1215-4505-B622-A776E7E9A77A}" dt="2023-07-25T17:59:40.298" v="1328" actId="478"/>
          <ac:picMkLst>
            <pc:docMk/>
            <pc:sldMk cId="1367797103" sldId="330"/>
            <ac:picMk id="6148" creationId="{ACB627AE-4DE0-6BA8-3CBA-1A8938AB7B3B}"/>
          </ac:picMkLst>
        </pc:picChg>
        <pc:picChg chg="add del mod">
          <ac:chgData name="Peter Jones" userId="0e2950338fd36735" providerId="LiveId" clId="{0DBA1F90-1215-4505-B622-A776E7E9A77A}" dt="2023-07-26T16:05:39.058" v="4086" actId="21"/>
          <ac:picMkLst>
            <pc:docMk/>
            <pc:sldMk cId="1367797103" sldId="330"/>
            <ac:picMk id="6150" creationId="{0A73C7F5-A057-F92E-3847-D17AB4386B29}"/>
          </ac:picMkLst>
        </pc:picChg>
        <pc:cxnChg chg="add mod">
          <ac:chgData name="Peter Jones" userId="0e2950338fd36735" providerId="LiveId" clId="{0DBA1F90-1215-4505-B622-A776E7E9A77A}" dt="2023-07-25T18:12:40.956" v="1614" actId="1038"/>
          <ac:cxnSpMkLst>
            <pc:docMk/>
            <pc:sldMk cId="1367797103" sldId="330"/>
            <ac:cxnSpMk id="12" creationId="{885CBC8D-F95B-C7A6-C1D5-92F2296A93F3}"/>
          </ac:cxnSpMkLst>
        </pc:cxnChg>
      </pc:sldChg>
      <pc:sldChg chg="del">
        <pc:chgData name="Peter Jones" userId="0e2950338fd36735" providerId="LiveId" clId="{0DBA1F90-1215-4505-B622-A776E7E9A77A}" dt="2023-03-30T20:08:59.662" v="74" actId="47"/>
        <pc:sldMkLst>
          <pc:docMk/>
          <pc:sldMk cId="2027228309" sldId="330"/>
        </pc:sldMkLst>
      </pc:sldChg>
      <pc:sldChg chg="del">
        <pc:chgData name="Peter Jones" userId="0e2950338fd36735" providerId="LiveId" clId="{0DBA1F90-1215-4505-B622-A776E7E9A77A}" dt="2023-03-30T20:08:59.662" v="74" actId="47"/>
        <pc:sldMkLst>
          <pc:docMk/>
          <pc:sldMk cId="799474694" sldId="331"/>
        </pc:sldMkLst>
      </pc:sldChg>
      <pc:sldChg chg="addSp modSp add mod modAnim">
        <pc:chgData name="Peter Jones" userId="0e2950338fd36735" providerId="LiveId" clId="{0DBA1F90-1215-4505-B622-A776E7E9A77A}" dt="2023-08-02T17:08:19.114" v="6660"/>
        <pc:sldMkLst>
          <pc:docMk/>
          <pc:sldMk cId="3899983657" sldId="331"/>
        </pc:sldMkLst>
        <pc:picChg chg="add mod">
          <ac:chgData name="Peter Jones" userId="0e2950338fd36735" providerId="LiveId" clId="{0DBA1F90-1215-4505-B622-A776E7E9A77A}" dt="2023-07-26T17:55:54.200" v="4714" actId="1076"/>
          <ac:picMkLst>
            <pc:docMk/>
            <pc:sldMk cId="3899983657" sldId="331"/>
            <ac:picMk id="2" creationId="{A2A45A5A-2AB6-97C2-716C-D5F73B224D96}"/>
          </ac:picMkLst>
        </pc:picChg>
        <pc:picChg chg="add mod">
          <ac:chgData name="Peter Jones" userId="0e2950338fd36735" providerId="LiveId" clId="{0DBA1F90-1215-4505-B622-A776E7E9A77A}" dt="2023-07-26T17:56:04.660" v="4717" actId="1076"/>
          <ac:picMkLst>
            <pc:docMk/>
            <pc:sldMk cId="3899983657" sldId="331"/>
            <ac:picMk id="3" creationId="{8B6B5D7A-A819-6383-9BEB-2B0F7D8D4148}"/>
          </ac:picMkLst>
        </pc:picChg>
        <pc:picChg chg="add mod">
          <ac:chgData name="Peter Jones" userId="0e2950338fd36735" providerId="LiveId" clId="{0DBA1F90-1215-4505-B622-A776E7E9A77A}" dt="2023-07-25T18:44:51.204" v="1754" actId="1076"/>
          <ac:picMkLst>
            <pc:docMk/>
            <pc:sldMk cId="3899983657" sldId="331"/>
            <ac:picMk id="7170" creationId="{4F68C531-E42F-9D62-10BE-480FF42483CA}"/>
          </ac:picMkLst>
        </pc:picChg>
        <pc:picChg chg="add mod">
          <ac:chgData name="Peter Jones" userId="0e2950338fd36735" providerId="LiveId" clId="{0DBA1F90-1215-4505-B622-A776E7E9A77A}" dt="2023-07-26T17:55:50.378" v="4713" actId="1076"/>
          <ac:picMkLst>
            <pc:docMk/>
            <pc:sldMk cId="3899983657" sldId="331"/>
            <ac:picMk id="7172" creationId="{6620BF9C-4ACA-118B-9876-1436A8CF4D05}"/>
          </ac:picMkLst>
        </pc:picChg>
        <pc:picChg chg="add mod">
          <ac:chgData name="Peter Jones" userId="0e2950338fd36735" providerId="LiveId" clId="{0DBA1F90-1215-4505-B622-A776E7E9A77A}" dt="2023-08-02T05:24:53.347" v="5422" actId="1038"/>
          <ac:picMkLst>
            <pc:docMk/>
            <pc:sldMk cId="3899983657" sldId="331"/>
            <ac:picMk id="7174" creationId="{D74646B3-EB5F-3721-EF2E-8520731B5DA4}"/>
          </ac:picMkLst>
        </pc:picChg>
        <pc:picChg chg="add mod">
          <ac:chgData name="Peter Jones" userId="0e2950338fd36735" providerId="LiveId" clId="{0DBA1F90-1215-4505-B622-A776E7E9A77A}" dt="2023-07-26T17:55:58.859" v="4716" actId="1076"/>
          <ac:picMkLst>
            <pc:docMk/>
            <pc:sldMk cId="3899983657" sldId="331"/>
            <ac:picMk id="7176" creationId="{4C4BAE19-7BB6-CE8E-2765-76C0B47AA625}"/>
          </ac:picMkLst>
        </pc:picChg>
      </pc:sldChg>
      <pc:sldChg chg="del">
        <pc:chgData name="Peter Jones" userId="0e2950338fd36735" providerId="LiveId" clId="{0DBA1F90-1215-4505-B622-A776E7E9A77A}" dt="2023-03-30T20:08:59.662" v="74" actId="47"/>
        <pc:sldMkLst>
          <pc:docMk/>
          <pc:sldMk cId="3111901743" sldId="332"/>
        </pc:sldMkLst>
      </pc:sldChg>
      <pc:sldChg chg="addSp delSp modSp add mod ord modAnim">
        <pc:chgData name="Peter Jones" userId="0e2950338fd36735" providerId="LiveId" clId="{0DBA1F90-1215-4505-B622-A776E7E9A77A}" dt="2023-07-26T17:55:25.804" v="4711"/>
        <pc:sldMkLst>
          <pc:docMk/>
          <pc:sldMk cId="3479626371" sldId="332"/>
        </pc:sldMkLst>
        <pc:spChg chg="add del">
          <ac:chgData name="Peter Jones" userId="0e2950338fd36735" providerId="LiveId" clId="{0DBA1F90-1215-4505-B622-A776E7E9A77A}" dt="2023-07-25T23:00:51.423" v="1886" actId="478"/>
          <ac:spMkLst>
            <pc:docMk/>
            <pc:sldMk cId="3479626371" sldId="332"/>
            <ac:spMk id="5" creationId="{FABA9A46-52AD-8C43-BA86-8AE381C16D2C}"/>
          </ac:spMkLst>
        </pc:spChg>
        <pc:spChg chg="add mod">
          <ac:chgData name="Peter Jones" userId="0e2950338fd36735" providerId="LiveId" clId="{0DBA1F90-1215-4505-B622-A776E7E9A77A}" dt="2023-07-26T17:54:58.313" v="4706" actId="164"/>
          <ac:spMkLst>
            <pc:docMk/>
            <pc:sldMk cId="3479626371" sldId="332"/>
            <ac:spMk id="6" creationId="{1266FE72-2179-0C49-E4B5-D5D285FB6C6E}"/>
          </ac:spMkLst>
        </pc:spChg>
        <pc:spChg chg="add mod">
          <ac:chgData name="Peter Jones" userId="0e2950338fd36735" providerId="LiveId" clId="{0DBA1F90-1215-4505-B622-A776E7E9A77A}" dt="2023-07-25T23:02:48.860" v="1914" actId="1037"/>
          <ac:spMkLst>
            <pc:docMk/>
            <pc:sldMk cId="3479626371" sldId="332"/>
            <ac:spMk id="17" creationId="{99FD6787-185A-8DF4-0119-430DF877C90B}"/>
          </ac:spMkLst>
        </pc:spChg>
        <pc:grpChg chg="add mod">
          <ac:chgData name="Peter Jones" userId="0e2950338fd36735" providerId="LiveId" clId="{0DBA1F90-1215-4505-B622-A776E7E9A77A}" dt="2023-07-26T17:54:58.313" v="4706" actId="164"/>
          <ac:grpSpMkLst>
            <pc:docMk/>
            <pc:sldMk cId="3479626371" sldId="332"/>
            <ac:grpSpMk id="18" creationId="{02A946AD-28BB-1F7A-C5FC-785A8F53569B}"/>
          </ac:grpSpMkLst>
        </pc:grpChg>
        <pc:picChg chg="add mod">
          <ac:chgData name="Peter Jones" userId="0e2950338fd36735" providerId="LiveId" clId="{0DBA1F90-1215-4505-B622-A776E7E9A77A}" dt="2023-07-25T23:01:53.148" v="1906" actId="1076"/>
          <ac:picMkLst>
            <pc:docMk/>
            <pc:sldMk cId="3479626371" sldId="332"/>
            <ac:picMk id="2" creationId="{AC43CD12-527F-E1DD-4FB9-58C83FA77DEB}"/>
          </ac:picMkLst>
        </pc:picChg>
        <pc:picChg chg="add mod modCrop">
          <ac:chgData name="Peter Jones" userId="0e2950338fd36735" providerId="LiveId" clId="{0DBA1F90-1215-4505-B622-A776E7E9A77A}" dt="2023-07-26T17:54:58.313" v="4706" actId="164"/>
          <ac:picMkLst>
            <pc:docMk/>
            <pc:sldMk cId="3479626371" sldId="332"/>
            <ac:picMk id="3" creationId="{84C65BD5-BAC0-E724-9246-F8819D112657}"/>
          </ac:picMkLst>
        </pc:picChg>
        <pc:picChg chg="add mod">
          <ac:chgData name="Peter Jones" userId="0e2950338fd36735" providerId="LiveId" clId="{0DBA1F90-1215-4505-B622-A776E7E9A77A}" dt="2023-07-26T00:21:39.741" v="2220" actId="1036"/>
          <ac:picMkLst>
            <pc:docMk/>
            <pc:sldMk cId="3479626371" sldId="332"/>
            <ac:picMk id="8194" creationId="{5B443A19-E8C2-96AC-9B72-CB6292BB013D}"/>
          </ac:picMkLst>
        </pc:picChg>
        <pc:cxnChg chg="add mod">
          <ac:chgData name="Peter Jones" userId="0e2950338fd36735" providerId="LiveId" clId="{0DBA1F90-1215-4505-B622-A776E7E9A77A}" dt="2023-07-26T17:54:58.313" v="4706" actId="164"/>
          <ac:cxnSpMkLst>
            <pc:docMk/>
            <pc:sldMk cId="3479626371" sldId="332"/>
            <ac:cxnSpMk id="11" creationId="{ED487182-0C56-8ACE-D3E7-78D51B797B40}"/>
          </ac:cxnSpMkLst>
        </pc:cxnChg>
      </pc:sldChg>
      <pc:sldChg chg="del">
        <pc:chgData name="Peter Jones" userId="0e2950338fd36735" providerId="LiveId" clId="{0DBA1F90-1215-4505-B622-A776E7E9A77A}" dt="2023-03-30T20:08:59.662" v="74" actId="47"/>
        <pc:sldMkLst>
          <pc:docMk/>
          <pc:sldMk cId="33689074" sldId="333"/>
        </pc:sldMkLst>
      </pc:sldChg>
      <pc:sldChg chg="addSp delSp modSp add mod">
        <pc:chgData name="Peter Jones" userId="0e2950338fd36735" providerId="LiveId" clId="{0DBA1F90-1215-4505-B622-A776E7E9A77A}" dt="2023-07-26T23:26:18.603" v="5113" actId="478"/>
        <pc:sldMkLst>
          <pc:docMk/>
          <pc:sldMk cId="3166401252" sldId="333"/>
        </pc:sldMkLst>
        <pc:spChg chg="add mod">
          <ac:chgData name="Peter Jones" userId="0e2950338fd36735" providerId="LiveId" clId="{0DBA1F90-1215-4505-B622-A776E7E9A77A}" dt="2023-07-26T23:25:37.506" v="5106" actId="1076"/>
          <ac:spMkLst>
            <pc:docMk/>
            <pc:sldMk cId="3166401252" sldId="333"/>
            <ac:spMk id="3" creationId="{1214AE42-FC14-9696-F466-B1B7C00AB3AF}"/>
          </ac:spMkLst>
        </pc:spChg>
        <pc:picChg chg="add del mod">
          <ac:chgData name="Peter Jones" userId="0e2950338fd36735" providerId="LiveId" clId="{0DBA1F90-1215-4505-B622-A776E7E9A77A}" dt="2023-07-26T23:25:40.852" v="5107"/>
          <ac:picMkLst>
            <pc:docMk/>
            <pc:sldMk cId="3166401252" sldId="333"/>
            <ac:picMk id="24578" creationId="{B8AFC72F-FEF8-0BBF-A416-F03D2E12C603}"/>
          </ac:picMkLst>
        </pc:picChg>
        <pc:picChg chg="add del mod">
          <ac:chgData name="Peter Jones" userId="0e2950338fd36735" providerId="LiveId" clId="{0DBA1F90-1215-4505-B622-A776E7E9A77A}" dt="2023-07-26T23:26:18.603" v="5113" actId="478"/>
          <ac:picMkLst>
            <pc:docMk/>
            <pc:sldMk cId="3166401252" sldId="333"/>
            <ac:picMk id="24580" creationId="{ACBD8D43-C19A-7E10-3E1A-175FB7764E3F}"/>
          </ac:picMkLst>
        </pc:picChg>
      </pc:sldChg>
      <pc:sldChg chg="del">
        <pc:chgData name="Peter Jones" userId="0e2950338fd36735" providerId="LiveId" clId="{0DBA1F90-1215-4505-B622-A776E7E9A77A}" dt="2023-03-30T20:08:59.662" v="74" actId="47"/>
        <pc:sldMkLst>
          <pc:docMk/>
          <pc:sldMk cId="640025347" sldId="334"/>
        </pc:sldMkLst>
      </pc:sldChg>
      <pc:sldChg chg="addSp modSp add mod modAnim">
        <pc:chgData name="Peter Jones" userId="0e2950338fd36735" providerId="LiveId" clId="{0DBA1F90-1215-4505-B622-A776E7E9A77A}" dt="2023-08-02T17:02:04.895" v="6647" actId="207"/>
        <pc:sldMkLst>
          <pc:docMk/>
          <pc:sldMk cId="3221666832" sldId="334"/>
        </pc:sldMkLst>
        <pc:spChg chg="add mod">
          <ac:chgData name="Peter Jones" userId="0e2950338fd36735" providerId="LiveId" clId="{0DBA1F90-1215-4505-B622-A776E7E9A77A}" dt="2023-07-26T01:59:39.581" v="2732" actId="1035"/>
          <ac:spMkLst>
            <pc:docMk/>
            <pc:sldMk cId="3221666832" sldId="334"/>
            <ac:spMk id="3" creationId="{02D2EB8D-94B7-8964-4ED7-53931FFFDA34}"/>
          </ac:spMkLst>
        </pc:spChg>
        <pc:spChg chg="add mod">
          <ac:chgData name="Peter Jones" userId="0e2950338fd36735" providerId="LiveId" clId="{0DBA1F90-1215-4505-B622-A776E7E9A77A}" dt="2023-08-02T17:02:04.895" v="6647" actId="207"/>
          <ac:spMkLst>
            <pc:docMk/>
            <pc:sldMk cId="3221666832" sldId="334"/>
            <ac:spMk id="5" creationId="{D7C883C9-F8DB-CF2E-A8B5-7CA3112D9D4B}"/>
          </ac:spMkLst>
        </pc:spChg>
      </pc:sldChg>
      <pc:sldChg chg="del">
        <pc:chgData name="Peter Jones" userId="0e2950338fd36735" providerId="LiveId" clId="{0DBA1F90-1215-4505-B622-A776E7E9A77A}" dt="2023-03-30T20:08:59.662" v="74" actId="47"/>
        <pc:sldMkLst>
          <pc:docMk/>
          <pc:sldMk cId="4141547253" sldId="335"/>
        </pc:sldMkLst>
      </pc:sldChg>
      <pc:sldChg chg="addSp modSp add mod ord">
        <pc:chgData name="Peter Jones" userId="0e2950338fd36735" providerId="LiveId" clId="{0DBA1F90-1215-4505-B622-A776E7E9A77A}" dt="2023-07-26T18:18:24.381" v="4768" actId="1076"/>
        <pc:sldMkLst>
          <pc:docMk/>
          <pc:sldMk cId="4289127141" sldId="335"/>
        </pc:sldMkLst>
        <pc:spChg chg="add mod">
          <ac:chgData name="Peter Jones" userId="0e2950338fd36735" providerId="LiveId" clId="{0DBA1F90-1215-4505-B622-A776E7E9A77A}" dt="2023-07-26T01:59:11.162" v="2721" actId="1035"/>
          <ac:spMkLst>
            <pc:docMk/>
            <pc:sldMk cId="4289127141" sldId="335"/>
            <ac:spMk id="3" creationId="{47C7FEB9-B96C-8B80-AFCC-E9B807585473}"/>
          </ac:spMkLst>
        </pc:spChg>
        <pc:picChg chg="add mod">
          <ac:chgData name="Peter Jones" userId="0e2950338fd36735" providerId="LiveId" clId="{0DBA1F90-1215-4505-B622-A776E7E9A77A}" dt="2023-07-26T18:18:24.381" v="4768" actId="1076"/>
          <ac:picMkLst>
            <pc:docMk/>
            <pc:sldMk cId="4289127141" sldId="335"/>
            <ac:picMk id="6" creationId="{38FC5A22-2689-31D3-99CD-8D0DFDDA1F6D}"/>
          </ac:picMkLst>
        </pc:picChg>
      </pc:sldChg>
      <pc:sldChg chg="addSp modSp add mod ord">
        <pc:chgData name="Peter Jones" userId="0e2950338fd36735" providerId="LiveId" clId="{0DBA1F90-1215-4505-B622-A776E7E9A77A}" dt="2023-07-26T17:30:46.298" v="4531" actId="1038"/>
        <pc:sldMkLst>
          <pc:docMk/>
          <pc:sldMk cId="2910010427" sldId="336"/>
        </pc:sldMkLst>
        <pc:spChg chg="add mod">
          <ac:chgData name="Peter Jones" userId="0e2950338fd36735" providerId="LiveId" clId="{0DBA1F90-1215-4505-B622-A776E7E9A77A}" dt="2023-07-26T17:30:46.298" v="4531" actId="1038"/>
          <ac:spMkLst>
            <pc:docMk/>
            <pc:sldMk cId="2910010427" sldId="336"/>
            <ac:spMk id="2" creationId="{CC8DA08E-6C3F-E981-4D98-1E8E90FAFC97}"/>
          </ac:spMkLst>
        </pc:spChg>
        <pc:picChg chg="add mod">
          <ac:chgData name="Peter Jones" userId="0e2950338fd36735" providerId="LiveId" clId="{0DBA1F90-1215-4505-B622-A776E7E9A77A}" dt="2023-07-26T01:55:17.199" v="2701" actId="1076"/>
          <ac:picMkLst>
            <pc:docMk/>
            <pc:sldMk cId="2910010427" sldId="336"/>
            <ac:picMk id="11266" creationId="{E5D5123E-5780-569B-68F9-69B8AD9E9B6A}"/>
          </ac:picMkLst>
        </pc:picChg>
      </pc:sldChg>
      <pc:sldChg chg="del">
        <pc:chgData name="Peter Jones" userId="0e2950338fd36735" providerId="LiveId" clId="{0DBA1F90-1215-4505-B622-A776E7E9A77A}" dt="2023-03-30T20:08:59.662" v="74" actId="47"/>
        <pc:sldMkLst>
          <pc:docMk/>
          <pc:sldMk cId="3196510350" sldId="336"/>
        </pc:sldMkLst>
      </pc:sldChg>
      <pc:sldChg chg="del">
        <pc:chgData name="Peter Jones" userId="0e2950338fd36735" providerId="LiveId" clId="{0DBA1F90-1215-4505-B622-A776E7E9A77A}" dt="2023-03-30T20:08:59.662" v="74" actId="47"/>
        <pc:sldMkLst>
          <pc:docMk/>
          <pc:sldMk cId="1500181020" sldId="337"/>
        </pc:sldMkLst>
      </pc:sldChg>
      <pc:sldChg chg="addSp modSp add mod ord">
        <pc:chgData name="Peter Jones" userId="0e2950338fd36735" providerId="LiveId" clId="{0DBA1F90-1215-4505-B622-A776E7E9A77A}" dt="2023-08-02T15:20:01.876" v="6565" actId="6549"/>
        <pc:sldMkLst>
          <pc:docMk/>
          <pc:sldMk cId="3570348078" sldId="337"/>
        </pc:sldMkLst>
        <pc:spChg chg="add mod">
          <ac:chgData name="Peter Jones" userId="0e2950338fd36735" providerId="LiveId" clId="{0DBA1F90-1215-4505-B622-A776E7E9A77A}" dt="2023-08-02T15:20:01.876" v="6565" actId="6549"/>
          <ac:spMkLst>
            <pc:docMk/>
            <pc:sldMk cId="3570348078" sldId="337"/>
            <ac:spMk id="3" creationId="{3C118795-BFD6-BA56-5748-FD2B32B7BB90}"/>
          </ac:spMkLst>
        </pc:spChg>
        <pc:picChg chg="add mod">
          <ac:chgData name="Peter Jones" userId="0e2950338fd36735" providerId="LiveId" clId="{0DBA1F90-1215-4505-B622-A776E7E9A77A}" dt="2023-07-26T15:11:20.903" v="4057" actId="1076"/>
          <ac:picMkLst>
            <pc:docMk/>
            <pc:sldMk cId="3570348078" sldId="337"/>
            <ac:picMk id="14338" creationId="{90279274-4A6B-FEFE-996A-FB4E1F5E64ED}"/>
          </ac:picMkLst>
        </pc:picChg>
      </pc:sldChg>
      <pc:sldChg chg="del">
        <pc:chgData name="Peter Jones" userId="0e2950338fd36735" providerId="LiveId" clId="{0DBA1F90-1215-4505-B622-A776E7E9A77A}" dt="2023-03-30T20:08:59.662" v="74" actId="47"/>
        <pc:sldMkLst>
          <pc:docMk/>
          <pc:sldMk cId="3148535560" sldId="338"/>
        </pc:sldMkLst>
      </pc:sldChg>
      <pc:sldChg chg="addSp delSp modSp add mod ord">
        <pc:chgData name="Peter Jones" userId="0e2950338fd36735" providerId="LiveId" clId="{0DBA1F90-1215-4505-B622-A776E7E9A77A}" dt="2023-07-26T18:31:47.307" v="4804" actId="14100"/>
        <pc:sldMkLst>
          <pc:docMk/>
          <pc:sldMk cId="4235314349" sldId="338"/>
        </pc:sldMkLst>
        <pc:spChg chg="add del mod">
          <ac:chgData name="Peter Jones" userId="0e2950338fd36735" providerId="LiveId" clId="{0DBA1F90-1215-4505-B622-A776E7E9A77A}" dt="2023-07-26T15:06:29.786" v="4050" actId="478"/>
          <ac:spMkLst>
            <pc:docMk/>
            <pc:sldMk cId="4235314349" sldId="338"/>
            <ac:spMk id="2" creationId="{03AFFE09-1CD2-3833-ED0D-2F98B015A828}"/>
          </ac:spMkLst>
        </pc:spChg>
        <pc:spChg chg="add mod">
          <ac:chgData name="Peter Jones" userId="0e2950338fd36735" providerId="LiveId" clId="{0DBA1F90-1215-4505-B622-A776E7E9A77A}" dt="2023-07-26T15:06:41.121" v="4053" actId="14100"/>
          <ac:spMkLst>
            <pc:docMk/>
            <pc:sldMk cId="4235314349" sldId="338"/>
            <ac:spMk id="5" creationId="{12FBAEC6-354C-1959-F596-B0A41255B2DC}"/>
          </ac:spMkLst>
        </pc:spChg>
        <pc:picChg chg="add mod">
          <ac:chgData name="Peter Jones" userId="0e2950338fd36735" providerId="LiveId" clId="{0DBA1F90-1215-4505-B622-A776E7E9A77A}" dt="2023-07-26T18:31:47.307" v="4804" actId="14100"/>
          <ac:picMkLst>
            <pc:docMk/>
            <pc:sldMk cId="4235314349" sldId="338"/>
            <ac:picMk id="7" creationId="{BF7D1E42-280E-4127-3A51-F3805AC41079}"/>
          </ac:picMkLst>
        </pc:picChg>
        <pc:picChg chg="add del mod">
          <ac:chgData name="Peter Jones" userId="0e2950338fd36735" providerId="LiveId" clId="{0DBA1F90-1215-4505-B622-A776E7E9A77A}" dt="2023-07-26T15:06:43.959" v="4054" actId="478"/>
          <ac:picMkLst>
            <pc:docMk/>
            <pc:sldMk cId="4235314349" sldId="338"/>
            <ac:picMk id="13314" creationId="{0EEF7275-9669-6B7B-F60E-A9C8FD7C7737}"/>
          </ac:picMkLst>
        </pc:picChg>
      </pc:sldChg>
      <pc:sldChg chg="addSp delSp modSp add mod">
        <pc:chgData name="Peter Jones" userId="0e2950338fd36735" providerId="LiveId" clId="{0DBA1F90-1215-4505-B622-A776E7E9A77A}" dt="2023-07-27T16:24:32.696" v="5393" actId="1037"/>
        <pc:sldMkLst>
          <pc:docMk/>
          <pc:sldMk cId="2432896899" sldId="339"/>
        </pc:sldMkLst>
        <pc:spChg chg="add mod">
          <ac:chgData name="Peter Jones" userId="0e2950338fd36735" providerId="LiveId" clId="{0DBA1F90-1215-4505-B622-A776E7E9A77A}" dt="2023-07-27T16:24:32.696" v="5393" actId="1037"/>
          <ac:spMkLst>
            <pc:docMk/>
            <pc:sldMk cId="2432896899" sldId="339"/>
            <ac:spMk id="2" creationId="{93469E46-2A07-8741-2EDC-DD89BF073177}"/>
          </ac:spMkLst>
        </pc:spChg>
        <pc:picChg chg="add del mod">
          <ac:chgData name="Peter Jones" userId="0e2950338fd36735" providerId="LiveId" clId="{0DBA1F90-1215-4505-B622-A776E7E9A77A}" dt="2023-07-26T20:19:23.178" v="5103" actId="478"/>
          <ac:picMkLst>
            <pc:docMk/>
            <pc:sldMk cId="2432896899" sldId="339"/>
            <ac:picMk id="12290" creationId="{1BEEF6A9-BF04-A8A1-C029-4AB5CDAF7A75}"/>
          </ac:picMkLst>
        </pc:picChg>
      </pc:sldChg>
      <pc:sldChg chg="del">
        <pc:chgData name="Peter Jones" userId="0e2950338fd36735" providerId="LiveId" clId="{0DBA1F90-1215-4505-B622-A776E7E9A77A}" dt="2023-03-30T20:08:59.662" v="74" actId="47"/>
        <pc:sldMkLst>
          <pc:docMk/>
          <pc:sldMk cId="3133715131" sldId="339"/>
        </pc:sldMkLst>
      </pc:sldChg>
      <pc:sldChg chg="addSp modSp add mod modAnim">
        <pc:chgData name="Peter Jones" userId="0e2950338fd36735" providerId="LiveId" clId="{0DBA1F90-1215-4505-B622-A776E7E9A77A}" dt="2023-08-02T13:38:11.965" v="6079"/>
        <pc:sldMkLst>
          <pc:docMk/>
          <pc:sldMk cId="184177969" sldId="340"/>
        </pc:sldMkLst>
        <pc:spChg chg="add mod">
          <ac:chgData name="Peter Jones" userId="0e2950338fd36735" providerId="LiveId" clId="{0DBA1F90-1215-4505-B622-A776E7E9A77A}" dt="2023-08-02T13:37:06.811" v="6071" actId="164"/>
          <ac:spMkLst>
            <pc:docMk/>
            <pc:sldMk cId="184177969" sldId="340"/>
            <ac:spMk id="2" creationId="{0C2A42F9-7DEB-A1AD-14D5-AC868320481F}"/>
          </ac:spMkLst>
        </pc:spChg>
        <pc:spChg chg="add mod">
          <ac:chgData name="Peter Jones" userId="0e2950338fd36735" providerId="LiveId" clId="{0DBA1F90-1215-4505-B622-A776E7E9A77A}" dt="2023-08-02T13:33:52.170" v="5632" actId="164"/>
          <ac:spMkLst>
            <pc:docMk/>
            <pc:sldMk cId="184177969" sldId="340"/>
            <ac:spMk id="3" creationId="{B6919551-ED7E-DF80-2CB9-A689043AC4FD}"/>
          </ac:spMkLst>
        </pc:spChg>
        <pc:spChg chg="add mod">
          <ac:chgData name="Peter Jones" userId="0e2950338fd36735" providerId="LiveId" clId="{0DBA1F90-1215-4505-B622-A776E7E9A77A}" dt="2023-08-02T13:36:55.173" v="6070" actId="164"/>
          <ac:spMkLst>
            <pc:docMk/>
            <pc:sldMk cId="184177969" sldId="340"/>
            <ac:spMk id="5" creationId="{505F315F-DC89-DBBC-F9C4-15F1875A25A9}"/>
          </ac:spMkLst>
        </pc:spChg>
        <pc:spChg chg="add mod">
          <ac:chgData name="Peter Jones" userId="0e2950338fd36735" providerId="LiveId" clId="{0DBA1F90-1215-4505-B622-A776E7E9A77A}" dt="2023-08-02T13:36:44.674" v="6069" actId="164"/>
          <ac:spMkLst>
            <pc:docMk/>
            <pc:sldMk cId="184177969" sldId="340"/>
            <ac:spMk id="6" creationId="{35673C98-9253-1D04-6E03-834CBBCAFA0E}"/>
          </ac:spMkLst>
        </pc:spChg>
        <pc:spChg chg="add mod">
          <ac:chgData name="Peter Jones" userId="0e2950338fd36735" providerId="LiveId" clId="{0DBA1F90-1215-4505-B622-A776E7E9A77A}" dt="2023-08-02T13:36:32.931" v="6068" actId="164"/>
          <ac:spMkLst>
            <pc:docMk/>
            <pc:sldMk cId="184177969" sldId="340"/>
            <ac:spMk id="7" creationId="{52CFFF5D-2A67-51F2-238B-FB753FD108AC}"/>
          </ac:spMkLst>
        </pc:spChg>
        <pc:spChg chg="add mod">
          <ac:chgData name="Peter Jones" userId="0e2950338fd36735" providerId="LiveId" clId="{0DBA1F90-1215-4505-B622-A776E7E9A77A}" dt="2023-08-02T13:34:18.950" v="5684" actId="1036"/>
          <ac:spMkLst>
            <pc:docMk/>
            <pc:sldMk cId="184177969" sldId="340"/>
            <ac:spMk id="11" creationId="{62812D02-0F3F-AB31-EF3C-B1A7A4DA125C}"/>
          </ac:spMkLst>
        </pc:spChg>
        <pc:spChg chg="add mod">
          <ac:chgData name="Peter Jones" userId="0e2950338fd36735" providerId="LiveId" clId="{0DBA1F90-1215-4505-B622-A776E7E9A77A}" dt="2023-08-02T13:37:06.811" v="6071" actId="164"/>
          <ac:spMkLst>
            <pc:docMk/>
            <pc:sldMk cId="184177969" sldId="340"/>
            <ac:spMk id="12" creationId="{8EA65C03-59A4-F46C-5F4C-73CC3E4563CE}"/>
          </ac:spMkLst>
        </pc:spChg>
        <pc:spChg chg="add mod">
          <ac:chgData name="Peter Jones" userId="0e2950338fd36735" providerId="LiveId" clId="{0DBA1F90-1215-4505-B622-A776E7E9A77A}" dt="2023-08-02T13:33:52.170" v="5632" actId="164"/>
          <ac:spMkLst>
            <pc:docMk/>
            <pc:sldMk cId="184177969" sldId="340"/>
            <ac:spMk id="13" creationId="{5CD622F1-0A43-1187-456E-A46A55D61377}"/>
          </ac:spMkLst>
        </pc:spChg>
        <pc:spChg chg="add mod">
          <ac:chgData name="Peter Jones" userId="0e2950338fd36735" providerId="LiveId" clId="{0DBA1F90-1215-4505-B622-A776E7E9A77A}" dt="2023-08-02T13:36:55.173" v="6070" actId="164"/>
          <ac:spMkLst>
            <pc:docMk/>
            <pc:sldMk cId="184177969" sldId="340"/>
            <ac:spMk id="14" creationId="{EC5F4611-B8F8-FEA8-9BE0-3E9AF47ADADA}"/>
          </ac:spMkLst>
        </pc:spChg>
        <pc:spChg chg="add mod">
          <ac:chgData name="Peter Jones" userId="0e2950338fd36735" providerId="LiveId" clId="{0DBA1F90-1215-4505-B622-A776E7E9A77A}" dt="2023-08-02T13:36:44.674" v="6069" actId="164"/>
          <ac:spMkLst>
            <pc:docMk/>
            <pc:sldMk cId="184177969" sldId="340"/>
            <ac:spMk id="15" creationId="{F2DC7F48-CAF6-B530-B746-F2607D64807E}"/>
          </ac:spMkLst>
        </pc:spChg>
        <pc:spChg chg="add mod">
          <ac:chgData name="Peter Jones" userId="0e2950338fd36735" providerId="LiveId" clId="{0DBA1F90-1215-4505-B622-A776E7E9A77A}" dt="2023-08-02T13:36:32.931" v="6068" actId="164"/>
          <ac:spMkLst>
            <pc:docMk/>
            <pc:sldMk cId="184177969" sldId="340"/>
            <ac:spMk id="16" creationId="{AD1DAF3B-D417-02A0-4DF1-98F93AEFA607}"/>
          </ac:spMkLst>
        </pc:spChg>
        <pc:grpChg chg="add mod">
          <ac:chgData name="Peter Jones" userId="0e2950338fd36735" providerId="LiveId" clId="{0DBA1F90-1215-4505-B622-A776E7E9A77A}" dt="2023-08-02T13:37:33.924" v="6072" actId="164"/>
          <ac:grpSpMkLst>
            <pc:docMk/>
            <pc:sldMk cId="184177969" sldId="340"/>
            <ac:grpSpMk id="17" creationId="{6939878A-8035-0526-11DE-911F62F5202E}"/>
          </ac:grpSpMkLst>
        </pc:grpChg>
        <pc:grpChg chg="add mod">
          <ac:chgData name="Peter Jones" userId="0e2950338fd36735" providerId="LiveId" clId="{0DBA1F90-1215-4505-B622-A776E7E9A77A}" dt="2023-08-02T13:34:18.950" v="5684" actId="1036"/>
          <ac:grpSpMkLst>
            <pc:docMk/>
            <pc:sldMk cId="184177969" sldId="340"/>
            <ac:grpSpMk id="18" creationId="{3FDBFD96-19C2-6EE0-05C5-375402A356F8}"/>
          </ac:grpSpMkLst>
        </pc:grpChg>
        <pc:grpChg chg="add mod">
          <ac:chgData name="Peter Jones" userId="0e2950338fd36735" providerId="LiveId" clId="{0DBA1F90-1215-4505-B622-A776E7E9A77A}" dt="2023-08-02T13:36:32.931" v="6068" actId="164"/>
          <ac:grpSpMkLst>
            <pc:docMk/>
            <pc:sldMk cId="184177969" sldId="340"/>
            <ac:grpSpMk id="31" creationId="{767B04FE-995D-2A21-B4DB-23D74FA258B6}"/>
          </ac:grpSpMkLst>
        </pc:grpChg>
        <pc:grpChg chg="add mod">
          <ac:chgData name="Peter Jones" userId="0e2950338fd36735" providerId="LiveId" clId="{0DBA1F90-1215-4505-B622-A776E7E9A77A}" dt="2023-08-02T13:36:44.674" v="6069" actId="164"/>
          <ac:grpSpMkLst>
            <pc:docMk/>
            <pc:sldMk cId="184177969" sldId="340"/>
            <ac:grpSpMk id="15360" creationId="{7D75C343-7EA0-4B9C-EAFC-48A33D50469F}"/>
          </ac:grpSpMkLst>
        </pc:grpChg>
        <pc:grpChg chg="add mod">
          <ac:chgData name="Peter Jones" userId="0e2950338fd36735" providerId="LiveId" clId="{0DBA1F90-1215-4505-B622-A776E7E9A77A}" dt="2023-08-02T13:36:55.173" v="6070" actId="164"/>
          <ac:grpSpMkLst>
            <pc:docMk/>
            <pc:sldMk cId="184177969" sldId="340"/>
            <ac:grpSpMk id="15361" creationId="{5CC424E7-8902-5E53-6043-D12DE2CE7661}"/>
          </ac:grpSpMkLst>
        </pc:grpChg>
        <pc:grpChg chg="add mod">
          <ac:chgData name="Peter Jones" userId="0e2950338fd36735" providerId="LiveId" clId="{0DBA1F90-1215-4505-B622-A776E7E9A77A}" dt="2023-08-02T13:37:06.811" v="6071" actId="164"/>
          <ac:grpSpMkLst>
            <pc:docMk/>
            <pc:sldMk cId="184177969" sldId="340"/>
            <ac:grpSpMk id="15363" creationId="{76064D89-A6F1-3F87-F57C-D77ADD74DFB3}"/>
          </ac:grpSpMkLst>
        </pc:grpChg>
        <pc:grpChg chg="add mod">
          <ac:chgData name="Peter Jones" userId="0e2950338fd36735" providerId="LiveId" clId="{0DBA1F90-1215-4505-B622-A776E7E9A77A}" dt="2023-08-02T13:37:33.924" v="6072" actId="164"/>
          <ac:grpSpMkLst>
            <pc:docMk/>
            <pc:sldMk cId="184177969" sldId="340"/>
            <ac:grpSpMk id="15364" creationId="{375F12B4-E992-BDE6-1587-BE7F9478A9B5}"/>
          </ac:grpSpMkLst>
        </pc:grpChg>
        <pc:picChg chg="add mod">
          <ac:chgData name="Peter Jones" userId="0e2950338fd36735" providerId="LiveId" clId="{0DBA1F90-1215-4505-B622-A776E7E9A77A}" dt="2023-08-02T13:34:18.950" v="5684" actId="1036"/>
          <ac:picMkLst>
            <pc:docMk/>
            <pc:sldMk cId="184177969" sldId="340"/>
            <ac:picMk id="15362" creationId="{A88C58DC-0E54-496A-DBB7-5B8026CEE02E}"/>
          </ac:picMkLst>
        </pc:picChg>
        <pc:cxnChg chg="add mod">
          <ac:chgData name="Peter Jones" userId="0e2950338fd36735" providerId="LiveId" clId="{0DBA1F90-1215-4505-B622-A776E7E9A77A}" dt="2023-08-02T13:37:06.811" v="6071" actId="164"/>
          <ac:cxnSpMkLst>
            <pc:docMk/>
            <pc:sldMk cId="184177969" sldId="340"/>
            <ac:cxnSpMk id="20" creationId="{6CC730B6-8D64-59F5-872D-D91922B137D5}"/>
          </ac:cxnSpMkLst>
        </pc:cxnChg>
        <pc:cxnChg chg="add mod">
          <ac:chgData name="Peter Jones" userId="0e2950338fd36735" providerId="LiveId" clId="{0DBA1F90-1215-4505-B622-A776E7E9A77A}" dt="2023-08-02T13:36:55.173" v="6070" actId="164"/>
          <ac:cxnSpMkLst>
            <pc:docMk/>
            <pc:sldMk cId="184177969" sldId="340"/>
            <ac:cxnSpMk id="21" creationId="{BD549283-891D-60C6-1E2D-A7044F019E0E}"/>
          </ac:cxnSpMkLst>
        </pc:cxnChg>
        <pc:cxnChg chg="add mod">
          <ac:chgData name="Peter Jones" userId="0e2950338fd36735" providerId="LiveId" clId="{0DBA1F90-1215-4505-B622-A776E7E9A77A}" dt="2023-08-02T13:37:33.924" v="6072" actId="164"/>
          <ac:cxnSpMkLst>
            <pc:docMk/>
            <pc:sldMk cId="184177969" sldId="340"/>
            <ac:cxnSpMk id="23" creationId="{BBEF21E5-C57E-EC0D-F691-A214411A4EA6}"/>
          </ac:cxnSpMkLst>
        </pc:cxnChg>
        <pc:cxnChg chg="add mod">
          <ac:chgData name="Peter Jones" userId="0e2950338fd36735" providerId="LiveId" clId="{0DBA1F90-1215-4505-B622-A776E7E9A77A}" dt="2023-08-02T13:36:44.674" v="6069" actId="164"/>
          <ac:cxnSpMkLst>
            <pc:docMk/>
            <pc:sldMk cId="184177969" sldId="340"/>
            <ac:cxnSpMk id="25" creationId="{F2D2DED9-457E-9275-0375-353CE9DD19AC}"/>
          </ac:cxnSpMkLst>
        </pc:cxnChg>
        <pc:cxnChg chg="add mod">
          <ac:chgData name="Peter Jones" userId="0e2950338fd36735" providerId="LiveId" clId="{0DBA1F90-1215-4505-B622-A776E7E9A77A}" dt="2023-08-02T13:36:32.931" v="6068" actId="164"/>
          <ac:cxnSpMkLst>
            <pc:docMk/>
            <pc:sldMk cId="184177969" sldId="340"/>
            <ac:cxnSpMk id="29" creationId="{4908FE44-9F6D-0DA6-10A7-FDFBDCC1F1B7}"/>
          </ac:cxnSpMkLst>
        </pc:cxnChg>
      </pc:sldChg>
      <pc:sldChg chg="del">
        <pc:chgData name="Peter Jones" userId="0e2950338fd36735" providerId="LiveId" clId="{0DBA1F90-1215-4505-B622-A776E7E9A77A}" dt="2023-03-30T20:08:59.662" v="74" actId="47"/>
        <pc:sldMkLst>
          <pc:docMk/>
          <pc:sldMk cId="3155995590" sldId="340"/>
        </pc:sldMkLst>
      </pc:sldChg>
      <pc:sldChg chg="addSp modSp add mod">
        <pc:chgData name="Peter Jones" userId="0e2950338fd36735" providerId="LiveId" clId="{0DBA1F90-1215-4505-B622-A776E7E9A77A}" dt="2023-07-26T17:42:15.972" v="4610" actId="114"/>
        <pc:sldMkLst>
          <pc:docMk/>
          <pc:sldMk cId="2065781718" sldId="341"/>
        </pc:sldMkLst>
        <pc:spChg chg="add mod">
          <ac:chgData name="Peter Jones" userId="0e2950338fd36735" providerId="LiveId" clId="{0DBA1F90-1215-4505-B622-A776E7E9A77A}" dt="2023-07-26T17:42:15.972" v="4610" actId="114"/>
          <ac:spMkLst>
            <pc:docMk/>
            <pc:sldMk cId="2065781718" sldId="341"/>
            <ac:spMk id="2" creationId="{A0BB5818-7100-31B8-30C1-7A940A5BF6E1}"/>
          </ac:spMkLst>
        </pc:spChg>
      </pc:sldChg>
      <pc:sldChg chg="del">
        <pc:chgData name="Peter Jones" userId="0e2950338fd36735" providerId="LiveId" clId="{0DBA1F90-1215-4505-B622-A776E7E9A77A}" dt="2023-03-30T20:08:59.662" v="74" actId="47"/>
        <pc:sldMkLst>
          <pc:docMk/>
          <pc:sldMk cId="2732128446" sldId="341"/>
        </pc:sldMkLst>
      </pc:sldChg>
      <pc:sldChg chg="del">
        <pc:chgData name="Peter Jones" userId="0e2950338fd36735" providerId="LiveId" clId="{0DBA1F90-1215-4505-B622-A776E7E9A77A}" dt="2023-03-30T20:08:59.662" v="74" actId="47"/>
        <pc:sldMkLst>
          <pc:docMk/>
          <pc:sldMk cId="1596037868" sldId="342"/>
        </pc:sldMkLst>
      </pc:sldChg>
      <pc:sldChg chg="addSp modSp add mod modAnim">
        <pc:chgData name="Peter Jones" userId="0e2950338fd36735" providerId="LiveId" clId="{0DBA1F90-1215-4505-B622-A776E7E9A77A}" dt="2023-08-02T05:32:45.221" v="5479"/>
        <pc:sldMkLst>
          <pc:docMk/>
          <pc:sldMk cId="3535867796" sldId="342"/>
        </pc:sldMkLst>
        <pc:spChg chg="add mod">
          <ac:chgData name="Peter Jones" userId="0e2950338fd36735" providerId="LiveId" clId="{0DBA1F90-1215-4505-B622-A776E7E9A77A}" dt="2023-08-02T05:32:32.183" v="5477" actId="1076"/>
          <ac:spMkLst>
            <pc:docMk/>
            <pc:sldMk cId="3535867796" sldId="342"/>
            <ac:spMk id="3" creationId="{FBE3663C-4B48-C75A-DEB4-005CC67D7643}"/>
          </ac:spMkLst>
        </pc:spChg>
        <pc:spChg chg="add mod">
          <ac:chgData name="Peter Jones" userId="0e2950338fd36735" providerId="LiveId" clId="{0DBA1F90-1215-4505-B622-A776E7E9A77A}" dt="2023-08-02T05:32:37.072" v="5478" actId="1076"/>
          <ac:spMkLst>
            <pc:docMk/>
            <pc:sldMk cId="3535867796" sldId="342"/>
            <ac:spMk id="5" creationId="{58B82029-BA7C-E43A-404F-0C63A5C59A47}"/>
          </ac:spMkLst>
        </pc:spChg>
      </pc:sldChg>
      <pc:sldChg chg="addSp modSp add mod">
        <pc:chgData name="Peter Jones" userId="0e2950338fd36735" providerId="LiveId" clId="{0DBA1F90-1215-4505-B622-A776E7E9A77A}" dt="2023-07-26T19:19:45.141" v="5007" actId="1076"/>
        <pc:sldMkLst>
          <pc:docMk/>
          <pc:sldMk cId="549027468" sldId="343"/>
        </pc:sldMkLst>
        <pc:spChg chg="add mod">
          <ac:chgData name="Peter Jones" userId="0e2950338fd36735" providerId="LiveId" clId="{0DBA1F90-1215-4505-B622-A776E7E9A77A}" dt="2023-07-26T12:52:35.947" v="2940" actId="123"/>
          <ac:spMkLst>
            <pc:docMk/>
            <pc:sldMk cId="549027468" sldId="343"/>
            <ac:spMk id="3" creationId="{47724524-935C-9499-32F6-3F9DCE3F82F7}"/>
          </ac:spMkLst>
        </pc:spChg>
        <pc:picChg chg="add mod">
          <ac:chgData name="Peter Jones" userId="0e2950338fd36735" providerId="LiveId" clId="{0DBA1F90-1215-4505-B622-A776E7E9A77A}" dt="2023-07-26T19:19:45.141" v="5007" actId="1076"/>
          <ac:picMkLst>
            <pc:docMk/>
            <pc:sldMk cId="549027468" sldId="343"/>
            <ac:picMk id="22530" creationId="{C6CE1A09-8B11-E48D-987D-4CBDDBA43062}"/>
          </ac:picMkLst>
        </pc:picChg>
      </pc:sldChg>
      <pc:sldChg chg="del">
        <pc:chgData name="Peter Jones" userId="0e2950338fd36735" providerId="LiveId" clId="{0DBA1F90-1215-4505-B622-A776E7E9A77A}" dt="2023-03-30T20:08:59.662" v="74" actId="47"/>
        <pc:sldMkLst>
          <pc:docMk/>
          <pc:sldMk cId="2021958306" sldId="343"/>
        </pc:sldMkLst>
      </pc:sldChg>
      <pc:sldChg chg="del">
        <pc:chgData name="Peter Jones" userId="0e2950338fd36735" providerId="LiveId" clId="{0DBA1F90-1215-4505-B622-A776E7E9A77A}" dt="2023-03-30T20:08:59.662" v="74" actId="47"/>
        <pc:sldMkLst>
          <pc:docMk/>
          <pc:sldMk cId="584209063" sldId="344"/>
        </pc:sldMkLst>
      </pc:sldChg>
      <pc:sldChg chg="addSp delSp modSp add del mod">
        <pc:chgData name="Peter Jones" userId="0e2950338fd36735" providerId="LiveId" clId="{0DBA1F90-1215-4505-B622-A776E7E9A77A}" dt="2023-08-02T17:05:20.510" v="6653" actId="1076"/>
        <pc:sldMkLst>
          <pc:docMk/>
          <pc:sldMk cId="2658720785" sldId="344"/>
        </pc:sldMkLst>
        <pc:spChg chg="add del mod">
          <ac:chgData name="Peter Jones" userId="0e2950338fd36735" providerId="LiveId" clId="{0DBA1F90-1215-4505-B622-A776E7E9A77A}" dt="2023-08-02T17:05:12.316" v="6651" actId="478"/>
          <ac:spMkLst>
            <pc:docMk/>
            <pc:sldMk cId="2658720785" sldId="344"/>
            <ac:spMk id="3" creationId="{F46F3655-A68C-70C5-9E2A-01702CA12910}"/>
          </ac:spMkLst>
        </pc:spChg>
        <pc:picChg chg="add mod">
          <ac:chgData name="Peter Jones" userId="0e2950338fd36735" providerId="LiveId" clId="{0DBA1F90-1215-4505-B622-A776E7E9A77A}" dt="2023-08-02T17:05:20.510" v="6653" actId="1076"/>
          <ac:picMkLst>
            <pc:docMk/>
            <pc:sldMk cId="2658720785" sldId="344"/>
            <ac:picMk id="23554" creationId="{BC88D047-8685-B7DC-FAAE-A0873930EF4D}"/>
          </ac:picMkLst>
        </pc:picChg>
      </pc:sldChg>
      <pc:sldChg chg="addSp delSp modSp add del mod">
        <pc:chgData name="Peter Jones" userId="0e2950338fd36735" providerId="LiveId" clId="{0DBA1F90-1215-4505-B622-A776E7E9A77A}" dt="2023-08-02T13:44:05.878" v="6110" actId="47"/>
        <pc:sldMkLst>
          <pc:docMk/>
          <pc:sldMk cId="390362675" sldId="345"/>
        </pc:sldMkLst>
        <pc:spChg chg="add del mod">
          <ac:chgData name="Peter Jones" userId="0e2950338fd36735" providerId="LiveId" clId="{0DBA1F90-1215-4505-B622-A776E7E9A77A}" dt="2023-07-26T13:09:37.232" v="2951" actId="478"/>
          <ac:spMkLst>
            <pc:docMk/>
            <pc:sldMk cId="390362675" sldId="345"/>
            <ac:spMk id="3" creationId="{6A68C657-420D-C678-EFE2-972045FF66FA}"/>
          </ac:spMkLst>
        </pc:spChg>
        <pc:spChg chg="add mod">
          <ac:chgData name="Peter Jones" userId="0e2950338fd36735" providerId="LiveId" clId="{0DBA1F90-1215-4505-B622-A776E7E9A77A}" dt="2023-07-26T19:24:28.413" v="5026" actId="123"/>
          <ac:spMkLst>
            <pc:docMk/>
            <pc:sldMk cId="390362675" sldId="345"/>
            <ac:spMk id="6" creationId="{B4B7D6EB-BA5A-C010-B06D-611DD6EBD213}"/>
          </ac:spMkLst>
        </pc:spChg>
        <pc:picChg chg="add mod">
          <ac:chgData name="Peter Jones" userId="0e2950338fd36735" providerId="LiveId" clId="{0DBA1F90-1215-4505-B622-A776E7E9A77A}" dt="2023-07-26T19:25:00.899" v="5027"/>
          <ac:picMkLst>
            <pc:docMk/>
            <pc:sldMk cId="390362675" sldId="345"/>
            <ac:picMk id="7" creationId="{C2909F25-E911-1AF6-1ACF-1E49A0B63151}"/>
          </ac:picMkLst>
        </pc:picChg>
      </pc:sldChg>
      <pc:sldChg chg="del">
        <pc:chgData name="Peter Jones" userId="0e2950338fd36735" providerId="LiveId" clId="{0DBA1F90-1215-4505-B622-A776E7E9A77A}" dt="2023-03-30T20:08:59.662" v="74" actId="47"/>
        <pc:sldMkLst>
          <pc:docMk/>
          <pc:sldMk cId="3718212401" sldId="345"/>
        </pc:sldMkLst>
      </pc:sldChg>
      <pc:sldChg chg="del">
        <pc:chgData name="Peter Jones" userId="0e2950338fd36735" providerId="LiveId" clId="{0DBA1F90-1215-4505-B622-A776E7E9A77A}" dt="2023-03-30T20:08:59.662" v="74" actId="47"/>
        <pc:sldMkLst>
          <pc:docMk/>
          <pc:sldMk cId="993479306" sldId="346"/>
        </pc:sldMkLst>
      </pc:sldChg>
      <pc:sldChg chg="addSp modSp add">
        <pc:chgData name="Peter Jones" userId="0e2950338fd36735" providerId="LiveId" clId="{0DBA1F90-1215-4505-B622-A776E7E9A77A}" dt="2023-07-26T19:25:26.146" v="5050" actId="1036"/>
        <pc:sldMkLst>
          <pc:docMk/>
          <pc:sldMk cId="1337357343" sldId="346"/>
        </pc:sldMkLst>
        <pc:picChg chg="add mod">
          <ac:chgData name="Peter Jones" userId="0e2950338fd36735" providerId="LiveId" clId="{0DBA1F90-1215-4505-B622-A776E7E9A77A}" dt="2023-07-26T19:25:26.146" v="5050" actId="1036"/>
          <ac:picMkLst>
            <pc:docMk/>
            <pc:sldMk cId="1337357343" sldId="346"/>
            <ac:picMk id="21506" creationId="{A5BE8912-D7B9-43B5-B8D2-D2A8F906DDE3}"/>
          </ac:picMkLst>
        </pc:picChg>
      </pc:sldChg>
      <pc:sldChg chg="add del">
        <pc:chgData name="Peter Jones" userId="0e2950338fd36735" providerId="LiveId" clId="{0DBA1F90-1215-4505-B622-A776E7E9A77A}" dt="2023-08-02T05:35:27.213" v="5500" actId="47"/>
        <pc:sldMkLst>
          <pc:docMk/>
          <pc:sldMk cId="1220312329" sldId="347"/>
        </pc:sldMkLst>
      </pc:sldChg>
      <pc:sldChg chg="del">
        <pc:chgData name="Peter Jones" userId="0e2950338fd36735" providerId="LiveId" clId="{0DBA1F90-1215-4505-B622-A776E7E9A77A}" dt="2023-03-30T20:08:59.662" v="74" actId="47"/>
        <pc:sldMkLst>
          <pc:docMk/>
          <pc:sldMk cId="2018904701" sldId="347"/>
        </pc:sldMkLst>
      </pc:sldChg>
      <pc:sldChg chg="add del">
        <pc:chgData name="Peter Jones" userId="0e2950338fd36735" providerId="LiveId" clId="{0DBA1F90-1215-4505-B622-A776E7E9A77A}" dt="2023-08-02T05:35:17.684" v="5498" actId="47"/>
        <pc:sldMkLst>
          <pc:docMk/>
          <pc:sldMk cId="2996360281" sldId="348"/>
        </pc:sldMkLst>
      </pc:sldChg>
      <pc:sldChg chg="del">
        <pc:chgData name="Peter Jones" userId="0e2950338fd36735" providerId="LiveId" clId="{0DBA1F90-1215-4505-B622-A776E7E9A77A}" dt="2023-03-30T20:08:59.662" v="74" actId="47"/>
        <pc:sldMkLst>
          <pc:docMk/>
          <pc:sldMk cId="3480279801" sldId="348"/>
        </pc:sldMkLst>
      </pc:sldChg>
      <pc:sldChg chg="add del">
        <pc:chgData name="Peter Jones" userId="0e2950338fd36735" providerId="LiveId" clId="{0DBA1F90-1215-4505-B622-A776E7E9A77A}" dt="2023-08-02T05:35:19.321" v="5499" actId="47"/>
        <pc:sldMkLst>
          <pc:docMk/>
          <pc:sldMk cId="802449259" sldId="349"/>
        </pc:sldMkLst>
      </pc:sldChg>
      <pc:sldChg chg="del">
        <pc:chgData name="Peter Jones" userId="0e2950338fd36735" providerId="LiveId" clId="{0DBA1F90-1215-4505-B622-A776E7E9A77A}" dt="2023-03-30T20:08:59.662" v="74" actId="47"/>
        <pc:sldMkLst>
          <pc:docMk/>
          <pc:sldMk cId="3224383138" sldId="349"/>
        </pc:sldMkLst>
      </pc:sldChg>
      <pc:sldChg chg="del">
        <pc:chgData name="Peter Jones" userId="0e2950338fd36735" providerId="LiveId" clId="{0DBA1F90-1215-4505-B622-A776E7E9A77A}" dt="2023-03-30T20:08:59.662" v="74" actId="47"/>
        <pc:sldMkLst>
          <pc:docMk/>
          <pc:sldMk cId="2606568956" sldId="350"/>
        </pc:sldMkLst>
      </pc:sldChg>
      <pc:sldChg chg="addSp delSp modSp add del mod">
        <pc:chgData name="Peter Jones" userId="0e2950338fd36735" providerId="LiveId" clId="{0DBA1F90-1215-4505-B622-A776E7E9A77A}" dt="2023-08-02T18:15:56.089" v="6661" actId="47"/>
        <pc:sldMkLst>
          <pc:docMk/>
          <pc:sldMk cId="2978108693" sldId="350"/>
        </pc:sldMkLst>
        <pc:spChg chg="add mod">
          <ac:chgData name="Peter Jones" userId="0e2950338fd36735" providerId="LiveId" clId="{0DBA1F90-1215-4505-B622-A776E7E9A77A}" dt="2023-08-02T13:59:41.585" v="6363" actId="1035"/>
          <ac:spMkLst>
            <pc:docMk/>
            <pc:sldMk cId="2978108693" sldId="350"/>
            <ac:spMk id="3" creationId="{F04FDDAE-E42A-5922-9A6B-67643B564A8D}"/>
          </ac:spMkLst>
        </pc:spChg>
        <pc:spChg chg="add del mod">
          <ac:chgData name="Peter Jones" userId="0e2950338fd36735" providerId="LiveId" clId="{0DBA1F90-1215-4505-B622-A776E7E9A77A}" dt="2023-08-02T15:19:23.054" v="6561" actId="478"/>
          <ac:spMkLst>
            <pc:docMk/>
            <pc:sldMk cId="2978108693" sldId="350"/>
            <ac:spMk id="5" creationId="{C11D0BF7-7217-24FE-5CDC-1822A2B5C3D3}"/>
          </ac:spMkLst>
        </pc:spChg>
      </pc:sldChg>
      <pc:sldChg chg="addSp modSp add del mod modAnim">
        <pc:chgData name="Peter Jones" userId="0e2950338fd36735" providerId="LiveId" clId="{0DBA1F90-1215-4505-B622-A776E7E9A77A}" dt="2023-08-02T16:58:51.438" v="6636" actId="47"/>
        <pc:sldMkLst>
          <pc:docMk/>
          <pc:sldMk cId="72819533" sldId="351"/>
        </pc:sldMkLst>
        <pc:spChg chg="mod">
          <ac:chgData name="Peter Jones" userId="0e2950338fd36735" providerId="LiveId" clId="{0DBA1F90-1215-4505-B622-A776E7E9A77A}" dt="2023-07-25T02:12:05.581" v="643" actId="164"/>
          <ac:spMkLst>
            <pc:docMk/>
            <pc:sldMk cId="72819533" sldId="351"/>
            <ac:spMk id="2" creationId="{175965D6-9464-74C2-0636-CFE6E85A7380}"/>
          </ac:spMkLst>
        </pc:spChg>
        <pc:spChg chg="mod">
          <ac:chgData name="Peter Jones" userId="0e2950338fd36735" providerId="LiveId" clId="{0DBA1F90-1215-4505-B622-A776E7E9A77A}" dt="2023-07-25T02:09:42.788" v="600" actId="207"/>
          <ac:spMkLst>
            <pc:docMk/>
            <pc:sldMk cId="72819533" sldId="351"/>
            <ac:spMk id="5" creationId="{2585E802-384E-43DA-5920-F6C7975DEA75}"/>
          </ac:spMkLst>
        </pc:spChg>
        <pc:spChg chg="add mod">
          <ac:chgData name="Peter Jones" userId="0e2950338fd36735" providerId="LiveId" clId="{0DBA1F90-1215-4505-B622-A776E7E9A77A}" dt="2023-07-25T02:12:17.291" v="644" actId="207"/>
          <ac:spMkLst>
            <pc:docMk/>
            <pc:sldMk cId="72819533" sldId="351"/>
            <ac:spMk id="6" creationId="{A4F2AF0C-CF3B-8311-F02C-D04B28936CDD}"/>
          </ac:spMkLst>
        </pc:spChg>
        <pc:grpChg chg="add mod">
          <ac:chgData name="Peter Jones" userId="0e2950338fd36735" providerId="LiveId" clId="{0DBA1F90-1215-4505-B622-A776E7E9A77A}" dt="2023-07-25T02:12:05.581" v="643" actId="164"/>
          <ac:grpSpMkLst>
            <pc:docMk/>
            <pc:sldMk cId="72819533" sldId="351"/>
            <ac:grpSpMk id="12" creationId="{F3755D32-E701-0DE5-C862-4899681AE02B}"/>
          </ac:grpSpMkLst>
        </pc:grpChg>
        <pc:picChg chg="add mod">
          <ac:chgData name="Peter Jones" userId="0e2950338fd36735" providerId="LiveId" clId="{0DBA1F90-1215-4505-B622-A776E7E9A77A}" dt="2023-07-27T13:26:31.113" v="5272" actId="1076"/>
          <ac:picMkLst>
            <pc:docMk/>
            <pc:sldMk cId="72819533" sldId="351"/>
            <ac:picMk id="13" creationId="{4BBCF5DA-BC68-C601-CA16-DAEFBCD2EB9A}"/>
          </ac:picMkLst>
        </pc:picChg>
        <pc:cxnChg chg="add mod">
          <ac:chgData name="Peter Jones" userId="0e2950338fd36735" providerId="LiveId" clId="{0DBA1F90-1215-4505-B622-A776E7E9A77A}" dt="2023-07-25T02:12:05.581" v="643" actId="164"/>
          <ac:cxnSpMkLst>
            <pc:docMk/>
            <pc:sldMk cId="72819533" sldId="351"/>
            <ac:cxnSpMk id="11" creationId="{3F131E08-C00D-682F-3F9F-D2915BE5AAA2}"/>
          </ac:cxnSpMkLst>
        </pc:cxnChg>
      </pc:sldChg>
      <pc:sldChg chg="del">
        <pc:chgData name="Peter Jones" userId="0e2950338fd36735" providerId="LiveId" clId="{0DBA1F90-1215-4505-B622-A776E7E9A77A}" dt="2023-03-30T20:08:59.662" v="74" actId="47"/>
        <pc:sldMkLst>
          <pc:docMk/>
          <pc:sldMk cId="1841070002" sldId="351"/>
        </pc:sldMkLst>
      </pc:sldChg>
      <pc:sldChg chg="del">
        <pc:chgData name="Peter Jones" userId="0e2950338fd36735" providerId="LiveId" clId="{0DBA1F90-1215-4505-B622-A776E7E9A77A}" dt="2023-03-30T20:08:59.662" v="74" actId="47"/>
        <pc:sldMkLst>
          <pc:docMk/>
          <pc:sldMk cId="1029039923" sldId="352"/>
        </pc:sldMkLst>
      </pc:sldChg>
      <pc:sldChg chg="addSp delSp modSp add mod ord">
        <pc:chgData name="Peter Jones" userId="0e2950338fd36735" providerId="LiveId" clId="{0DBA1F90-1215-4505-B622-A776E7E9A77A}" dt="2023-08-02T05:25:54.272" v="5427" actId="478"/>
        <pc:sldMkLst>
          <pc:docMk/>
          <pc:sldMk cId="3893865421" sldId="352"/>
        </pc:sldMkLst>
        <pc:spChg chg="del mod">
          <ac:chgData name="Peter Jones" userId="0e2950338fd36735" providerId="LiveId" clId="{0DBA1F90-1215-4505-B622-A776E7E9A77A}" dt="2023-07-25T18:23:02.803" v="1710" actId="478"/>
          <ac:spMkLst>
            <pc:docMk/>
            <pc:sldMk cId="3893865421" sldId="352"/>
            <ac:spMk id="2" creationId="{1B20C864-75E5-0A34-6808-27EA0FD72331}"/>
          </ac:spMkLst>
        </pc:spChg>
        <pc:spChg chg="add mod">
          <ac:chgData name="Peter Jones" userId="0e2950338fd36735" providerId="LiveId" clId="{0DBA1F90-1215-4505-B622-A776E7E9A77A}" dt="2023-07-26T01:39:02.360" v="2543" actId="404"/>
          <ac:spMkLst>
            <pc:docMk/>
            <pc:sldMk cId="3893865421" sldId="352"/>
            <ac:spMk id="6" creationId="{9E6384C5-07D5-1892-DCD5-86418EAF6FC6}"/>
          </ac:spMkLst>
        </pc:spChg>
        <pc:spChg chg="add del">
          <ac:chgData name="Peter Jones" userId="0e2950338fd36735" providerId="LiveId" clId="{0DBA1F90-1215-4505-B622-A776E7E9A77A}" dt="2023-07-26T18:11:07.422" v="4728" actId="478"/>
          <ac:spMkLst>
            <pc:docMk/>
            <pc:sldMk cId="3893865421" sldId="352"/>
            <ac:spMk id="11" creationId="{B50666EF-6512-D399-42A2-9A5E37CDE97F}"/>
          </ac:spMkLst>
        </pc:spChg>
        <pc:spChg chg="add del">
          <ac:chgData name="Peter Jones" userId="0e2950338fd36735" providerId="LiveId" clId="{0DBA1F90-1215-4505-B622-A776E7E9A77A}" dt="2023-07-26T18:11:37.766" v="4732" actId="478"/>
          <ac:spMkLst>
            <pc:docMk/>
            <pc:sldMk cId="3893865421" sldId="352"/>
            <ac:spMk id="13" creationId="{71ADC414-4450-36F5-F527-D59434A5CFA8}"/>
          </ac:spMkLst>
        </pc:spChg>
        <pc:spChg chg="add del">
          <ac:chgData name="Peter Jones" userId="0e2950338fd36735" providerId="LiveId" clId="{0DBA1F90-1215-4505-B622-A776E7E9A77A}" dt="2023-07-26T18:11:35.400" v="4731" actId="478"/>
          <ac:spMkLst>
            <pc:docMk/>
            <pc:sldMk cId="3893865421" sldId="352"/>
            <ac:spMk id="15" creationId="{0AF34388-371A-9A01-D8E8-4378D283E350}"/>
          </ac:spMkLst>
        </pc:spChg>
        <pc:spChg chg="add del">
          <ac:chgData name="Peter Jones" userId="0e2950338fd36735" providerId="LiveId" clId="{0DBA1F90-1215-4505-B622-A776E7E9A77A}" dt="2023-07-26T18:11:59.649" v="4736" actId="22"/>
          <ac:spMkLst>
            <pc:docMk/>
            <pc:sldMk cId="3893865421" sldId="352"/>
            <ac:spMk id="17" creationId="{0CC8D169-8FF0-C1AC-4DC7-6363927E76FF}"/>
          </ac:spMkLst>
        </pc:spChg>
        <pc:spChg chg="add del">
          <ac:chgData name="Peter Jones" userId="0e2950338fd36735" providerId="LiveId" clId="{0DBA1F90-1215-4505-B622-A776E7E9A77A}" dt="2023-07-26T18:12:02.142" v="4738" actId="478"/>
          <ac:spMkLst>
            <pc:docMk/>
            <pc:sldMk cId="3893865421" sldId="352"/>
            <ac:spMk id="19" creationId="{84B97FD6-ED43-53C0-A62C-6FD6A3D3EC73}"/>
          </ac:spMkLst>
        </pc:spChg>
        <pc:picChg chg="del">
          <ac:chgData name="Peter Jones" userId="0e2950338fd36735" providerId="LiveId" clId="{0DBA1F90-1215-4505-B622-A776E7E9A77A}" dt="2023-07-25T17:48:30.201" v="1271" actId="478"/>
          <ac:picMkLst>
            <pc:docMk/>
            <pc:sldMk cId="3893865421" sldId="352"/>
            <ac:picMk id="3" creationId="{5EB2FB06-1184-4EEF-4305-2C1670F176B2}"/>
          </ac:picMkLst>
        </pc:picChg>
        <pc:picChg chg="add mod">
          <ac:chgData name="Peter Jones" userId="0e2950338fd36735" providerId="LiveId" clId="{0DBA1F90-1215-4505-B622-A776E7E9A77A}" dt="2023-07-26T18:13:34.890" v="4753" actId="1076"/>
          <ac:picMkLst>
            <pc:docMk/>
            <pc:sldMk cId="3893865421" sldId="352"/>
            <ac:picMk id="21" creationId="{51AB262B-C041-8521-977B-41BC1BE07E1E}"/>
          </ac:picMkLst>
        </pc:picChg>
        <pc:picChg chg="add del mod">
          <ac:chgData name="Peter Jones" userId="0e2950338fd36735" providerId="LiveId" clId="{0DBA1F90-1215-4505-B622-A776E7E9A77A}" dt="2023-08-02T05:25:54.272" v="5427" actId="478"/>
          <ac:picMkLst>
            <pc:docMk/>
            <pc:sldMk cId="3893865421" sldId="352"/>
            <ac:picMk id="19458" creationId="{ADABAA98-4BC7-4491-F00E-B78578DFA0E8}"/>
          </ac:picMkLst>
        </pc:picChg>
      </pc:sldChg>
      <pc:sldChg chg="addSp modSp add del ord">
        <pc:chgData name="Peter Jones" userId="0e2950338fd36735" providerId="LiveId" clId="{0DBA1F90-1215-4505-B622-A776E7E9A77A}" dt="2023-08-02T05:24:29.954" v="5417" actId="47"/>
        <pc:sldMkLst>
          <pc:docMk/>
          <pc:sldMk cId="347220953" sldId="353"/>
        </pc:sldMkLst>
        <pc:picChg chg="add mod">
          <ac:chgData name="Peter Jones" userId="0e2950338fd36735" providerId="LiveId" clId="{0DBA1F90-1215-4505-B622-A776E7E9A77A}" dt="2023-07-26T00:18:04.304" v="2137" actId="1076"/>
          <ac:picMkLst>
            <pc:docMk/>
            <pc:sldMk cId="347220953" sldId="353"/>
            <ac:picMk id="2" creationId="{8B94A328-2758-3F33-59D2-69E393DF8D85}"/>
          </ac:picMkLst>
        </pc:picChg>
        <pc:picChg chg="mod">
          <ac:chgData name="Peter Jones" userId="0e2950338fd36735" providerId="LiveId" clId="{0DBA1F90-1215-4505-B622-A776E7E9A77A}" dt="2023-07-26T00:18:01.630" v="2136" actId="1076"/>
          <ac:picMkLst>
            <pc:docMk/>
            <pc:sldMk cId="347220953" sldId="353"/>
            <ac:picMk id="4098" creationId="{AFCECA59-C2C1-14DB-9FC6-640F4D40FA90}"/>
          </ac:picMkLst>
        </pc:picChg>
      </pc:sldChg>
      <pc:sldChg chg="addSp delSp modSp add mod modAnim">
        <pc:chgData name="Peter Jones" userId="0e2950338fd36735" providerId="LiveId" clId="{0DBA1F90-1215-4505-B622-A776E7E9A77A}" dt="2023-07-26T17:30:11.052" v="4489"/>
        <pc:sldMkLst>
          <pc:docMk/>
          <pc:sldMk cId="2601903573" sldId="354"/>
        </pc:sldMkLst>
        <pc:spChg chg="del">
          <ac:chgData name="Peter Jones" userId="0e2950338fd36735" providerId="LiveId" clId="{0DBA1F90-1215-4505-B622-A776E7E9A77A}" dt="2023-07-26T00:23:17.501" v="2226" actId="478"/>
          <ac:spMkLst>
            <pc:docMk/>
            <pc:sldMk cId="2601903573" sldId="354"/>
            <ac:spMk id="6" creationId="{1266FE72-2179-0C49-E4B5-D5D285FB6C6E}"/>
          </ac:spMkLst>
        </pc:spChg>
        <pc:spChg chg="del">
          <ac:chgData name="Peter Jones" userId="0e2950338fd36735" providerId="LiveId" clId="{0DBA1F90-1215-4505-B622-A776E7E9A77A}" dt="2023-07-26T00:23:13.172" v="2224" actId="478"/>
          <ac:spMkLst>
            <pc:docMk/>
            <pc:sldMk cId="2601903573" sldId="354"/>
            <ac:spMk id="17" creationId="{99FD6787-185A-8DF4-0119-430DF877C90B}"/>
          </ac:spMkLst>
        </pc:spChg>
        <pc:picChg chg="del">
          <ac:chgData name="Peter Jones" userId="0e2950338fd36735" providerId="LiveId" clId="{0DBA1F90-1215-4505-B622-A776E7E9A77A}" dt="2023-07-26T00:23:09.456" v="2222" actId="478"/>
          <ac:picMkLst>
            <pc:docMk/>
            <pc:sldMk cId="2601903573" sldId="354"/>
            <ac:picMk id="2" creationId="{AC43CD12-527F-E1DD-4FB9-58C83FA77DEB}"/>
          </ac:picMkLst>
        </pc:picChg>
        <pc:picChg chg="del">
          <ac:chgData name="Peter Jones" userId="0e2950338fd36735" providerId="LiveId" clId="{0DBA1F90-1215-4505-B622-A776E7E9A77A}" dt="2023-07-26T00:23:11.173" v="2223" actId="478"/>
          <ac:picMkLst>
            <pc:docMk/>
            <pc:sldMk cId="2601903573" sldId="354"/>
            <ac:picMk id="3" creationId="{84C65BD5-BAC0-E724-9246-F8819D112657}"/>
          </ac:picMkLst>
        </pc:picChg>
        <pc:picChg chg="del">
          <ac:chgData name="Peter Jones" userId="0e2950338fd36735" providerId="LiveId" clId="{0DBA1F90-1215-4505-B622-A776E7E9A77A}" dt="2023-07-26T00:23:19.388" v="2227" actId="478"/>
          <ac:picMkLst>
            <pc:docMk/>
            <pc:sldMk cId="2601903573" sldId="354"/>
            <ac:picMk id="8194" creationId="{5B443A19-E8C2-96AC-9B72-CB6292BB013D}"/>
          </ac:picMkLst>
        </pc:picChg>
        <pc:picChg chg="add mod">
          <ac:chgData name="Peter Jones" userId="0e2950338fd36735" providerId="LiveId" clId="{0DBA1F90-1215-4505-B622-A776E7E9A77A}" dt="2023-07-26T01:04:26.391" v="2454" actId="1037"/>
          <ac:picMkLst>
            <pc:docMk/>
            <pc:sldMk cId="2601903573" sldId="354"/>
            <ac:picMk id="10242" creationId="{E888981C-6E81-5836-01EE-898946E1294F}"/>
          </ac:picMkLst>
        </pc:picChg>
        <pc:picChg chg="add mod">
          <ac:chgData name="Peter Jones" userId="0e2950338fd36735" providerId="LiveId" clId="{0DBA1F90-1215-4505-B622-A776E7E9A77A}" dt="2023-07-26T01:04:22.162" v="2441" actId="1037"/>
          <ac:picMkLst>
            <pc:docMk/>
            <pc:sldMk cId="2601903573" sldId="354"/>
            <ac:picMk id="10244" creationId="{0E54B326-2383-682A-5146-F0E1D5B6CA26}"/>
          </ac:picMkLst>
        </pc:picChg>
        <pc:picChg chg="add mod">
          <ac:chgData name="Peter Jones" userId="0e2950338fd36735" providerId="LiveId" clId="{0DBA1F90-1215-4505-B622-A776E7E9A77A}" dt="2023-07-26T14:54:52.757" v="3967" actId="1076"/>
          <ac:picMkLst>
            <pc:docMk/>
            <pc:sldMk cId="2601903573" sldId="354"/>
            <ac:picMk id="10246" creationId="{E4458C38-0B48-40C0-58F3-AED3BCBFD95C}"/>
          </ac:picMkLst>
        </pc:picChg>
        <pc:picChg chg="add del mod">
          <ac:chgData name="Peter Jones" userId="0e2950338fd36735" providerId="LiveId" clId="{0DBA1F90-1215-4505-B622-A776E7E9A77A}" dt="2023-07-26T14:54:29.239" v="3966" actId="478"/>
          <ac:picMkLst>
            <pc:docMk/>
            <pc:sldMk cId="2601903573" sldId="354"/>
            <ac:picMk id="10248" creationId="{684E0280-60DC-1A3C-449C-B434BA2D2DE0}"/>
          </ac:picMkLst>
        </pc:picChg>
        <pc:cxnChg chg="del mod">
          <ac:chgData name="Peter Jones" userId="0e2950338fd36735" providerId="LiveId" clId="{0DBA1F90-1215-4505-B622-A776E7E9A77A}" dt="2023-07-26T00:23:15.260" v="2225" actId="478"/>
          <ac:cxnSpMkLst>
            <pc:docMk/>
            <pc:sldMk cId="2601903573" sldId="354"/>
            <ac:cxnSpMk id="11" creationId="{ED487182-0C56-8ACE-D3E7-78D51B797B40}"/>
          </ac:cxnSpMkLst>
        </pc:cxnChg>
      </pc:sldChg>
      <pc:sldChg chg="addSp delSp modSp add mod modAnim">
        <pc:chgData name="Peter Jones" userId="0e2950338fd36735" providerId="LiveId" clId="{0DBA1F90-1215-4505-B622-A776E7E9A77A}" dt="2023-08-02T17:04:27.008" v="6648"/>
        <pc:sldMkLst>
          <pc:docMk/>
          <pc:sldMk cId="1695099932" sldId="355"/>
        </pc:sldMkLst>
        <pc:spChg chg="add mod">
          <ac:chgData name="Peter Jones" userId="0e2950338fd36735" providerId="LiveId" clId="{0DBA1F90-1215-4505-B622-A776E7E9A77A}" dt="2023-07-26T14:52:05.237" v="3962" actId="1076"/>
          <ac:spMkLst>
            <pc:docMk/>
            <pc:sldMk cId="1695099932" sldId="355"/>
            <ac:spMk id="2" creationId="{46FBB752-3A49-8CB1-8851-CA09BB216F7B}"/>
          </ac:spMkLst>
        </pc:spChg>
        <pc:spChg chg="del">
          <ac:chgData name="Peter Jones" userId="0e2950338fd36735" providerId="LiveId" clId="{0DBA1F90-1215-4505-B622-A776E7E9A77A}" dt="2023-07-26T14:06:39.861" v="3005" actId="478"/>
          <ac:spMkLst>
            <pc:docMk/>
            <pc:sldMk cId="1695099932" sldId="355"/>
            <ac:spMk id="3" creationId="{FBE3663C-4B48-C75A-DEB4-005CC67D7643}"/>
          </ac:spMkLst>
        </pc:spChg>
        <pc:spChg chg="del">
          <ac:chgData name="Peter Jones" userId="0e2950338fd36735" providerId="LiveId" clId="{0DBA1F90-1215-4505-B622-A776E7E9A77A}" dt="2023-07-26T14:06:42.051" v="3006" actId="478"/>
          <ac:spMkLst>
            <pc:docMk/>
            <pc:sldMk cId="1695099932" sldId="355"/>
            <ac:spMk id="5" creationId="{58B82029-BA7C-E43A-404F-0C63A5C59A47}"/>
          </ac:spMkLst>
        </pc:spChg>
        <pc:spChg chg="add mod">
          <ac:chgData name="Peter Jones" userId="0e2950338fd36735" providerId="LiveId" clId="{0DBA1F90-1215-4505-B622-A776E7E9A77A}" dt="2023-08-02T05:34:01.919" v="5496" actId="692"/>
          <ac:spMkLst>
            <pc:docMk/>
            <pc:sldMk cId="1695099932" sldId="355"/>
            <ac:spMk id="6" creationId="{689FCF07-8538-F1D1-E2D4-85B9B559149E}"/>
          </ac:spMkLst>
        </pc:spChg>
      </pc:sldChg>
      <pc:sldChg chg="addSp delSp modSp add mod ord">
        <pc:chgData name="Peter Jones" userId="0e2950338fd36735" providerId="LiveId" clId="{0DBA1F90-1215-4505-B622-A776E7E9A77A}" dt="2023-07-26T18:25:15.622" v="4789" actId="1076"/>
        <pc:sldMkLst>
          <pc:docMk/>
          <pc:sldMk cId="953680848" sldId="356"/>
        </pc:sldMkLst>
        <pc:spChg chg="del mod">
          <ac:chgData name="Peter Jones" userId="0e2950338fd36735" providerId="LiveId" clId="{0DBA1F90-1215-4505-B622-A776E7E9A77A}" dt="2023-07-26T18:19:09.290" v="4770" actId="478"/>
          <ac:spMkLst>
            <pc:docMk/>
            <pc:sldMk cId="953680848" sldId="356"/>
            <ac:spMk id="2" creationId="{03AFFE09-1CD2-3833-ED0D-2F98B015A828}"/>
          </ac:spMkLst>
        </pc:spChg>
        <pc:spChg chg="add mod">
          <ac:chgData name="Peter Jones" userId="0e2950338fd36735" providerId="LiveId" clId="{0DBA1F90-1215-4505-B622-A776E7E9A77A}" dt="2023-07-26T15:01:46.170" v="4025" actId="123"/>
          <ac:spMkLst>
            <pc:docMk/>
            <pc:sldMk cId="953680848" sldId="356"/>
            <ac:spMk id="5" creationId="{2FC23317-1B6A-AF74-4FFE-3E6282B71777}"/>
          </ac:spMkLst>
        </pc:spChg>
        <pc:spChg chg="add mod">
          <ac:chgData name="Peter Jones" userId="0e2950338fd36735" providerId="LiveId" clId="{0DBA1F90-1215-4505-B622-A776E7E9A77A}" dt="2023-07-26T18:25:08.814" v="4786" actId="14100"/>
          <ac:spMkLst>
            <pc:docMk/>
            <pc:sldMk cId="953680848" sldId="356"/>
            <ac:spMk id="7" creationId="{B230A5F5-04B7-EE43-40B3-2FDC73FDB0CF}"/>
          </ac:spMkLst>
        </pc:spChg>
        <pc:spChg chg="add del">
          <ac:chgData name="Peter Jones" userId="0e2950338fd36735" providerId="LiveId" clId="{0DBA1F90-1215-4505-B622-A776E7E9A77A}" dt="2023-07-26T18:24:32.688" v="4772" actId="478"/>
          <ac:spMkLst>
            <pc:docMk/>
            <pc:sldMk cId="953680848" sldId="356"/>
            <ac:spMk id="12" creationId="{1D1E5812-5248-31EF-B5F3-FDFDF7C914D2}"/>
          </ac:spMkLst>
        </pc:spChg>
        <pc:picChg chg="add mod">
          <ac:chgData name="Peter Jones" userId="0e2950338fd36735" providerId="LiveId" clId="{0DBA1F90-1215-4505-B622-A776E7E9A77A}" dt="2023-07-26T18:25:15.622" v="4789" actId="1076"/>
          <ac:picMkLst>
            <pc:docMk/>
            <pc:sldMk cId="953680848" sldId="356"/>
            <ac:picMk id="14" creationId="{E60A9361-47D3-120F-B39D-99E476ED687D}"/>
          </ac:picMkLst>
        </pc:picChg>
        <pc:picChg chg="del">
          <ac:chgData name="Peter Jones" userId="0e2950338fd36735" providerId="LiveId" clId="{0DBA1F90-1215-4505-B622-A776E7E9A77A}" dt="2023-07-26T14:56:20.758" v="3969" actId="478"/>
          <ac:picMkLst>
            <pc:docMk/>
            <pc:sldMk cId="953680848" sldId="356"/>
            <ac:picMk id="13314" creationId="{0EEF7275-9669-6B7B-F60E-A9C8FD7C7737}"/>
          </ac:picMkLst>
        </pc:picChg>
      </pc:sldChg>
      <pc:sldChg chg="addSp delSp modSp add mod">
        <pc:chgData name="Peter Jones" userId="0e2950338fd36735" providerId="LiveId" clId="{0DBA1F90-1215-4505-B622-A776E7E9A77A}" dt="2023-08-02T14:10:12.830" v="6429" actId="14100"/>
        <pc:sldMkLst>
          <pc:docMk/>
          <pc:sldMk cId="2272632743" sldId="357"/>
        </pc:sldMkLst>
        <pc:spChg chg="del">
          <ac:chgData name="Peter Jones" userId="0e2950338fd36735" providerId="LiveId" clId="{0DBA1F90-1215-4505-B622-A776E7E9A77A}" dt="2023-07-26T16:05:32.161" v="4085" actId="478"/>
          <ac:spMkLst>
            <pc:docMk/>
            <pc:sldMk cId="2272632743" sldId="357"/>
            <ac:spMk id="2" creationId="{1B20C864-75E5-0A34-6808-27EA0FD72331}"/>
          </ac:spMkLst>
        </pc:spChg>
        <pc:picChg chg="del">
          <ac:chgData name="Peter Jones" userId="0e2950338fd36735" providerId="LiveId" clId="{0DBA1F90-1215-4505-B622-A776E7E9A77A}" dt="2023-07-26T16:05:26.837" v="4083" actId="478"/>
          <ac:picMkLst>
            <pc:docMk/>
            <pc:sldMk cId="2272632743" sldId="357"/>
            <ac:picMk id="3" creationId="{5EB2FB06-1184-4EEF-4305-2C1670F176B2}"/>
          </ac:picMkLst>
        </pc:picChg>
        <pc:picChg chg="add mod">
          <ac:chgData name="Peter Jones" userId="0e2950338fd36735" providerId="LiveId" clId="{0DBA1F90-1215-4505-B622-A776E7E9A77A}" dt="2023-08-02T14:10:12.830" v="6429" actId="14100"/>
          <ac:picMkLst>
            <pc:docMk/>
            <pc:sldMk cId="2272632743" sldId="357"/>
            <ac:picMk id="5" creationId="{FBDC062E-3D8A-BAE7-FC6D-048AE2554937}"/>
          </ac:picMkLst>
        </pc:picChg>
        <pc:picChg chg="del">
          <ac:chgData name="Peter Jones" userId="0e2950338fd36735" providerId="LiveId" clId="{0DBA1F90-1215-4505-B622-A776E7E9A77A}" dt="2023-07-26T16:05:29.189" v="4084" actId="478"/>
          <ac:picMkLst>
            <pc:docMk/>
            <pc:sldMk cId="2272632743" sldId="357"/>
            <ac:picMk id="2050" creationId="{076759FB-2609-E745-F2F9-AFBDCCB227C8}"/>
          </ac:picMkLst>
        </pc:picChg>
      </pc:sldChg>
      <pc:sldChg chg="addSp delSp modSp add mod ord modAnim">
        <pc:chgData name="Peter Jones" userId="0e2950338fd36735" providerId="LiveId" clId="{0DBA1F90-1215-4505-B622-A776E7E9A77A}" dt="2023-08-02T14:09:51.746" v="6427"/>
        <pc:sldMkLst>
          <pc:docMk/>
          <pc:sldMk cId="3927809089" sldId="358"/>
        </pc:sldMkLst>
        <pc:spChg chg="add mod">
          <ac:chgData name="Peter Jones" userId="0e2950338fd36735" providerId="LiveId" clId="{0DBA1F90-1215-4505-B622-A776E7E9A77A}" dt="2023-07-26T17:43:40.552" v="4640" actId="1076"/>
          <ac:spMkLst>
            <pc:docMk/>
            <pc:sldMk cId="3927809089" sldId="358"/>
            <ac:spMk id="2" creationId="{F4D2E424-8848-EB7A-0407-18353C080BCE}"/>
          </ac:spMkLst>
        </pc:spChg>
        <pc:spChg chg="add mod">
          <ac:chgData name="Peter Jones" userId="0e2950338fd36735" providerId="LiveId" clId="{0DBA1F90-1215-4505-B622-A776E7E9A77A}" dt="2023-07-26T17:45:23.139" v="4648" actId="403"/>
          <ac:spMkLst>
            <pc:docMk/>
            <pc:sldMk cId="3927809089" sldId="358"/>
            <ac:spMk id="6" creationId="{7B71DFED-5E1D-9E55-059C-6B804442B4E9}"/>
          </ac:spMkLst>
        </pc:spChg>
        <pc:spChg chg="add mod">
          <ac:chgData name="Peter Jones" userId="0e2950338fd36735" providerId="LiveId" clId="{0DBA1F90-1215-4505-B622-A776E7E9A77A}" dt="2023-08-02T14:09:40.777" v="6426" actId="1076"/>
          <ac:spMkLst>
            <pc:docMk/>
            <pc:sldMk cId="3927809089" sldId="358"/>
            <ac:spMk id="7" creationId="{8B9A9005-64D7-D9D0-1601-29E6C674D264}"/>
          </ac:spMkLst>
        </pc:spChg>
        <pc:picChg chg="del">
          <ac:chgData name="Peter Jones" userId="0e2950338fd36735" providerId="LiveId" clId="{0DBA1F90-1215-4505-B622-A776E7E9A77A}" dt="2023-07-26T17:42:35.180" v="4612" actId="478"/>
          <ac:picMkLst>
            <pc:docMk/>
            <pc:sldMk cId="3927809089" sldId="358"/>
            <ac:picMk id="5" creationId="{FBDC062E-3D8A-BAE7-FC6D-048AE2554937}"/>
          </ac:picMkLst>
        </pc:picChg>
        <pc:picChg chg="add mod">
          <ac:chgData name="Peter Jones" userId="0e2950338fd36735" providerId="LiveId" clId="{0DBA1F90-1215-4505-B622-A776E7E9A77A}" dt="2023-07-26T17:46:45.736" v="4656" actId="1076"/>
          <ac:picMkLst>
            <pc:docMk/>
            <pc:sldMk cId="3927809089" sldId="358"/>
            <ac:picMk id="17410" creationId="{62372047-CEB3-C1B8-BD1F-377B41931A58}"/>
          </ac:picMkLst>
        </pc:picChg>
      </pc:sldChg>
      <pc:sldChg chg="addSp delSp modSp add mod ord">
        <pc:chgData name="Peter Jones" userId="0e2950338fd36735" providerId="LiveId" clId="{0DBA1F90-1215-4505-B622-A776E7E9A77A}" dt="2023-07-26T19:39:51.430" v="5056"/>
        <pc:sldMkLst>
          <pc:docMk/>
          <pc:sldMk cId="2264059432" sldId="359"/>
        </pc:sldMkLst>
        <pc:spChg chg="del mod">
          <ac:chgData name="Peter Jones" userId="0e2950338fd36735" providerId="LiveId" clId="{0DBA1F90-1215-4505-B622-A776E7E9A77A}" dt="2023-07-26T17:49:29.892" v="4680" actId="478"/>
          <ac:spMkLst>
            <pc:docMk/>
            <pc:sldMk cId="2264059432" sldId="359"/>
            <ac:spMk id="6" creationId="{7B71DFED-5E1D-9E55-059C-6B804442B4E9}"/>
          </ac:spMkLst>
        </pc:spChg>
        <pc:spChg chg="del">
          <ac:chgData name="Peter Jones" userId="0e2950338fd36735" providerId="LiveId" clId="{0DBA1F90-1215-4505-B622-A776E7E9A77A}" dt="2023-07-26T17:49:34.872" v="4682" actId="478"/>
          <ac:spMkLst>
            <pc:docMk/>
            <pc:sldMk cId="2264059432" sldId="359"/>
            <ac:spMk id="7" creationId="{8B9A9005-64D7-D9D0-1601-29E6C674D264}"/>
          </ac:spMkLst>
        </pc:spChg>
        <pc:picChg chg="add mod">
          <ac:chgData name="Peter Jones" userId="0e2950338fd36735" providerId="LiveId" clId="{0DBA1F90-1215-4505-B622-A776E7E9A77A}" dt="2023-07-26T17:52:54.815" v="4700" actId="14100"/>
          <ac:picMkLst>
            <pc:docMk/>
            <pc:sldMk cId="2264059432" sldId="359"/>
            <ac:picMk id="3" creationId="{FA5D1A1C-240B-3EB5-2DAE-4F02D7871149}"/>
          </ac:picMkLst>
        </pc:picChg>
        <pc:picChg chg="del">
          <ac:chgData name="Peter Jones" userId="0e2950338fd36735" providerId="LiveId" clId="{0DBA1F90-1215-4505-B622-A776E7E9A77A}" dt="2023-07-26T17:49:31.889" v="4681" actId="478"/>
          <ac:picMkLst>
            <pc:docMk/>
            <pc:sldMk cId="2264059432" sldId="359"/>
            <ac:picMk id="17410" creationId="{62372047-CEB3-C1B8-BD1F-377B41931A58}"/>
          </ac:picMkLst>
        </pc:picChg>
        <pc:picChg chg="add mod">
          <ac:chgData name="Peter Jones" userId="0e2950338fd36735" providerId="LiveId" clId="{0DBA1F90-1215-4505-B622-A776E7E9A77A}" dt="2023-07-26T17:52:43.529" v="4698" actId="1076"/>
          <ac:picMkLst>
            <pc:docMk/>
            <pc:sldMk cId="2264059432" sldId="359"/>
            <ac:picMk id="18434" creationId="{73BB5D98-6900-AB75-BF84-56C88870985B}"/>
          </ac:picMkLst>
        </pc:picChg>
      </pc:sldChg>
      <pc:sldChg chg="addSp delSp modSp add mod">
        <pc:chgData name="Peter Jones" userId="0e2950338fd36735" providerId="LiveId" clId="{0DBA1F90-1215-4505-B622-A776E7E9A77A}" dt="2023-07-26T18:43:06.330" v="4967" actId="1076"/>
        <pc:sldMkLst>
          <pc:docMk/>
          <pc:sldMk cId="3634245616" sldId="360"/>
        </pc:sldMkLst>
        <pc:spChg chg="add mod">
          <ac:chgData name="Peter Jones" userId="0e2950338fd36735" providerId="LiveId" clId="{0DBA1F90-1215-4505-B622-A776E7E9A77A}" dt="2023-07-26T18:33:00.291" v="4854" actId="5793"/>
          <ac:spMkLst>
            <pc:docMk/>
            <pc:sldMk cId="3634245616" sldId="360"/>
            <ac:spMk id="2" creationId="{9F2E154D-D900-A044-268D-2C0418308769}"/>
          </ac:spMkLst>
        </pc:spChg>
        <pc:spChg chg="del">
          <ac:chgData name="Peter Jones" userId="0e2950338fd36735" providerId="LiveId" clId="{0DBA1F90-1215-4505-B622-A776E7E9A77A}" dt="2023-07-26T18:32:19.568" v="4807" actId="478"/>
          <ac:spMkLst>
            <pc:docMk/>
            <pc:sldMk cId="3634245616" sldId="360"/>
            <ac:spMk id="5" creationId="{12FBAEC6-354C-1959-F596-B0A41255B2DC}"/>
          </ac:spMkLst>
        </pc:spChg>
        <pc:picChg chg="del">
          <ac:chgData name="Peter Jones" userId="0e2950338fd36735" providerId="LiveId" clId="{0DBA1F90-1215-4505-B622-A776E7E9A77A}" dt="2023-07-26T18:32:15.152" v="4806" actId="478"/>
          <ac:picMkLst>
            <pc:docMk/>
            <pc:sldMk cId="3634245616" sldId="360"/>
            <ac:picMk id="7" creationId="{BF7D1E42-280E-4127-3A51-F3805AC41079}"/>
          </ac:picMkLst>
        </pc:picChg>
        <pc:picChg chg="add mod">
          <ac:chgData name="Peter Jones" userId="0e2950338fd36735" providerId="LiveId" clId="{0DBA1F90-1215-4505-B622-A776E7E9A77A}" dt="2023-07-26T18:43:06.330" v="4967" actId="1076"/>
          <ac:picMkLst>
            <pc:docMk/>
            <pc:sldMk cId="3634245616" sldId="360"/>
            <ac:picMk id="20482" creationId="{2991B6E5-4730-6BF2-EF4F-A62BE9929148}"/>
          </ac:picMkLst>
        </pc:picChg>
      </pc:sldChg>
      <pc:sldChg chg="addSp delSp modSp add mod modAnim">
        <pc:chgData name="Peter Jones" userId="0e2950338fd36735" providerId="LiveId" clId="{0DBA1F90-1215-4505-B622-A776E7E9A77A}" dt="2023-08-02T05:29:06.525" v="5448"/>
        <pc:sldMkLst>
          <pc:docMk/>
          <pc:sldMk cId="2819289636" sldId="361"/>
        </pc:sldMkLst>
        <pc:spChg chg="mod">
          <ac:chgData name="Peter Jones" userId="0e2950338fd36735" providerId="LiveId" clId="{0DBA1F90-1215-4505-B622-A776E7E9A77A}" dt="2023-08-02T05:28:37.547" v="5444" actId="164"/>
          <ac:spMkLst>
            <pc:docMk/>
            <pc:sldMk cId="2819289636" sldId="361"/>
            <ac:spMk id="2" creationId="{9F2E154D-D900-A044-268D-2C0418308769}"/>
          </ac:spMkLst>
        </pc:spChg>
        <pc:spChg chg="add mod">
          <ac:chgData name="Peter Jones" userId="0e2950338fd36735" providerId="LiveId" clId="{0DBA1F90-1215-4505-B622-A776E7E9A77A}" dt="2023-07-26T18:43:29.573" v="4968" actId="14100"/>
          <ac:spMkLst>
            <pc:docMk/>
            <pc:sldMk cId="2819289636" sldId="361"/>
            <ac:spMk id="5" creationId="{26307146-8DB3-90DE-AB13-E311F043F477}"/>
          </ac:spMkLst>
        </pc:spChg>
        <pc:spChg chg="add mod">
          <ac:chgData name="Peter Jones" userId="0e2950338fd36735" providerId="LiveId" clId="{0DBA1F90-1215-4505-B622-A776E7E9A77A}" dt="2023-08-02T05:28:37.547" v="5444" actId="164"/>
          <ac:spMkLst>
            <pc:docMk/>
            <pc:sldMk cId="2819289636" sldId="361"/>
            <ac:spMk id="6" creationId="{A39E82D7-0477-D653-E969-382F2AF374D9}"/>
          </ac:spMkLst>
        </pc:spChg>
        <pc:grpChg chg="add mod">
          <ac:chgData name="Peter Jones" userId="0e2950338fd36735" providerId="LiveId" clId="{0DBA1F90-1215-4505-B622-A776E7E9A77A}" dt="2023-08-02T05:28:37.547" v="5444" actId="164"/>
          <ac:grpSpMkLst>
            <pc:docMk/>
            <pc:sldMk cId="2819289636" sldId="361"/>
            <ac:grpSpMk id="3" creationId="{AFB7E0BC-22F4-A3F4-DD81-93CEDDFC4EF8}"/>
          </ac:grpSpMkLst>
        </pc:grpChg>
        <pc:picChg chg="del mod">
          <ac:chgData name="Peter Jones" userId="0e2950338fd36735" providerId="LiveId" clId="{0DBA1F90-1215-4505-B622-A776E7E9A77A}" dt="2023-07-26T18:42:40.585" v="4963" actId="478"/>
          <ac:picMkLst>
            <pc:docMk/>
            <pc:sldMk cId="2819289636" sldId="361"/>
            <ac:picMk id="20482" creationId="{2991B6E5-4730-6BF2-EF4F-A62BE9929148}"/>
          </ac:picMkLst>
        </pc:picChg>
      </pc:sldChg>
      <pc:sldChg chg="addSp delSp modSp add mod modAnim">
        <pc:chgData name="Peter Jones" userId="0e2950338fd36735" providerId="LiveId" clId="{0DBA1F90-1215-4505-B622-A776E7E9A77A}" dt="2023-08-02T05:29:51.559" v="5453"/>
        <pc:sldMkLst>
          <pc:docMk/>
          <pc:sldMk cId="1335159833" sldId="362"/>
        </pc:sldMkLst>
        <pc:spChg chg="del">
          <ac:chgData name="Peter Jones" userId="0e2950338fd36735" providerId="LiveId" clId="{0DBA1F90-1215-4505-B622-A776E7E9A77A}" dt="2023-08-02T05:29:15.525" v="5449" actId="478"/>
          <ac:spMkLst>
            <pc:docMk/>
            <pc:sldMk cId="1335159833" sldId="362"/>
            <ac:spMk id="2" creationId="{9F2E154D-D900-A044-268D-2C0418308769}"/>
          </ac:spMkLst>
        </pc:spChg>
        <pc:spChg chg="add del mod">
          <ac:chgData name="Peter Jones" userId="0e2950338fd36735" providerId="LiveId" clId="{0DBA1F90-1215-4505-B622-A776E7E9A77A}" dt="2023-08-02T05:29:43.740" v="5451" actId="478"/>
          <ac:spMkLst>
            <pc:docMk/>
            <pc:sldMk cId="1335159833" sldId="362"/>
            <ac:spMk id="3" creationId="{39846ABA-6884-F6F4-0C05-D65C39AA2843}"/>
          </ac:spMkLst>
        </pc:spChg>
        <pc:spChg chg="mod">
          <ac:chgData name="Peter Jones" userId="0e2950338fd36735" providerId="LiveId" clId="{0DBA1F90-1215-4505-B622-A776E7E9A77A}" dt="2023-07-26T18:44:58.549" v="4981" actId="403"/>
          <ac:spMkLst>
            <pc:docMk/>
            <pc:sldMk cId="1335159833" sldId="362"/>
            <ac:spMk id="5" creationId="{26307146-8DB3-90DE-AB13-E311F043F477}"/>
          </ac:spMkLst>
        </pc:spChg>
        <pc:spChg chg="mod">
          <ac:chgData name="Peter Jones" userId="0e2950338fd36735" providerId="LiveId" clId="{0DBA1F90-1215-4505-B622-A776E7E9A77A}" dt="2023-08-02T05:29:47.511" v="5452"/>
          <ac:spMkLst>
            <pc:docMk/>
            <pc:sldMk cId="1335159833" sldId="362"/>
            <ac:spMk id="7" creationId="{FF6E6EC1-5D6B-22AB-5B89-68AD05982641}"/>
          </ac:spMkLst>
        </pc:spChg>
        <pc:spChg chg="mod">
          <ac:chgData name="Peter Jones" userId="0e2950338fd36735" providerId="LiveId" clId="{0DBA1F90-1215-4505-B622-A776E7E9A77A}" dt="2023-08-02T05:29:47.511" v="5452"/>
          <ac:spMkLst>
            <pc:docMk/>
            <pc:sldMk cId="1335159833" sldId="362"/>
            <ac:spMk id="11" creationId="{564E1A17-A36B-6579-71F6-815F0600B22F}"/>
          </ac:spMkLst>
        </pc:spChg>
        <pc:grpChg chg="add mod">
          <ac:chgData name="Peter Jones" userId="0e2950338fd36735" providerId="LiveId" clId="{0DBA1F90-1215-4505-B622-A776E7E9A77A}" dt="2023-08-02T05:29:47.511" v="5452"/>
          <ac:grpSpMkLst>
            <pc:docMk/>
            <pc:sldMk cId="1335159833" sldId="362"/>
            <ac:grpSpMk id="6" creationId="{B078D0F9-D3DB-1EED-70B9-79ABEE5AB74C}"/>
          </ac:grpSpMkLst>
        </pc:grpChg>
      </pc:sldChg>
      <pc:sldChg chg="modSp add mod">
        <pc:chgData name="Peter Jones" userId="0e2950338fd36735" providerId="LiveId" clId="{0DBA1F90-1215-4505-B622-A776E7E9A77A}" dt="2023-07-26T19:20:26.994" v="5010" actId="207"/>
        <pc:sldMkLst>
          <pc:docMk/>
          <pc:sldMk cId="1494290304" sldId="363"/>
        </pc:sldMkLst>
        <pc:spChg chg="mod">
          <ac:chgData name="Peter Jones" userId="0e2950338fd36735" providerId="LiveId" clId="{0DBA1F90-1215-4505-B622-A776E7E9A77A}" dt="2023-07-26T19:20:26.994" v="5010" actId="207"/>
          <ac:spMkLst>
            <pc:docMk/>
            <pc:sldMk cId="1494290304" sldId="363"/>
            <ac:spMk id="3" creationId="{47724524-935C-9499-32F6-3F9DCE3F82F7}"/>
          </ac:spMkLst>
        </pc:spChg>
      </pc:sldChg>
      <pc:sldChg chg="addSp delSp modSp add mod modAnim">
        <pc:chgData name="Peter Jones" userId="0e2950338fd36735" providerId="LiveId" clId="{0DBA1F90-1215-4505-B622-A776E7E9A77A}" dt="2023-07-27T13:29:22.091" v="5283"/>
        <pc:sldMkLst>
          <pc:docMk/>
          <pc:sldMk cId="2279880368" sldId="364"/>
        </pc:sldMkLst>
        <pc:spChg chg="del mod">
          <ac:chgData name="Peter Jones" userId="0e2950338fd36735" providerId="LiveId" clId="{0DBA1F90-1215-4505-B622-A776E7E9A77A}" dt="2023-07-27T13:00:08.925" v="5128" actId="478"/>
          <ac:spMkLst>
            <pc:docMk/>
            <pc:sldMk cId="2279880368" sldId="364"/>
            <ac:spMk id="11" creationId="{FC094638-173A-3BE9-DD60-E578A0354A1D}"/>
          </ac:spMkLst>
        </pc:spChg>
        <pc:spChg chg="del">
          <ac:chgData name="Peter Jones" userId="0e2950338fd36735" providerId="LiveId" clId="{0DBA1F90-1215-4505-B622-A776E7E9A77A}" dt="2023-07-26T19:46:21.614" v="5059" actId="478"/>
          <ac:spMkLst>
            <pc:docMk/>
            <pc:sldMk cId="2279880368" sldId="364"/>
            <ac:spMk id="14" creationId="{1C378456-D5A1-5C07-3D3B-C86E26659B35}"/>
          </ac:spMkLst>
        </pc:spChg>
        <pc:spChg chg="add mod">
          <ac:chgData name="Peter Jones" userId="0e2950338fd36735" providerId="LiveId" clId="{0DBA1F90-1215-4505-B622-A776E7E9A77A}" dt="2023-07-27T13:00:50.627" v="5145" actId="1076"/>
          <ac:spMkLst>
            <pc:docMk/>
            <pc:sldMk cId="2279880368" sldId="364"/>
            <ac:spMk id="19" creationId="{37B08FF6-3905-6AF1-F220-3AB60F96F04C}"/>
          </ac:spMkLst>
        </pc:spChg>
        <pc:spChg chg="add del mod">
          <ac:chgData name="Peter Jones" userId="0e2950338fd36735" providerId="LiveId" clId="{0DBA1F90-1215-4505-B622-A776E7E9A77A}" dt="2023-07-27T13:04:02.600" v="5187" actId="478"/>
          <ac:spMkLst>
            <pc:docMk/>
            <pc:sldMk cId="2279880368" sldId="364"/>
            <ac:spMk id="20" creationId="{E5A21E52-9F89-356C-BFC2-C561BC284CB3}"/>
          </ac:spMkLst>
        </pc:spChg>
        <pc:spChg chg="add mod">
          <ac:chgData name="Peter Jones" userId="0e2950338fd36735" providerId="LiveId" clId="{0DBA1F90-1215-4505-B622-A776E7E9A77A}" dt="2023-07-27T13:05:08.958" v="5205" actId="164"/>
          <ac:spMkLst>
            <pc:docMk/>
            <pc:sldMk cId="2279880368" sldId="364"/>
            <ac:spMk id="21" creationId="{DD643774-ECFA-3383-9740-8B3E8C55AB0A}"/>
          </ac:spMkLst>
        </pc:spChg>
        <pc:spChg chg="add mod">
          <ac:chgData name="Peter Jones" userId="0e2950338fd36735" providerId="LiveId" clId="{0DBA1F90-1215-4505-B622-A776E7E9A77A}" dt="2023-07-27T13:05:08.958" v="5205" actId="164"/>
          <ac:spMkLst>
            <pc:docMk/>
            <pc:sldMk cId="2279880368" sldId="364"/>
            <ac:spMk id="22" creationId="{2D6C8BE1-AF02-E0C5-1A9C-C01F443A7806}"/>
          </ac:spMkLst>
        </pc:spChg>
        <pc:grpChg chg="del">
          <ac:chgData name="Peter Jones" userId="0e2950338fd36735" providerId="LiveId" clId="{0DBA1F90-1215-4505-B622-A776E7E9A77A}" dt="2023-07-26T19:46:23.706" v="5060" actId="478"/>
          <ac:grpSpMkLst>
            <pc:docMk/>
            <pc:sldMk cId="2279880368" sldId="364"/>
            <ac:grpSpMk id="17" creationId="{76486CDE-B344-457C-4626-DC07577627FE}"/>
          </ac:grpSpMkLst>
        </pc:grpChg>
        <pc:grpChg chg="del">
          <ac:chgData name="Peter Jones" userId="0e2950338fd36735" providerId="LiveId" clId="{0DBA1F90-1215-4505-B622-A776E7E9A77A}" dt="2023-07-26T19:46:26.216" v="5061" actId="478"/>
          <ac:grpSpMkLst>
            <pc:docMk/>
            <pc:sldMk cId="2279880368" sldId="364"/>
            <ac:grpSpMk id="18" creationId="{F9ACABC8-A2F2-6EC7-3AF6-0632BC7B8C2A}"/>
          </ac:grpSpMkLst>
        </pc:grpChg>
        <pc:grpChg chg="add mod">
          <ac:chgData name="Peter Jones" userId="0e2950338fd36735" providerId="LiveId" clId="{0DBA1F90-1215-4505-B622-A776E7E9A77A}" dt="2023-07-27T13:05:08.958" v="5205" actId="164"/>
          <ac:grpSpMkLst>
            <pc:docMk/>
            <pc:sldMk cId="2279880368" sldId="364"/>
            <ac:grpSpMk id="25" creationId="{EAEC15CE-45DC-6E6A-EFB3-BCCBD87BF990}"/>
          </ac:grpSpMkLst>
        </pc:grpChg>
        <pc:picChg chg="del">
          <ac:chgData name="Peter Jones" userId="0e2950338fd36735" providerId="LiveId" clId="{0DBA1F90-1215-4505-B622-A776E7E9A77A}" dt="2023-07-26T19:46:19.462" v="5058" actId="478"/>
          <ac:picMkLst>
            <pc:docMk/>
            <pc:sldMk cId="2279880368" sldId="364"/>
            <ac:picMk id="2" creationId="{3F4A5621-FF51-6C8F-26E0-BF731DFA1720}"/>
          </ac:picMkLst>
        </pc:picChg>
        <pc:picChg chg="del">
          <ac:chgData name="Peter Jones" userId="0e2950338fd36735" providerId="LiveId" clId="{0DBA1F90-1215-4505-B622-A776E7E9A77A}" dt="2023-07-26T19:46:28.154" v="5062" actId="478"/>
          <ac:picMkLst>
            <pc:docMk/>
            <pc:sldMk cId="2279880368" sldId="364"/>
            <ac:picMk id="6" creationId="{102726C3-6141-1B2D-512C-6259084589C0}"/>
          </ac:picMkLst>
        </pc:picChg>
        <pc:picChg chg="add mod">
          <ac:chgData name="Peter Jones" userId="0e2950338fd36735" providerId="LiveId" clId="{0DBA1F90-1215-4505-B622-A776E7E9A77A}" dt="2023-07-27T13:29:07.862" v="5281" actId="1076"/>
          <ac:picMkLst>
            <pc:docMk/>
            <pc:sldMk cId="2279880368" sldId="364"/>
            <ac:picMk id="28674" creationId="{899C2FF9-2486-BD26-DE11-8D7978F7470A}"/>
          </ac:picMkLst>
        </pc:picChg>
        <pc:cxnChg chg="add mod">
          <ac:chgData name="Peter Jones" userId="0e2950338fd36735" providerId="LiveId" clId="{0DBA1F90-1215-4505-B622-A776E7E9A77A}" dt="2023-07-27T13:05:08.958" v="5205" actId="164"/>
          <ac:cxnSpMkLst>
            <pc:docMk/>
            <pc:sldMk cId="2279880368" sldId="364"/>
            <ac:cxnSpMk id="24" creationId="{C4B7D529-7F1D-0E28-CB5E-01AFEC8D4641}"/>
          </ac:cxnSpMkLst>
        </pc:cxnChg>
      </pc:sldChg>
      <pc:sldChg chg="modSp add">
        <pc:chgData name="Peter Jones" userId="0e2950338fd36735" providerId="LiveId" clId="{0DBA1F90-1215-4505-B622-A776E7E9A77A}" dt="2023-07-26T23:26:51.565" v="5123" actId="1035"/>
        <pc:sldMkLst>
          <pc:docMk/>
          <pc:sldMk cId="2195890729" sldId="365"/>
        </pc:sldMkLst>
        <pc:picChg chg="mod">
          <ac:chgData name="Peter Jones" userId="0e2950338fd36735" providerId="LiveId" clId="{0DBA1F90-1215-4505-B622-A776E7E9A77A}" dt="2023-07-26T23:26:51.565" v="5123" actId="1035"/>
          <ac:picMkLst>
            <pc:docMk/>
            <pc:sldMk cId="2195890729" sldId="365"/>
            <ac:picMk id="24580" creationId="{ACBD8D43-C19A-7E10-3E1A-175FB7764E3F}"/>
          </ac:picMkLst>
        </pc:picChg>
      </pc:sldChg>
      <pc:sldChg chg="addSp delSp modSp add mod">
        <pc:chgData name="Peter Jones" userId="0e2950338fd36735" providerId="LiveId" clId="{0DBA1F90-1215-4505-B622-A776E7E9A77A}" dt="2023-07-27T13:15:32.942" v="5246" actId="14861"/>
        <pc:sldMkLst>
          <pc:docMk/>
          <pc:sldMk cId="1050169617" sldId="366"/>
        </pc:sldMkLst>
        <pc:spChg chg="add mod">
          <ac:chgData name="Peter Jones" userId="0e2950338fd36735" providerId="LiveId" clId="{0DBA1F90-1215-4505-B622-A776E7E9A77A}" dt="2023-07-27T13:08:47.263" v="5235" actId="20577"/>
          <ac:spMkLst>
            <pc:docMk/>
            <pc:sldMk cId="1050169617" sldId="366"/>
            <ac:spMk id="3" creationId="{79DA94BF-53C7-65BF-7FCA-7E44131D565D}"/>
          </ac:spMkLst>
        </pc:spChg>
        <pc:spChg chg="del">
          <ac:chgData name="Peter Jones" userId="0e2950338fd36735" providerId="LiveId" clId="{0DBA1F90-1215-4505-B622-A776E7E9A77A}" dt="2023-07-27T13:05:35.946" v="5207" actId="478"/>
          <ac:spMkLst>
            <pc:docMk/>
            <pc:sldMk cId="1050169617" sldId="366"/>
            <ac:spMk id="19" creationId="{37B08FF6-3905-6AF1-F220-3AB60F96F04C}"/>
          </ac:spMkLst>
        </pc:spChg>
        <pc:grpChg chg="del">
          <ac:chgData name="Peter Jones" userId="0e2950338fd36735" providerId="LiveId" clId="{0DBA1F90-1215-4505-B622-A776E7E9A77A}" dt="2023-07-27T13:05:38.246" v="5208" actId="478"/>
          <ac:grpSpMkLst>
            <pc:docMk/>
            <pc:sldMk cId="1050169617" sldId="366"/>
            <ac:grpSpMk id="25" creationId="{EAEC15CE-45DC-6E6A-EFB3-BCCBD87BF990}"/>
          </ac:grpSpMkLst>
        </pc:grpChg>
        <pc:picChg chg="add mod">
          <ac:chgData name="Peter Jones" userId="0e2950338fd36735" providerId="LiveId" clId="{0DBA1F90-1215-4505-B622-A776E7E9A77A}" dt="2023-07-27T13:15:32.942" v="5246" actId="14861"/>
          <ac:picMkLst>
            <pc:docMk/>
            <pc:sldMk cId="1050169617" sldId="366"/>
            <ac:picMk id="26626" creationId="{4F57957F-0DA3-9DA8-3C06-97E2ECD19DB8}"/>
          </ac:picMkLst>
        </pc:picChg>
        <pc:cxnChg chg="mod">
          <ac:chgData name="Peter Jones" userId="0e2950338fd36735" providerId="LiveId" clId="{0DBA1F90-1215-4505-B622-A776E7E9A77A}" dt="2023-07-27T13:05:38.246" v="5208" actId="478"/>
          <ac:cxnSpMkLst>
            <pc:docMk/>
            <pc:sldMk cId="1050169617" sldId="366"/>
            <ac:cxnSpMk id="24" creationId="{C4B7D529-7F1D-0E28-CB5E-01AFEC8D4641}"/>
          </ac:cxnSpMkLst>
        </pc:cxnChg>
      </pc:sldChg>
      <pc:sldChg chg="add del">
        <pc:chgData name="Peter Jones" userId="0e2950338fd36735" providerId="LiveId" clId="{0DBA1F90-1215-4505-B622-A776E7E9A77A}" dt="2023-08-02T05:22:55.333" v="5411" actId="47"/>
        <pc:sldMkLst>
          <pc:docMk/>
          <pc:sldMk cId="79499475" sldId="367"/>
        </pc:sldMkLst>
      </pc:sldChg>
      <pc:sldChg chg="addSp delSp modSp add mod delAnim modAnim">
        <pc:chgData name="Peter Jones" userId="0e2950338fd36735" providerId="LiveId" clId="{0DBA1F90-1215-4505-B622-A776E7E9A77A}" dt="2023-08-02T13:43:18.778" v="6108"/>
        <pc:sldMkLst>
          <pc:docMk/>
          <pc:sldMk cId="2579302483" sldId="367"/>
        </pc:sldMkLst>
        <pc:spChg chg="mod">
          <ac:chgData name="Peter Jones" userId="0e2950338fd36735" providerId="LiveId" clId="{0DBA1F90-1215-4505-B622-A776E7E9A77A}" dt="2023-08-02T13:28:08.102" v="5506"/>
          <ac:spMkLst>
            <pc:docMk/>
            <pc:sldMk cId="2579302483" sldId="367"/>
            <ac:spMk id="3" creationId="{C82F729C-9992-0666-3734-48FCE7907474}"/>
          </ac:spMkLst>
        </pc:spChg>
        <pc:spChg chg="mod">
          <ac:chgData name="Peter Jones" userId="0e2950338fd36735" providerId="LiveId" clId="{0DBA1F90-1215-4505-B622-A776E7E9A77A}" dt="2023-08-02T13:28:08.102" v="5506"/>
          <ac:spMkLst>
            <pc:docMk/>
            <pc:sldMk cId="2579302483" sldId="367"/>
            <ac:spMk id="5" creationId="{57BB6607-D391-5870-50FE-485845F04D17}"/>
          </ac:spMkLst>
        </pc:spChg>
        <pc:spChg chg="mod">
          <ac:chgData name="Peter Jones" userId="0e2950338fd36735" providerId="LiveId" clId="{0DBA1F90-1215-4505-B622-A776E7E9A77A}" dt="2023-08-02T13:29:38.631" v="5531" actId="1076"/>
          <ac:spMkLst>
            <pc:docMk/>
            <pc:sldMk cId="2579302483" sldId="367"/>
            <ac:spMk id="6" creationId="{B4B7D6EB-BA5A-C010-B06D-611DD6EBD213}"/>
          </ac:spMkLst>
        </pc:spChg>
        <pc:spChg chg="add mod">
          <ac:chgData name="Peter Jones" userId="0e2950338fd36735" providerId="LiveId" clId="{0DBA1F90-1215-4505-B622-A776E7E9A77A}" dt="2023-08-02T13:30:15.177" v="5535" actId="255"/>
          <ac:spMkLst>
            <pc:docMk/>
            <pc:sldMk cId="2579302483" sldId="367"/>
            <ac:spMk id="12" creationId="{D7D333B3-B91B-BF9D-612E-6186A91EB777}"/>
          </ac:spMkLst>
        </pc:spChg>
        <pc:spChg chg="add mod">
          <ac:chgData name="Peter Jones" userId="0e2950338fd36735" providerId="LiveId" clId="{0DBA1F90-1215-4505-B622-A776E7E9A77A}" dt="2023-08-02T13:41:45.731" v="6089" actId="1037"/>
          <ac:spMkLst>
            <pc:docMk/>
            <pc:sldMk cId="2579302483" sldId="367"/>
            <ac:spMk id="15" creationId="{6918ACA7-34DE-02E6-9964-327013EDAFCC}"/>
          </ac:spMkLst>
        </pc:spChg>
        <pc:spChg chg="add mod">
          <ac:chgData name="Peter Jones" userId="0e2950338fd36735" providerId="LiveId" clId="{0DBA1F90-1215-4505-B622-A776E7E9A77A}" dt="2023-08-02T13:42:03.342" v="6091" actId="1076"/>
          <ac:spMkLst>
            <pc:docMk/>
            <pc:sldMk cId="2579302483" sldId="367"/>
            <ac:spMk id="16" creationId="{023D347A-D9D4-5531-798D-36987D130785}"/>
          </ac:spMkLst>
        </pc:spChg>
        <pc:spChg chg="add mod">
          <ac:chgData name="Peter Jones" userId="0e2950338fd36735" providerId="LiveId" clId="{0DBA1F90-1215-4505-B622-A776E7E9A77A}" dt="2023-08-02T13:42:27.814" v="6097" actId="1035"/>
          <ac:spMkLst>
            <pc:docMk/>
            <pc:sldMk cId="2579302483" sldId="367"/>
            <ac:spMk id="17" creationId="{88028D49-9BAA-4644-FFD4-6341727930E8}"/>
          </ac:spMkLst>
        </pc:spChg>
        <pc:spChg chg="add mod">
          <ac:chgData name="Peter Jones" userId="0e2950338fd36735" providerId="LiveId" clId="{0DBA1F90-1215-4505-B622-A776E7E9A77A}" dt="2023-08-02T13:42:46.416" v="6104" actId="1037"/>
          <ac:spMkLst>
            <pc:docMk/>
            <pc:sldMk cId="2579302483" sldId="367"/>
            <ac:spMk id="18" creationId="{54563428-74F0-546D-4D1B-E7392E2DB1F1}"/>
          </ac:spMkLst>
        </pc:spChg>
        <pc:grpChg chg="add del mod">
          <ac:chgData name="Peter Jones" userId="0e2950338fd36735" providerId="LiveId" clId="{0DBA1F90-1215-4505-B622-A776E7E9A77A}" dt="2023-08-02T13:28:10.797" v="5507" actId="478"/>
          <ac:grpSpMkLst>
            <pc:docMk/>
            <pc:sldMk cId="2579302483" sldId="367"/>
            <ac:grpSpMk id="2" creationId="{766A2B96-3142-5B41-3D07-6B4840E3ED9D}"/>
          </ac:grpSpMkLst>
        </pc:grpChg>
        <pc:picChg chg="del mod">
          <ac:chgData name="Peter Jones" userId="0e2950338fd36735" providerId="LiveId" clId="{0DBA1F90-1215-4505-B622-A776E7E9A77A}" dt="2023-08-02T13:27:53.933" v="5503" actId="478"/>
          <ac:picMkLst>
            <pc:docMk/>
            <pc:sldMk cId="2579302483" sldId="367"/>
            <ac:picMk id="7" creationId="{C2909F25-E911-1AF6-1ACF-1E49A0B63151}"/>
          </ac:picMkLst>
        </pc:picChg>
        <pc:cxnChg chg="add mod">
          <ac:chgData name="Peter Jones" userId="0e2950338fd36735" providerId="LiveId" clId="{0DBA1F90-1215-4505-B622-A776E7E9A77A}" dt="2023-08-02T13:30:47.438" v="5537" actId="692"/>
          <ac:cxnSpMkLst>
            <pc:docMk/>
            <pc:sldMk cId="2579302483" sldId="367"/>
            <ac:cxnSpMk id="14" creationId="{55B8D383-3A7B-2734-6CF1-EDF1C68FDB10}"/>
          </ac:cxnSpMkLst>
        </pc:cxnChg>
      </pc:sldChg>
      <pc:sldChg chg="addSp delSp modSp add mod delAnim modAnim">
        <pc:chgData name="Peter Jones" userId="0e2950338fd36735" providerId="LiveId" clId="{0DBA1F90-1215-4505-B622-A776E7E9A77A}" dt="2023-08-02T13:48:40.473" v="6212"/>
        <pc:sldMkLst>
          <pc:docMk/>
          <pc:sldMk cId="703342428" sldId="368"/>
        </pc:sldMkLst>
        <pc:spChg chg="add mod">
          <ac:chgData name="Peter Jones" userId="0e2950338fd36735" providerId="LiveId" clId="{0DBA1F90-1215-4505-B622-A776E7E9A77A}" dt="2023-08-02T13:48:08.422" v="6205" actId="164"/>
          <ac:spMkLst>
            <pc:docMk/>
            <pc:sldMk cId="703342428" sldId="368"/>
            <ac:spMk id="2" creationId="{D6701E3E-FB53-5634-4FE1-97F5F5A0F1CC}"/>
          </ac:spMkLst>
        </pc:spChg>
        <pc:spChg chg="del">
          <ac:chgData name="Peter Jones" userId="0e2950338fd36735" providerId="LiveId" clId="{0DBA1F90-1215-4505-B622-A776E7E9A77A}" dt="2023-08-02T13:44:55.816" v="6133" actId="478"/>
          <ac:spMkLst>
            <pc:docMk/>
            <pc:sldMk cId="703342428" sldId="368"/>
            <ac:spMk id="5" creationId="{58B82029-BA7C-E43A-404F-0C63A5C59A47}"/>
          </ac:spMkLst>
        </pc:spChg>
        <pc:spChg chg="add mod">
          <ac:chgData name="Peter Jones" userId="0e2950338fd36735" providerId="LiveId" clId="{0DBA1F90-1215-4505-B622-A776E7E9A77A}" dt="2023-08-02T13:47:52.451" v="6201" actId="164"/>
          <ac:spMkLst>
            <pc:docMk/>
            <pc:sldMk cId="703342428" sldId="368"/>
            <ac:spMk id="6" creationId="{61E2A5B7-268B-9E73-8E88-DE9B0C23166C}"/>
          </ac:spMkLst>
        </pc:spChg>
        <pc:spChg chg="add mod">
          <ac:chgData name="Peter Jones" userId="0e2950338fd36735" providerId="LiveId" clId="{0DBA1F90-1215-4505-B622-A776E7E9A77A}" dt="2023-08-02T13:48:08.422" v="6205" actId="164"/>
          <ac:spMkLst>
            <pc:docMk/>
            <pc:sldMk cId="703342428" sldId="368"/>
            <ac:spMk id="7" creationId="{EB70058B-7CA3-E19E-C680-219A0E2E9B86}"/>
          </ac:spMkLst>
        </pc:spChg>
        <pc:spChg chg="add mod">
          <ac:chgData name="Peter Jones" userId="0e2950338fd36735" providerId="LiveId" clId="{0DBA1F90-1215-4505-B622-A776E7E9A77A}" dt="2023-08-02T13:47:52.451" v="6201" actId="164"/>
          <ac:spMkLst>
            <pc:docMk/>
            <pc:sldMk cId="703342428" sldId="368"/>
            <ac:spMk id="14" creationId="{6B13ABCD-9BB0-D46A-8F1A-79585172078C}"/>
          </ac:spMkLst>
        </pc:spChg>
        <pc:grpChg chg="add mod">
          <ac:chgData name="Peter Jones" userId="0e2950338fd36735" providerId="LiveId" clId="{0DBA1F90-1215-4505-B622-A776E7E9A77A}" dt="2023-08-02T13:46:48.908" v="6170" actId="164"/>
          <ac:grpSpMkLst>
            <pc:docMk/>
            <pc:sldMk cId="703342428" sldId="368"/>
            <ac:grpSpMk id="13" creationId="{55E6477D-A7AF-3B4F-E1FE-FD3248DC03D2}"/>
          </ac:grpSpMkLst>
        </pc:grpChg>
        <pc:grpChg chg="add mod">
          <ac:chgData name="Peter Jones" userId="0e2950338fd36735" providerId="LiveId" clId="{0DBA1F90-1215-4505-B622-A776E7E9A77A}" dt="2023-08-02T13:47:54.468" v="6204" actId="1035"/>
          <ac:grpSpMkLst>
            <pc:docMk/>
            <pc:sldMk cId="703342428" sldId="368"/>
            <ac:grpSpMk id="17" creationId="{1512E2AC-A3F6-4292-D78E-6AB581356065}"/>
          </ac:grpSpMkLst>
        </pc:grpChg>
        <pc:grpChg chg="add mod">
          <ac:chgData name="Peter Jones" userId="0e2950338fd36735" providerId="LiveId" clId="{0DBA1F90-1215-4505-B622-A776E7E9A77A}" dt="2023-08-02T13:48:10.210" v="6208" actId="1035"/>
          <ac:grpSpMkLst>
            <pc:docMk/>
            <pc:sldMk cId="703342428" sldId="368"/>
            <ac:grpSpMk id="19" creationId="{7F0080F2-F6E9-808C-9281-4EA6361193BA}"/>
          </ac:grpSpMkLst>
        </pc:grpChg>
        <pc:cxnChg chg="add mod">
          <ac:chgData name="Peter Jones" userId="0e2950338fd36735" providerId="LiveId" clId="{0DBA1F90-1215-4505-B622-A776E7E9A77A}" dt="2023-08-02T13:48:08.422" v="6205" actId="164"/>
          <ac:cxnSpMkLst>
            <pc:docMk/>
            <pc:sldMk cId="703342428" sldId="368"/>
            <ac:cxnSpMk id="12" creationId="{C711C7DD-7F83-28A3-CFF7-BA0A64EE3381}"/>
          </ac:cxnSpMkLst>
        </pc:cxnChg>
        <pc:cxnChg chg="add mod">
          <ac:chgData name="Peter Jones" userId="0e2950338fd36735" providerId="LiveId" clId="{0DBA1F90-1215-4505-B622-A776E7E9A77A}" dt="2023-08-02T13:47:52.451" v="6201" actId="164"/>
          <ac:cxnSpMkLst>
            <pc:docMk/>
            <pc:sldMk cId="703342428" sldId="368"/>
            <ac:cxnSpMk id="16" creationId="{3634D606-8EEE-75F8-4166-7C47A30525B6}"/>
          </ac:cxnSpMkLst>
        </pc:cxnChg>
      </pc:sldChg>
      <pc:sldChg chg="addSp modSp add mod modAnim">
        <pc:chgData name="Peter Jones" userId="0e2950338fd36735" providerId="LiveId" clId="{0DBA1F90-1215-4505-B622-A776E7E9A77A}" dt="2023-08-02T17:06:33.932" v="6655"/>
        <pc:sldMkLst>
          <pc:docMk/>
          <pc:sldMk cId="207407496" sldId="369"/>
        </pc:sldMkLst>
        <pc:spChg chg="add mod">
          <ac:chgData name="Peter Jones" userId="0e2950338fd36735" providerId="LiveId" clId="{0DBA1F90-1215-4505-B622-A776E7E9A77A}" dt="2023-08-02T13:59:28.124" v="6347" actId="1076"/>
          <ac:spMkLst>
            <pc:docMk/>
            <pc:sldMk cId="207407496" sldId="369"/>
            <ac:spMk id="2" creationId="{575F9D81-2AAD-28D8-7BDF-F5A951ADA7FB}"/>
          </ac:spMkLst>
        </pc:spChg>
        <pc:spChg chg="mod">
          <ac:chgData name="Peter Jones" userId="0e2950338fd36735" providerId="LiveId" clId="{0DBA1F90-1215-4505-B622-A776E7E9A77A}" dt="2023-08-02T13:57:05.536" v="6289" actId="20577"/>
          <ac:spMkLst>
            <pc:docMk/>
            <pc:sldMk cId="207407496" sldId="369"/>
            <ac:spMk id="3" creationId="{F04FDDAE-E42A-5922-9A6B-67643B564A8D}"/>
          </ac:spMkLst>
        </pc:spChg>
      </pc:sldChg>
      <pc:sldChg chg="addSp delSp modSp add mod addAnim delAnim">
        <pc:chgData name="Peter Jones" userId="0e2950338fd36735" providerId="LiveId" clId="{0DBA1F90-1215-4505-B622-A776E7E9A77A}" dt="2023-08-02T14:01:50.969" v="6398" actId="478"/>
        <pc:sldMkLst>
          <pc:docMk/>
          <pc:sldMk cId="722875976" sldId="379"/>
        </pc:sldMkLst>
        <pc:spChg chg="add del mod">
          <ac:chgData name="Peter Jones" userId="0e2950338fd36735" providerId="LiveId" clId="{0DBA1F90-1215-4505-B622-A776E7E9A77A}" dt="2023-08-02T14:01:50.969" v="6398" actId="478"/>
          <ac:spMkLst>
            <pc:docMk/>
            <pc:sldMk cId="722875976" sldId="379"/>
            <ac:spMk id="2" creationId="{DCC59835-68A3-B5FC-102A-611D98C65D5B}"/>
          </ac:spMkLst>
        </pc:spChg>
      </pc:sldChg>
      <pc:sldChg chg="addSp modSp add mod modAnim">
        <pc:chgData name="Peter Jones" userId="0e2950338fd36735" providerId="LiveId" clId="{0DBA1F90-1215-4505-B622-A776E7E9A77A}" dt="2023-08-02T17:06:56.995" v="6656"/>
        <pc:sldMkLst>
          <pc:docMk/>
          <pc:sldMk cId="2295058341" sldId="380"/>
        </pc:sldMkLst>
        <pc:spChg chg="add mod">
          <ac:chgData name="Peter Jones" userId="0e2950338fd36735" providerId="LiveId" clId="{0DBA1F90-1215-4505-B622-A776E7E9A77A}" dt="2023-08-02T14:04:04.735" v="6410" actId="1037"/>
          <ac:spMkLst>
            <pc:docMk/>
            <pc:sldMk cId="2295058341" sldId="380"/>
            <ac:spMk id="3" creationId="{E7FD3E86-FAAD-E900-B1D8-8DC558B2F7DE}"/>
          </ac:spMkLst>
        </pc:spChg>
        <pc:spChg chg="mod">
          <ac:chgData name="Peter Jones" userId="0e2950338fd36735" providerId="LiveId" clId="{0DBA1F90-1215-4505-B622-A776E7E9A77A}" dt="2023-08-02T14:02:17.422" v="6399" actId="207"/>
          <ac:spMkLst>
            <pc:docMk/>
            <pc:sldMk cId="2295058341" sldId="380"/>
            <ac:spMk id="12" creationId="{F4181059-64CE-1EFB-334E-E152BE48EA52}"/>
          </ac:spMkLst>
        </pc:spChg>
      </pc:sldChg>
      <pc:sldChg chg="modSp add mod">
        <pc:chgData name="Peter Jones" userId="0e2950338fd36735" providerId="LiveId" clId="{0DBA1F90-1215-4505-B622-A776E7E9A77A}" dt="2023-08-02T14:11:35.087" v="6431" actId="207"/>
        <pc:sldMkLst>
          <pc:docMk/>
          <pc:sldMk cId="3476980013" sldId="381"/>
        </pc:sldMkLst>
        <pc:spChg chg="mod">
          <ac:chgData name="Peter Jones" userId="0e2950338fd36735" providerId="LiveId" clId="{0DBA1F90-1215-4505-B622-A776E7E9A77A}" dt="2023-08-02T14:11:35.087" v="6431" actId="207"/>
          <ac:spMkLst>
            <pc:docMk/>
            <pc:sldMk cId="3476980013" sldId="381"/>
            <ac:spMk id="3" creationId="{063AC34A-4460-BB10-A8D1-E92249C9FD8A}"/>
          </ac:spMkLst>
        </pc:spChg>
      </pc:sldChg>
      <pc:sldChg chg="modSp add mod">
        <pc:chgData name="Peter Jones" userId="0e2950338fd36735" providerId="LiveId" clId="{0DBA1F90-1215-4505-B622-A776E7E9A77A}" dt="2023-08-02T14:11:54.523" v="6433" actId="207"/>
        <pc:sldMkLst>
          <pc:docMk/>
          <pc:sldMk cId="971140692" sldId="382"/>
        </pc:sldMkLst>
        <pc:spChg chg="mod">
          <ac:chgData name="Peter Jones" userId="0e2950338fd36735" providerId="LiveId" clId="{0DBA1F90-1215-4505-B622-A776E7E9A77A}" dt="2023-08-02T14:11:54.523" v="6433" actId="207"/>
          <ac:spMkLst>
            <pc:docMk/>
            <pc:sldMk cId="971140692" sldId="382"/>
            <ac:spMk id="3" creationId="{063AC34A-4460-BB10-A8D1-E92249C9FD8A}"/>
          </ac:spMkLst>
        </pc:spChg>
      </pc:sldChg>
      <pc:sldChg chg="delSp modSp add mod">
        <pc:chgData name="Peter Jones" userId="0e2950338fd36735" providerId="LiveId" clId="{0DBA1F90-1215-4505-B622-A776E7E9A77A}" dt="2023-08-02T17:05:55.520" v="6654" actId="1076"/>
        <pc:sldMkLst>
          <pc:docMk/>
          <pc:sldMk cId="830373209" sldId="383"/>
        </pc:sldMkLst>
        <pc:spChg chg="del mod">
          <ac:chgData name="Peter Jones" userId="0e2950338fd36735" providerId="LiveId" clId="{0DBA1F90-1215-4505-B622-A776E7E9A77A}" dt="2023-08-02T15:19:32.779" v="6563" actId="478"/>
          <ac:spMkLst>
            <pc:docMk/>
            <pc:sldMk cId="830373209" sldId="383"/>
            <ac:spMk id="3" creationId="{F04FDDAE-E42A-5922-9A6B-67643B564A8D}"/>
          </ac:spMkLst>
        </pc:spChg>
        <pc:spChg chg="mod">
          <ac:chgData name="Peter Jones" userId="0e2950338fd36735" providerId="LiveId" clId="{0DBA1F90-1215-4505-B622-A776E7E9A77A}" dt="2023-08-02T17:05:55.520" v="6654" actId="1076"/>
          <ac:spMkLst>
            <pc:docMk/>
            <pc:sldMk cId="830373209" sldId="383"/>
            <ac:spMk id="5" creationId="{C11D0BF7-7217-24FE-5CDC-1822A2B5C3D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333152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3604386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73FF2E-D7AD-4F7A-8884-F21CDA3C6CE7}"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4003215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3FF2E-D7AD-4F7A-8884-F21CDA3C6CE7}"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61161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73FF2E-D7AD-4F7A-8884-F21CDA3C6CE7}" type="datetimeFigureOut">
              <a:rPr lang="en-US" smtClean="0"/>
              <a:t>8/1/2023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176343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73FF2E-D7AD-4F7A-8884-F21CDA3C6CE7}" type="datetimeFigureOut">
              <a:rPr lang="en-US" smtClean="0"/>
              <a:t>8/1/2023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1577587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3FF2E-D7AD-4F7A-8884-F21CDA3C6CE7}" type="datetimeFigureOut">
              <a:rPr lang="en-US" smtClean="0"/>
              <a:t>8/1/2023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2753123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73FF2E-D7AD-4F7A-8884-F21CDA3C6CE7}"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87223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73FF2E-D7AD-4F7A-8884-F21CDA3C6CE7}"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33309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2894492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157957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3FF2E-D7AD-4F7A-8884-F21CDA3C6CE7}" type="datetimeFigureOut">
              <a:rPr lang="en-US" smtClean="0"/>
              <a:t>8/1/2023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C888D0-B565-4A3F-A98F-84D0847D3DB7}" type="slidenum">
              <a:rPr lang="en-US" smtClean="0"/>
              <a:t>‹#›</a:t>
            </a:fld>
            <a:endParaRPr lang="en-US"/>
          </a:p>
        </p:txBody>
      </p:sp>
    </p:spTree>
    <p:extLst>
      <p:ext uri="{BB962C8B-B14F-4D97-AF65-F5344CB8AC3E}">
        <p14:creationId xmlns:p14="http://schemas.microsoft.com/office/powerpoint/2010/main" val="15640203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cid:34660867-B2B5-4FEE-AC12-7758899346CD" TargetMode="External"/><Relationship Id="rId2" Type="http://schemas.openxmlformats.org/officeDocument/2006/relationships/image" Target="../media/image18.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0.pn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00584" y="5682215"/>
            <a:ext cx="8805672" cy="584775"/>
          </a:xfrm>
          <a:prstGeom prst="rect">
            <a:avLst/>
          </a:prstGeom>
          <a:noFill/>
        </p:spPr>
        <p:txBody>
          <a:bodyPr wrap="square" rtlCol="0">
            <a:spAutoFit/>
          </a:bodyPr>
          <a:lstStyle/>
          <a:p>
            <a:pPr algn="ctr"/>
            <a:r>
              <a:rPr lang="en-US" sz="3200" dirty="0">
                <a:solidFill>
                  <a:schemeClr val="bg2">
                    <a:lumMod val="90000"/>
                  </a:schemeClr>
                </a:solidFill>
                <a:latin typeface="Bell MT" panose="02020503060305020303" pitchFamily="18" charset="0"/>
              </a:rPr>
              <a:t>- Diversity In Discipleship -  </a:t>
            </a:r>
            <a:endParaRPr lang="en-US" sz="3200" i="1" dirty="0">
              <a:solidFill>
                <a:schemeClr val="bg2">
                  <a:lumMod val="90000"/>
                </a:schemeClr>
              </a:solidFill>
              <a:latin typeface="Bell MT" panose="02020503060305020303" pitchFamily="18" charset="0"/>
            </a:endParaRPr>
          </a:p>
        </p:txBody>
      </p:sp>
      <p:sp>
        <p:nvSpPr>
          <p:cNvPr id="10" name="TextBox 9">
            <a:extLst>
              <a:ext uri="{FF2B5EF4-FFF2-40B4-BE49-F238E27FC236}">
                <a16:creationId xmlns:a16="http://schemas.microsoft.com/office/drawing/2014/main" id="{0BFDC3D1-2A68-EF29-BF7B-DA6B293D8468}"/>
              </a:ext>
            </a:extLst>
          </p:cNvPr>
          <p:cNvSpPr txBox="1"/>
          <p:nvPr/>
        </p:nvSpPr>
        <p:spPr>
          <a:xfrm>
            <a:off x="155448" y="991119"/>
            <a:ext cx="8805672" cy="707886"/>
          </a:xfrm>
          <a:prstGeom prst="rect">
            <a:avLst/>
          </a:prstGeom>
          <a:noFill/>
        </p:spPr>
        <p:txBody>
          <a:bodyPr wrap="square" rtlCol="0">
            <a:spAutoFit/>
          </a:bodyPr>
          <a:lstStyle/>
          <a:p>
            <a:pPr algn="ctr"/>
            <a:r>
              <a:rPr lang="en-US" sz="4000" i="1" dirty="0">
                <a:solidFill>
                  <a:schemeClr val="bg2">
                    <a:lumMod val="90000"/>
                  </a:schemeClr>
                </a:solidFill>
                <a:latin typeface="Bell MT" panose="02020503060305020303" pitchFamily="18" charset="0"/>
              </a:rPr>
              <a:t>“…there is neither bond nor free…”</a:t>
            </a:r>
          </a:p>
        </p:txBody>
      </p:sp>
      <p:pic>
        <p:nvPicPr>
          <p:cNvPr id="13" name="Picture 2" descr="WHO ARE THE CHRISTADELPHIANS? - YouTube">
            <a:extLst>
              <a:ext uri="{FF2B5EF4-FFF2-40B4-BE49-F238E27FC236}">
                <a16:creationId xmlns:a16="http://schemas.microsoft.com/office/drawing/2014/main" id="{F9737790-E001-7BCF-EEB0-CC927E77FE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704" y="2898512"/>
            <a:ext cx="4517136" cy="2540889"/>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154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there is neither Jew nor Greek”</a:t>
            </a:r>
          </a:p>
        </p:txBody>
      </p:sp>
      <p:sp>
        <p:nvSpPr>
          <p:cNvPr id="12" name="TextBox 11">
            <a:extLst>
              <a:ext uri="{FF2B5EF4-FFF2-40B4-BE49-F238E27FC236}">
                <a16:creationId xmlns:a16="http://schemas.microsoft.com/office/drawing/2014/main" id="{F4181059-64CE-1EFB-334E-E152BE48EA52}"/>
              </a:ext>
            </a:extLst>
          </p:cNvPr>
          <p:cNvSpPr txBox="1"/>
          <p:nvPr/>
        </p:nvSpPr>
        <p:spPr>
          <a:xfrm>
            <a:off x="329184" y="1425786"/>
            <a:ext cx="8321040" cy="2308324"/>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Galatians 3</a:t>
            </a:r>
          </a:p>
          <a:p>
            <a:pPr algn="just"/>
            <a:r>
              <a:rPr lang="en-US" sz="2400" b="1" i="0" baseline="30000" dirty="0">
                <a:solidFill>
                  <a:schemeClr val="bg1"/>
                </a:solidFill>
                <a:effectLst/>
                <a:latin typeface="Bell MT" panose="02020503060305020303" pitchFamily="18" charset="0"/>
              </a:rPr>
              <a:t>26 </a:t>
            </a:r>
            <a:r>
              <a:rPr lang="en-US" sz="2400" b="0" i="0" dirty="0">
                <a:solidFill>
                  <a:schemeClr val="bg1"/>
                </a:solidFill>
                <a:effectLst/>
                <a:latin typeface="Bell MT" panose="02020503060305020303" pitchFamily="18" charset="0"/>
              </a:rPr>
              <a:t>For ye are all the children of God by faith in Christ Jesus.</a:t>
            </a:r>
          </a:p>
          <a:p>
            <a:pPr algn="just"/>
            <a:r>
              <a:rPr lang="en-US" sz="2400" b="1" i="0" baseline="30000" dirty="0">
                <a:solidFill>
                  <a:schemeClr val="bg1"/>
                </a:solidFill>
                <a:effectLst/>
                <a:latin typeface="Bell MT" panose="02020503060305020303" pitchFamily="18" charset="0"/>
              </a:rPr>
              <a:t>27 </a:t>
            </a:r>
            <a:r>
              <a:rPr lang="en-US" sz="2400" b="0" i="0" dirty="0">
                <a:solidFill>
                  <a:schemeClr val="bg1"/>
                </a:solidFill>
                <a:effectLst/>
                <a:latin typeface="Bell MT" panose="02020503060305020303" pitchFamily="18" charset="0"/>
              </a:rPr>
              <a:t>For as many of you as have been baptized into Christ have put on Christ.</a:t>
            </a:r>
          </a:p>
          <a:p>
            <a:pPr algn="just"/>
            <a:r>
              <a:rPr lang="en-US" sz="2400" b="1" i="0" baseline="30000" dirty="0">
                <a:solidFill>
                  <a:schemeClr val="bg1"/>
                </a:solidFill>
                <a:effectLst/>
                <a:latin typeface="Bell MT" panose="02020503060305020303" pitchFamily="18" charset="0"/>
              </a:rPr>
              <a:t>28 </a:t>
            </a:r>
            <a:r>
              <a:rPr lang="en-US" sz="2400" b="0" i="0" dirty="0">
                <a:solidFill>
                  <a:schemeClr val="bg1"/>
                </a:solidFill>
                <a:effectLst/>
                <a:latin typeface="Bell MT" panose="02020503060305020303" pitchFamily="18" charset="0"/>
              </a:rPr>
              <a:t>There is neither Jew nor Greek, there is neither bond nor free, there is neither male nor female: for ye are all one in Christ Jesus.</a:t>
            </a:r>
          </a:p>
        </p:txBody>
      </p:sp>
    </p:spTree>
    <p:extLst>
      <p:ext uri="{BB962C8B-B14F-4D97-AF65-F5344CB8AC3E}">
        <p14:creationId xmlns:p14="http://schemas.microsoft.com/office/powerpoint/2010/main" val="722875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there is neither Jew nor Greek”</a:t>
            </a:r>
          </a:p>
        </p:txBody>
      </p:sp>
      <p:sp>
        <p:nvSpPr>
          <p:cNvPr id="12" name="TextBox 11">
            <a:extLst>
              <a:ext uri="{FF2B5EF4-FFF2-40B4-BE49-F238E27FC236}">
                <a16:creationId xmlns:a16="http://schemas.microsoft.com/office/drawing/2014/main" id="{F4181059-64CE-1EFB-334E-E152BE48EA52}"/>
              </a:ext>
            </a:extLst>
          </p:cNvPr>
          <p:cNvSpPr txBox="1"/>
          <p:nvPr/>
        </p:nvSpPr>
        <p:spPr>
          <a:xfrm>
            <a:off x="329184" y="1425786"/>
            <a:ext cx="8321040" cy="2308324"/>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Galatians 3</a:t>
            </a:r>
          </a:p>
          <a:p>
            <a:pPr algn="just"/>
            <a:r>
              <a:rPr lang="en-US" sz="2400" b="1" i="0" baseline="30000" dirty="0">
                <a:solidFill>
                  <a:schemeClr val="bg1"/>
                </a:solidFill>
                <a:effectLst/>
                <a:latin typeface="Bell MT" panose="02020503060305020303" pitchFamily="18" charset="0"/>
              </a:rPr>
              <a:t>26 </a:t>
            </a:r>
            <a:r>
              <a:rPr lang="en-US" sz="2400" b="0" i="0" dirty="0">
                <a:solidFill>
                  <a:schemeClr val="bg1"/>
                </a:solidFill>
                <a:effectLst/>
                <a:latin typeface="Bell MT" panose="02020503060305020303" pitchFamily="18" charset="0"/>
              </a:rPr>
              <a:t>For ye are all the children of God by faith in Christ Jesus.</a:t>
            </a:r>
          </a:p>
          <a:p>
            <a:pPr algn="just"/>
            <a:r>
              <a:rPr lang="en-US" sz="2400" b="1" i="0" baseline="30000" dirty="0">
                <a:solidFill>
                  <a:schemeClr val="bg1"/>
                </a:solidFill>
                <a:effectLst/>
                <a:latin typeface="Bell MT" panose="02020503060305020303" pitchFamily="18" charset="0"/>
              </a:rPr>
              <a:t>27 </a:t>
            </a:r>
            <a:r>
              <a:rPr lang="en-US" sz="2400" b="0" i="0" dirty="0">
                <a:solidFill>
                  <a:schemeClr val="bg1"/>
                </a:solidFill>
                <a:effectLst/>
                <a:latin typeface="Bell MT" panose="02020503060305020303" pitchFamily="18" charset="0"/>
              </a:rPr>
              <a:t>For as many of you as have been baptized into Christ have put on Christ.</a:t>
            </a:r>
          </a:p>
          <a:p>
            <a:pPr algn="just"/>
            <a:r>
              <a:rPr lang="en-US" sz="2400" b="1" i="0" baseline="30000" dirty="0">
                <a:solidFill>
                  <a:schemeClr val="bg1"/>
                </a:solidFill>
                <a:effectLst/>
                <a:latin typeface="Bell MT" panose="02020503060305020303" pitchFamily="18" charset="0"/>
              </a:rPr>
              <a:t>28 </a:t>
            </a:r>
            <a:r>
              <a:rPr lang="en-US" sz="2400" b="0" i="0" dirty="0">
                <a:solidFill>
                  <a:schemeClr val="bg1"/>
                </a:solidFill>
                <a:effectLst/>
                <a:latin typeface="Bell MT" panose="02020503060305020303" pitchFamily="18" charset="0"/>
              </a:rPr>
              <a:t>There is neither </a:t>
            </a:r>
            <a:r>
              <a:rPr lang="en-US" sz="2400" b="0" i="0" dirty="0">
                <a:solidFill>
                  <a:schemeClr val="accent4"/>
                </a:solidFill>
                <a:effectLst/>
                <a:latin typeface="Bell MT" panose="02020503060305020303" pitchFamily="18" charset="0"/>
              </a:rPr>
              <a:t>Jew nor Greek</a:t>
            </a:r>
            <a:r>
              <a:rPr lang="en-US" sz="2400" b="0" i="0" dirty="0">
                <a:solidFill>
                  <a:schemeClr val="bg1"/>
                </a:solidFill>
                <a:effectLst/>
                <a:latin typeface="Bell MT" panose="02020503060305020303" pitchFamily="18" charset="0"/>
              </a:rPr>
              <a:t>, there is neither bond nor free, there is neither male nor female: for ye are all one in Christ Jesus.</a:t>
            </a:r>
          </a:p>
        </p:txBody>
      </p:sp>
      <p:sp>
        <p:nvSpPr>
          <p:cNvPr id="2" name="TextBox 1">
            <a:extLst>
              <a:ext uri="{FF2B5EF4-FFF2-40B4-BE49-F238E27FC236}">
                <a16:creationId xmlns:a16="http://schemas.microsoft.com/office/drawing/2014/main" id="{DCC59835-68A3-B5FC-102A-611D98C65D5B}"/>
              </a:ext>
            </a:extLst>
          </p:cNvPr>
          <p:cNvSpPr txBox="1"/>
          <p:nvPr/>
        </p:nvSpPr>
        <p:spPr>
          <a:xfrm>
            <a:off x="1266444" y="4319259"/>
            <a:ext cx="6336792" cy="646331"/>
          </a:xfrm>
          <a:prstGeom prst="rect">
            <a:avLst/>
          </a:prstGeom>
          <a:noFill/>
        </p:spPr>
        <p:txBody>
          <a:bodyPr wrap="square" rtlCol="0">
            <a:spAutoFit/>
          </a:bodyPr>
          <a:lstStyle/>
          <a:p>
            <a:pPr algn="ctr"/>
            <a:r>
              <a:rPr lang="en-US" sz="3600" i="1" dirty="0">
                <a:solidFill>
                  <a:schemeClr val="accent4"/>
                </a:solidFill>
                <a:latin typeface="Bell MT" panose="02020503060305020303" pitchFamily="18" charset="0"/>
              </a:rPr>
              <a:t>(But there is bond and free!)</a:t>
            </a:r>
          </a:p>
        </p:txBody>
      </p:sp>
      <p:sp>
        <p:nvSpPr>
          <p:cNvPr id="3" name="Rectangle 2">
            <a:extLst>
              <a:ext uri="{FF2B5EF4-FFF2-40B4-BE49-F238E27FC236}">
                <a16:creationId xmlns:a16="http://schemas.microsoft.com/office/drawing/2014/main" id="{E7FD3E86-FAAD-E900-B1D8-8DC558B2F7DE}"/>
              </a:ext>
            </a:extLst>
          </p:cNvPr>
          <p:cNvSpPr/>
          <p:nvPr/>
        </p:nvSpPr>
        <p:spPr>
          <a:xfrm>
            <a:off x="4714875" y="2933700"/>
            <a:ext cx="3925824" cy="377506"/>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505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2" name="Picture 1">
            <a:extLst>
              <a:ext uri="{FF2B5EF4-FFF2-40B4-BE49-F238E27FC236}">
                <a16:creationId xmlns:a16="http://schemas.microsoft.com/office/drawing/2014/main" id="{92A37379-0A92-0D06-49E3-CAFAD63B5FA7}"/>
              </a:ext>
            </a:extLst>
          </p:cNvPr>
          <p:cNvPicPr>
            <a:picLocks noChangeAspect="1"/>
          </p:cNvPicPr>
          <p:nvPr/>
        </p:nvPicPr>
        <p:blipFill rotWithShape="1">
          <a:blip r:embed="rId2"/>
          <a:srcRect l="8316" t="9482" r="10141" b="11524"/>
          <a:stretch/>
        </p:blipFill>
        <p:spPr>
          <a:xfrm rot="20807945">
            <a:off x="1214444" y="1294723"/>
            <a:ext cx="3775287" cy="4732963"/>
          </a:xfrm>
          <a:prstGeom prst="rect">
            <a:avLst/>
          </a:prstGeom>
          <a:effectLst>
            <a:softEdge rad="76200"/>
          </a:effectLst>
        </p:spPr>
      </p:pic>
      <p:sp>
        <p:nvSpPr>
          <p:cNvPr id="3" name="TextBox 2">
            <a:extLst>
              <a:ext uri="{FF2B5EF4-FFF2-40B4-BE49-F238E27FC236}">
                <a16:creationId xmlns:a16="http://schemas.microsoft.com/office/drawing/2014/main" id="{091B3DB3-D111-E64E-4290-861F6633E6F5}"/>
              </a:ext>
            </a:extLst>
          </p:cNvPr>
          <p:cNvSpPr txBox="1"/>
          <p:nvPr/>
        </p:nvSpPr>
        <p:spPr>
          <a:xfrm>
            <a:off x="5286375" y="2051108"/>
            <a:ext cx="3495675" cy="2554545"/>
          </a:xfrm>
          <a:prstGeom prst="rect">
            <a:avLst/>
          </a:prstGeom>
          <a:noFill/>
        </p:spPr>
        <p:txBody>
          <a:bodyPr wrap="square" rtlCol="0">
            <a:spAutoFit/>
          </a:bodyPr>
          <a:lstStyle/>
          <a:p>
            <a:pPr algn="ctr"/>
            <a:r>
              <a:rPr lang="en-US" sz="3200" dirty="0">
                <a:solidFill>
                  <a:schemeClr val="bg1"/>
                </a:solidFill>
              </a:rPr>
              <a:t>In 2023, it’s estimated that up to 50 Million people are living in a form of slavery…</a:t>
            </a:r>
          </a:p>
        </p:txBody>
      </p:sp>
    </p:spTree>
    <p:extLst>
      <p:ext uri="{BB962C8B-B14F-4D97-AF65-F5344CB8AC3E}">
        <p14:creationId xmlns:p14="http://schemas.microsoft.com/office/powerpoint/2010/main" val="302646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3" name="Picture 2">
            <a:extLst>
              <a:ext uri="{FF2B5EF4-FFF2-40B4-BE49-F238E27FC236}">
                <a16:creationId xmlns:a16="http://schemas.microsoft.com/office/drawing/2014/main" id="{5EB2FB06-1184-4EEF-4305-2C1670F176B2}"/>
              </a:ext>
            </a:extLst>
          </p:cNvPr>
          <p:cNvPicPr>
            <a:picLocks noChangeAspect="1"/>
          </p:cNvPicPr>
          <p:nvPr/>
        </p:nvPicPr>
        <p:blipFill rotWithShape="1">
          <a:blip r:embed="rId2"/>
          <a:srcRect l="14584" t="18712" r="36354" b="5839"/>
          <a:stretch/>
        </p:blipFill>
        <p:spPr>
          <a:xfrm>
            <a:off x="173736" y="1666876"/>
            <a:ext cx="4609917" cy="4002406"/>
          </a:xfrm>
          <a:prstGeom prst="rect">
            <a:avLst/>
          </a:prstGeom>
          <a:effectLst>
            <a:softEdge rad="63500"/>
          </a:effectLst>
        </p:spPr>
      </p:pic>
      <p:grpSp>
        <p:nvGrpSpPr>
          <p:cNvPr id="2052" name="Group 2051">
            <a:extLst>
              <a:ext uri="{FF2B5EF4-FFF2-40B4-BE49-F238E27FC236}">
                <a16:creationId xmlns:a16="http://schemas.microsoft.com/office/drawing/2014/main" id="{3D078854-2577-CA91-5BD6-D29281EAAF0E}"/>
              </a:ext>
            </a:extLst>
          </p:cNvPr>
          <p:cNvGrpSpPr/>
          <p:nvPr/>
        </p:nvGrpSpPr>
        <p:grpSpPr>
          <a:xfrm>
            <a:off x="4933950" y="1074918"/>
            <a:ext cx="4036314" cy="4501363"/>
            <a:chOff x="4933950" y="1074918"/>
            <a:chExt cx="4036314" cy="4501363"/>
          </a:xfrm>
        </p:grpSpPr>
        <p:sp>
          <p:nvSpPr>
            <p:cNvPr id="2" name="TextBox 1">
              <a:extLst>
                <a:ext uri="{FF2B5EF4-FFF2-40B4-BE49-F238E27FC236}">
                  <a16:creationId xmlns:a16="http://schemas.microsoft.com/office/drawing/2014/main" id="{1B20C864-75E5-0A34-6808-27EA0FD72331}"/>
                </a:ext>
              </a:extLst>
            </p:cNvPr>
            <p:cNvSpPr txBox="1"/>
            <p:nvPr/>
          </p:nvSpPr>
          <p:spPr>
            <a:xfrm>
              <a:off x="4933950" y="1074918"/>
              <a:ext cx="4036314" cy="3405228"/>
            </a:xfrm>
            <a:prstGeom prst="rect">
              <a:avLst/>
            </a:prstGeom>
            <a:noFill/>
          </p:spPr>
          <p:txBody>
            <a:bodyPr wrap="square" rtlCol="0">
              <a:spAutoFit/>
            </a:bodyPr>
            <a:lstStyle/>
            <a:p>
              <a:pPr algn="ctr">
                <a:lnSpc>
                  <a:spcPct val="150000"/>
                </a:lnSpc>
              </a:pPr>
              <a:r>
                <a:rPr lang="en-US" sz="2400" dirty="0">
                  <a:solidFill>
                    <a:schemeClr val="bg1"/>
                  </a:solidFill>
                </a:rPr>
                <a:t>G20 Nations </a:t>
              </a:r>
            </a:p>
            <a:p>
              <a:pPr marL="285750" indent="-285750">
                <a:lnSpc>
                  <a:spcPct val="150000"/>
                </a:lnSpc>
                <a:buFont typeface="Arial" panose="020B0604020202020204" pitchFamily="34" charset="0"/>
                <a:buChar char="•"/>
              </a:pPr>
              <a:r>
                <a:rPr lang="en-US" sz="1400" dirty="0">
                  <a:solidFill>
                    <a:schemeClr val="bg1"/>
                  </a:solidFill>
                </a:rPr>
                <a:t>Home to 50% of those living in slavery</a:t>
              </a:r>
            </a:p>
            <a:p>
              <a:pPr marL="285750" indent="-285750">
                <a:lnSpc>
                  <a:spcPct val="150000"/>
                </a:lnSpc>
                <a:buFont typeface="Arial" panose="020B0604020202020204" pitchFamily="34" charset="0"/>
                <a:buChar char="•"/>
              </a:pPr>
              <a:r>
                <a:rPr lang="en-US" sz="1400" dirty="0">
                  <a:solidFill>
                    <a:schemeClr val="bg1"/>
                  </a:solidFill>
                </a:rPr>
                <a:t>Imports $468 Billion USD of ‘at risk products’</a:t>
              </a:r>
            </a:p>
            <a:p>
              <a:pPr marL="742950" lvl="1" indent="-285750">
                <a:lnSpc>
                  <a:spcPct val="150000"/>
                </a:lnSpc>
                <a:buFont typeface="Arial" panose="020B0604020202020204" pitchFamily="34" charset="0"/>
                <a:buChar char="•"/>
              </a:pPr>
              <a:r>
                <a:rPr lang="en-US" sz="1400" dirty="0">
                  <a:solidFill>
                    <a:schemeClr val="bg1"/>
                  </a:solidFill>
                </a:rPr>
                <a:t>USA is largest importer at $169 Billion USD</a:t>
              </a:r>
            </a:p>
            <a:p>
              <a:pPr marL="285750" indent="-285750">
                <a:lnSpc>
                  <a:spcPct val="150000"/>
                </a:lnSpc>
                <a:buFont typeface="Arial" panose="020B0604020202020204" pitchFamily="34" charset="0"/>
                <a:buChar char="•"/>
              </a:pPr>
              <a:r>
                <a:rPr lang="en-US" sz="1400" dirty="0">
                  <a:solidFill>
                    <a:schemeClr val="bg1"/>
                  </a:solidFill>
                </a:rPr>
                <a:t>Electronics highest value at $243 Billion USD</a:t>
              </a:r>
            </a:p>
            <a:p>
              <a:pPr>
                <a:lnSpc>
                  <a:spcPct val="150000"/>
                </a:lnSpc>
              </a:pPr>
              <a:endParaRPr lang="en-US" sz="1400" dirty="0">
                <a:solidFill>
                  <a:schemeClr val="bg1"/>
                </a:solidFill>
              </a:endParaRPr>
            </a:p>
            <a:p>
              <a:pPr>
                <a:lnSpc>
                  <a:spcPct val="150000"/>
                </a:lnSpc>
              </a:pPr>
              <a:endParaRPr lang="en-US" sz="1400" dirty="0">
                <a:solidFill>
                  <a:schemeClr val="bg1"/>
                </a:solidFill>
              </a:endParaRPr>
            </a:p>
            <a:p>
              <a:pPr>
                <a:lnSpc>
                  <a:spcPct val="150000"/>
                </a:lnSpc>
              </a:pPr>
              <a:endParaRPr lang="en-US" sz="1400" dirty="0">
                <a:solidFill>
                  <a:schemeClr val="bg1"/>
                </a:solidFill>
              </a:endParaRPr>
            </a:p>
            <a:p>
              <a:pPr>
                <a:lnSpc>
                  <a:spcPct val="150000"/>
                </a:lnSpc>
              </a:pPr>
              <a:endParaRPr lang="en-US" sz="2400" dirty="0">
                <a:solidFill>
                  <a:schemeClr val="bg1"/>
                </a:solidFill>
              </a:endParaRPr>
            </a:p>
          </p:txBody>
        </p:sp>
        <p:pic>
          <p:nvPicPr>
            <p:cNvPr id="2050" name="Picture 2" descr="black and white world map poster | Zazzle | Color world map, World map  poster, Map poster">
              <a:extLst>
                <a:ext uri="{FF2B5EF4-FFF2-40B4-BE49-F238E27FC236}">
                  <a16:creationId xmlns:a16="http://schemas.microsoft.com/office/drawing/2014/main" id="{076759FB-2609-E745-F2F9-AFBDCCB227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12" t="24414" r="5859" b="26797"/>
            <a:stretch/>
          </p:blipFill>
          <p:spPr bwMode="auto">
            <a:xfrm>
              <a:off x="4933950" y="3295116"/>
              <a:ext cx="4036314" cy="228116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oup 30">
            <a:extLst>
              <a:ext uri="{FF2B5EF4-FFF2-40B4-BE49-F238E27FC236}">
                <a16:creationId xmlns:a16="http://schemas.microsoft.com/office/drawing/2014/main" id="{1A383127-C30A-DAF6-9021-5CF94BDBB529}"/>
              </a:ext>
            </a:extLst>
          </p:cNvPr>
          <p:cNvGrpSpPr/>
          <p:nvPr/>
        </p:nvGrpSpPr>
        <p:grpSpPr>
          <a:xfrm>
            <a:off x="7996280" y="4241032"/>
            <a:ext cx="1147720" cy="563291"/>
            <a:chOff x="7996280" y="4241032"/>
            <a:chExt cx="1147720" cy="563291"/>
          </a:xfrm>
        </p:grpSpPr>
        <p:sp>
          <p:nvSpPr>
            <p:cNvPr id="6" name="TextBox 5">
              <a:extLst>
                <a:ext uri="{FF2B5EF4-FFF2-40B4-BE49-F238E27FC236}">
                  <a16:creationId xmlns:a16="http://schemas.microsoft.com/office/drawing/2014/main" id="{52F32E25-DEBB-8191-B427-721F34CB8F68}"/>
                </a:ext>
              </a:extLst>
            </p:cNvPr>
            <p:cNvSpPr txBox="1"/>
            <p:nvPr/>
          </p:nvSpPr>
          <p:spPr>
            <a:xfrm>
              <a:off x="8296275" y="4281103"/>
              <a:ext cx="847725" cy="523220"/>
            </a:xfrm>
            <a:prstGeom prst="rect">
              <a:avLst/>
            </a:prstGeom>
            <a:noFill/>
          </p:spPr>
          <p:txBody>
            <a:bodyPr wrap="square" rtlCol="0">
              <a:spAutoFit/>
            </a:bodyPr>
            <a:lstStyle/>
            <a:p>
              <a:pPr algn="ctr"/>
              <a:r>
                <a:rPr lang="en-US" sz="1400" dirty="0">
                  <a:solidFill>
                    <a:srgbClr val="FFC000"/>
                  </a:solidFill>
                </a:rPr>
                <a:t>China</a:t>
              </a:r>
            </a:p>
            <a:p>
              <a:pPr algn="ctr"/>
              <a:r>
                <a:rPr lang="en-US" sz="1400" dirty="0">
                  <a:solidFill>
                    <a:srgbClr val="FFC000"/>
                  </a:solidFill>
                </a:rPr>
                <a:t>5.8M</a:t>
              </a:r>
            </a:p>
          </p:txBody>
        </p:sp>
        <p:cxnSp>
          <p:nvCxnSpPr>
            <p:cNvPr id="15" name="Straight Connector 14">
              <a:extLst>
                <a:ext uri="{FF2B5EF4-FFF2-40B4-BE49-F238E27FC236}">
                  <a16:creationId xmlns:a16="http://schemas.microsoft.com/office/drawing/2014/main" id="{19620852-A3DC-982A-ACAF-AEA11F10DCF1}"/>
                </a:ext>
              </a:extLst>
            </p:cNvPr>
            <p:cNvCxnSpPr>
              <a:cxnSpLocks/>
            </p:cNvCxnSpPr>
            <p:nvPr/>
          </p:nvCxnSpPr>
          <p:spPr>
            <a:xfrm flipH="1" flipV="1">
              <a:off x="7996280" y="4241032"/>
              <a:ext cx="501871" cy="254664"/>
            </a:xfrm>
            <a:prstGeom prst="line">
              <a:avLst/>
            </a:prstGeom>
            <a:ln w="158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818BBF06-64E0-8680-0D39-CD050F0A803A}"/>
              </a:ext>
            </a:extLst>
          </p:cNvPr>
          <p:cNvGrpSpPr/>
          <p:nvPr/>
        </p:nvGrpSpPr>
        <p:grpSpPr>
          <a:xfrm>
            <a:off x="7706892" y="3013726"/>
            <a:ext cx="1324879" cy="1024670"/>
            <a:chOff x="7706892" y="3013726"/>
            <a:chExt cx="1324879" cy="1024670"/>
          </a:xfrm>
        </p:grpSpPr>
        <p:sp>
          <p:nvSpPr>
            <p:cNvPr id="7" name="TextBox 6">
              <a:extLst>
                <a:ext uri="{FF2B5EF4-FFF2-40B4-BE49-F238E27FC236}">
                  <a16:creationId xmlns:a16="http://schemas.microsoft.com/office/drawing/2014/main" id="{81533FC7-A4CE-4198-CEE8-0A407950379D}"/>
                </a:ext>
              </a:extLst>
            </p:cNvPr>
            <p:cNvSpPr txBox="1"/>
            <p:nvPr/>
          </p:nvSpPr>
          <p:spPr>
            <a:xfrm>
              <a:off x="8184046" y="3013726"/>
              <a:ext cx="847725" cy="523220"/>
            </a:xfrm>
            <a:prstGeom prst="rect">
              <a:avLst/>
            </a:prstGeom>
            <a:noFill/>
          </p:spPr>
          <p:txBody>
            <a:bodyPr wrap="square" rtlCol="0">
              <a:spAutoFit/>
            </a:bodyPr>
            <a:lstStyle/>
            <a:p>
              <a:pPr algn="ctr"/>
              <a:r>
                <a:rPr lang="en-US" sz="1400" dirty="0">
                  <a:solidFill>
                    <a:srgbClr val="FFC000"/>
                  </a:solidFill>
                </a:rPr>
                <a:t>Russia</a:t>
              </a:r>
            </a:p>
            <a:p>
              <a:pPr algn="ctr"/>
              <a:r>
                <a:rPr lang="en-US" sz="1400" dirty="0">
                  <a:solidFill>
                    <a:srgbClr val="FFC000"/>
                  </a:solidFill>
                </a:rPr>
                <a:t>1.9M</a:t>
              </a:r>
            </a:p>
          </p:txBody>
        </p:sp>
        <p:cxnSp>
          <p:nvCxnSpPr>
            <p:cNvPr id="17" name="Straight Connector 16">
              <a:extLst>
                <a:ext uri="{FF2B5EF4-FFF2-40B4-BE49-F238E27FC236}">
                  <a16:creationId xmlns:a16="http://schemas.microsoft.com/office/drawing/2014/main" id="{377319E2-7AB7-2972-523F-172782FFA188}"/>
                </a:ext>
              </a:extLst>
            </p:cNvPr>
            <p:cNvCxnSpPr>
              <a:cxnSpLocks/>
            </p:cNvCxnSpPr>
            <p:nvPr/>
          </p:nvCxnSpPr>
          <p:spPr>
            <a:xfrm flipV="1">
              <a:off x="7706892" y="3295116"/>
              <a:ext cx="627192" cy="743280"/>
            </a:xfrm>
            <a:prstGeom prst="line">
              <a:avLst/>
            </a:prstGeom>
            <a:ln w="158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048" name="Group 2047">
            <a:extLst>
              <a:ext uri="{FF2B5EF4-FFF2-40B4-BE49-F238E27FC236}">
                <a16:creationId xmlns:a16="http://schemas.microsoft.com/office/drawing/2014/main" id="{E4B4E21B-A0F2-DAE8-B9F0-B9D5083CE2B2}"/>
              </a:ext>
            </a:extLst>
          </p:cNvPr>
          <p:cNvGrpSpPr/>
          <p:nvPr/>
        </p:nvGrpSpPr>
        <p:grpSpPr>
          <a:xfrm>
            <a:off x="7996280" y="4851378"/>
            <a:ext cx="1003742" cy="1242092"/>
            <a:chOff x="7996280" y="4851378"/>
            <a:chExt cx="1003742" cy="1242092"/>
          </a:xfrm>
        </p:grpSpPr>
        <p:sp>
          <p:nvSpPr>
            <p:cNvPr id="11" name="TextBox 10">
              <a:extLst>
                <a:ext uri="{FF2B5EF4-FFF2-40B4-BE49-F238E27FC236}">
                  <a16:creationId xmlns:a16="http://schemas.microsoft.com/office/drawing/2014/main" id="{8DFC49F0-A3B8-D583-1074-2E5C870D8422}"/>
                </a:ext>
              </a:extLst>
            </p:cNvPr>
            <p:cNvSpPr txBox="1"/>
            <p:nvPr/>
          </p:nvSpPr>
          <p:spPr>
            <a:xfrm>
              <a:off x="7996280" y="5570250"/>
              <a:ext cx="1003742" cy="523220"/>
            </a:xfrm>
            <a:prstGeom prst="rect">
              <a:avLst/>
            </a:prstGeom>
            <a:noFill/>
          </p:spPr>
          <p:txBody>
            <a:bodyPr wrap="square" rtlCol="0">
              <a:spAutoFit/>
            </a:bodyPr>
            <a:lstStyle/>
            <a:p>
              <a:pPr algn="ctr"/>
              <a:r>
                <a:rPr lang="en-US" sz="1400" dirty="0">
                  <a:solidFill>
                    <a:srgbClr val="FFC000"/>
                  </a:solidFill>
                </a:rPr>
                <a:t>Indonesia</a:t>
              </a:r>
            </a:p>
            <a:p>
              <a:pPr algn="ctr"/>
              <a:r>
                <a:rPr lang="en-US" sz="1400" dirty="0">
                  <a:solidFill>
                    <a:srgbClr val="FFC000"/>
                  </a:solidFill>
                </a:rPr>
                <a:t>1.8M</a:t>
              </a:r>
            </a:p>
          </p:txBody>
        </p:sp>
        <p:cxnSp>
          <p:nvCxnSpPr>
            <p:cNvPr id="20" name="Straight Connector 19">
              <a:extLst>
                <a:ext uri="{FF2B5EF4-FFF2-40B4-BE49-F238E27FC236}">
                  <a16:creationId xmlns:a16="http://schemas.microsoft.com/office/drawing/2014/main" id="{1552D23E-C85E-DF7D-933B-138357EDBF93}"/>
                </a:ext>
              </a:extLst>
            </p:cNvPr>
            <p:cNvCxnSpPr>
              <a:cxnSpLocks/>
            </p:cNvCxnSpPr>
            <p:nvPr/>
          </p:nvCxnSpPr>
          <p:spPr>
            <a:xfrm flipH="1" flipV="1">
              <a:off x="7996280" y="4851378"/>
              <a:ext cx="430989" cy="718872"/>
            </a:xfrm>
            <a:prstGeom prst="line">
              <a:avLst/>
            </a:prstGeom>
            <a:ln w="158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2CE97355-B9EB-2D97-F412-6AF2A3E04FEF}"/>
              </a:ext>
            </a:extLst>
          </p:cNvPr>
          <p:cNvGrpSpPr/>
          <p:nvPr/>
        </p:nvGrpSpPr>
        <p:grpSpPr>
          <a:xfrm>
            <a:off x="7178313" y="4573873"/>
            <a:ext cx="847725" cy="1361810"/>
            <a:chOff x="7178313" y="4573873"/>
            <a:chExt cx="847725" cy="1361810"/>
          </a:xfrm>
        </p:grpSpPr>
        <p:sp>
          <p:nvSpPr>
            <p:cNvPr id="5" name="TextBox 4">
              <a:extLst>
                <a:ext uri="{FF2B5EF4-FFF2-40B4-BE49-F238E27FC236}">
                  <a16:creationId xmlns:a16="http://schemas.microsoft.com/office/drawing/2014/main" id="{8D72E409-0FA0-A5D4-601E-16B0F85C75FD}"/>
                </a:ext>
              </a:extLst>
            </p:cNvPr>
            <p:cNvSpPr txBox="1"/>
            <p:nvPr/>
          </p:nvSpPr>
          <p:spPr>
            <a:xfrm>
              <a:off x="7178313" y="5412463"/>
              <a:ext cx="847725" cy="523220"/>
            </a:xfrm>
            <a:prstGeom prst="rect">
              <a:avLst/>
            </a:prstGeom>
            <a:noFill/>
          </p:spPr>
          <p:txBody>
            <a:bodyPr wrap="square" rtlCol="0">
              <a:spAutoFit/>
            </a:bodyPr>
            <a:lstStyle/>
            <a:p>
              <a:pPr algn="ctr"/>
              <a:r>
                <a:rPr lang="en-US" sz="1400" dirty="0">
                  <a:solidFill>
                    <a:srgbClr val="FFC000"/>
                  </a:solidFill>
                </a:rPr>
                <a:t>India</a:t>
              </a:r>
            </a:p>
            <a:p>
              <a:pPr algn="ctr"/>
              <a:r>
                <a:rPr lang="en-US" sz="1400" dirty="0">
                  <a:solidFill>
                    <a:srgbClr val="FFC000"/>
                  </a:solidFill>
                </a:rPr>
                <a:t>11M</a:t>
              </a:r>
            </a:p>
          </p:txBody>
        </p:sp>
        <p:cxnSp>
          <p:nvCxnSpPr>
            <p:cNvPr id="22" name="Straight Connector 21">
              <a:extLst>
                <a:ext uri="{FF2B5EF4-FFF2-40B4-BE49-F238E27FC236}">
                  <a16:creationId xmlns:a16="http://schemas.microsoft.com/office/drawing/2014/main" id="{74923F26-7B4A-FF70-E4D8-595DFC2B8330}"/>
                </a:ext>
              </a:extLst>
            </p:cNvPr>
            <p:cNvCxnSpPr>
              <a:cxnSpLocks/>
            </p:cNvCxnSpPr>
            <p:nvPr/>
          </p:nvCxnSpPr>
          <p:spPr>
            <a:xfrm flipV="1">
              <a:off x="7602175" y="4573873"/>
              <a:ext cx="90505" cy="834083"/>
            </a:xfrm>
            <a:prstGeom prst="line">
              <a:avLst/>
            </a:prstGeom>
            <a:ln w="158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049" name="Group 2048">
            <a:extLst>
              <a:ext uri="{FF2B5EF4-FFF2-40B4-BE49-F238E27FC236}">
                <a16:creationId xmlns:a16="http://schemas.microsoft.com/office/drawing/2014/main" id="{0174C94E-0DD2-2991-8AD5-EC1BA6E5634D}"/>
              </a:ext>
            </a:extLst>
          </p:cNvPr>
          <p:cNvGrpSpPr/>
          <p:nvPr/>
        </p:nvGrpSpPr>
        <p:grpSpPr>
          <a:xfrm>
            <a:off x="5930655" y="4145513"/>
            <a:ext cx="1247658" cy="523220"/>
            <a:chOff x="5930655" y="4145513"/>
            <a:chExt cx="1247658" cy="523220"/>
          </a:xfrm>
        </p:grpSpPr>
        <p:sp>
          <p:nvSpPr>
            <p:cNvPr id="12" name="TextBox 11">
              <a:extLst>
                <a:ext uri="{FF2B5EF4-FFF2-40B4-BE49-F238E27FC236}">
                  <a16:creationId xmlns:a16="http://schemas.microsoft.com/office/drawing/2014/main" id="{541D2ECF-E993-A008-E7E6-9F208295A4A7}"/>
                </a:ext>
              </a:extLst>
            </p:cNvPr>
            <p:cNvSpPr txBox="1"/>
            <p:nvPr/>
          </p:nvSpPr>
          <p:spPr>
            <a:xfrm>
              <a:off x="5930655" y="4145513"/>
              <a:ext cx="847725" cy="523220"/>
            </a:xfrm>
            <a:prstGeom prst="rect">
              <a:avLst/>
            </a:prstGeom>
            <a:noFill/>
          </p:spPr>
          <p:txBody>
            <a:bodyPr wrap="square" rtlCol="0">
              <a:spAutoFit/>
            </a:bodyPr>
            <a:lstStyle/>
            <a:p>
              <a:pPr algn="ctr"/>
              <a:r>
                <a:rPr lang="en-US" sz="1400" dirty="0">
                  <a:solidFill>
                    <a:srgbClr val="FFC000"/>
                  </a:solidFill>
                </a:rPr>
                <a:t>Türkiye</a:t>
              </a:r>
            </a:p>
            <a:p>
              <a:pPr algn="ctr"/>
              <a:r>
                <a:rPr lang="en-US" sz="1400" dirty="0">
                  <a:solidFill>
                    <a:srgbClr val="FFC000"/>
                  </a:solidFill>
                </a:rPr>
                <a:t>1.3M</a:t>
              </a:r>
            </a:p>
          </p:txBody>
        </p:sp>
        <p:cxnSp>
          <p:nvCxnSpPr>
            <p:cNvPr id="24" name="Straight Connector 23">
              <a:extLst>
                <a:ext uri="{FF2B5EF4-FFF2-40B4-BE49-F238E27FC236}">
                  <a16:creationId xmlns:a16="http://schemas.microsoft.com/office/drawing/2014/main" id="{56378419-9D7E-DE8A-605C-A8B3FE30D9F4}"/>
                </a:ext>
              </a:extLst>
            </p:cNvPr>
            <p:cNvCxnSpPr>
              <a:cxnSpLocks/>
            </p:cNvCxnSpPr>
            <p:nvPr/>
          </p:nvCxnSpPr>
          <p:spPr>
            <a:xfrm flipH="1">
              <a:off x="6595683" y="4281103"/>
              <a:ext cx="582630" cy="144239"/>
            </a:xfrm>
            <a:prstGeom prst="line">
              <a:avLst/>
            </a:prstGeom>
            <a:ln w="158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051" name="Group 2050">
            <a:extLst>
              <a:ext uri="{FF2B5EF4-FFF2-40B4-BE49-F238E27FC236}">
                <a16:creationId xmlns:a16="http://schemas.microsoft.com/office/drawing/2014/main" id="{A2C2F3A2-2ECF-23B2-1DEA-C5B126AA1DEB}"/>
              </a:ext>
            </a:extLst>
          </p:cNvPr>
          <p:cNvGrpSpPr/>
          <p:nvPr/>
        </p:nvGrpSpPr>
        <p:grpSpPr>
          <a:xfrm>
            <a:off x="4771688" y="4112508"/>
            <a:ext cx="892691" cy="927435"/>
            <a:chOff x="4771688" y="4112508"/>
            <a:chExt cx="892691" cy="927435"/>
          </a:xfrm>
        </p:grpSpPr>
        <p:sp>
          <p:nvSpPr>
            <p:cNvPr id="13" name="TextBox 12">
              <a:extLst>
                <a:ext uri="{FF2B5EF4-FFF2-40B4-BE49-F238E27FC236}">
                  <a16:creationId xmlns:a16="http://schemas.microsoft.com/office/drawing/2014/main" id="{355C84B4-F574-D0AF-2213-9EC32E26DD6D}"/>
                </a:ext>
              </a:extLst>
            </p:cNvPr>
            <p:cNvSpPr txBox="1"/>
            <p:nvPr/>
          </p:nvSpPr>
          <p:spPr>
            <a:xfrm>
              <a:off x="4771688" y="4516723"/>
              <a:ext cx="847725" cy="523220"/>
            </a:xfrm>
            <a:prstGeom prst="rect">
              <a:avLst/>
            </a:prstGeom>
            <a:noFill/>
          </p:spPr>
          <p:txBody>
            <a:bodyPr wrap="square" rtlCol="0">
              <a:spAutoFit/>
            </a:bodyPr>
            <a:lstStyle/>
            <a:p>
              <a:pPr algn="ctr"/>
              <a:r>
                <a:rPr lang="en-US" sz="1400" dirty="0">
                  <a:solidFill>
                    <a:srgbClr val="FFC000"/>
                  </a:solidFill>
                </a:rPr>
                <a:t>USA</a:t>
              </a:r>
            </a:p>
            <a:p>
              <a:pPr algn="ctr"/>
              <a:r>
                <a:rPr lang="en-US" sz="1400" dirty="0">
                  <a:solidFill>
                    <a:srgbClr val="FFC000"/>
                  </a:solidFill>
                </a:rPr>
                <a:t>1.1M</a:t>
              </a:r>
            </a:p>
          </p:txBody>
        </p:sp>
        <p:cxnSp>
          <p:nvCxnSpPr>
            <p:cNvPr id="26" name="Straight Connector 25">
              <a:extLst>
                <a:ext uri="{FF2B5EF4-FFF2-40B4-BE49-F238E27FC236}">
                  <a16:creationId xmlns:a16="http://schemas.microsoft.com/office/drawing/2014/main" id="{BB7938DC-8890-8F70-2981-BE6B08097DB6}"/>
                </a:ext>
              </a:extLst>
            </p:cNvPr>
            <p:cNvCxnSpPr>
              <a:cxnSpLocks/>
              <a:endCxn id="13" idx="0"/>
            </p:cNvCxnSpPr>
            <p:nvPr/>
          </p:nvCxnSpPr>
          <p:spPr>
            <a:xfrm flipH="1">
              <a:off x="5195551" y="4112508"/>
              <a:ext cx="468828" cy="404215"/>
            </a:xfrm>
            <a:prstGeom prst="line">
              <a:avLst/>
            </a:prstGeom>
            <a:ln w="15875">
              <a:solidFill>
                <a:srgbClr val="FFC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604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wipe(up)">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down)">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048"/>
                                        </p:tgtEl>
                                        <p:attrNameLst>
                                          <p:attrName>style.visibility</p:attrName>
                                        </p:attrNameLst>
                                      </p:cBhvr>
                                      <p:to>
                                        <p:strVal val="visible"/>
                                      </p:to>
                                    </p:set>
                                    <p:animEffect transition="in" filter="wipe(up)">
                                      <p:cBhvr>
                                        <p:cTn id="27" dur="500"/>
                                        <p:tgtEl>
                                          <p:spTgt spid="204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049"/>
                                        </p:tgtEl>
                                        <p:attrNameLst>
                                          <p:attrName>style.visibility</p:attrName>
                                        </p:attrNameLst>
                                      </p:cBhvr>
                                      <p:to>
                                        <p:strVal val="visible"/>
                                      </p:to>
                                    </p:set>
                                    <p:animEffect transition="in" filter="wipe(right)">
                                      <p:cBhvr>
                                        <p:cTn id="32" dur="500"/>
                                        <p:tgtEl>
                                          <p:spTgt spid="204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2051"/>
                                        </p:tgtEl>
                                        <p:attrNameLst>
                                          <p:attrName>style.visibility</p:attrName>
                                        </p:attrNameLst>
                                      </p:cBhvr>
                                      <p:to>
                                        <p:strVal val="visible"/>
                                      </p:to>
                                    </p:set>
                                    <p:animEffect transition="in" filter="wipe(right)">
                                      <p:cBhvr>
                                        <p:cTn id="3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2" name="TextBox 1">
            <a:extLst>
              <a:ext uri="{FF2B5EF4-FFF2-40B4-BE49-F238E27FC236}">
                <a16:creationId xmlns:a16="http://schemas.microsoft.com/office/drawing/2014/main" id="{F4D2E424-8848-EB7A-0407-18353C080BCE}"/>
              </a:ext>
            </a:extLst>
          </p:cNvPr>
          <p:cNvSpPr txBox="1"/>
          <p:nvPr/>
        </p:nvSpPr>
        <p:spPr>
          <a:xfrm>
            <a:off x="361950" y="1238250"/>
            <a:ext cx="4581525" cy="523220"/>
          </a:xfrm>
          <a:prstGeom prst="rect">
            <a:avLst/>
          </a:prstGeom>
          <a:noFill/>
        </p:spPr>
        <p:txBody>
          <a:bodyPr wrap="square" rtlCol="0">
            <a:spAutoFit/>
          </a:bodyPr>
          <a:lstStyle/>
          <a:p>
            <a:r>
              <a:rPr lang="en-US" sz="2800" i="1" dirty="0">
                <a:solidFill>
                  <a:schemeClr val="bg1"/>
                </a:solidFill>
              </a:rPr>
              <a:t>Indentured Servitude:</a:t>
            </a:r>
          </a:p>
        </p:txBody>
      </p:sp>
      <p:sp>
        <p:nvSpPr>
          <p:cNvPr id="6" name="TextBox 5">
            <a:extLst>
              <a:ext uri="{FF2B5EF4-FFF2-40B4-BE49-F238E27FC236}">
                <a16:creationId xmlns:a16="http://schemas.microsoft.com/office/drawing/2014/main" id="{7B71DFED-5E1D-9E55-059C-6B804442B4E9}"/>
              </a:ext>
            </a:extLst>
          </p:cNvPr>
          <p:cNvSpPr txBox="1"/>
          <p:nvPr/>
        </p:nvSpPr>
        <p:spPr>
          <a:xfrm>
            <a:off x="361950" y="1851427"/>
            <a:ext cx="8172450" cy="1631216"/>
          </a:xfrm>
          <a:prstGeom prst="rect">
            <a:avLst/>
          </a:prstGeom>
          <a:noFill/>
        </p:spPr>
        <p:txBody>
          <a:bodyPr wrap="square">
            <a:spAutoFit/>
          </a:bodyPr>
          <a:lstStyle/>
          <a:p>
            <a:pPr algn="just"/>
            <a:r>
              <a:rPr lang="en-US" sz="2000" b="0" i="0" dirty="0">
                <a:solidFill>
                  <a:schemeClr val="bg1"/>
                </a:solidFill>
                <a:effectLst/>
                <a:latin typeface="Arial" panose="020B0604020202020204" pitchFamily="34" charset="0"/>
                <a:cs typeface="Arial" panose="020B0604020202020204" pitchFamily="34" charset="0"/>
              </a:rPr>
              <a:t>Indentured servitude is a form of labor in which a person is contracted to work without salary for a specific number of years. The contract, called an "indenture", may be entered "voluntarily" for purported eventual compensation or debt repayment, or it may be imposed "involuntarily" as a judicial punishment.</a:t>
            </a:r>
            <a:endParaRPr lang="en-US" sz="2000" dirty="0">
              <a:solidFill>
                <a:schemeClr val="bg1"/>
              </a:solidFill>
              <a:latin typeface="Arial" panose="020B0604020202020204" pitchFamily="34" charset="0"/>
              <a:cs typeface="Arial" panose="020B0604020202020204" pitchFamily="34" charset="0"/>
            </a:endParaRPr>
          </a:p>
        </p:txBody>
      </p:sp>
      <p:pic>
        <p:nvPicPr>
          <p:cNvPr id="17410" name="Picture 2" descr="The Journey To The Mayflower Voyage &amp; The Origins Of Puritanism |  HistoryExtra">
            <a:extLst>
              <a:ext uri="{FF2B5EF4-FFF2-40B4-BE49-F238E27FC236}">
                <a16:creationId xmlns:a16="http://schemas.microsoft.com/office/drawing/2014/main" id="{62372047-CEB3-C1B8-BD1F-377B41931A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8175" y="3572600"/>
            <a:ext cx="4061041" cy="2710181"/>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9A9005-64D7-D9D0-1601-29E6C674D264}"/>
              </a:ext>
            </a:extLst>
          </p:cNvPr>
          <p:cNvSpPr txBox="1"/>
          <p:nvPr/>
        </p:nvSpPr>
        <p:spPr>
          <a:xfrm>
            <a:off x="514350" y="4431863"/>
            <a:ext cx="3152775" cy="646331"/>
          </a:xfrm>
          <a:prstGeom prst="rect">
            <a:avLst/>
          </a:prstGeom>
          <a:noFill/>
        </p:spPr>
        <p:txBody>
          <a:bodyPr wrap="square" rtlCol="0">
            <a:spAutoFit/>
          </a:bodyPr>
          <a:lstStyle/>
          <a:p>
            <a:pPr algn="ctr"/>
            <a:r>
              <a:rPr lang="en-US" sz="3600" i="1" dirty="0">
                <a:solidFill>
                  <a:schemeClr val="bg1"/>
                </a:solidFill>
              </a:rPr>
              <a:t>Result of Debt</a:t>
            </a:r>
          </a:p>
        </p:txBody>
      </p:sp>
    </p:spTree>
    <p:extLst>
      <p:ext uri="{BB962C8B-B14F-4D97-AF65-F5344CB8AC3E}">
        <p14:creationId xmlns:p14="http://schemas.microsoft.com/office/powerpoint/2010/main" val="392780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2" name="TextBox 1">
            <a:extLst>
              <a:ext uri="{FF2B5EF4-FFF2-40B4-BE49-F238E27FC236}">
                <a16:creationId xmlns:a16="http://schemas.microsoft.com/office/drawing/2014/main" id="{F4D2E424-8848-EB7A-0407-18353C080BCE}"/>
              </a:ext>
            </a:extLst>
          </p:cNvPr>
          <p:cNvSpPr txBox="1"/>
          <p:nvPr/>
        </p:nvSpPr>
        <p:spPr>
          <a:xfrm>
            <a:off x="361950" y="1238250"/>
            <a:ext cx="4581525" cy="523220"/>
          </a:xfrm>
          <a:prstGeom prst="rect">
            <a:avLst/>
          </a:prstGeom>
          <a:noFill/>
        </p:spPr>
        <p:txBody>
          <a:bodyPr wrap="square" rtlCol="0">
            <a:spAutoFit/>
          </a:bodyPr>
          <a:lstStyle/>
          <a:p>
            <a:r>
              <a:rPr lang="en-US" sz="2800" i="1" dirty="0">
                <a:solidFill>
                  <a:schemeClr val="bg1"/>
                </a:solidFill>
              </a:rPr>
              <a:t>Indentured Servitude:</a:t>
            </a:r>
          </a:p>
        </p:txBody>
      </p:sp>
      <p:pic>
        <p:nvPicPr>
          <p:cNvPr id="3" name="Picture 2">
            <a:extLst>
              <a:ext uri="{FF2B5EF4-FFF2-40B4-BE49-F238E27FC236}">
                <a16:creationId xmlns:a16="http://schemas.microsoft.com/office/drawing/2014/main" id="{FA5D1A1C-240B-3EB5-2DAE-4F02D7871149}"/>
              </a:ext>
            </a:extLst>
          </p:cNvPr>
          <p:cNvPicPr>
            <a:picLocks noChangeAspect="1"/>
          </p:cNvPicPr>
          <p:nvPr/>
        </p:nvPicPr>
        <p:blipFill>
          <a:blip r:embed="rId2"/>
          <a:stretch>
            <a:fillRect/>
          </a:stretch>
        </p:blipFill>
        <p:spPr>
          <a:xfrm>
            <a:off x="4464177" y="2522502"/>
            <a:ext cx="4650722" cy="2658784"/>
          </a:xfrm>
          <a:prstGeom prst="rect">
            <a:avLst/>
          </a:prstGeom>
        </p:spPr>
      </p:pic>
      <p:pic>
        <p:nvPicPr>
          <p:cNvPr id="18434" name="Picture 2" descr="Workhouses | Schoolshistory.org.uk">
            <a:extLst>
              <a:ext uri="{FF2B5EF4-FFF2-40B4-BE49-F238E27FC236}">
                <a16:creationId xmlns:a16="http://schemas.microsoft.com/office/drawing/2014/main" id="{73BB5D98-6900-AB75-BF84-56C8887098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 y="2522502"/>
            <a:ext cx="4467225" cy="2658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059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5" name="Picture 6" descr="629346431 - Ancient civilizations timeline - History | Ancient  civilizations timeline, Ancient history timeline, Ancient civilizations">
            <a:extLst>
              <a:ext uri="{FF2B5EF4-FFF2-40B4-BE49-F238E27FC236}">
                <a16:creationId xmlns:a16="http://schemas.microsoft.com/office/drawing/2014/main" id="{FBDC062E-3D8A-BAE7-FC6D-048AE25549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2" t="5484" r="2833" b="5178"/>
          <a:stretch/>
        </p:blipFill>
        <p:spPr bwMode="auto">
          <a:xfrm>
            <a:off x="552450" y="1045575"/>
            <a:ext cx="8058150" cy="5175373"/>
          </a:xfrm>
          <a:prstGeom prst="rect">
            <a:avLst/>
          </a:prstGeom>
          <a:noFill/>
          <a:effectLst>
            <a:softEdge rad="254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632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063AC34A-4460-BB10-A8D1-E92249C9FD8A}"/>
              </a:ext>
            </a:extLst>
          </p:cNvPr>
          <p:cNvSpPr txBox="1"/>
          <p:nvPr/>
        </p:nvSpPr>
        <p:spPr>
          <a:xfrm>
            <a:off x="314325" y="1282596"/>
            <a:ext cx="5409819" cy="2831544"/>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Genesis 37</a:t>
            </a:r>
          </a:p>
          <a:p>
            <a:pPr algn="just"/>
            <a:r>
              <a:rPr lang="en-US" sz="2200" b="1" i="0" baseline="30000" dirty="0">
                <a:solidFill>
                  <a:schemeClr val="bg1"/>
                </a:solidFill>
                <a:effectLst/>
                <a:latin typeface="Bell MT" panose="02020503060305020303" pitchFamily="18" charset="0"/>
              </a:rPr>
              <a:t>26</a:t>
            </a:r>
            <a:r>
              <a:rPr lang="en-US" sz="2000" b="1" i="0" baseline="30000" dirty="0">
                <a:solidFill>
                  <a:schemeClr val="bg1"/>
                </a:solidFill>
                <a:effectLst/>
                <a:latin typeface="Bell MT" panose="02020503060305020303" pitchFamily="18" charset="0"/>
              </a:rPr>
              <a:t> </a:t>
            </a:r>
            <a:r>
              <a:rPr lang="en-US" sz="2200" b="0" i="0" dirty="0">
                <a:solidFill>
                  <a:schemeClr val="bg1"/>
                </a:solidFill>
                <a:effectLst/>
                <a:latin typeface="Bell MT" panose="02020503060305020303" pitchFamily="18" charset="0"/>
              </a:rPr>
              <a:t>And Judah said unto his brethren, What profit is it if we slay our brother, and conceal his blood?</a:t>
            </a:r>
          </a:p>
          <a:p>
            <a:pPr algn="just"/>
            <a:r>
              <a:rPr lang="en-US" sz="2200" b="1" i="0" baseline="30000" dirty="0">
                <a:solidFill>
                  <a:schemeClr val="bg1"/>
                </a:solidFill>
                <a:effectLst/>
                <a:latin typeface="Bell MT" panose="02020503060305020303" pitchFamily="18" charset="0"/>
              </a:rPr>
              <a:t>27 </a:t>
            </a:r>
            <a:r>
              <a:rPr lang="en-US" sz="2200" b="0" i="0" dirty="0">
                <a:solidFill>
                  <a:schemeClr val="bg1"/>
                </a:solidFill>
                <a:effectLst/>
                <a:latin typeface="Bell MT" panose="02020503060305020303" pitchFamily="18" charset="0"/>
              </a:rPr>
              <a:t>Come, and let us sell him to the </a:t>
            </a:r>
            <a:r>
              <a:rPr lang="en-US" sz="2200" b="0" i="0" dirty="0" err="1">
                <a:solidFill>
                  <a:schemeClr val="bg1"/>
                </a:solidFill>
                <a:effectLst/>
                <a:latin typeface="Bell MT" panose="02020503060305020303" pitchFamily="18" charset="0"/>
              </a:rPr>
              <a:t>Ishmeelites</a:t>
            </a:r>
            <a:r>
              <a:rPr lang="en-US" sz="2200" b="0" i="0" dirty="0">
                <a:solidFill>
                  <a:schemeClr val="bg1"/>
                </a:solidFill>
                <a:effectLst/>
                <a:latin typeface="Bell MT" panose="02020503060305020303" pitchFamily="18" charset="0"/>
              </a:rPr>
              <a:t>, and let not our hand be upon him; for he is our brother and our flesh. And his brethren were content.</a:t>
            </a:r>
          </a:p>
        </p:txBody>
      </p:sp>
      <p:pic>
        <p:nvPicPr>
          <p:cNvPr id="1026" name="Picture 2" descr="Joseph Accuses His Brothers of Selling Him – But Did They? - TheTorah.com">
            <a:extLst>
              <a:ext uri="{FF2B5EF4-FFF2-40B4-BE49-F238E27FC236}">
                <a16:creationId xmlns:a16="http://schemas.microsoft.com/office/drawing/2014/main" id="{5DB4C300-FB3B-C957-ACB4-650F9CA15C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44" y="1689240"/>
            <a:ext cx="3250297" cy="223288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85E802-384E-43DA-5920-F6C7975DEA75}"/>
              </a:ext>
            </a:extLst>
          </p:cNvPr>
          <p:cNvSpPr txBox="1"/>
          <p:nvPr/>
        </p:nvSpPr>
        <p:spPr>
          <a:xfrm>
            <a:off x="321959" y="4039896"/>
            <a:ext cx="8652482" cy="1107996"/>
          </a:xfrm>
          <a:prstGeom prst="rect">
            <a:avLst/>
          </a:prstGeom>
          <a:noFill/>
        </p:spPr>
        <p:txBody>
          <a:bodyPr wrap="square">
            <a:spAutoFit/>
          </a:bodyPr>
          <a:lstStyle/>
          <a:p>
            <a:pPr algn="just"/>
            <a:r>
              <a:rPr lang="en-US" sz="2200" b="1" i="0" baseline="30000" dirty="0">
                <a:solidFill>
                  <a:schemeClr val="bg1"/>
                </a:solidFill>
                <a:effectLst/>
                <a:latin typeface="Bell MT" panose="02020503060305020303" pitchFamily="18" charset="0"/>
              </a:rPr>
              <a:t>28 </a:t>
            </a:r>
            <a:r>
              <a:rPr lang="en-US" sz="2200" b="0" i="0" dirty="0">
                <a:solidFill>
                  <a:schemeClr val="bg1"/>
                </a:solidFill>
                <a:effectLst/>
                <a:latin typeface="Bell MT" panose="02020503060305020303" pitchFamily="18" charset="0"/>
              </a:rPr>
              <a:t>Then there passed by Midianites merchantmen; and they drew and lifted up Joseph out of the pit, and sold Joseph to the </a:t>
            </a:r>
            <a:r>
              <a:rPr lang="en-US" sz="2200" b="0" i="0" dirty="0" err="1">
                <a:solidFill>
                  <a:schemeClr val="bg1"/>
                </a:solidFill>
                <a:effectLst/>
                <a:latin typeface="Bell MT" panose="02020503060305020303" pitchFamily="18" charset="0"/>
              </a:rPr>
              <a:t>Ishmeelites</a:t>
            </a:r>
            <a:r>
              <a:rPr lang="en-US" sz="2200" b="0" i="0" dirty="0">
                <a:solidFill>
                  <a:schemeClr val="bg1"/>
                </a:solidFill>
                <a:effectLst/>
                <a:latin typeface="Bell MT" panose="02020503060305020303" pitchFamily="18" charset="0"/>
              </a:rPr>
              <a:t> for twenty pieces of silver: and they brought Joseph into Egypt.</a:t>
            </a:r>
          </a:p>
        </p:txBody>
      </p:sp>
    </p:spTree>
    <p:extLst>
      <p:ext uri="{BB962C8B-B14F-4D97-AF65-F5344CB8AC3E}">
        <p14:creationId xmlns:p14="http://schemas.microsoft.com/office/powerpoint/2010/main" val="3637357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063AC34A-4460-BB10-A8D1-E92249C9FD8A}"/>
              </a:ext>
            </a:extLst>
          </p:cNvPr>
          <p:cNvSpPr txBox="1"/>
          <p:nvPr/>
        </p:nvSpPr>
        <p:spPr>
          <a:xfrm>
            <a:off x="314325" y="1282596"/>
            <a:ext cx="5409819" cy="2831544"/>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Genesis 37</a:t>
            </a:r>
          </a:p>
          <a:p>
            <a:pPr algn="just"/>
            <a:r>
              <a:rPr lang="en-US" sz="2200" b="1" i="0" baseline="30000" dirty="0">
                <a:solidFill>
                  <a:schemeClr val="bg1"/>
                </a:solidFill>
                <a:effectLst/>
                <a:latin typeface="Bell MT" panose="02020503060305020303" pitchFamily="18" charset="0"/>
              </a:rPr>
              <a:t>26</a:t>
            </a:r>
            <a:r>
              <a:rPr lang="en-US" sz="2000" b="1" i="0" baseline="30000" dirty="0">
                <a:solidFill>
                  <a:schemeClr val="bg1"/>
                </a:solidFill>
                <a:effectLst/>
                <a:latin typeface="Bell MT" panose="02020503060305020303" pitchFamily="18" charset="0"/>
              </a:rPr>
              <a:t> </a:t>
            </a:r>
            <a:r>
              <a:rPr lang="en-US" sz="2200" b="0" i="0" dirty="0">
                <a:solidFill>
                  <a:schemeClr val="bg1"/>
                </a:solidFill>
                <a:effectLst/>
                <a:latin typeface="Bell MT" panose="02020503060305020303" pitchFamily="18" charset="0"/>
              </a:rPr>
              <a:t>And Judah said unto his brethren, </a:t>
            </a:r>
            <a:r>
              <a:rPr lang="en-US" sz="2200" b="0" i="0" dirty="0">
                <a:solidFill>
                  <a:schemeClr val="accent4"/>
                </a:solidFill>
                <a:effectLst/>
                <a:latin typeface="Bell MT" panose="02020503060305020303" pitchFamily="18" charset="0"/>
              </a:rPr>
              <a:t>What profit</a:t>
            </a:r>
            <a:r>
              <a:rPr lang="en-US" sz="2200" b="0" i="0" dirty="0">
                <a:solidFill>
                  <a:schemeClr val="bg1"/>
                </a:solidFill>
                <a:effectLst/>
                <a:latin typeface="Bell MT" panose="02020503060305020303" pitchFamily="18" charset="0"/>
              </a:rPr>
              <a:t> is it if we slay our brother, and conceal his blood?</a:t>
            </a:r>
          </a:p>
          <a:p>
            <a:pPr algn="just"/>
            <a:r>
              <a:rPr lang="en-US" sz="2200" b="1" i="0" baseline="30000" dirty="0">
                <a:solidFill>
                  <a:schemeClr val="bg1"/>
                </a:solidFill>
                <a:effectLst/>
                <a:latin typeface="Bell MT" panose="02020503060305020303" pitchFamily="18" charset="0"/>
              </a:rPr>
              <a:t>27 </a:t>
            </a:r>
            <a:r>
              <a:rPr lang="en-US" sz="2200" b="0" i="0" dirty="0">
                <a:solidFill>
                  <a:schemeClr val="bg1"/>
                </a:solidFill>
                <a:effectLst/>
                <a:latin typeface="Bell MT" panose="02020503060305020303" pitchFamily="18" charset="0"/>
              </a:rPr>
              <a:t>Come, and let us sell him to the </a:t>
            </a:r>
            <a:r>
              <a:rPr lang="en-US" sz="2200" b="0" i="0" dirty="0" err="1">
                <a:solidFill>
                  <a:schemeClr val="bg1"/>
                </a:solidFill>
                <a:effectLst/>
                <a:latin typeface="Bell MT" panose="02020503060305020303" pitchFamily="18" charset="0"/>
              </a:rPr>
              <a:t>Ishmeelites</a:t>
            </a:r>
            <a:r>
              <a:rPr lang="en-US" sz="2200" b="0" i="0" dirty="0">
                <a:solidFill>
                  <a:schemeClr val="bg1"/>
                </a:solidFill>
                <a:effectLst/>
                <a:latin typeface="Bell MT" panose="02020503060305020303" pitchFamily="18" charset="0"/>
              </a:rPr>
              <a:t>, and let not our hand be upon him; for he is our brother and our flesh. And his brethren were content.</a:t>
            </a:r>
          </a:p>
        </p:txBody>
      </p:sp>
      <p:pic>
        <p:nvPicPr>
          <p:cNvPr id="1026" name="Picture 2" descr="Joseph Accuses His Brothers of Selling Him – But Did They? - TheTorah.com">
            <a:extLst>
              <a:ext uri="{FF2B5EF4-FFF2-40B4-BE49-F238E27FC236}">
                <a16:creationId xmlns:a16="http://schemas.microsoft.com/office/drawing/2014/main" id="{5DB4C300-FB3B-C957-ACB4-650F9CA15C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44" y="1689240"/>
            <a:ext cx="3250297" cy="223288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85E802-384E-43DA-5920-F6C7975DEA75}"/>
              </a:ext>
            </a:extLst>
          </p:cNvPr>
          <p:cNvSpPr txBox="1"/>
          <p:nvPr/>
        </p:nvSpPr>
        <p:spPr>
          <a:xfrm>
            <a:off x="321959" y="4039896"/>
            <a:ext cx="8652482" cy="1107996"/>
          </a:xfrm>
          <a:prstGeom prst="rect">
            <a:avLst/>
          </a:prstGeom>
          <a:noFill/>
        </p:spPr>
        <p:txBody>
          <a:bodyPr wrap="square">
            <a:spAutoFit/>
          </a:bodyPr>
          <a:lstStyle/>
          <a:p>
            <a:pPr algn="just"/>
            <a:r>
              <a:rPr lang="en-US" sz="2200" b="1" i="0" baseline="30000" dirty="0">
                <a:solidFill>
                  <a:schemeClr val="bg1"/>
                </a:solidFill>
                <a:effectLst/>
                <a:latin typeface="Bell MT" panose="02020503060305020303" pitchFamily="18" charset="0"/>
              </a:rPr>
              <a:t>28 </a:t>
            </a:r>
            <a:r>
              <a:rPr lang="en-US" sz="2200" b="0" i="0" dirty="0">
                <a:solidFill>
                  <a:schemeClr val="bg1"/>
                </a:solidFill>
                <a:effectLst/>
                <a:latin typeface="Bell MT" panose="02020503060305020303" pitchFamily="18" charset="0"/>
              </a:rPr>
              <a:t>Then there passed by Midianites merchantmen; and they drew and lifted up Joseph out of the pit, and sold Joseph to the </a:t>
            </a:r>
            <a:r>
              <a:rPr lang="en-US" sz="2200" b="0" i="0" dirty="0" err="1">
                <a:solidFill>
                  <a:schemeClr val="bg1"/>
                </a:solidFill>
                <a:effectLst/>
                <a:latin typeface="Bell MT" panose="02020503060305020303" pitchFamily="18" charset="0"/>
              </a:rPr>
              <a:t>Ishmeelites</a:t>
            </a:r>
            <a:r>
              <a:rPr lang="en-US" sz="2200" b="0" i="0" dirty="0">
                <a:solidFill>
                  <a:schemeClr val="bg1"/>
                </a:solidFill>
                <a:effectLst/>
                <a:latin typeface="Bell MT" panose="02020503060305020303" pitchFamily="18" charset="0"/>
              </a:rPr>
              <a:t> for twenty pieces of silver: and they brought Joseph into Egypt.</a:t>
            </a:r>
          </a:p>
        </p:txBody>
      </p:sp>
    </p:spTree>
    <p:extLst>
      <p:ext uri="{BB962C8B-B14F-4D97-AF65-F5344CB8AC3E}">
        <p14:creationId xmlns:p14="http://schemas.microsoft.com/office/powerpoint/2010/main" val="3476980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063AC34A-4460-BB10-A8D1-E92249C9FD8A}"/>
              </a:ext>
            </a:extLst>
          </p:cNvPr>
          <p:cNvSpPr txBox="1"/>
          <p:nvPr/>
        </p:nvSpPr>
        <p:spPr>
          <a:xfrm>
            <a:off x="314325" y="1282596"/>
            <a:ext cx="5409819" cy="2831544"/>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Genesis 37</a:t>
            </a:r>
          </a:p>
          <a:p>
            <a:pPr algn="just"/>
            <a:r>
              <a:rPr lang="en-US" sz="2200" b="1" i="0" baseline="30000" dirty="0">
                <a:solidFill>
                  <a:schemeClr val="bg1"/>
                </a:solidFill>
                <a:effectLst/>
                <a:latin typeface="Bell MT" panose="02020503060305020303" pitchFamily="18" charset="0"/>
              </a:rPr>
              <a:t>26</a:t>
            </a:r>
            <a:r>
              <a:rPr lang="en-US" sz="2000" b="1" i="0" baseline="30000" dirty="0">
                <a:solidFill>
                  <a:schemeClr val="bg1"/>
                </a:solidFill>
                <a:effectLst/>
                <a:latin typeface="Bell MT" panose="02020503060305020303" pitchFamily="18" charset="0"/>
              </a:rPr>
              <a:t> </a:t>
            </a:r>
            <a:r>
              <a:rPr lang="en-US" sz="2200" b="0" i="0" dirty="0">
                <a:solidFill>
                  <a:schemeClr val="bg1"/>
                </a:solidFill>
                <a:effectLst/>
                <a:latin typeface="Bell MT" panose="02020503060305020303" pitchFamily="18" charset="0"/>
              </a:rPr>
              <a:t>And Judah said unto his brethren, </a:t>
            </a:r>
            <a:r>
              <a:rPr lang="en-US" sz="2200" b="0" i="0" dirty="0">
                <a:solidFill>
                  <a:schemeClr val="accent4"/>
                </a:solidFill>
                <a:effectLst/>
                <a:latin typeface="Bell MT" panose="02020503060305020303" pitchFamily="18" charset="0"/>
              </a:rPr>
              <a:t>What profit</a:t>
            </a:r>
            <a:r>
              <a:rPr lang="en-US" sz="2200" b="0" i="0" dirty="0">
                <a:solidFill>
                  <a:schemeClr val="bg1"/>
                </a:solidFill>
                <a:effectLst/>
                <a:latin typeface="Bell MT" panose="02020503060305020303" pitchFamily="18" charset="0"/>
              </a:rPr>
              <a:t> is it if we slay our brother, and conceal his blood?</a:t>
            </a:r>
          </a:p>
          <a:p>
            <a:pPr algn="just"/>
            <a:r>
              <a:rPr lang="en-US" sz="2200" b="1" i="0" baseline="30000" dirty="0">
                <a:solidFill>
                  <a:schemeClr val="bg1"/>
                </a:solidFill>
                <a:effectLst/>
                <a:latin typeface="Bell MT" panose="02020503060305020303" pitchFamily="18" charset="0"/>
              </a:rPr>
              <a:t>27 </a:t>
            </a:r>
            <a:r>
              <a:rPr lang="en-US" sz="2200" b="0" i="0" dirty="0">
                <a:solidFill>
                  <a:schemeClr val="bg1"/>
                </a:solidFill>
                <a:effectLst/>
                <a:latin typeface="Bell MT" panose="02020503060305020303" pitchFamily="18" charset="0"/>
              </a:rPr>
              <a:t>Come, and let us </a:t>
            </a:r>
            <a:r>
              <a:rPr lang="en-US" sz="2200" b="0" i="0" dirty="0">
                <a:solidFill>
                  <a:schemeClr val="accent4"/>
                </a:solidFill>
                <a:effectLst/>
                <a:latin typeface="Bell MT" panose="02020503060305020303" pitchFamily="18" charset="0"/>
              </a:rPr>
              <a:t>sell him </a:t>
            </a:r>
            <a:r>
              <a:rPr lang="en-US" sz="2200" b="0" i="0" dirty="0">
                <a:solidFill>
                  <a:schemeClr val="bg1"/>
                </a:solidFill>
                <a:effectLst/>
                <a:latin typeface="Bell MT" panose="02020503060305020303" pitchFamily="18" charset="0"/>
              </a:rPr>
              <a:t>to the </a:t>
            </a:r>
            <a:r>
              <a:rPr lang="en-US" sz="2200" b="0" i="0" dirty="0" err="1">
                <a:solidFill>
                  <a:schemeClr val="bg1"/>
                </a:solidFill>
                <a:effectLst/>
                <a:latin typeface="Bell MT" panose="02020503060305020303" pitchFamily="18" charset="0"/>
              </a:rPr>
              <a:t>Ishmeelites</a:t>
            </a:r>
            <a:r>
              <a:rPr lang="en-US" sz="2200" b="0" i="0" dirty="0">
                <a:solidFill>
                  <a:schemeClr val="bg1"/>
                </a:solidFill>
                <a:effectLst/>
                <a:latin typeface="Bell MT" panose="02020503060305020303" pitchFamily="18" charset="0"/>
              </a:rPr>
              <a:t>, and let not our hand be upon him; for he is our brother and our flesh. And his brethren were content.</a:t>
            </a:r>
          </a:p>
        </p:txBody>
      </p:sp>
      <p:pic>
        <p:nvPicPr>
          <p:cNvPr id="1026" name="Picture 2" descr="Joseph Accuses His Brothers of Selling Him – But Did They? - TheTorah.com">
            <a:extLst>
              <a:ext uri="{FF2B5EF4-FFF2-40B4-BE49-F238E27FC236}">
                <a16:creationId xmlns:a16="http://schemas.microsoft.com/office/drawing/2014/main" id="{5DB4C300-FB3B-C957-ACB4-650F9CA15C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44" y="1689240"/>
            <a:ext cx="3250297" cy="223288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85E802-384E-43DA-5920-F6C7975DEA75}"/>
              </a:ext>
            </a:extLst>
          </p:cNvPr>
          <p:cNvSpPr txBox="1"/>
          <p:nvPr/>
        </p:nvSpPr>
        <p:spPr>
          <a:xfrm>
            <a:off x="321959" y="4039896"/>
            <a:ext cx="8652482" cy="1107996"/>
          </a:xfrm>
          <a:prstGeom prst="rect">
            <a:avLst/>
          </a:prstGeom>
          <a:noFill/>
        </p:spPr>
        <p:txBody>
          <a:bodyPr wrap="square">
            <a:spAutoFit/>
          </a:bodyPr>
          <a:lstStyle/>
          <a:p>
            <a:pPr algn="just"/>
            <a:r>
              <a:rPr lang="en-US" sz="2200" b="1" i="0" baseline="30000" dirty="0">
                <a:solidFill>
                  <a:schemeClr val="bg1"/>
                </a:solidFill>
                <a:effectLst/>
                <a:latin typeface="Bell MT" panose="02020503060305020303" pitchFamily="18" charset="0"/>
              </a:rPr>
              <a:t>28 </a:t>
            </a:r>
            <a:r>
              <a:rPr lang="en-US" sz="2200" b="0" i="0" dirty="0">
                <a:solidFill>
                  <a:schemeClr val="bg1"/>
                </a:solidFill>
                <a:effectLst/>
                <a:latin typeface="Bell MT" panose="02020503060305020303" pitchFamily="18" charset="0"/>
              </a:rPr>
              <a:t>Then there passed by Midianites merchantmen; and they drew and lifted up Joseph out of the pit, and sold Joseph to the </a:t>
            </a:r>
            <a:r>
              <a:rPr lang="en-US" sz="2200" b="0" i="0" dirty="0" err="1">
                <a:solidFill>
                  <a:schemeClr val="bg1"/>
                </a:solidFill>
                <a:effectLst/>
                <a:latin typeface="Bell MT" panose="02020503060305020303" pitchFamily="18" charset="0"/>
              </a:rPr>
              <a:t>Ishmeelites</a:t>
            </a:r>
            <a:r>
              <a:rPr lang="en-US" sz="2200" b="0" i="0" dirty="0">
                <a:solidFill>
                  <a:schemeClr val="bg1"/>
                </a:solidFill>
                <a:effectLst/>
                <a:latin typeface="Bell MT" panose="02020503060305020303" pitchFamily="18" charset="0"/>
              </a:rPr>
              <a:t> for twenty pieces of silver: and they brought Joseph into Egypt.</a:t>
            </a:r>
          </a:p>
        </p:txBody>
      </p:sp>
    </p:spTree>
    <p:extLst>
      <p:ext uri="{BB962C8B-B14F-4D97-AF65-F5344CB8AC3E}">
        <p14:creationId xmlns:p14="http://schemas.microsoft.com/office/powerpoint/2010/main" val="971140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2" name="Picture 4" descr="SOMETIMES IT GETS HARDER JUST BEFORE… |">
            <a:extLst>
              <a:ext uri="{FF2B5EF4-FFF2-40B4-BE49-F238E27FC236}">
                <a16:creationId xmlns:a16="http://schemas.microsoft.com/office/drawing/2014/main" id="{3F4A5621-FF51-6C8F-26E0-BF731DFA17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736" y="2228849"/>
            <a:ext cx="2758852" cy="206913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02726C3-6141-1B2D-512C-6259084589C0}"/>
              </a:ext>
            </a:extLst>
          </p:cNvPr>
          <p:cNvPicPr>
            <a:picLocks noChangeAspect="1"/>
          </p:cNvPicPr>
          <p:nvPr/>
        </p:nvPicPr>
        <p:blipFill>
          <a:blip r:embed="rId3"/>
          <a:stretch>
            <a:fillRect/>
          </a:stretch>
        </p:blipFill>
        <p:spPr>
          <a:xfrm>
            <a:off x="202310" y="4331599"/>
            <a:ext cx="2665889" cy="1837100"/>
          </a:xfrm>
          <a:prstGeom prst="rect">
            <a:avLst/>
          </a:prstGeom>
          <a:effectLst>
            <a:softEdge rad="50800"/>
          </a:effectLst>
        </p:spPr>
      </p:pic>
      <p:sp>
        <p:nvSpPr>
          <p:cNvPr id="11" name="TextBox 10">
            <a:extLst>
              <a:ext uri="{FF2B5EF4-FFF2-40B4-BE49-F238E27FC236}">
                <a16:creationId xmlns:a16="http://schemas.microsoft.com/office/drawing/2014/main" id="{FC094638-173A-3BE9-DD60-E578A0354A1D}"/>
              </a:ext>
            </a:extLst>
          </p:cNvPr>
          <p:cNvSpPr txBox="1"/>
          <p:nvPr/>
        </p:nvSpPr>
        <p:spPr>
          <a:xfrm>
            <a:off x="591137" y="1445815"/>
            <a:ext cx="1924050"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Egyptians</a:t>
            </a:r>
          </a:p>
        </p:txBody>
      </p:sp>
      <p:sp>
        <p:nvSpPr>
          <p:cNvPr id="14" name="Rectangle 13">
            <a:extLst>
              <a:ext uri="{FF2B5EF4-FFF2-40B4-BE49-F238E27FC236}">
                <a16:creationId xmlns:a16="http://schemas.microsoft.com/office/drawing/2014/main" id="{1C378456-D5A1-5C07-3D3B-C86E26659B35}"/>
              </a:ext>
            </a:extLst>
          </p:cNvPr>
          <p:cNvSpPr/>
          <p:nvPr/>
        </p:nvSpPr>
        <p:spPr>
          <a:xfrm>
            <a:off x="202310" y="1295400"/>
            <a:ext cx="2723037" cy="5041391"/>
          </a:xfrm>
          <a:prstGeom prst="rect">
            <a:avLst/>
          </a:prstGeom>
          <a:noFill/>
          <a:ln w="38100" cmpd="thickThi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F9ACABC8-A2F2-6EC7-3AF6-0632BC7B8C2A}"/>
              </a:ext>
            </a:extLst>
          </p:cNvPr>
          <p:cNvGrpSpPr/>
          <p:nvPr/>
        </p:nvGrpSpPr>
        <p:grpSpPr>
          <a:xfrm>
            <a:off x="6194646" y="1295400"/>
            <a:ext cx="2724210" cy="5041391"/>
            <a:chOff x="6194646" y="1295400"/>
            <a:chExt cx="2724210" cy="5041391"/>
          </a:xfrm>
        </p:grpSpPr>
        <p:pic>
          <p:nvPicPr>
            <p:cNvPr id="5" name="Picture 4">
              <a:extLst>
                <a:ext uri="{FF2B5EF4-FFF2-40B4-BE49-F238E27FC236}">
                  <a16:creationId xmlns:a16="http://schemas.microsoft.com/office/drawing/2014/main" id="{E0026513-B167-063E-1222-550B50D0550A}"/>
                </a:ext>
              </a:extLst>
            </p:cNvPr>
            <p:cNvPicPr>
              <a:picLocks noChangeAspect="1"/>
            </p:cNvPicPr>
            <p:nvPr/>
          </p:nvPicPr>
          <p:blipFill>
            <a:blip r:embed="rId4"/>
            <a:stretch>
              <a:fillRect/>
            </a:stretch>
          </p:blipFill>
          <p:spPr>
            <a:xfrm>
              <a:off x="6249512" y="2311073"/>
              <a:ext cx="2608738" cy="1983948"/>
            </a:xfrm>
            <a:prstGeom prst="rect">
              <a:avLst/>
            </a:prstGeom>
            <a:effectLst>
              <a:softEdge rad="50800"/>
            </a:effectLst>
          </p:spPr>
        </p:pic>
        <p:pic>
          <p:nvPicPr>
            <p:cNvPr id="7" name="Picture 6">
              <a:extLst>
                <a:ext uri="{FF2B5EF4-FFF2-40B4-BE49-F238E27FC236}">
                  <a16:creationId xmlns:a16="http://schemas.microsoft.com/office/drawing/2014/main" id="{E0368F18-16EE-ADEF-8714-4EC8AA55C901}"/>
                </a:ext>
              </a:extLst>
            </p:cNvPr>
            <p:cNvPicPr>
              <a:picLocks noChangeAspect="1"/>
            </p:cNvPicPr>
            <p:nvPr/>
          </p:nvPicPr>
          <p:blipFill>
            <a:blip r:embed="rId5"/>
            <a:stretch>
              <a:fillRect/>
            </a:stretch>
          </p:blipFill>
          <p:spPr>
            <a:xfrm>
              <a:off x="6259036" y="4341123"/>
              <a:ext cx="2608738" cy="1870175"/>
            </a:xfrm>
            <a:prstGeom prst="rect">
              <a:avLst/>
            </a:prstGeom>
            <a:effectLst>
              <a:softEdge rad="88900"/>
            </a:effectLst>
          </p:spPr>
        </p:pic>
        <p:sp>
          <p:nvSpPr>
            <p:cNvPr id="13" name="TextBox 12">
              <a:extLst>
                <a:ext uri="{FF2B5EF4-FFF2-40B4-BE49-F238E27FC236}">
                  <a16:creationId xmlns:a16="http://schemas.microsoft.com/office/drawing/2014/main" id="{7061D299-D28B-CE9C-54D5-BCBCECBC861A}"/>
                </a:ext>
              </a:extLst>
            </p:cNvPr>
            <p:cNvSpPr txBox="1"/>
            <p:nvPr/>
          </p:nvSpPr>
          <p:spPr>
            <a:xfrm>
              <a:off x="6194646" y="1445815"/>
              <a:ext cx="2723037"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Babylonians</a:t>
              </a:r>
            </a:p>
          </p:txBody>
        </p:sp>
        <p:sp>
          <p:nvSpPr>
            <p:cNvPr id="15" name="Rectangle 14">
              <a:extLst>
                <a:ext uri="{FF2B5EF4-FFF2-40B4-BE49-F238E27FC236}">
                  <a16:creationId xmlns:a16="http://schemas.microsoft.com/office/drawing/2014/main" id="{F6E2EE78-D8E8-E6C4-970E-D28D2500B46B}"/>
                </a:ext>
              </a:extLst>
            </p:cNvPr>
            <p:cNvSpPr/>
            <p:nvPr/>
          </p:nvSpPr>
          <p:spPr>
            <a:xfrm>
              <a:off x="6195819" y="1295400"/>
              <a:ext cx="2723037" cy="5041391"/>
            </a:xfrm>
            <a:prstGeom prst="rect">
              <a:avLst/>
            </a:prstGeom>
            <a:noFill/>
            <a:ln w="38100" cmpd="thickThi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76486CDE-B344-457C-4626-DC07577627FE}"/>
              </a:ext>
            </a:extLst>
          </p:cNvPr>
          <p:cNvGrpSpPr/>
          <p:nvPr/>
        </p:nvGrpSpPr>
        <p:grpSpPr>
          <a:xfrm>
            <a:off x="3215053" y="1295400"/>
            <a:ext cx="2723037" cy="5041391"/>
            <a:chOff x="3212210" y="1295400"/>
            <a:chExt cx="2723037" cy="5041391"/>
          </a:xfrm>
        </p:grpSpPr>
        <p:pic>
          <p:nvPicPr>
            <p:cNvPr id="1026" name="Picture 2" descr="Why The Assyrians Flayed People Like The Boltons | by Ryan Fan | CrimeBeat  | Medium">
              <a:extLst>
                <a:ext uri="{FF2B5EF4-FFF2-40B4-BE49-F238E27FC236}">
                  <a16:creationId xmlns:a16="http://schemas.microsoft.com/office/drawing/2014/main" id="{49E3400F-7A82-5AFC-5C71-69B52EE445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6266" y="4331598"/>
              <a:ext cx="2658060" cy="1853184"/>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pic>
          <p:nvPicPr>
            <p:cNvPr id="1028" name="Picture 4" descr="The True Story of the Assyrian Conquest of Judah">
              <a:extLst>
                <a:ext uri="{FF2B5EF4-FFF2-40B4-BE49-F238E27FC236}">
                  <a16:creationId xmlns:a16="http://schemas.microsoft.com/office/drawing/2014/main" id="{671921B9-ADC6-CEF1-8292-A00BFBA843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8612" y="2263448"/>
              <a:ext cx="2658060" cy="203454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6E433D1-EC22-7619-34E4-81ABE26B1A8E}"/>
                </a:ext>
              </a:extLst>
            </p:cNvPr>
            <p:cNvSpPr txBox="1"/>
            <p:nvPr/>
          </p:nvSpPr>
          <p:spPr>
            <a:xfrm>
              <a:off x="3458162" y="1454306"/>
              <a:ext cx="1924050"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Assyrians</a:t>
              </a:r>
            </a:p>
          </p:txBody>
        </p:sp>
        <p:sp>
          <p:nvSpPr>
            <p:cNvPr id="16" name="Rectangle 15">
              <a:extLst>
                <a:ext uri="{FF2B5EF4-FFF2-40B4-BE49-F238E27FC236}">
                  <a16:creationId xmlns:a16="http://schemas.microsoft.com/office/drawing/2014/main" id="{1CD2BACE-77E8-46C7-3059-27F253F2FD41}"/>
                </a:ext>
              </a:extLst>
            </p:cNvPr>
            <p:cNvSpPr/>
            <p:nvPr/>
          </p:nvSpPr>
          <p:spPr>
            <a:xfrm>
              <a:off x="3212210" y="1295400"/>
              <a:ext cx="2723037" cy="5041391"/>
            </a:xfrm>
            <a:prstGeom prst="rect">
              <a:avLst/>
            </a:prstGeom>
            <a:noFill/>
            <a:ln w="38100" cmpd="thickThi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9468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19" name="TextBox 18">
            <a:extLst>
              <a:ext uri="{FF2B5EF4-FFF2-40B4-BE49-F238E27FC236}">
                <a16:creationId xmlns:a16="http://schemas.microsoft.com/office/drawing/2014/main" id="{37B08FF6-3905-6AF1-F220-3AB60F96F04C}"/>
              </a:ext>
            </a:extLst>
          </p:cNvPr>
          <p:cNvSpPr txBox="1"/>
          <p:nvPr/>
        </p:nvSpPr>
        <p:spPr>
          <a:xfrm>
            <a:off x="323850" y="1283297"/>
            <a:ext cx="8305800" cy="1569660"/>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Acts 20</a:t>
            </a:r>
          </a:p>
          <a:p>
            <a:pPr algn="just"/>
            <a:r>
              <a:rPr lang="en-US" sz="2400" b="1" i="0" baseline="30000" dirty="0">
                <a:solidFill>
                  <a:schemeClr val="bg1"/>
                </a:solidFill>
                <a:effectLst/>
                <a:latin typeface="Bell MT" panose="02020503060305020303" pitchFamily="18" charset="0"/>
              </a:rPr>
              <a:t>4 </a:t>
            </a:r>
            <a:r>
              <a:rPr lang="en-US" sz="2400" b="0" i="0" dirty="0">
                <a:solidFill>
                  <a:schemeClr val="bg1"/>
                </a:solidFill>
                <a:effectLst/>
                <a:latin typeface="Bell MT" panose="02020503060305020303" pitchFamily="18" charset="0"/>
              </a:rPr>
              <a:t>And there accompanied him into Asia </a:t>
            </a:r>
            <a:r>
              <a:rPr lang="en-US" sz="2400" b="0" i="0" dirty="0" err="1">
                <a:solidFill>
                  <a:schemeClr val="bg1"/>
                </a:solidFill>
                <a:effectLst/>
                <a:latin typeface="Bell MT" panose="02020503060305020303" pitchFamily="18" charset="0"/>
              </a:rPr>
              <a:t>Sopater</a:t>
            </a:r>
            <a:r>
              <a:rPr lang="en-US" sz="2400" b="0" i="0" dirty="0">
                <a:solidFill>
                  <a:schemeClr val="bg1"/>
                </a:solidFill>
                <a:effectLst/>
                <a:latin typeface="Bell MT" panose="02020503060305020303" pitchFamily="18" charset="0"/>
              </a:rPr>
              <a:t> of Berea; and of the Thessalonians, Aristarchus and </a:t>
            </a:r>
            <a:r>
              <a:rPr lang="en-US" sz="2400" b="0" i="0" dirty="0" err="1">
                <a:solidFill>
                  <a:schemeClr val="bg1"/>
                </a:solidFill>
                <a:effectLst/>
                <a:latin typeface="Bell MT" panose="02020503060305020303" pitchFamily="18" charset="0"/>
              </a:rPr>
              <a:t>Secundus</a:t>
            </a:r>
            <a:r>
              <a:rPr lang="en-US" sz="2400" b="0" i="0" dirty="0">
                <a:solidFill>
                  <a:schemeClr val="bg1"/>
                </a:solidFill>
                <a:effectLst/>
                <a:latin typeface="Bell MT" panose="02020503060305020303" pitchFamily="18" charset="0"/>
              </a:rPr>
              <a:t>; and Gaius of </a:t>
            </a:r>
            <a:r>
              <a:rPr lang="en-US" sz="2400" b="0" i="0" dirty="0" err="1">
                <a:solidFill>
                  <a:schemeClr val="bg1"/>
                </a:solidFill>
                <a:effectLst/>
                <a:latin typeface="Bell MT" panose="02020503060305020303" pitchFamily="18" charset="0"/>
              </a:rPr>
              <a:t>Derbe</a:t>
            </a:r>
            <a:r>
              <a:rPr lang="en-US" sz="2400" b="0" i="0" dirty="0">
                <a:solidFill>
                  <a:schemeClr val="bg1"/>
                </a:solidFill>
                <a:effectLst/>
                <a:latin typeface="Bell MT" panose="02020503060305020303" pitchFamily="18" charset="0"/>
              </a:rPr>
              <a:t>, and Timotheus; and of Asia, Tychicus and </a:t>
            </a:r>
            <a:r>
              <a:rPr lang="en-US" sz="2400" b="0" i="0" dirty="0" err="1">
                <a:solidFill>
                  <a:schemeClr val="bg1"/>
                </a:solidFill>
                <a:effectLst/>
                <a:latin typeface="Bell MT" panose="02020503060305020303" pitchFamily="18" charset="0"/>
              </a:rPr>
              <a:t>Trophimus</a:t>
            </a:r>
            <a:r>
              <a:rPr lang="en-US" sz="2400" b="0" i="0" dirty="0">
                <a:solidFill>
                  <a:schemeClr val="bg1"/>
                </a:solidFill>
                <a:effectLst/>
                <a:latin typeface="Bell MT" panose="02020503060305020303" pitchFamily="18" charset="0"/>
              </a:rPr>
              <a:t>.</a:t>
            </a:r>
            <a:endParaRPr lang="en-US" sz="2400" dirty="0">
              <a:solidFill>
                <a:schemeClr val="bg1"/>
              </a:solidFill>
              <a:latin typeface="Bell MT" panose="02020503060305020303" pitchFamily="18" charset="0"/>
            </a:endParaRPr>
          </a:p>
        </p:txBody>
      </p:sp>
      <p:grpSp>
        <p:nvGrpSpPr>
          <p:cNvPr id="25" name="Group 24">
            <a:extLst>
              <a:ext uri="{FF2B5EF4-FFF2-40B4-BE49-F238E27FC236}">
                <a16:creationId xmlns:a16="http://schemas.microsoft.com/office/drawing/2014/main" id="{EAEC15CE-45DC-6E6A-EFB3-BCCBD87BF990}"/>
              </a:ext>
            </a:extLst>
          </p:cNvPr>
          <p:cNvGrpSpPr/>
          <p:nvPr/>
        </p:nvGrpSpPr>
        <p:grpSpPr>
          <a:xfrm>
            <a:off x="5181600" y="2068127"/>
            <a:ext cx="3448050" cy="2291716"/>
            <a:chOff x="5181600" y="2068127"/>
            <a:chExt cx="3448050" cy="2291716"/>
          </a:xfrm>
        </p:grpSpPr>
        <p:sp>
          <p:nvSpPr>
            <p:cNvPr id="21" name="TextBox 20">
              <a:extLst>
                <a:ext uri="{FF2B5EF4-FFF2-40B4-BE49-F238E27FC236}">
                  <a16:creationId xmlns:a16="http://schemas.microsoft.com/office/drawing/2014/main" id="{DD643774-ECFA-3383-9740-8B3E8C55AB0A}"/>
                </a:ext>
              </a:extLst>
            </p:cNvPr>
            <p:cNvSpPr txBox="1"/>
            <p:nvPr/>
          </p:nvSpPr>
          <p:spPr>
            <a:xfrm>
              <a:off x="5981700" y="3898178"/>
              <a:ext cx="2647950" cy="461665"/>
            </a:xfrm>
            <a:prstGeom prst="rect">
              <a:avLst/>
            </a:prstGeom>
            <a:noFill/>
            <a:ln w="31750">
              <a:solidFill>
                <a:srgbClr val="FF0000"/>
              </a:solidFill>
            </a:ln>
          </p:spPr>
          <p:txBody>
            <a:bodyPr wrap="square" rtlCol="0">
              <a:spAutoFit/>
            </a:bodyPr>
            <a:lstStyle/>
            <a:p>
              <a:pPr algn="ctr"/>
              <a:r>
                <a:rPr lang="en-US" sz="2400" dirty="0">
                  <a:solidFill>
                    <a:schemeClr val="bg1"/>
                  </a:solidFill>
                </a:rPr>
                <a:t>Second or Slave #2</a:t>
              </a:r>
            </a:p>
          </p:txBody>
        </p:sp>
        <p:sp>
          <p:nvSpPr>
            <p:cNvPr id="22" name="Rectangle 21">
              <a:extLst>
                <a:ext uri="{FF2B5EF4-FFF2-40B4-BE49-F238E27FC236}">
                  <a16:creationId xmlns:a16="http://schemas.microsoft.com/office/drawing/2014/main" id="{2D6C8BE1-AF02-E0C5-1A9C-C01F443A7806}"/>
                </a:ext>
              </a:extLst>
            </p:cNvPr>
            <p:cNvSpPr/>
            <p:nvPr/>
          </p:nvSpPr>
          <p:spPr>
            <a:xfrm>
              <a:off x="5181600" y="2068127"/>
              <a:ext cx="1447800" cy="41789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C4B7D529-7F1D-0E28-CB5E-01AFEC8D4641}"/>
                </a:ext>
              </a:extLst>
            </p:cNvPr>
            <p:cNvCxnSpPr>
              <a:stCxn id="22" idx="2"/>
              <a:endCxn id="21" idx="0"/>
            </p:cNvCxnSpPr>
            <p:nvPr/>
          </p:nvCxnSpPr>
          <p:spPr>
            <a:xfrm>
              <a:off x="5905500" y="2486025"/>
              <a:ext cx="1400175" cy="141215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8674" name="Picture 2" descr="A Joyful Noise: Paul at Mars Hill and the Altar to the Unknown God">
            <a:extLst>
              <a:ext uri="{FF2B5EF4-FFF2-40B4-BE49-F238E27FC236}">
                <a16:creationId xmlns:a16="http://schemas.microsoft.com/office/drawing/2014/main" id="{899C2FF9-2486-BD26-DE11-8D7978F747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16"/>
          <a:stretch/>
        </p:blipFill>
        <p:spPr bwMode="auto">
          <a:xfrm>
            <a:off x="419100" y="2915732"/>
            <a:ext cx="3895725" cy="3336262"/>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88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79DA94BF-53C7-65BF-7FCA-7E44131D565D}"/>
              </a:ext>
            </a:extLst>
          </p:cNvPr>
          <p:cNvSpPr txBox="1"/>
          <p:nvPr/>
        </p:nvSpPr>
        <p:spPr>
          <a:xfrm>
            <a:off x="466534" y="1597954"/>
            <a:ext cx="8220075" cy="2308324"/>
          </a:xfrm>
          <a:prstGeom prst="rect">
            <a:avLst/>
          </a:prstGeom>
          <a:noFill/>
        </p:spPr>
        <p:txBody>
          <a:bodyPr wrap="square">
            <a:spAutoFit/>
          </a:bodyPr>
          <a:lstStyle/>
          <a:p>
            <a:pPr algn="just"/>
            <a:r>
              <a:rPr lang="en-US" sz="3600" b="1" i="0" baseline="30000" dirty="0">
                <a:solidFill>
                  <a:schemeClr val="bg1"/>
                </a:solidFill>
                <a:effectLst/>
                <a:latin typeface="system-ui"/>
              </a:rPr>
              <a:t>Philemon  (NIV)</a:t>
            </a:r>
          </a:p>
          <a:p>
            <a:pPr algn="just"/>
            <a:r>
              <a:rPr lang="en-US" sz="2400" b="1" i="0" baseline="30000" dirty="0">
                <a:solidFill>
                  <a:schemeClr val="bg1"/>
                </a:solidFill>
                <a:effectLst/>
                <a:latin typeface="system-ui"/>
              </a:rPr>
              <a:t>15 </a:t>
            </a:r>
            <a:r>
              <a:rPr lang="en-US" sz="2400" b="0" i="0" dirty="0">
                <a:solidFill>
                  <a:schemeClr val="bg1"/>
                </a:solidFill>
                <a:effectLst/>
                <a:latin typeface="system-ui"/>
              </a:rPr>
              <a:t>Perhaps the reason he was separated from you for a little while was that you might have him back forever— </a:t>
            </a:r>
            <a:r>
              <a:rPr lang="en-US" sz="2400" b="1" i="0" baseline="30000" dirty="0">
                <a:solidFill>
                  <a:schemeClr val="bg1"/>
                </a:solidFill>
                <a:effectLst/>
                <a:latin typeface="system-ui"/>
              </a:rPr>
              <a:t>16 </a:t>
            </a:r>
            <a:r>
              <a:rPr lang="en-US" sz="2400" b="0" i="0" dirty="0">
                <a:solidFill>
                  <a:schemeClr val="bg1"/>
                </a:solidFill>
                <a:effectLst/>
                <a:latin typeface="system-ui"/>
              </a:rPr>
              <a:t>no longer as a slave, but better than a slave, as a dear brother. He is very dear to me but even dearer to you, both as a fellow man and as a brother in the Lord.</a:t>
            </a:r>
            <a:endParaRPr lang="en-US" sz="2400" dirty="0">
              <a:solidFill>
                <a:schemeClr val="bg1"/>
              </a:solidFill>
            </a:endParaRPr>
          </a:p>
        </p:txBody>
      </p:sp>
      <p:pic>
        <p:nvPicPr>
          <p:cNvPr id="26626" name="Picture 2" descr="Perhaps this is why he was separated from you for a while, so that you  could have him back… | by Benn Matthew | Medium">
            <a:extLst>
              <a:ext uri="{FF2B5EF4-FFF2-40B4-BE49-F238E27FC236}">
                <a16:creationId xmlns:a16="http://schemas.microsoft.com/office/drawing/2014/main" id="{4F57957F-0DA3-9DA8-3C06-97E2ECD19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6075" y="3529829"/>
            <a:ext cx="1981391" cy="2641855"/>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169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2" name="34660867-B2B5-4FEE-AC12-7758899346CD">
            <a:extLst>
              <a:ext uri="{FF2B5EF4-FFF2-40B4-BE49-F238E27FC236}">
                <a16:creationId xmlns:a16="http://schemas.microsoft.com/office/drawing/2014/main" id="{AC43CD12-527F-E1DD-4FB9-58C83FA77DEB}"/>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0661" y="2132077"/>
            <a:ext cx="4950464" cy="3992879"/>
          </a:xfrm>
          <a:prstGeom prst="rect">
            <a:avLst/>
          </a:prstGeom>
          <a:noFill/>
          <a:ln>
            <a:noFill/>
          </a:ln>
          <a:effectLst>
            <a:softEdge rad="38100"/>
          </a:effectLst>
        </p:spPr>
      </p:pic>
      <p:grpSp>
        <p:nvGrpSpPr>
          <p:cNvPr id="18" name="Group 17">
            <a:extLst>
              <a:ext uri="{FF2B5EF4-FFF2-40B4-BE49-F238E27FC236}">
                <a16:creationId xmlns:a16="http://schemas.microsoft.com/office/drawing/2014/main" id="{02A946AD-28BB-1F7A-C5FC-785A8F53569B}"/>
              </a:ext>
            </a:extLst>
          </p:cNvPr>
          <p:cNvGrpSpPr/>
          <p:nvPr/>
        </p:nvGrpSpPr>
        <p:grpSpPr>
          <a:xfrm>
            <a:off x="3524249" y="1105342"/>
            <a:ext cx="5267326" cy="2396047"/>
            <a:chOff x="3524249" y="1105342"/>
            <a:chExt cx="5267326" cy="2396047"/>
          </a:xfrm>
        </p:grpSpPr>
        <p:pic>
          <p:nvPicPr>
            <p:cNvPr id="3" name="34660867-B2B5-4FEE-AC12-7758899346CD">
              <a:extLst>
                <a:ext uri="{FF2B5EF4-FFF2-40B4-BE49-F238E27FC236}">
                  <a16:creationId xmlns:a16="http://schemas.microsoft.com/office/drawing/2014/main" id="{84C65BD5-BAC0-E724-9246-F8819D112657}"/>
                </a:ext>
              </a:extLst>
            </p:cNvPr>
            <p:cNvPicPr/>
            <p:nvPr/>
          </p:nvPicPr>
          <p:blipFill rotWithShape="1">
            <a:blip r:embed="rId2" r:link="rId3">
              <a:extLst>
                <a:ext uri="{28A0092B-C50C-407E-A947-70E740481C1C}">
                  <a14:useLocalDpi xmlns:a14="http://schemas.microsoft.com/office/drawing/2010/main" val="0"/>
                </a:ext>
              </a:extLst>
            </a:blip>
            <a:srcRect l="66929" t="4135" r="22080" b="85920"/>
            <a:stretch>
              <a:fillRect/>
            </a:stretch>
          </p:blipFill>
          <p:spPr bwMode="auto">
            <a:xfrm>
              <a:off x="5667375" y="1105342"/>
              <a:ext cx="3124200" cy="2396047"/>
            </a:xfrm>
            <a:prstGeom prst="rect">
              <a:avLst/>
            </a:prstGeom>
            <a:noFill/>
            <a:ln w="50800">
              <a:solidFill>
                <a:srgbClr val="FF0000"/>
              </a:solidFill>
            </a:ln>
            <a:effectLst>
              <a:softEdge rad="0"/>
            </a:effectLst>
          </p:spPr>
        </p:pic>
        <p:sp>
          <p:nvSpPr>
            <p:cNvPr id="6" name="Rectangle 5">
              <a:extLst>
                <a:ext uri="{FF2B5EF4-FFF2-40B4-BE49-F238E27FC236}">
                  <a16:creationId xmlns:a16="http://schemas.microsoft.com/office/drawing/2014/main" id="{1266FE72-2179-0C49-E4B5-D5D285FB6C6E}"/>
                </a:ext>
              </a:extLst>
            </p:cNvPr>
            <p:cNvSpPr/>
            <p:nvPr/>
          </p:nvSpPr>
          <p:spPr>
            <a:xfrm>
              <a:off x="3524249" y="2228850"/>
              <a:ext cx="638175" cy="447675"/>
            </a:xfrm>
            <a:prstGeom prst="rect">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ED487182-0C56-8ACE-D3E7-78D51B797B40}"/>
                </a:ext>
              </a:extLst>
            </p:cNvPr>
            <p:cNvCxnSpPr>
              <a:cxnSpLocks/>
              <a:stCxn id="6" idx="3"/>
              <a:endCxn id="3" idx="1"/>
            </p:cNvCxnSpPr>
            <p:nvPr/>
          </p:nvCxnSpPr>
          <p:spPr>
            <a:xfrm flipV="1">
              <a:off x="4162424" y="2303366"/>
              <a:ext cx="1504951" cy="14932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 name="Arrow: Down 16">
            <a:extLst>
              <a:ext uri="{FF2B5EF4-FFF2-40B4-BE49-F238E27FC236}">
                <a16:creationId xmlns:a16="http://schemas.microsoft.com/office/drawing/2014/main" id="{99FD6787-185A-8DF4-0119-430DF877C90B}"/>
              </a:ext>
            </a:extLst>
          </p:cNvPr>
          <p:cNvSpPr/>
          <p:nvPr/>
        </p:nvSpPr>
        <p:spPr>
          <a:xfrm>
            <a:off x="6953250" y="1601723"/>
            <a:ext cx="190500" cy="333375"/>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a:extLst>
              <a:ext uri="{FF2B5EF4-FFF2-40B4-BE49-F238E27FC236}">
                <a16:creationId xmlns:a16="http://schemas.microsoft.com/office/drawing/2014/main" id="{5B443A19-E8C2-96AC-9B72-CB6292BB013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110000"/>
                    </a14:imgEffect>
                    <a14:imgEffect>
                      <a14:brightnessContrast bright="13000"/>
                    </a14:imgEffect>
                  </a14:imgLayer>
                </a14:imgProps>
              </a:ext>
              <a:ext uri="{28A0092B-C50C-407E-A947-70E740481C1C}">
                <a14:useLocalDpi xmlns:a14="http://schemas.microsoft.com/office/drawing/2010/main" val="0"/>
              </a:ext>
            </a:extLst>
          </a:blip>
          <a:srcRect/>
          <a:stretch>
            <a:fillRect/>
          </a:stretch>
        </p:blipFill>
        <p:spPr bwMode="auto">
          <a:xfrm>
            <a:off x="5487083" y="3728273"/>
            <a:ext cx="3441360" cy="2396047"/>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62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fade">
                                      <p:cBhvr>
                                        <p:cTn id="1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10242" name="Picture 2" descr="British Empire Facts Lessons and Resources for teaching and learning">
            <a:extLst>
              <a:ext uri="{FF2B5EF4-FFF2-40B4-BE49-F238E27FC236}">
                <a16:creationId xmlns:a16="http://schemas.microsoft.com/office/drawing/2014/main" id="{E888981C-6E81-5836-01EE-898946E129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5750" y="1928960"/>
            <a:ext cx="4769358" cy="3000080"/>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pic>
        <p:nvPicPr>
          <p:cNvPr id="10244" name="Picture 4" descr="A British View of the Naval War of 1812 | Naval History Magazine - August  2008 Volume 22, Number 4">
            <a:extLst>
              <a:ext uri="{FF2B5EF4-FFF2-40B4-BE49-F238E27FC236}">
                <a16:creationId xmlns:a16="http://schemas.microsoft.com/office/drawing/2014/main" id="{0E54B326-2383-682A-5146-F0E1D5B6C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611" y="1911891"/>
            <a:ext cx="3685627" cy="3006971"/>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pic>
        <p:nvPicPr>
          <p:cNvPr id="10246" name="Picture 6" descr="Great Divergence - Wikipedia">
            <a:extLst>
              <a:ext uri="{FF2B5EF4-FFF2-40B4-BE49-F238E27FC236}">
                <a16:creationId xmlns:a16="http://schemas.microsoft.com/office/drawing/2014/main" id="{E4458C38-0B48-40C0-58F3-AED3BCBFD9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6164" y="1058172"/>
            <a:ext cx="6753225" cy="5064919"/>
          </a:xfrm>
          <a:prstGeom prst="rect">
            <a:avLst/>
          </a:prstGeom>
          <a:solidFill>
            <a:schemeClr val="bg1">
              <a:alpha val="91000"/>
            </a:schemeClr>
          </a:solidFill>
        </p:spPr>
      </p:pic>
    </p:spTree>
    <p:extLst>
      <p:ext uri="{BB962C8B-B14F-4D97-AF65-F5344CB8AC3E}">
        <p14:creationId xmlns:p14="http://schemas.microsoft.com/office/powerpoint/2010/main" val="260190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transition="in" filter="fade">
                                      <p:cBhvr>
                                        <p:cTn id="7"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2" name="Picture 2" descr="Chart: The Trans-Atlantic Slave Trade Uprooted Millions | Statista">
            <a:extLst>
              <a:ext uri="{FF2B5EF4-FFF2-40B4-BE49-F238E27FC236}">
                <a16:creationId xmlns:a16="http://schemas.microsoft.com/office/drawing/2014/main" id="{034C2C65-C44A-B58F-1151-45435CFEF4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025" b="17297"/>
          <a:stretch/>
        </p:blipFill>
        <p:spPr bwMode="auto">
          <a:xfrm>
            <a:off x="253170" y="1530633"/>
            <a:ext cx="8357429" cy="4569604"/>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A5529D4-7A42-A3B3-9EC0-26BD54799F21}"/>
              </a:ext>
            </a:extLst>
          </p:cNvPr>
          <p:cNvSpPr txBox="1"/>
          <p:nvPr/>
        </p:nvSpPr>
        <p:spPr>
          <a:xfrm>
            <a:off x="253170" y="1049858"/>
            <a:ext cx="8281230" cy="400110"/>
          </a:xfrm>
          <a:prstGeom prst="rect">
            <a:avLst/>
          </a:prstGeom>
          <a:noFill/>
        </p:spPr>
        <p:txBody>
          <a:bodyPr wrap="square" rtlCol="0">
            <a:spAutoFit/>
          </a:bodyPr>
          <a:lstStyle/>
          <a:p>
            <a:r>
              <a:rPr lang="en-US" sz="2000" i="1" dirty="0">
                <a:solidFill>
                  <a:schemeClr val="bg1"/>
                </a:solidFill>
              </a:rPr>
              <a:t>Number of enslaved Africans shipped across the Atlantic between 1514 - 1866</a:t>
            </a:r>
          </a:p>
        </p:txBody>
      </p:sp>
      <p:sp>
        <p:nvSpPr>
          <p:cNvPr id="5" name="TextBox 4">
            <a:extLst>
              <a:ext uri="{FF2B5EF4-FFF2-40B4-BE49-F238E27FC236}">
                <a16:creationId xmlns:a16="http://schemas.microsoft.com/office/drawing/2014/main" id="{E7E6B1F8-864E-B47E-917F-2E0EEFEA0D8F}"/>
              </a:ext>
            </a:extLst>
          </p:cNvPr>
          <p:cNvSpPr txBox="1"/>
          <p:nvPr/>
        </p:nvSpPr>
        <p:spPr>
          <a:xfrm>
            <a:off x="447675" y="5416737"/>
            <a:ext cx="1143000" cy="584775"/>
          </a:xfrm>
          <a:prstGeom prst="rect">
            <a:avLst/>
          </a:prstGeom>
          <a:noFill/>
        </p:spPr>
        <p:txBody>
          <a:bodyPr wrap="square" rtlCol="0">
            <a:spAutoFit/>
          </a:bodyPr>
          <a:lstStyle/>
          <a:p>
            <a:r>
              <a:rPr lang="en-US" sz="3200" i="1" dirty="0"/>
              <a:t>8.4M</a:t>
            </a:r>
          </a:p>
        </p:txBody>
      </p:sp>
    </p:spTree>
    <p:extLst>
      <p:ext uri="{BB962C8B-B14F-4D97-AF65-F5344CB8AC3E}">
        <p14:creationId xmlns:p14="http://schemas.microsoft.com/office/powerpoint/2010/main" val="1764803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5124" name="Picture 4" descr="New report on Transatlantic Slave Trade links Connecticut's past to present  | Connecticut Public">
            <a:extLst>
              <a:ext uri="{FF2B5EF4-FFF2-40B4-BE49-F238E27FC236}">
                <a16:creationId xmlns:a16="http://schemas.microsoft.com/office/drawing/2014/main" id="{43823387-52CB-6244-E2BD-279DEC23D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643" y="2133321"/>
            <a:ext cx="4205543" cy="280528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9F9D6BE5-638D-91F6-099D-588D59CD8282}"/>
              </a:ext>
            </a:extLst>
          </p:cNvPr>
          <p:cNvGrpSpPr/>
          <p:nvPr/>
        </p:nvGrpSpPr>
        <p:grpSpPr>
          <a:xfrm>
            <a:off x="4603178" y="1478405"/>
            <a:ext cx="4376230" cy="4109865"/>
            <a:chOff x="4764722" y="1092814"/>
            <a:chExt cx="4376230" cy="4109865"/>
          </a:xfrm>
        </p:grpSpPr>
        <p:pic>
          <p:nvPicPr>
            <p:cNvPr id="5126" name="Picture 6" descr="A terrible passage from Africa: Remembering the Transatlantic slave trade">
              <a:extLst>
                <a:ext uri="{FF2B5EF4-FFF2-40B4-BE49-F238E27FC236}">
                  <a16:creationId xmlns:a16="http://schemas.microsoft.com/office/drawing/2014/main" id="{2972BA4B-00D1-1E5C-CBBC-10D6B7D634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4722" y="1092814"/>
              <a:ext cx="4376230" cy="2915663"/>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Slave ships hi-res stock photography and images - Alamy">
              <a:extLst>
                <a:ext uri="{FF2B5EF4-FFF2-40B4-BE49-F238E27FC236}">
                  <a16:creationId xmlns:a16="http://schemas.microsoft.com/office/drawing/2014/main" id="{D5647855-52E3-0633-1130-013EDE316A8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66" t="46485" b="18936"/>
            <a:stretch/>
          </p:blipFill>
          <p:spPr bwMode="auto">
            <a:xfrm>
              <a:off x="4764722" y="4210161"/>
              <a:ext cx="4376230" cy="99251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6789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7170" name="Picture 2" descr="Lloyds TSB - Eden Shopping">
            <a:extLst>
              <a:ext uri="{FF2B5EF4-FFF2-40B4-BE49-F238E27FC236}">
                <a16:creationId xmlns:a16="http://schemas.microsoft.com/office/drawing/2014/main" id="{4F68C531-E42F-9D62-10BE-480FF42483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 y="1182570"/>
            <a:ext cx="3048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2A45A5A-2AB6-97C2-716C-D5F73B224D96}"/>
              </a:ext>
            </a:extLst>
          </p:cNvPr>
          <p:cNvPicPr>
            <a:picLocks noChangeAspect="1"/>
          </p:cNvPicPr>
          <p:nvPr/>
        </p:nvPicPr>
        <p:blipFill>
          <a:blip r:embed="rId3"/>
          <a:stretch>
            <a:fillRect/>
          </a:stretch>
        </p:blipFill>
        <p:spPr>
          <a:xfrm>
            <a:off x="438150" y="3074730"/>
            <a:ext cx="2814828" cy="1140005"/>
          </a:xfrm>
          <a:prstGeom prst="rect">
            <a:avLst/>
          </a:prstGeom>
        </p:spPr>
      </p:pic>
      <p:pic>
        <p:nvPicPr>
          <p:cNvPr id="7172" name="Picture 4" descr="Brooks Brothers Logo and symbol, meaning, history, PNG, brand">
            <a:extLst>
              <a:ext uri="{FF2B5EF4-FFF2-40B4-BE49-F238E27FC236}">
                <a16:creationId xmlns:a16="http://schemas.microsoft.com/office/drawing/2014/main" id="{6620BF9C-4ACA-118B-9876-1436A8CF4D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150" y="4308107"/>
            <a:ext cx="2814828" cy="158334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ome | We Are Tate and Lyle Sugars">
            <a:extLst>
              <a:ext uri="{FF2B5EF4-FFF2-40B4-BE49-F238E27FC236}">
                <a16:creationId xmlns:a16="http://schemas.microsoft.com/office/drawing/2014/main" id="{D74646B3-EB5F-3721-EF2E-8520731B5DA4}"/>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90000"/>
                    </a14:imgEffect>
                  </a14:imgLayer>
                </a14:imgProps>
              </a:ext>
              <a:ext uri="{28A0092B-C50C-407E-A947-70E740481C1C}">
                <a14:useLocalDpi xmlns:a14="http://schemas.microsoft.com/office/drawing/2010/main" val="0"/>
              </a:ext>
            </a:extLst>
          </a:blip>
          <a:srcRect l="12584" t="19757" r="14611" b="20423"/>
          <a:stretch/>
        </p:blipFill>
        <p:spPr bwMode="auto">
          <a:xfrm>
            <a:off x="5698239" y="1323410"/>
            <a:ext cx="1552575" cy="12406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B6B5D7A-A819-6383-9BEB-2B0F7D8D4148}"/>
              </a:ext>
            </a:extLst>
          </p:cNvPr>
          <p:cNvPicPr>
            <a:picLocks noChangeAspect="1"/>
          </p:cNvPicPr>
          <p:nvPr/>
        </p:nvPicPr>
        <p:blipFill>
          <a:blip r:embed="rId7"/>
          <a:stretch>
            <a:fillRect/>
          </a:stretch>
        </p:blipFill>
        <p:spPr>
          <a:xfrm>
            <a:off x="4733925" y="2628863"/>
            <a:ext cx="3562350" cy="1285875"/>
          </a:xfrm>
          <a:prstGeom prst="rect">
            <a:avLst/>
          </a:prstGeom>
        </p:spPr>
      </p:pic>
      <p:pic>
        <p:nvPicPr>
          <p:cNvPr id="7176" name="Picture 8" descr="New York Life Logo Black and White – Brands Logos">
            <a:extLst>
              <a:ext uri="{FF2B5EF4-FFF2-40B4-BE49-F238E27FC236}">
                <a16:creationId xmlns:a16="http://schemas.microsoft.com/office/drawing/2014/main" id="{4C4BAE19-7BB6-CE8E-2765-76C0B47AA62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4763" y="3999075"/>
            <a:ext cx="2224276" cy="2224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983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2" name="TextBox 1">
            <a:extLst>
              <a:ext uri="{FF2B5EF4-FFF2-40B4-BE49-F238E27FC236}">
                <a16:creationId xmlns:a16="http://schemas.microsoft.com/office/drawing/2014/main" id="{CC8DA08E-6C3F-E981-4D98-1E8E90FAFC97}"/>
              </a:ext>
            </a:extLst>
          </p:cNvPr>
          <p:cNvSpPr txBox="1"/>
          <p:nvPr/>
        </p:nvSpPr>
        <p:spPr>
          <a:xfrm>
            <a:off x="288036" y="1238250"/>
            <a:ext cx="8589264" cy="584775"/>
          </a:xfrm>
          <a:prstGeom prst="rect">
            <a:avLst/>
          </a:prstGeom>
          <a:noFill/>
        </p:spPr>
        <p:txBody>
          <a:bodyPr wrap="square" rtlCol="0">
            <a:spAutoFit/>
          </a:bodyPr>
          <a:lstStyle/>
          <a:p>
            <a:r>
              <a:rPr lang="en-US" sz="3200" dirty="0">
                <a:solidFill>
                  <a:schemeClr val="bg1"/>
                </a:solidFill>
              </a:rPr>
              <a:t>Why doesn’t God condemn </a:t>
            </a:r>
            <a:r>
              <a:rPr lang="en-US" sz="3200" dirty="0">
                <a:solidFill>
                  <a:schemeClr val="bg1"/>
                </a:solidFill>
                <a:latin typeface="Arial" panose="020B0604020202020204" pitchFamily="34" charset="0"/>
                <a:cs typeface="Arial" panose="020B0604020202020204" pitchFamily="34" charset="0"/>
              </a:rPr>
              <a:t>slavery in the Bible</a:t>
            </a:r>
            <a:r>
              <a:rPr lang="en-US" sz="3200" dirty="0">
                <a:solidFill>
                  <a:schemeClr val="bg1"/>
                </a:solidFill>
              </a:rPr>
              <a:t>?</a:t>
            </a:r>
          </a:p>
        </p:txBody>
      </p:sp>
      <p:pic>
        <p:nvPicPr>
          <p:cNvPr id="11266" name="Picture 2" descr="A Trajectory of Manumission: Examining the Issue of Slavery in Islam –  Sapelo Square | Sapelo Square">
            <a:extLst>
              <a:ext uri="{FF2B5EF4-FFF2-40B4-BE49-F238E27FC236}">
                <a16:creationId xmlns:a16="http://schemas.microsoft.com/office/drawing/2014/main" id="{E5D5123E-5780-569B-68F9-69B8AD9E9B6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14000"/>
                    </a14:imgEffect>
                  </a14:imgLayer>
                </a14:imgProps>
              </a:ext>
              <a:ext uri="{28A0092B-C50C-407E-A947-70E740481C1C}">
                <a14:useLocalDpi xmlns:a14="http://schemas.microsoft.com/office/drawing/2010/main" val="0"/>
              </a:ext>
            </a:extLst>
          </a:blip>
          <a:srcRect/>
          <a:stretch>
            <a:fillRect/>
          </a:stretch>
        </p:blipFill>
        <p:spPr bwMode="auto">
          <a:xfrm>
            <a:off x="1142619" y="1971021"/>
            <a:ext cx="6651498" cy="4030491"/>
          </a:xfrm>
          <a:prstGeom prst="rect">
            <a:avLst/>
          </a:prstGeom>
          <a:noFill/>
          <a:effectLst>
            <a:softEdge rad="228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010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6" name="TextBox 5">
            <a:extLst>
              <a:ext uri="{FF2B5EF4-FFF2-40B4-BE49-F238E27FC236}">
                <a16:creationId xmlns:a16="http://schemas.microsoft.com/office/drawing/2014/main" id="{9E6384C5-07D5-1892-DCD5-86418EAF6FC6}"/>
              </a:ext>
            </a:extLst>
          </p:cNvPr>
          <p:cNvSpPr txBox="1"/>
          <p:nvPr/>
        </p:nvSpPr>
        <p:spPr>
          <a:xfrm>
            <a:off x="358902" y="1058172"/>
            <a:ext cx="8420100" cy="3693319"/>
          </a:xfrm>
          <a:prstGeom prst="rect">
            <a:avLst/>
          </a:prstGeom>
          <a:noFill/>
        </p:spPr>
        <p:txBody>
          <a:bodyPr wrap="square">
            <a:spAutoFit/>
          </a:bodyPr>
          <a:lstStyle/>
          <a:p>
            <a:pPr algn="just"/>
            <a:r>
              <a:rPr lang="en-US" sz="3200" b="0" i="0" dirty="0">
                <a:solidFill>
                  <a:schemeClr val="bg1"/>
                </a:solidFill>
                <a:effectLst/>
                <a:latin typeface="Bell MT" panose="02020503060305020303" pitchFamily="18" charset="0"/>
              </a:rPr>
              <a:t>Exodus 21</a:t>
            </a:r>
          </a:p>
          <a:p>
            <a:pPr algn="just"/>
            <a:endParaRPr lang="en-US" sz="400" b="0" i="0" dirty="0">
              <a:solidFill>
                <a:schemeClr val="bg1"/>
              </a:solidFill>
              <a:effectLst/>
              <a:latin typeface="Bell MT" panose="02020503060305020303" pitchFamily="18" charset="0"/>
            </a:endParaRPr>
          </a:p>
          <a:p>
            <a:pPr algn="just"/>
            <a:r>
              <a:rPr lang="en-US" sz="2400" b="0" i="0" dirty="0">
                <a:solidFill>
                  <a:schemeClr val="bg1"/>
                </a:solidFill>
                <a:effectLst/>
                <a:latin typeface="Bell MT" panose="02020503060305020303" pitchFamily="18" charset="0"/>
              </a:rPr>
              <a:t>Now these are the judgments which thou shalt set before them.</a:t>
            </a:r>
          </a:p>
          <a:p>
            <a:pPr algn="just"/>
            <a:r>
              <a:rPr lang="en-US" sz="2400" b="1" i="0" baseline="30000" dirty="0">
                <a:solidFill>
                  <a:schemeClr val="bg1"/>
                </a:solidFill>
                <a:effectLst/>
                <a:latin typeface="Bell MT" panose="02020503060305020303" pitchFamily="18" charset="0"/>
              </a:rPr>
              <a:t>2 </a:t>
            </a:r>
            <a:r>
              <a:rPr lang="en-US" sz="2400" b="0" i="0" dirty="0">
                <a:solidFill>
                  <a:schemeClr val="bg1"/>
                </a:solidFill>
                <a:effectLst/>
                <a:latin typeface="Bell MT" panose="02020503060305020303" pitchFamily="18" charset="0"/>
              </a:rPr>
              <a:t>If thou buy an Hebrew servant, six years he shall serve: and in the seventh he shall go out free for nothing.</a:t>
            </a:r>
          </a:p>
          <a:p>
            <a:pPr algn="just"/>
            <a:r>
              <a:rPr lang="en-US" sz="2400" b="1" i="0" baseline="30000" dirty="0">
                <a:solidFill>
                  <a:schemeClr val="bg1"/>
                </a:solidFill>
                <a:effectLst/>
                <a:latin typeface="Bell MT" panose="02020503060305020303" pitchFamily="18" charset="0"/>
              </a:rPr>
              <a:t>3 </a:t>
            </a:r>
            <a:r>
              <a:rPr lang="en-US" sz="2400" b="0" i="0" dirty="0">
                <a:solidFill>
                  <a:schemeClr val="bg1"/>
                </a:solidFill>
                <a:effectLst/>
                <a:latin typeface="Bell MT" panose="02020503060305020303" pitchFamily="18" charset="0"/>
              </a:rPr>
              <a:t>If he came in by himself, he shall go out by himself: if he were married, then his wife shall go out with him.</a:t>
            </a:r>
          </a:p>
          <a:p>
            <a:pPr algn="just"/>
            <a:r>
              <a:rPr lang="en-US" sz="2400" b="1" i="0" baseline="30000" dirty="0">
                <a:solidFill>
                  <a:schemeClr val="bg1"/>
                </a:solidFill>
                <a:effectLst/>
                <a:latin typeface="Bell MT" panose="02020503060305020303" pitchFamily="18" charset="0"/>
              </a:rPr>
              <a:t>4 </a:t>
            </a:r>
            <a:r>
              <a:rPr lang="en-US" sz="2400" b="0" i="0" dirty="0">
                <a:solidFill>
                  <a:schemeClr val="bg1"/>
                </a:solidFill>
                <a:effectLst/>
                <a:latin typeface="Bell MT" panose="02020503060305020303" pitchFamily="18" charset="0"/>
              </a:rPr>
              <a:t>If his master have given him a wife, and she have born him sons or daughters; the wife and her children shall be her master's, and he shall go out by himself.</a:t>
            </a:r>
          </a:p>
        </p:txBody>
      </p:sp>
      <p:pic>
        <p:nvPicPr>
          <p:cNvPr id="21" name="Picture 20" descr="A painting of a person kneeling on his knees&#10;&#10;Description automatically generated">
            <a:extLst>
              <a:ext uri="{FF2B5EF4-FFF2-40B4-BE49-F238E27FC236}">
                <a16:creationId xmlns:a16="http://schemas.microsoft.com/office/drawing/2014/main" id="{51AB262B-C041-8521-977B-41BC1BE07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3977" y="4153963"/>
            <a:ext cx="2105025" cy="2105025"/>
          </a:xfrm>
          <a:prstGeom prst="rect">
            <a:avLst/>
          </a:prstGeom>
          <a:effectLst>
            <a:softEdge rad="76200"/>
          </a:effectLst>
        </p:spPr>
      </p:pic>
    </p:spTree>
    <p:extLst>
      <p:ext uri="{BB962C8B-B14F-4D97-AF65-F5344CB8AC3E}">
        <p14:creationId xmlns:p14="http://schemas.microsoft.com/office/powerpoint/2010/main" val="3893865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1214AE42-FC14-9696-F466-B1B7C00AB3AF}"/>
              </a:ext>
            </a:extLst>
          </p:cNvPr>
          <p:cNvSpPr txBox="1"/>
          <p:nvPr/>
        </p:nvSpPr>
        <p:spPr>
          <a:xfrm>
            <a:off x="288607" y="1051064"/>
            <a:ext cx="8560689" cy="5304016"/>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Leviticus 25</a:t>
            </a:r>
          </a:p>
          <a:p>
            <a:pPr algn="just"/>
            <a:r>
              <a:rPr lang="en-US" sz="2400" b="1" i="0" baseline="30000" dirty="0">
                <a:solidFill>
                  <a:schemeClr val="bg1"/>
                </a:solidFill>
                <a:effectLst/>
                <a:latin typeface="Bell MT" panose="02020503060305020303" pitchFamily="18" charset="0"/>
              </a:rPr>
              <a:t>8 </a:t>
            </a:r>
            <a:r>
              <a:rPr lang="en-US" sz="2400" b="0" i="0" dirty="0">
                <a:solidFill>
                  <a:schemeClr val="bg1"/>
                </a:solidFill>
                <a:effectLst/>
                <a:latin typeface="Bell MT" panose="02020503060305020303" pitchFamily="18" charset="0"/>
              </a:rPr>
              <a:t>I am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your God, which brought you forth out of the land of Egypt, to give you the land of Canaan, and to be your God.</a:t>
            </a:r>
          </a:p>
          <a:p>
            <a:pPr algn="just"/>
            <a:r>
              <a:rPr lang="en-US" sz="2400" b="1" i="0" baseline="30000" dirty="0">
                <a:solidFill>
                  <a:schemeClr val="bg1"/>
                </a:solidFill>
                <a:effectLst/>
                <a:latin typeface="Bell MT" panose="02020503060305020303" pitchFamily="18" charset="0"/>
              </a:rPr>
              <a:t>39 </a:t>
            </a:r>
            <a:r>
              <a:rPr lang="en-US" sz="2400" b="0" i="0" dirty="0">
                <a:solidFill>
                  <a:schemeClr val="bg1"/>
                </a:solidFill>
                <a:effectLst/>
                <a:latin typeface="Bell MT" panose="02020503060305020303" pitchFamily="18" charset="0"/>
              </a:rPr>
              <a:t>And if thy brother that dwelleth by thee be waxen poor, and be sold unto thee; thou shalt not compel him to serve as a bondservant:</a:t>
            </a:r>
          </a:p>
          <a:p>
            <a:pPr algn="just"/>
            <a:r>
              <a:rPr lang="en-US" sz="2400" b="1" i="0" baseline="30000" dirty="0">
                <a:solidFill>
                  <a:schemeClr val="bg1"/>
                </a:solidFill>
                <a:effectLst/>
                <a:latin typeface="Bell MT" panose="02020503060305020303" pitchFamily="18" charset="0"/>
              </a:rPr>
              <a:t>40 </a:t>
            </a:r>
            <a:r>
              <a:rPr lang="en-US" sz="2400" b="0" i="0" dirty="0">
                <a:solidFill>
                  <a:schemeClr val="bg1"/>
                </a:solidFill>
                <a:effectLst/>
                <a:latin typeface="Bell MT" panose="02020503060305020303" pitchFamily="18" charset="0"/>
              </a:rPr>
              <a:t>But as an hired servant, and as a sojourner, he shall be with thee, and shall serve thee unto the year of </a:t>
            </a:r>
            <a:r>
              <a:rPr lang="en-US" sz="2400" b="0" i="0" dirty="0" err="1">
                <a:solidFill>
                  <a:schemeClr val="bg1"/>
                </a:solidFill>
                <a:effectLst/>
                <a:latin typeface="Bell MT" panose="02020503060305020303" pitchFamily="18" charset="0"/>
              </a:rPr>
              <a:t>jubile</a:t>
            </a:r>
            <a:r>
              <a:rPr lang="en-US" sz="2400" b="0" i="0" dirty="0">
                <a:solidFill>
                  <a:schemeClr val="bg1"/>
                </a:solidFill>
                <a:effectLst/>
                <a:latin typeface="Bell MT" panose="02020503060305020303" pitchFamily="18" charset="0"/>
              </a:rPr>
              <a:t>.</a:t>
            </a:r>
          </a:p>
          <a:p>
            <a:pPr algn="just"/>
            <a:r>
              <a:rPr lang="en-US" sz="2400" b="1" i="0" baseline="30000" dirty="0">
                <a:solidFill>
                  <a:schemeClr val="bg1"/>
                </a:solidFill>
                <a:effectLst/>
                <a:latin typeface="Bell MT" panose="02020503060305020303" pitchFamily="18" charset="0"/>
              </a:rPr>
              <a:t>41 </a:t>
            </a:r>
            <a:r>
              <a:rPr lang="en-US" sz="2400" b="0" i="0" dirty="0">
                <a:solidFill>
                  <a:schemeClr val="bg1"/>
                </a:solidFill>
                <a:effectLst/>
                <a:latin typeface="Bell MT" panose="02020503060305020303" pitchFamily="18" charset="0"/>
              </a:rPr>
              <a:t>And then shall he depart from thee, both he and his children with him, and shall return unto his own family, and unto the possession of his fathers shall he return.</a:t>
            </a:r>
          </a:p>
          <a:p>
            <a:pPr algn="just"/>
            <a:r>
              <a:rPr lang="en-US" sz="2400" b="1" i="0" baseline="30000" dirty="0">
                <a:solidFill>
                  <a:schemeClr val="bg1"/>
                </a:solidFill>
                <a:effectLst/>
                <a:latin typeface="Bell MT" panose="02020503060305020303" pitchFamily="18" charset="0"/>
              </a:rPr>
              <a:t>42 </a:t>
            </a:r>
            <a:r>
              <a:rPr lang="en-US" sz="2400" b="0" i="0" dirty="0">
                <a:solidFill>
                  <a:schemeClr val="bg1"/>
                </a:solidFill>
                <a:effectLst/>
                <a:latin typeface="Bell MT" panose="02020503060305020303" pitchFamily="18" charset="0"/>
              </a:rPr>
              <a:t>For they are my servants, which I brought forth out of the land of Egypt: they shall not be sold as bondmen.</a:t>
            </a:r>
          </a:p>
          <a:p>
            <a:pPr algn="just"/>
            <a:r>
              <a:rPr lang="en-US" sz="2400" b="1" i="0" baseline="30000" dirty="0">
                <a:solidFill>
                  <a:schemeClr val="bg1"/>
                </a:solidFill>
                <a:effectLst/>
                <a:latin typeface="Bell MT" panose="02020503060305020303" pitchFamily="18" charset="0"/>
              </a:rPr>
              <a:t>43 </a:t>
            </a:r>
            <a:r>
              <a:rPr lang="en-US" sz="2400" b="0" i="0" dirty="0">
                <a:solidFill>
                  <a:schemeClr val="bg1"/>
                </a:solidFill>
                <a:effectLst/>
                <a:latin typeface="Bell MT" panose="02020503060305020303" pitchFamily="18" charset="0"/>
              </a:rPr>
              <a:t>Thou shalt not rule over him with </a:t>
            </a:r>
            <a:r>
              <a:rPr lang="en-US" sz="2400" b="0" i="0" dirty="0" err="1">
                <a:solidFill>
                  <a:schemeClr val="bg1"/>
                </a:solidFill>
                <a:effectLst/>
                <a:latin typeface="Bell MT" panose="02020503060305020303" pitchFamily="18" charset="0"/>
              </a:rPr>
              <a:t>rigour</a:t>
            </a:r>
            <a:r>
              <a:rPr lang="en-US" sz="2400" b="0" i="0" dirty="0">
                <a:solidFill>
                  <a:schemeClr val="bg1"/>
                </a:solidFill>
                <a:effectLst/>
                <a:latin typeface="Bell MT" panose="02020503060305020303" pitchFamily="18" charset="0"/>
              </a:rPr>
              <a:t>; but shalt fear thy God.</a:t>
            </a:r>
          </a:p>
        </p:txBody>
      </p:sp>
    </p:spTree>
    <p:extLst>
      <p:ext uri="{BB962C8B-B14F-4D97-AF65-F5344CB8AC3E}">
        <p14:creationId xmlns:p14="http://schemas.microsoft.com/office/powerpoint/2010/main" val="3166401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1214AE42-FC14-9696-F466-B1B7C00AB3AF}"/>
              </a:ext>
            </a:extLst>
          </p:cNvPr>
          <p:cNvSpPr txBox="1"/>
          <p:nvPr/>
        </p:nvSpPr>
        <p:spPr>
          <a:xfrm>
            <a:off x="288607" y="1051064"/>
            <a:ext cx="8560689" cy="5304016"/>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Leviticus 25</a:t>
            </a:r>
          </a:p>
          <a:p>
            <a:pPr algn="just"/>
            <a:r>
              <a:rPr lang="en-US" sz="2400" b="1" i="0" baseline="30000" dirty="0">
                <a:solidFill>
                  <a:schemeClr val="bg1"/>
                </a:solidFill>
                <a:effectLst/>
                <a:latin typeface="Bell MT" panose="02020503060305020303" pitchFamily="18" charset="0"/>
              </a:rPr>
              <a:t>8 </a:t>
            </a:r>
            <a:r>
              <a:rPr lang="en-US" sz="2400" b="0" i="0" dirty="0">
                <a:solidFill>
                  <a:schemeClr val="bg1"/>
                </a:solidFill>
                <a:effectLst/>
                <a:latin typeface="Bell MT" panose="02020503060305020303" pitchFamily="18" charset="0"/>
              </a:rPr>
              <a:t>I am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your God, which brought you forth out of the land of Egypt, to give you the land of Canaan, and to be your God.</a:t>
            </a:r>
          </a:p>
          <a:p>
            <a:pPr algn="just"/>
            <a:r>
              <a:rPr lang="en-US" sz="2400" b="1" i="0" baseline="30000" dirty="0">
                <a:solidFill>
                  <a:schemeClr val="bg1"/>
                </a:solidFill>
                <a:effectLst/>
                <a:latin typeface="Bell MT" panose="02020503060305020303" pitchFamily="18" charset="0"/>
              </a:rPr>
              <a:t>39 </a:t>
            </a:r>
            <a:r>
              <a:rPr lang="en-US" sz="2400" b="0" i="0" dirty="0">
                <a:solidFill>
                  <a:schemeClr val="bg1"/>
                </a:solidFill>
                <a:effectLst/>
                <a:latin typeface="Bell MT" panose="02020503060305020303" pitchFamily="18" charset="0"/>
              </a:rPr>
              <a:t>And if thy brother that dwelleth by thee be waxen poor, and be sold unto thee; thou shalt not compel him to serve as a bondservant:</a:t>
            </a:r>
          </a:p>
          <a:p>
            <a:pPr algn="just"/>
            <a:r>
              <a:rPr lang="en-US" sz="2400" b="1" i="0" baseline="30000" dirty="0">
                <a:solidFill>
                  <a:schemeClr val="bg1"/>
                </a:solidFill>
                <a:effectLst/>
                <a:latin typeface="Bell MT" panose="02020503060305020303" pitchFamily="18" charset="0"/>
              </a:rPr>
              <a:t>40 </a:t>
            </a:r>
            <a:r>
              <a:rPr lang="en-US" sz="2400" b="0" i="0" dirty="0">
                <a:solidFill>
                  <a:schemeClr val="bg1"/>
                </a:solidFill>
                <a:effectLst/>
                <a:latin typeface="Bell MT" panose="02020503060305020303" pitchFamily="18" charset="0"/>
              </a:rPr>
              <a:t>But as an hired servant, and as a sojourner, he shall be with thee, and shall serve thee unto the year of </a:t>
            </a:r>
            <a:r>
              <a:rPr lang="en-US" sz="2400" b="0" i="0" dirty="0" err="1">
                <a:solidFill>
                  <a:schemeClr val="bg1"/>
                </a:solidFill>
                <a:effectLst/>
                <a:latin typeface="Bell MT" panose="02020503060305020303" pitchFamily="18" charset="0"/>
              </a:rPr>
              <a:t>jubile</a:t>
            </a:r>
            <a:r>
              <a:rPr lang="en-US" sz="2400" b="0" i="0" dirty="0">
                <a:solidFill>
                  <a:schemeClr val="bg1"/>
                </a:solidFill>
                <a:effectLst/>
                <a:latin typeface="Bell MT" panose="02020503060305020303" pitchFamily="18" charset="0"/>
              </a:rPr>
              <a:t>.</a:t>
            </a:r>
          </a:p>
          <a:p>
            <a:pPr algn="just"/>
            <a:r>
              <a:rPr lang="en-US" sz="2400" b="1" i="0" baseline="30000" dirty="0">
                <a:solidFill>
                  <a:schemeClr val="bg1"/>
                </a:solidFill>
                <a:effectLst/>
                <a:latin typeface="Bell MT" panose="02020503060305020303" pitchFamily="18" charset="0"/>
              </a:rPr>
              <a:t>41 </a:t>
            </a:r>
            <a:r>
              <a:rPr lang="en-US" sz="2400" b="0" i="0" dirty="0">
                <a:solidFill>
                  <a:schemeClr val="bg1"/>
                </a:solidFill>
                <a:effectLst/>
                <a:latin typeface="Bell MT" panose="02020503060305020303" pitchFamily="18" charset="0"/>
              </a:rPr>
              <a:t>And then shall he depart from thee, both he and his children with him, and shall return unto his own family, and unto the possession of his fathers shall he return.</a:t>
            </a:r>
          </a:p>
          <a:p>
            <a:pPr algn="just"/>
            <a:r>
              <a:rPr lang="en-US" sz="2400" b="1" i="0" baseline="30000" dirty="0">
                <a:solidFill>
                  <a:schemeClr val="bg1"/>
                </a:solidFill>
                <a:effectLst/>
                <a:latin typeface="Bell MT" panose="02020503060305020303" pitchFamily="18" charset="0"/>
              </a:rPr>
              <a:t>42 </a:t>
            </a:r>
            <a:r>
              <a:rPr lang="en-US" sz="2400" b="0" i="0" dirty="0">
                <a:solidFill>
                  <a:schemeClr val="bg1"/>
                </a:solidFill>
                <a:effectLst/>
                <a:latin typeface="Bell MT" panose="02020503060305020303" pitchFamily="18" charset="0"/>
              </a:rPr>
              <a:t>For they are my servants, which I brought forth out of the land of Egypt: they shall not be sold as bondmen.</a:t>
            </a:r>
          </a:p>
          <a:p>
            <a:pPr algn="just"/>
            <a:r>
              <a:rPr lang="en-US" sz="2400" b="1" i="0" baseline="30000" dirty="0">
                <a:solidFill>
                  <a:schemeClr val="bg1"/>
                </a:solidFill>
                <a:effectLst/>
                <a:latin typeface="Bell MT" panose="02020503060305020303" pitchFamily="18" charset="0"/>
              </a:rPr>
              <a:t>43 </a:t>
            </a:r>
            <a:r>
              <a:rPr lang="en-US" sz="2400" b="0" i="0" dirty="0">
                <a:solidFill>
                  <a:schemeClr val="bg1"/>
                </a:solidFill>
                <a:effectLst/>
                <a:latin typeface="Bell MT" panose="02020503060305020303" pitchFamily="18" charset="0"/>
              </a:rPr>
              <a:t>Thou shalt not rule over him with </a:t>
            </a:r>
            <a:r>
              <a:rPr lang="en-US" sz="2400" b="0" i="0" dirty="0" err="1">
                <a:solidFill>
                  <a:schemeClr val="bg1"/>
                </a:solidFill>
                <a:effectLst/>
                <a:latin typeface="Bell MT" panose="02020503060305020303" pitchFamily="18" charset="0"/>
              </a:rPr>
              <a:t>rigour</a:t>
            </a:r>
            <a:r>
              <a:rPr lang="en-US" sz="2400" b="0" i="0" dirty="0">
                <a:solidFill>
                  <a:schemeClr val="bg1"/>
                </a:solidFill>
                <a:effectLst/>
                <a:latin typeface="Bell MT" panose="02020503060305020303" pitchFamily="18" charset="0"/>
              </a:rPr>
              <a:t>; but shalt fear thy God.</a:t>
            </a:r>
          </a:p>
        </p:txBody>
      </p:sp>
      <p:pic>
        <p:nvPicPr>
          <p:cNvPr id="24580" name="Picture 4" descr="Ancient Hebrew Slaves">
            <a:extLst>
              <a:ext uri="{FF2B5EF4-FFF2-40B4-BE49-F238E27FC236}">
                <a16:creationId xmlns:a16="http://schemas.microsoft.com/office/drawing/2014/main" id="{ACBD8D43-C19A-7E10-3E1A-175FB7764E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824"/>
          <a:stretch/>
        </p:blipFill>
        <p:spPr bwMode="auto">
          <a:xfrm>
            <a:off x="5695950" y="1632511"/>
            <a:ext cx="3038475" cy="414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890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47C7FEB9-B96C-8B80-AFCC-E9B807585473}"/>
              </a:ext>
            </a:extLst>
          </p:cNvPr>
          <p:cNvSpPr txBox="1"/>
          <p:nvPr/>
        </p:nvSpPr>
        <p:spPr>
          <a:xfrm>
            <a:off x="333374" y="1069151"/>
            <a:ext cx="8486776" cy="345735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Deuteronomy 15</a:t>
            </a:r>
          </a:p>
          <a:p>
            <a:pPr algn="just"/>
            <a:r>
              <a:rPr lang="en-US" sz="2400" b="1" i="0" baseline="30000" dirty="0">
                <a:solidFill>
                  <a:schemeClr val="bg1"/>
                </a:solidFill>
                <a:effectLst/>
                <a:latin typeface="Bell MT" panose="02020503060305020303" pitchFamily="18" charset="0"/>
              </a:rPr>
              <a:t>12 </a:t>
            </a:r>
            <a:r>
              <a:rPr lang="en-US" sz="2400" b="0" i="0" dirty="0">
                <a:solidFill>
                  <a:schemeClr val="bg1"/>
                </a:solidFill>
                <a:effectLst/>
                <a:latin typeface="Bell MT" panose="02020503060305020303" pitchFamily="18" charset="0"/>
              </a:rPr>
              <a:t>And if thy brother, an Hebrew man, or an Hebrew woman, be sold unto thee, and serve thee six years; then in the seventh year thou shalt let him go free from thee.</a:t>
            </a:r>
          </a:p>
          <a:p>
            <a:pPr algn="just"/>
            <a:r>
              <a:rPr lang="en-US" sz="2400" b="1" i="0" baseline="30000" dirty="0">
                <a:solidFill>
                  <a:schemeClr val="bg1"/>
                </a:solidFill>
                <a:effectLst/>
                <a:latin typeface="Bell MT" panose="02020503060305020303" pitchFamily="18" charset="0"/>
              </a:rPr>
              <a:t>13 </a:t>
            </a:r>
            <a:r>
              <a:rPr lang="en-US" sz="2400" b="0" i="0" dirty="0">
                <a:solidFill>
                  <a:schemeClr val="bg1"/>
                </a:solidFill>
                <a:effectLst/>
                <a:latin typeface="Bell MT" panose="02020503060305020303" pitchFamily="18" charset="0"/>
              </a:rPr>
              <a:t>And when thou </a:t>
            </a:r>
            <a:r>
              <a:rPr lang="en-US" sz="2400" b="0" i="0" dirty="0" err="1">
                <a:solidFill>
                  <a:schemeClr val="bg1"/>
                </a:solidFill>
                <a:effectLst/>
                <a:latin typeface="Bell MT" panose="02020503060305020303" pitchFamily="18" charset="0"/>
              </a:rPr>
              <a:t>sendest</a:t>
            </a:r>
            <a:r>
              <a:rPr lang="en-US" sz="2400" b="0" i="0" dirty="0">
                <a:solidFill>
                  <a:schemeClr val="bg1"/>
                </a:solidFill>
                <a:effectLst/>
                <a:latin typeface="Bell MT" panose="02020503060305020303" pitchFamily="18" charset="0"/>
              </a:rPr>
              <a:t> him out free from thee, thou shalt not let him go away empty:</a:t>
            </a:r>
          </a:p>
          <a:p>
            <a:pPr algn="just"/>
            <a:r>
              <a:rPr lang="en-US" sz="2400" b="1" i="0" baseline="30000" dirty="0">
                <a:solidFill>
                  <a:schemeClr val="bg1"/>
                </a:solidFill>
                <a:effectLst/>
                <a:latin typeface="Bell MT" panose="02020503060305020303" pitchFamily="18" charset="0"/>
              </a:rPr>
              <a:t>14 </a:t>
            </a:r>
            <a:r>
              <a:rPr lang="en-US" sz="2400" b="0" i="0" dirty="0">
                <a:solidFill>
                  <a:schemeClr val="bg1"/>
                </a:solidFill>
                <a:effectLst/>
                <a:latin typeface="Bell MT" panose="02020503060305020303" pitchFamily="18" charset="0"/>
              </a:rPr>
              <a:t>Thou shalt furnish him liberally out of thy flock, and out of thy floor, and out of thy winepress: of that wherewith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thy God hath blessed thee thou shalt give unto him.</a:t>
            </a:r>
          </a:p>
        </p:txBody>
      </p:sp>
      <p:pic>
        <p:nvPicPr>
          <p:cNvPr id="6" name="Picture 5" descr="A person in a robe standing next to a person in a room with a table full of food&#10;&#10;Description automatically generated">
            <a:extLst>
              <a:ext uri="{FF2B5EF4-FFF2-40B4-BE49-F238E27FC236}">
                <a16:creationId xmlns:a16="http://schemas.microsoft.com/office/drawing/2014/main" id="{38FC5A22-2689-31D3-99CD-8D0DFDDA1F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2251" y="4134993"/>
            <a:ext cx="2238375" cy="2238375"/>
          </a:xfrm>
          <a:prstGeom prst="rect">
            <a:avLst/>
          </a:prstGeom>
          <a:effectLst>
            <a:softEdge rad="88900"/>
          </a:effectLst>
        </p:spPr>
      </p:pic>
    </p:spTree>
    <p:extLst>
      <p:ext uri="{BB962C8B-B14F-4D97-AF65-F5344CB8AC3E}">
        <p14:creationId xmlns:p14="http://schemas.microsoft.com/office/powerpoint/2010/main" val="4289127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5" name="TextBox 4">
            <a:extLst>
              <a:ext uri="{FF2B5EF4-FFF2-40B4-BE49-F238E27FC236}">
                <a16:creationId xmlns:a16="http://schemas.microsoft.com/office/drawing/2014/main" id="{2FC23317-1B6A-AF74-4FFE-3E6282B71777}"/>
              </a:ext>
            </a:extLst>
          </p:cNvPr>
          <p:cNvSpPr txBox="1"/>
          <p:nvPr/>
        </p:nvSpPr>
        <p:spPr>
          <a:xfrm>
            <a:off x="428624" y="1319144"/>
            <a:ext cx="8124825" cy="1241365"/>
          </a:xfrm>
          <a:prstGeom prst="rect">
            <a:avLst/>
          </a:prstGeom>
          <a:noFill/>
        </p:spPr>
        <p:txBody>
          <a:bodyPr wrap="square">
            <a:spAutoFit/>
          </a:bodyPr>
          <a:lstStyle/>
          <a:p>
            <a:r>
              <a:rPr lang="en-US" sz="4000" b="1" i="0" baseline="30000" dirty="0">
                <a:solidFill>
                  <a:schemeClr val="bg1"/>
                </a:solidFill>
                <a:effectLst/>
                <a:latin typeface="Bell MT" panose="02020503060305020303" pitchFamily="18" charset="0"/>
              </a:rPr>
              <a:t>Exodus 21</a:t>
            </a:r>
          </a:p>
          <a:p>
            <a:pPr algn="just"/>
            <a:r>
              <a:rPr lang="en-US" sz="2400" b="1" i="0" baseline="30000" dirty="0">
                <a:solidFill>
                  <a:schemeClr val="bg1"/>
                </a:solidFill>
                <a:effectLst/>
                <a:latin typeface="Bell MT" panose="02020503060305020303" pitchFamily="18" charset="0"/>
              </a:rPr>
              <a:t>16 </a:t>
            </a:r>
            <a:r>
              <a:rPr lang="en-US" sz="2400" b="0" i="0" dirty="0">
                <a:solidFill>
                  <a:schemeClr val="bg1"/>
                </a:solidFill>
                <a:effectLst/>
                <a:latin typeface="Bell MT" panose="02020503060305020303" pitchFamily="18" charset="0"/>
              </a:rPr>
              <a:t>And he that </a:t>
            </a:r>
            <a:r>
              <a:rPr lang="en-US" sz="2400" b="0" i="0" dirty="0" err="1">
                <a:solidFill>
                  <a:schemeClr val="bg1"/>
                </a:solidFill>
                <a:effectLst/>
                <a:latin typeface="Bell MT" panose="02020503060305020303" pitchFamily="18" charset="0"/>
              </a:rPr>
              <a:t>stealeth</a:t>
            </a:r>
            <a:r>
              <a:rPr lang="en-US" sz="2400" b="0" i="0" dirty="0">
                <a:solidFill>
                  <a:schemeClr val="bg1"/>
                </a:solidFill>
                <a:effectLst/>
                <a:latin typeface="Bell MT" panose="02020503060305020303" pitchFamily="18" charset="0"/>
              </a:rPr>
              <a:t> a man, and </a:t>
            </a:r>
            <a:r>
              <a:rPr lang="en-US" sz="2400" b="0" i="0" dirty="0" err="1">
                <a:solidFill>
                  <a:schemeClr val="bg1"/>
                </a:solidFill>
                <a:effectLst/>
                <a:latin typeface="Bell MT" panose="02020503060305020303" pitchFamily="18" charset="0"/>
              </a:rPr>
              <a:t>selleth</a:t>
            </a:r>
            <a:r>
              <a:rPr lang="en-US" sz="2400" b="0" i="0" dirty="0">
                <a:solidFill>
                  <a:schemeClr val="bg1"/>
                </a:solidFill>
                <a:effectLst/>
                <a:latin typeface="Bell MT" panose="02020503060305020303" pitchFamily="18" charset="0"/>
              </a:rPr>
              <a:t> him, or if he be found in his hand, he shall surely be put to death.</a:t>
            </a:r>
            <a:endParaRPr lang="en-US" sz="2400" dirty="0">
              <a:solidFill>
                <a:schemeClr val="bg1"/>
              </a:solidFill>
              <a:latin typeface="Bell MT" panose="02020503060305020303" pitchFamily="18" charset="0"/>
            </a:endParaRPr>
          </a:p>
        </p:txBody>
      </p:sp>
      <p:sp>
        <p:nvSpPr>
          <p:cNvPr id="7" name="TextBox 6">
            <a:extLst>
              <a:ext uri="{FF2B5EF4-FFF2-40B4-BE49-F238E27FC236}">
                <a16:creationId xmlns:a16="http://schemas.microsoft.com/office/drawing/2014/main" id="{B230A5F5-04B7-EE43-40B3-2FDC73FDB0CF}"/>
              </a:ext>
            </a:extLst>
          </p:cNvPr>
          <p:cNvSpPr txBox="1"/>
          <p:nvPr/>
        </p:nvSpPr>
        <p:spPr>
          <a:xfrm>
            <a:off x="428624" y="2712108"/>
            <a:ext cx="5829302" cy="2349361"/>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Deuteronomy 24</a:t>
            </a:r>
          </a:p>
          <a:p>
            <a:pPr algn="just"/>
            <a:r>
              <a:rPr lang="en-US" sz="2400" b="1" i="0" baseline="30000" dirty="0">
                <a:solidFill>
                  <a:schemeClr val="bg1"/>
                </a:solidFill>
                <a:effectLst/>
                <a:latin typeface="Bell MT" panose="02020503060305020303" pitchFamily="18" charset="0"/>
              </a:rPr>
              <a:t>7 </a:t>
            </a:r>
            <a:r>
              <a:rPr lang="en-US" sz="2400" b="0" i="0" dirty="0">
                <a:solidFill>
                  <a:schemeClr val="bg1"/>
                </a:solidFill>
                <a:effectLst/>
                <a:latin typeface="Bell MT" panose="02020503060305020303" pitchFamily="18" charset="0"/>
              </a:rPr>
              <a:t>If a man be found stealing any of his brethren of the children of Israel, and </a:t>
            </a:r>
            <a:r>
              <a:rPr lang="en-US" sz="2400" b="0" i="0" dirty="0" err="1">
                <a:solidFill>
                  <a:schemeClr val="bg1"/>
                </a:solidFill>
                <a:effectLst/>
                <a:latin typeface="Bell MT" panose="02020503060305020303" pitchFamily="18" charset="0"/>
              </a:rPr>
              <a:t>maketh</a:t>
            </a:r>
            <a:r>
              <a:rPr lang="en-US" sz="2400" b="0" i="0" dirty="0">
                <a:solidFill>
                  <a:schemeClr val="bg1"/>
                </a:solidFill>
                <a:effectLst/>
                <a:latin typeface="Bell MT" panose="02020503060305020303" pitchFamily="18" charset="0"/>
              </a:rPr>
              <a:t> merchandise of him, or </a:t>
            </a:r>
            <a:r>
              <a:rPr lang="en-US" sz="2400" b="0" i="0" dirty="0" err="1">
                <a:solidFill>
                  <a:schemeClr val="bg1"/>
                </a:solidFill>
                <a:effectLst/>
                <a:latin typeface="Bell MT" panose="02020503060305020303" pitchFamily="18" charset="0"/>
              </a:rPr>
              <a:t>selleth</a:t>
            </a:r>
            <a:r>
              <a:rPr lang="en-US" sz="2400" b="0" i="0" dirty="0">
                <a:solidFill>
                  <a:schemeClr val="bg1"/>
                </a:solidFill>
                <a:effectLst/>
                <a:latin typeface="Bell MT" panose="02020503060305020303" pitchFamily="18" charset="0"/>
              </a:rPr>
              <a:t> him; then that thief shall die; and thou shalt put evil away from among you.</a:t>
            </a:r>
            <a:endParaRPr lang="en-US" sz="2400" dirty="0">
              <a:solidFill>
                <a:schemeClr val="bg1"/>
              </a:solidFill>
              <a:latin typeface="Bell MT" panose="02020503060305020303" pitchFamily="18" charset="0"/>
            </a:endParaRPr>
          </a:p>
        </p:txBody>
      </p:sp>
      <p:pic>
        <p:nvPicPr>
          <p:cNvPr id="14" name="Picture 13" descr="A person holding a sword and a person in front of a crowd&#10;&#10;Description automatically generated">
            <a:extLst>
              <a:ext uri="{FF2B5EF4-FFF2-40B4-BE49-F238E27FC236}">
                <a16:creationId xmlns:a16="http://schemas.microsoft.com/office/drawing/2014/main" id="{E60A9361-47D3-120F-B39D-99E476ED68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3175" y="3249840"/>
            <a:ext cx="2434196" cy="2434196"/>
          </a:xfrm>
          <a:prstGeom prst="rect">
            <a:avLst/>
          </a:prstGeom>
          <a:effectLst>
            <a:softEdge rad="76200"/>
          </a:effectLst>
        </p:spPr>
      </p:pic>
    </p:spTree>
    <p:extLst>
      <p:ext uri="{BB962C8B-B14F-4D97-AF65-F5344CB8AC3E}">
        <p14:creationId xmlns:p14="http://schemas.microsoft.com/office/powerpoint/2010/main" val="953680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5" name="TextBox 4">
            <a:extLst>
              <a:ext uri="{FF2B5EF4-FFF2-40B4-BE49-F238E27FC236}">
                <a16:creationId xmlns:a16="http://schemas.microsoft.com/office/drawing/2014/main" id="{12FBAEC6-354C-1959-F596-B0A41255B2DC}"/>
              </a:ext>
            </a:extLst>
          </p:cNvPr>
          <p:cNvSpPr txBox="1"/>
          <p:nvPr/>
        </p:nvSpPr>
        <p:spPr>
          <a:xfrm>
            <a:off x="438150" y="1351657"/>
            <a:ext cx="8188452" cy="1938992"/>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Exodus 21</a:t>
            </a:r>
          </a:p>
          <a:p>
            <a:pPr algn="just"/>
            <a:r>
              <a:rPr lang="en-US" sz="2400" b="1" i="0" baseline="30000" dirty="0">
                <a:solidFill>
                  <a:schemeClr val="bg1"/>
                </a:solidFill>
                <a:effectLst/>
                <a:latin typeface="Bell MT" panose="02020503060305020303" pitchFamily="18" charset="0"/>
              </a:rPr>
              <a:t>26 </a:t>
            </a:r>
            <a:r>
              <a:rPr lang="en-US" sz="2400" b="0" i="0" dirty="0">
                <a:solidFill>
                  <a:schemeClr val="bg1"/>
                </a:solidFill>
                <a:effectLst/>
                <a:latin typeface="Bell MT" panose="02020503060305020303" pitchFamily="18" charset="0"/>
              </a:rPr>
              <a:t>And if a man smite the eye of his servant, or the eye of his maid, that it perish; he shall let him go free for his eye's sake.</a:t>
            </a:r>
          </a:p>
          <a:p>
            <a:pPr algn="just"/>
            <a:r>
              <a:rPr lang="en-US" sz="2400" b="1" i="0" baseline="30000" dirty="0">
                <a:solidFill>
                  <a:schemeClr val="bg1"/>
                </a:solidFill>
                <a:effectLst/>
                <a:latin typeface="Bell MT" panose="02020503060305020303" pitchFamily="18" charset="0"/>
              </a:rPr>
              <a:t>27 </a:t>
            </a:r>
            <a:r>
              <a:rPr lang="en-US" sz="2400" b="0" i="0" dirty="0">
                <a:solidFill>
                  <a:schemeClr val="bg1"/>
                </a:solidFill>
                <a:effectLst/>
                <a:latin typeface="Bell MT" panose="02020503060305020303" pitchFamily="18" charset="0"/>
              </a:rPr>
              <a:t>And if he smite out his manservant's tooth, or his maidservant's tooth; he shall let him go free for his tooth's sake.</a:t>
            </a:r>
          </a:p>
        </p:txBody>
      </p:sp>
      <p:pic>
        <p:nvPicPr>
          <p:cNvPr id="7" name="Picture 6" descr="A painting of a person kneeling on the ground&#10;&#10;Description automatically generated">
            <a:extLst>
              <a:ext uri="{FF2B5EF4-FFF2-40B4-BE49-F238E27FC236}">
                <a16:creationId xmlns:a16="http://schemas.microsoft.com/office/drawing/2014/main" id="{BF7D1E42-280E-4127-3A51-F3805AC41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2125" y="3382137"/>
            <a:ext cx="2867025" cy="2867025"/>
          </a:xfrm>
          <a:prstGeom prst="rect">
            <a:avLst/>
          </a:prstGeom>
          <a:effectLst>
            <a:softEdge rad="114300"/>
          </a:effectLst>
        </p:spPr>
      </p:pic>
    </p:spTree>
    <p:extLst>
      <p:ext uri="{BB962C8B-B14F-4D97-AF65-F5344CB8AC3E}">
        <p14:creationId xmlns:p14="http://schemas.microsoft.com/office/powerpoint/2010/main" val="4235314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2" name="TextBox 1">
            <a:extLst>
              <a:ext uri="{FF2B5EF4-FFF2-40B4-BE49-F238E27FC236}">
                <a16:creationId xmlns:a16="http://schemas.microsoft.com/office/drawing/2014/main" id="{9F2E154D-D900-A044-268D-2C0418308769}"/>
              </a:ext>
            </a:extLst>
          </p:cNvPr>
          <p:cNvSpPr txBox="1"/>
          <p:nvPr/>
        </p:nvSpPr>
        <p:spPr>
          <a:xfrm>
            <a:off x="730377" y="1295400"/>
            <a:ext cx="7677150" cy="584775"/>
          </a:xfrm>
          <a:prstGeom prst="rect">
            <a:avLst/>
          </a:prstGeom>
          <a:noFill/>
        </p:spPr>
        <p:txBody>
          <a:bodyPr wrap="square" rtlCol="0">
            <a:spAutoFit/>
          </a:bodyPr>
          <a:lstStyle/>
          <a:p>
            <a:r>
              <a:rPr lang="en-US" sz="3200" i="1" dirty="0">
                <a:solidFill>
                  <a:schemeClr val="bg1"/>
                </a:solidFill>
                <a:latin typeface="Arial" panose="020B0604020202020204" pitchFamily="34" charset="0"/>
                <a:cs typeface="Arial" panose="020B0604020202020204" pitchFamily="34" charset="0"/>
              </a:rPr>
              <a:t>So…God accepts Slavery then…?</a:t>
            </a:r>
          </a:p>
        </p:txBody>
      </p:sp>
      <p:pic>
        <p:nvPicPr>
          <p:cNvPr id="20482" name="Picture 2" descr="The Blood of Righteous Abel (Matthew 23:35) – Escape to Reality">
            <a:extLst>
              <a:ext uri="{FF2B5EF4-FFF2-40B4-BE49-F238E27FC236}">
                <a16:creationId xmlns:a16="http://schemas.microsoft.com/office/drawing/2014/main" id="{2991B6E5-4730-6BF2-EF4F-A62BE99291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377" y="2037834"/>
            <a:ext cx="7620000" cy="4133850"/>
          </a:xfrm>
          <a:prstGeom prst="rect">
            <a:avLst/>
          </a:prstGeom>
          <a:noFill/>
          <a:effectLst>
            <a:softEdge rad="38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245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5" name="TextBox 4">
            <a:extLst>
              <a:ext uri="{FF2B5EF4-FFF2-40B4-BE49-F238E27FC236}">
                <a16:creationId xmlns:a16="http://schemas.microsoft.com/office/drawing/2014/main" id="{26307146-8DB3-90DE-AB13-E311F043F477}"/>
              </a:ext>
            </a:extLst>
          </p:cNvPr>
          <p:cNvSpPr txBox="1"/>
          <p:nvPr/>
        </p:nvSpPr>
        <p:spPr>
          <a:xfrm>
            <a:off x="342899" y="1862851"/>
            <a:ext cx="8401051" cy="382668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Matthew 19</a:t>
            </a:r>
          </a:p>
          <a:p>
            <a:pPr algn="just"/>
            <a:r>
              <a:rPr lang="en-US" sz="2400" b="1" i="0" baseline="30000" dirty="0">
                <a:solidFill>
                  <a:schemeClr val="bg1"/>
                </a:solidFill>
                <a:effectLst/>
                <a:latin typeface="Bell MT" panose="02020503060305020303" pitchFamily="18" charset="0"/>
              </a:rPr>
              <a:t>3 </a:t>
            </a:r>
            <a:r>
              <a:rPr lang="en-US" sz="2400" b="0" i="0" dirty="0">
                <a:solidFill>
                  <a:schemeClr val="bg1"/>
                </a:solidFill>
                <a:effectLst/>
                <a:latin typeface="Bell MT" panose="02020503060305020303" pitchFamily="18" charset="0"/>
              </a:rPr>
              <a:t>The Pharisees also came unto him, tempting him, and saying unto him, Is it lawful for a man to put away his wife for every cause?</a:t>
            </a:r>
          </a:p>
          <a:p>
            <a:pPr algn="just"/>
            <a:r>
              <a:rPr lang="en-US" sz="2400" b="1" i="0" baseline="30000" dirty="0">
                <a:solidFill>
                  <a:schemeClr val="bg1"/>
                </a:solidFill>
                <a:effectLst/>
                <a:latin typeface="Bell MT" panose="02020503060305020303" pitchFamily="18" charset="0"/>
              </a:rPr>
              <a:t>4 </a:t>
            </a:r>
            <a:r>
              <a:rPr lang="en-US" sz="2400" b="0" i="0" dirty="0">
                <a:solidFill>
                  <a:schemeClr val="bg1"/>
                </a:solidFill>
                <a:effectLst/>
                <a:latin typeface="Bell MT" panose="02020503060305020303" pitchFamily="18" charset="0"/>
              </a:rPr>
              <a:t>And he answered and said unto them, Have ye not read, that he which made them at the beginning made them male and female,</a:t>
            </a:r>
          </a:p>
          <a:p>
            <a:pPr algn="just"/>
            <a:r>
              <a:rPr lang="en-US" sz="2400" b="1" i="0" baseline="30000" dirty="0">
                <a:solidFill>
                  <a:schemeClr val="bg1"/>
                </a:solidFill>
                <a:effectLst/>
                <a:latin typeface="Bell MT" panose="02020503060305020303" pitchFamily="18" charset="0"/>
              </a:rPr>
              <a:t>5 </a:t>
            </a:r>
            <a:r>
              <a:rPr lang="en-US" sz="2400" b="0" i="0" dirty="0">
                <a:solidFill>
                  <a:schemeClr val="bg1"/>
                </a:solidFill>
                <a:effectLst/>
                <a:latin typeface="Bell MT" panose="02020503060305020303" pitchFamily="18" charset="0"/>
              </a:rPr>
              <a:t>And said, For this cause shall a man leave father and mother, and shall cleave to his wife: and they twain shall be one flesh?</a:t>
            </a:r>
          </a:p>
          <a:p>
            <a:pPr algn="just"/>
            <a:r>
              <a:rPr lang="en-US" sz="2400" b="1" i="0" baseline="30000" dirty="0">
                <a:solidFill>
                  <a:schemeClr val="bg1"/>
                </a:solidFill>
                <a:effectLst/>
                <a:latin typeface="Bell MT" panose="02020503060305020303" pitchFamily="18" charset="0"/>
              </a:rPr>
              <a:t>6 </a:t>
            </a:r>
            <a:r>
              <a:rPr lang="en-US" sz="2400" b="0" i="0" dirty="0">
                <a:solidFill>
                  <a:schemeClr val="bg1"/>
                </a:solidFill>
                <a:effectLst/>
                <a:latin typeface="Bell MT" panose="02020503060305020303" pitchFamily="18" charset="0"/>
              </a:rPr>
              <a:t>Wherefore they are no more twain, but one flesh. What therefore God hath joined together, let not man put asunder.</a:t>
            </a:r>
          </a:p>
        </p:txBody>
      </p:sp>
      <p:grpSp>
        <p:nvGrpSpPr>
          <p:cNvPr id="3" name="Group 2">
            <a:extLst>
              <a:ext uri="{FF2B5EF4-FFF2-40B4-BE49-F238E27FC236}">
                <a16:creationId xmlns:a16="http://schemas.microsoft.com/office/drawing/2014/main" id="{AFB7E0BC-22F4-A3F4-DD81-93CEDDFC4EF8}"/>
              </a:ext>
            </a:extLst>
          </p:cNvPr>
          <p:cNvGrpSpPr/>
          <p:nvPr/>
        </p:nvGrpSpPr>
        <p:grpSpPr>
          <a:xfrm>
            <a:off x="342899" y="1091963"/>
            <a:ext cx="8515350" cy="584775"/>
            <a:chOff x="342899" y="1091963"/>
            <a:chExt cx="8515350" cy="584775"/>
          </a:xfrm>
        </p:grpSpPr>
        <p:sp>
          <p:nvSpPr>
            <p:cNvPr id="2" name="TextBox 1">
              <a:extLst>
                <a:ext uri="{FF2B5EF4-FFF2-40B4-BE49-F238E27FC236}">
                  <a16:creationId xmlns:a16="http://schemas.microsoft.com/office/drawing/2014/main" id="{9F2E154D-D900-A044-268D-2C0418308769}"/>
                </a:ext>
              </a:extLst>
            </p:cNvPr>
            <p:cNvSpPr txBox="1"/>
            <p:nvPr/>
          </p:nvSpPr>
          <p:spPr>
            <a:xfrm>
              <a:off x="1181099" y="1091963"/>
              <a:ext cx="7677150" cy="584775"/>
            </a:xfrm>
            <a:prstGeom prst="rect">
              <a:avLst/>
            </a:prstGeom>
            <a:noFill/>
          </p:spPr>
          <p:txBody>
            <a:bodyPr wrap="square" rtlCol="0">
              <a:spAutoFit/>
            </a:bodyPr>
            <a:lstStyle/>
            <a:p>
              <a:r>
                <a:rPr lang="en-US" sz="3200" i="1" dirty="0">
                  <a:solidFill>
                    <a:schemeClr val="bg1"/>
                  </a:solidFill>
                  <a:latin typeface="Arial" panose="020B0604020202020204" pitchFamily="34" charset="0"/>
                  <a:cs typeface="Arial" panose="020B0604020202020204" pitchFamily="34" charset="0"/>
                </a:rPr>
                <a:t>Regulation does not mean approval!</a:t>
              </a:r>
            </a:p>
          </p:txBody>
        </p:sp>
        <p:sp>
          <p:nvSpPr>
            <p:cNvPr id="6" name="Arrow: Right 5">
              <a:extLst>
                <a:ext uri="{FF2B5EF4-FFF2-40B4-BE49-F238E27FC236}">
                  <a16:creationId xmlns:a16="http://schemas.microsoft.com/office/drawing/2014/main" id="{A39E82D7-0477-D653-E969-382F2AF374D9}"/>
                </a:ext>
              </a:extLst>
            </p:cNvPr>
            <p:cNvSpPr/>
            <p:nvPr/>
          </p:nvSpPr>
          <p:spPr>
            <a:xfrm>
              <a:off x="342899" y="1131398"/>
              <a:ext cx="742951" cy="482144"/>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1928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20482" name="Picture 2" descr="The Blood of Righteous Abel (Matthew 23:35) – Escape to Reality">
            <a:extLst>
              <a:ext uri="{FF2B5EF4-FFF2-40B4-BE49-F238E27FC236}">
                <a16:creationId xmlns:a16="http://schemas.microsoft.com/office/drawing/2014/main" id="{2991B6E5-4730-6BF2-EF4F-A62BE99291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9400" y="4739480"/>
            <a:ext cx="2640008" cy="1432204"/>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6307146-8DB3-90DE-AB13-E311F043F477}"/>
              </a:ext>
            </a:extLst>
          </p:cNvPr>
          <p:cNvSpPr txBox="1"/>
          <p:nvPr/>
        </p:nvSpPr>
        <p:spPr>
          <a:xfrm>
            <a:off x="342900" y="2081859"/>
            <a:ext cx="8372475" cy="2349361"/>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Matthew 19</a:t>
            </a:r>
          </a:p>
          <a:p>
            <a:pPr algn="just"/>
            <a:r>
              <a:rPr lang="en-US" sz="2400" b="1" i="0" baseline="30000" dirty="0">
                <a:solidFill>
                  <a:schemeClr val="bg1"/>
                </a:solidFill>
                <a:effectLst/>
                <a:latin typeface="Bell MT" panose="02020503060305020303" pitchFamily="18" charset="0"/>
              </a:rPr>
              <a:t>7 </a:t>
            </a:r>
            <a:r>
              <a:rPr lang="en-US" sz="2400" b="0" i="0" dirty="0">
                <a:solidFill>
                  <a:schemeClr val="bg1"/>
                </a:solidFill>
                <a:effectLst/>
                <a:latin typeface="Bell MT" panose="02020503060305020303" pitchFamily="18" charset="0"/>
              </a:rPr>
              <a:t>They say unto him, Why did Moses then command to give a writing of divorcement, and to put her away?</a:t>
            </a:r>
          </a:p>
          <a:p>
            <a:pPr algn="just"/>
            <a:r>
              <a:rPr lang="en-US" sz="2400" b="1" i="0" baseline="30000" dirty="0">
                <a:solidFill>
                  <a:schemeClr val="bg1"/>
                </a:solidFill>
                <a:effectLst/>
                <a:latin typeface="Bell MT" panose="02020503060305020303" pitchFamily="18" charset="0"/>
              </a:rPr>
              <a:t>8 </a:t>
            </a:r>
            <a:r>
              <a:rPr lang="en-US" sz="2400" b="0" i="0" dirty="0">
                <a:solidFill>
                  <a:schemeClr val="bg1"/>
                </a:solidFill>
                <a:effectLst/>
                <a:latin typeface="Bell MT" panose="02020503060305020303" pitchFamily="18" charset="0"/>
              </a:rPr>
              <a:t>He saith unto them, Moses because of the hardness of your hearts suffered you to put away your wives: but from the beginning it was not so.</a:t>
            </a:r>
          </a:p>
        </p:txBody>
      </p:sp>
      <p:grpSp>
        <p:nvGrpSpPr>
          <p:cNvPr id="6" name="Group 5">
            <a:extLst>
              <a:ext uri="{FF2B5EF4-FFF2-40B4-BE49-F238E27FC236}">
                <a16:creationId xmlns:a16="http://schemas.microsoft.com/office/drawing/2014/main" id="{B078D0F9-D3DB-1EED-70B9-79ABEE5AB74C}"/>
              </a:ext>
            </a:extLst>
          </p:cNvPr>
          <p:cNvGrpSpPr/>
          <p:nvPr/>
        </p:nvGrpSpPr>
        <p:grpSpPr>
          <a:xfrm>
            <a:off x="342899" y="1091963"/>
            <a:ext cx="8515350" cy="584775"/>
            <a:chOff x="342899" y="1091963"/>
            <a:chExt cx="8515350" cy="584775"/>
          </a:xfrm>
        </p:grpSpPr>
        <p:sp>
          <p:nvSpPr>
            <p:cNvPr id="7" name="TextBox 6">
              <a:extLst>
                <a:ext uri="{FF2B5EF4-FFF2-40B4-BE49-F238E27FC236}">
                  <a16:creationId xmlns:a16="http://schemas.microsoft.com/office/drawing/2014/main" id="{FF6E6EC1-5D6B-22AB-5B89-68AD05982641}"/>
                </a:ext>
              </a:extLst>
            </p:cNvPr>
            <p:cNvSpPr txBox="1"/>
            <p:nvPr/>
          </p:nvSpPr>
          <p:spPr>
            <a:xfrm>
              <a:off x="1181099" y="1091963"/>
              <a:ext cx="7677150" cy="584775"/>
            </a:xfrm>
            <a:prstGeom prst="rect">
              <a:avLst/>
            </a:prstGeom>
            <a:noFill/>
          </p:spPr>
          <p:txBody>
            <a:bodyPr wrap="square" rtlCol="0">
              <a:spAutoFit/>
            </a:bodyPr>
            <a:lstStyle/>
            <a:p>
              <a:r>
                <a:rPr lang="en-US" sz="3200" i="1" dirty="0">
                  <a:solidFill>
                    <a:schemeClr val="bg1"/>
                  </a:solidFill>
                  <a:latin typeface="Arial" panose="020B0604020202020204" pitchFamily="34" charset="0"/>
                  <a:cs typeface="Arial" panose="020B0604020202020204" pitchFamily="34" charset="0"/>
                </a:rPr>
                <a:t>Regulation does not mean approval!</a:t>
              </a:r>
            </a:p>
          </p:txBody>
        </p:sp>
        <p:sp>
          <p:nvSpPr>
            <p:cNvPr id="11" name="Arrow: Right 10">
              <a:extLst>
                <a:ext uri="{FF2B5EF4-FFF2-40B4-BE49-F238E27FC236}">
                  <a16:creationId xmlns:a16="http://schemas.microsoft.com/office/drawing/2014/main" id="{564E1A17-A36B-6579-71F6-815F0600B22F}"/>
                </a:ext>
              </a:extLst>
            </p:cNvPr>
            <p:cNvSpPr/>
            <p:nvPr/>
          </p:nvSpPr>
          <p:spPr>
            <a:xfrm>
              <a:off x="342899" y="1131398"/>
              <a:ext cx="742951" cy="482144"/>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35159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02D2EB8D-94B7-8964-4ED7-53931FFFDA34}"/>
              </a:ext>
            </a:extLst>
          </p:cNvPr>
          <p:cNvSpPr txBox="1"/>
          <p:nvPr/>
        </p:nvSpPr>
        <p:spPr>
          <a:xfrm>
            <a:off x="257175" y="1167229"/>
            <a:ext cx="8610600" cy="4565352"/>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Leviticus 25</a:t>
            </a:r>
          </a:p>
          <a:p>
            <a:pPr algn="just"/>
            <a:r>
              <a:rPr lang="en-US" sz="2400" b="1" i="0" baseline="30000" dirty="0">
                <a:solidFill>
                  <a:schemeClr val="bg1"/>
                </a:solidFill>
                <a:effectLst/>
                <a:latin typeface="Bell MT" panose="02020503060305020303" pitchFamily="18" charset="0"/>
              </a:rPr>
              <a:t>44 </a:t>
            </a:r>
            <a:r>
              <a:rPr lang="en-US" sz="2400" b="0" i="0" dirty="0">
                <a:solidFill>
                  <a:schemeClr val="bg1"/>
                </a:solidFill>
                <a:effectLst/>
                <a:latin typeface="Bell MT" panose="02020503060305020303" pitchFamily="18" charset="0"/>
              </a:rPr>
              <a:t>Both thy bondmen, and thy bondmaids, which thou shalt have, shall be of the heathen that are round about you; of them shall ye buy bondmen and bondmaids.</a:t>
            </a:r>
          </a:p>
          <a:p>
            <a:pPr algn="just"/>
            <a:r>
              <a:rPr lang="en-US" sz="2400" b="1" i="0" baseline="30000" dirty="0">
                <a:solidFill>
                  <a:schemeClr val="bg1"/>
                </a:solidFill>
                <a:effectLst/>
                <a:latin typeface="Bell MT" panose="02020503060305020303" pitchFamily="18" charset="0"/>
              </a:rPr>
              <a:t>45 </a:t>
            </a:r>
            <a:r>
              <a:rPr lang="en-US" sz="2400" b="0" i="0" dirty="0">
                <a:solidFill>
                  <a:schemeClr val="bg1"/>
                </a:solidFill>
                <a:effectLst/>
                <a:latin typeface="Bell MT" panose="02020503060305020303" pitchFamily="18" charset="0"/>
              </a:rPr>
              <a:t>Moreover of the children of the strangers that do sojourn among you, of them shall ye buy, and of their families that are with you, which they begat in your land: and they shall be your possession.</a:t>
            </a:r>
          </a:p>
          <a:p>
            <a:pPr algn="just"/>
            <a:r>
              <a:rPr lang="en-US" sz="2400" b="1" i="0" baseline="30000" dirty="0">
                <a:solidFill>
                  <a:schemeClr val="bg1"/>
                </a:solidFill>
                <a:effectLst/>
                <a:latin typeface="Bell MT" panose="02020503060305020303" pitchFamily="18" charset="0"/>
              </a:rPr>
              <a:t>46 </a:t>
            </a:r>
            <a:r>
              <a:rPr lang="en-US" sz="2400" b="0" i="0" dirty="0">
                <a:solidFill>
                  <a:schemeClr val="bg1"/>
                </a:solidFill>
                <a:effectLst/>
                <a:latin typeface="Bell MT" panose="02020503060305020303" pitchFamily="18" charset="0"/>
              </a:rPr>
              <a:t>And ye shall take them as an inheritance for your children after you, to inherit them for a possession; they shall be your bondmen for ever: but over your brethren the children of Israel, ye shall not rule one over another with </a:t>
            </a:r>
            <a:r>
              <a:rPr lang="en-US" sz="2400" b="0" i="0" dirty="0" err="1">
                <a:solidFill>
                  <a:schemeClr val="bg1"/>
                </a:solidFill>
                <a:effectLst/>
                <a:latin typeface="Bell MT" panose="02020503060305020303" pitchFamily="18" charset="0"/>
              </a:rPr>
              <a:t>rigour</a:t>
            </a:r>
            <a:r>
              <a:rPr lang="en-US" sz="2400" b="0" i="0" dirty="0">
                <a:solidFill>
                  <a:schemeClr val="bg1"/>
                </a:solidFill>
                <a:effectLst/>
                <a:latin typeface="Bell MT" panose="02020503060305020303" pitchFamily="18" charset="0"/>
              </a:rPr>
              <a:t>.</a:t>
            </a:r>
          </a:p>
        </p:txBody>
      </p:sp>
      <p:sp>
        <p:nvSpPr>
          <p:cNvPr id="5" name="TextBox 4">
            <a:extLst>
              <a:ext uri="{FF2B5EF4-FFF2-40B4-BE49-F238E27FC236}">
                <a16:creationId xmlns:a16="http://schemas.microsoft.com/office/drawing/2014/main" id="{D7C883C9-F8DB-CF2E-A8B5-7CA3112D9D4B}"/>
              </a:ext>
            </a:extLst>
          </p:cNvPr>
          <p:cNvSpPr txBox="1"/>
          <p:nvPr/>
        </p:nvSpPr>
        <p:spPr>
          <a:xfrm>
            <a:off x="4943475" y="5383028"/>
            <a:ext cx="4197477" cy="892552"/>
          </a:xfrm>
          <a:prstGeom prst="rect">
            <a:avLst/>
          </a:prstGeom>
          <a:noFill/>
        </p:spPr>
        <p:txBody>
          <a:bodyPr wrap="square">
            <a:spAutoFit/>
          </a:bodyPr>
          <a:lstStyle/>
          <a:p>
            <a:r>
              <a:rPr lang="en-US" sz="2800" b="1" i="0" u="none" strike="noStrike" baseline="0" dirty="0" err="1">
                <a:solidFill>
                  <a:srgbClr val="FFC000"/>
                </a:solidFill>
                <a:latin typeface="Bell MT" panose="02020503060305020303" pitchFamily="18" charset="0"/>
              </a:rPr>
              <a:t>Galations</a:t>
            </a:r>
            <a:r>
              <a:rPr lang="en-US" sz="2800" b="1" i="0" u="none" strike="noStrike" baseline="0" dirty="0">
                <a:solidFill>
                  <a:srgbClr val="FFC000"/>
                </a:solidFill>
                <a:latin typeface="Bell MT" panose="02020503060305020303" pitchFamily="18" charset="0"/>
              </a:rPr>
              <a:t> 4 v 24</a:t>
            </a:r>
          </a:p>
          <a:p>
            <a:r>
              <a:rPr lang="en-US" sz="2400" dirty="0">
                <a:solidFill>
                  <a:srgbClr val="FFC000"/>
                </a:solidFill>
                <a:latin typeface="Bell MT" panose="02020503060305020303" pitchFamily="18" charset="0"/>
              </a:rPr>
              <a:t>“</a:t>
            </a:r>
            <a:r>
              <a:rPr lang="en-US" sz="2400" b="0" i="0" u="none" strike="noStrike" baseline="0" dirty="0">
                <a:solidFill>
                  <a:srgbClr val="FFC000"/>
                </a:solidFill>
                <a:latin typeface="Bell MT" panose="02020503060305020303" pitchFamily="18" charset="0"/>
              </a:rPr>
              <a:t>Which things are an allegory:” </a:t>
            </a:r>
            <a:endParaRPr lang="en-US" sz="2400" dirty="0">
              <a:solidFill>
                <a:srgbClr val="FFC000"/>
              </a:solidFill>
              <a:latin typeface="Bell MT" panose="02020503060305020303" pitchFamily="18" charset="0"/>
            </a:endParaRPr>
          </a:p>
        </p:txBody>
      </p:sp>
    </p:spTree>
    <p:extLst>
      <p:ext uri="{BB962C8B-B14F-4D97-AF65-F5344CB8AC3E}">
        <p14:creationId xmlns:p14="http://schemas.microsoft.com/office/powerpoint/2010/main" val="322166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2" name="TextBox 1">
            <a:extLst>
              <a:ext uri="{FF2B5EF4-FFF2-40B4-BE49-F238E27FC236}">
                <a16:creationId xmlns:a16="http://schemas.microsoft.com/office/drawing/2014/main" id="{93469E46-2A07-8741-2EDC-DD89BF073177}"/>
              </a:ext>
            </a:extLst>
          </p:cNvPr>
          <p:cNvSpPr txBox="1"/>
          <p:nvPr/>
        </p:nvSpPr>
        <p:spPr>
          <a:xfrm>
            <a:off x="533400" y="3176122"/>
            <a:ext cx="8086725" cy="461665"/>
          </a:xfrm>
          <a:prstGeom prst="rect">
            <a:avLst/>
          </a:prstGeom>
          <a:noFill/>
        </p:spPr>
        <p:txBody>
          <a:bodyPr wrap="square" rtlCol="0">
            <a:spAutoFit/>
          </a:bodyPr>
          <a:lstStyle/>
          <a:p>
            <a:pPr algn="ctr"/>
            <a:r>
              <a:rPr lang="en-US" sz="2400" i="1" dirty="0">
                <a:solidFill>
                  <a:schemeClr val="bg1"/>
                </a:solidFill>
                <a:latin typeface="Bell MT" panose="02020503060305020303" pitchFamily="18" charset="0"/>
              </a:rPr>
              <a:t>( If we’re being honest here…we’re all slaves to something!)</a:t>
            </a:r>
          </a:p>
        </p:txBody>
      </p:sp>
    </p:spTree>
    <p:extLst>
      <p:ext uri="{BB962C8B-B14F-4D97-AF65-F5344CB8AC3E}">
        <p14:creationId xmlns:p14="http://schemas.microsoft.com/office/powerpoint/2010/main" val="2432896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grpSp>
        <p:nvGrpSpPr>
          <p:cNvPr id="18" name="Group 17">
            <a:extLst>
              <a:ext uri="{FF2B5EF4-FFF2-40B4-BE49-F238E27FC236}">
                <a16:creationId xmlns:a16="http://schemas.microsoft.com/office/drawing/2014/main" id="{3FDBFD96-19C2-6EE0-05C5-375402A356F8}"/>
              </a:ext>
            </a:extLst>
          </p:cNvPr>
          <p:cNvGrpSpPr/>
          <p:nvPr/>
        </p:nvGrpSpPr>
        <p:grpSpPr>
          <a:xfrm>
            <a:off x="2671900" y="2394022"/>
            <a:ext cx="3476350" cy="3350968"/>
            <a:chOff x="2576650" y="1974922"/>
            <a:chExt cx="3476350" cy="3350968"/>
          </a:xfrm>
        </p:grpSpPr>
        <p:pic>
          <p:nvPicPr>
            <p:cNvPr id="15362" name="Picture 2" descr="happy family , young parents holding a newborn baby in her arms and gently  hugged him, black and white photo on a black background . Stock Photo |  Adobe Stock">
              <a:extLst>
                <a:ext uri="{FF2B5EF4-FFF2-40B4-BE49-F238E27FC236}">
                  <a16:creationId xmlns:a16="http://schemas.microsoft.com/office/drawing/2014/main" id="{A88C58DC-0E54-496A-DBB7-5B8026CEE0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803"/>
            <a:stretch/>
          </p:blipFill>
          <p:spPr bwMode="auto">
            <a:xfrm>
              <a:off x="2576650" y="2114172"/>
              <a:ext cx="3476350" cy="321171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62812D02-0F3F-AB31-EF3C-B1A7A4DA125C}"/>
                </a:ext>
              </a:extLst>
            </p:cNvPr>
            <p:cNvSpPr/>
            <p:nvPr/>
          </p:nvSpPr>
          <p:spPr>
            <a:xfrm>
              <a:off x="2867025" y="1974922"/>
              <a:ext cx="3086100" cy="3350968"/>
            </a:xfrm>
            <a:prstGeom prst="roundRect">
              <a:avLst/>
            </a:prstGeom>
            <a:noFill/>
            <a:ln w="412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63" name="Group 15362">
            <a:extLst>
              <a:ext uri="{FF2B5EF4-FFF2-40B4-BE49-F238E27FC236}">
                <a16:creationId xmlns:a16="http://schemas.microsoft.com/office/drawing/2014/main" id="{76064D89-A6F1-3F87-F57C-D77ADD74DFB3}"/>
              </a:ext>
            </a:extLst>
          </p:cNvPr>
          <p:cNvGrpSpPr/>
          <p:nvPr/>
        </p:nvGrpSpPr>
        <p:grpSpPr>
          <a:xfrm>
            <a:off x="328750" y="1218068"/>
            <a:ext cx="2628624" cy="2029957"/>
            <a:chOff x="328750" y="1218068"/>
            <a:chExt cx="2628624" cy="2029957"/>
          </a:xfrm>
        </p:grpSpPr>
        <p:sp>
          <p:nvSpPr>
            <p:cNvPr id="2" name="TextBox 1">
              <a:extLst>
                <a:ext uri="{FF2B5EF4-FFF2-40B4-BE49-F238E27FC236}">
                  <a16:creationId xmlns:a16="http://schemas.microsoft.com/office/drawing/2014/main" id="{0C2A42F9-7DEB-A1AD-14D5-AC868320481F}"/>
                </a:ext>
              </a:extLst>
            </p:cNvPr>
            <p:cNvSpPr txBox="1"/>
            <p:nvPr/>
          </p:nvSpPr>
          <p:spPr>
            <a:xfrm>
              <a:off x="433525" y="1303793"/>
              <a:ext cx="1314450" cy="461665"/>
            </a:xfrm>
            <a:prstGeom prst="rect">
              <a:avLst/>
            </a:prstGeom>
            <a:noFill/>
          </p:spPr>
          <p:txBody>
            <a:bodyPr wrap="square" rtlCol="0">
              <a:spAutoFit/>
            </a:bodyPr>
            <a:lstStyle/>
            <a:p>
              <a:r>
                <a:rPr lang="en-US" sz="2400" i="1" dirty="0">
                  <a:solidFill>
                    <a:schemeClr val="bg1"/>
                  </a:solidFill>
                  <a:latin typeface="Arial" panose="020B0604020202020204" pitchFamily="34" charset="0"/>
                  <a:cs typeface="Arial" panose="020B0604020202020204" pitchFamily="34" charset="0"/>
                </a:rPr>
                <a:t>Work</a:t>
              </a:r>
            </a:p>
          </p:txBody>
        </p:sp>
        <p:sp>
          <p:nvSpPr>
            <p:cNvPr id="12" name="Rectangle: Rounded Corners 11">
              <a:extLst>
                <a:ext uri="{FF2B5EF4-FFF2-40B4-BE49-F238E27FC236}">
                  <a16:creationId xmlns:a16="http://schemas.microsoft.com/office/drawing/2014/main" id="{8EA65C03-59A4-F46C-5F4C-73CC3E4563CE}"/>
                </a:ext>
              </a:extLst>
            </p:cNvPr>
            <p:cNvSpPr/>
            <p:nvPr/>
          </p:nvSpPr>
          <p:spPr>
            <a:xfrm>
              <a:off x="328750" y="1218068"/>
              <a:ext cx="1214300" cy="671129"/>
            </a:xfrm>
            <a:prstGeom prst="round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6CC730B6-8D64-59F5-872D-D91922B137D5}"/>
                </a:ext>
              </a:extLst>
            </p:cNvPr>
            <p:cNvCxnSpPr/>
            <p:nvPr/>
          </p:nvCxnSpPr>
          <p:spPr>
            <a:xfrm>
              <a:off x="1466850" y="1889197"/>
              <a:ext cx="1490524" cy="13588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361" name="Group 15360">
            <a:extLst>
              <a:ext uri="{FF2B5EF4-FFF2-40B4-BE49-F238E27FC236}">
                <a16:creationId xmlns:a16="http://schemas.microsoft.com/office/drawing/2014/main" id="{5CC424E7-8902-5E53-6043-D12DE2CE7661}"/>
              </a:ext>
            </a:extLst>
          </p:cNvPr>
          <p:cNvGrpSpPr/>
          <p:nvPr/>
        </p:nvGrpSpPr>
        <p:grpSpPr>
          <a:xfrm>
            <a:off x="328750" y="4069506"/>
            <a:ext cx="2633525" cy="862336"/>
            <a:chOff x="328750" y="4069506"/>
            <a:chExt cx="2633525" cy="862336"/>
          </a:xfrm>
        </p:grpSpPr>
        <p:sp>
          <p:nvSpPr>
            <p:cNvPr id="5" name="TextBox 4">
              <a:extLst>
                <a:ext uri="{FF2B5EF4-FFF2-40B4-BE49-F238E27FC236}">
                  <a16:creationId xmlns:a16="http://schemas.microsoft.com/office/drawing/2014/main" id="{505F315F-DC89-DBBC-F9C4-15F1875A25A9}"/>
                </a:ext>
              </a:extLst>
            </p:cNvPr>
            <p:cNvSpPr txBox="1"/>
            <p:nvPr/>
          </p:nvSpPr>
          <p:spPr>
            <a:xfrm>
              <a:off x="328750" y="4371048"/>
              <a:ext cx="1524000" cy="461665"/>
            </a:xfrm>
            <a:prstGeom prst="rect">
              <a:avLst/>
            </a:prstGeom>
            <a:noFill/>
          </p:spPr>
          <p:txBody>
            <a:bodyPr wrap="square" rtlCol="0">
              <a:spAutoFit/>
            </a:bodyPr>
            <a:lstStyle/>
            <a:p>
              <a:r>
                <a:rPr lang="en-US" sz="2400" i="1" dirty="0">
                  <a:solidFill>
                    <a:schemeClr val="bg1"/>
                  </a:solidFill>
                  <a:latin typeface="Arial" panose="020B0604020202020204" pitchFamily="34" charset="0"/>
                  <a:cs typeface="Arial" panose="020B0604020202020204" pitchFamily="34" charset="0"/>
                </a:rPr>
                <a:t>Property</a:t>
              </a:r>
            </a:p>
          </p:txBody>
        </p:sp>
        <p:sp>
          <p:nvSpPr>
            <p:cNvPr id="14" name="Rectangle: Rounded Corners 13">
              <a:extLst>
                <a:ext uri="{FF2B5EF4-FFF2-40B4-BE49-F238E27FC236}">
                  <a16:creationId xmlns:a16="http://schemas.microsoft.com/office/drawing/2014/main" id="{EC5F4611-B8F8-FEA8-9BE0-3E9AF47ADADA}"/>
                </a:ext>
              </a:extLst>
            </p:cNvPr>
            <p:cNvSpPr/>
            <p:nvPr/>
          </p:nvSpPr>
          <p:spPr>
            <a:xfrm>
              <a:off x="340863" y="4260713"/>
              <a:ext cx="1314450" cy="671129"/>
            </a:xfrm>
            <a:prstGeom prst="round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BD549283-891D-60C6-1E2D-A7044F019E0E}"/>
                </a:ext>
              </a:extLst>
            </p:cNvPr>
            <p:cNvCxnSpPr>
              <a:cxnSpLocks/>
              <a:endCxn id="11" idx="1"/>
            </p:cNvCxnSpPr>
            <p:nvPr/>
          </p:nvCxnSpPr>
          <p:spPr>
            <a:xfrm flipV="1">
              <a:off x="1657350" y="4069506"/>
              <a:ext cx="1304925" cy="5343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364" name="Group 15363">
            <a:extLst>
              <a:ext uri="{FF2B5EF4-FFF2-40B4-BE49-F238E27FC236}">
                <a16:creationId xmlns:a16="http://schemas.microsoft.com/office/drawing/2014/main" id="{375F12B4-E992-BDE6-1587-BE7F9478A9B5}"/>
              </a:ext>
            </a:extLst>
          </p:cNvPr>
          <p:cNvGrpSpPr/>
          <p:nvPr/>
        </p:nvGrpSpPr>
        <p:grpSpPr>
          <a:xfrm>
            <a:off x="2957374" y="1124637"/>
            <a:ext cx="3086100" cy="1232808"/>
            <a:chOff x="2957374" y="1124637"/>
            <a:chExt cx="3086100" cy="1232808"/>
          </a:xfrm>
        </p:grpSpPr>
        <p:grpSp>
          <p:nvGrpSpPr>
            <p:cNvPr id="17" name="Group 16">
              <a:extLst>
                <a:ext uri="{FF2B5EF4-FFF2-40B4-BE49-F238E27FC236}">
                  <a16:creationId xmlns:a16="http://schemas.microsoft.com/office/drawing/2014/main" id="{6939878A-8035-0526-11DE-911F62F5202E}"/>
                </a:ext>
              </a:extLst>
            </p:cNvPr>
            <p:cNvGrpSpPr/>
            <p:nvPr/>
          </p:nvGrpSpPr>
          <p:grpSpPr>
            <a:xfrm>
              <a:off x="2957374" y="1124637"/>
              <a:ext cx="3086100" cy="671129"/>
              <a:chOff x="3538399" y="962712"/>
              <a:chExt cx="3086100" cy="671129"/>
            </a:xfrm>
          </p:grpSpPr>
          <p:sp>
            <p:nvSpPr>
              <p:cNvPr id="3" name="TextBox 2">
                <a:extLst>
                  <a:ext uri="{FF2B5EF4-FFF2-40B4-BE49-F238E27FC236}">
                    <a16:creationId xmlns:a16="http://schemas.microsoft.com/office/drawing/2014/main" id="{B6919551-ED7E-DF80-2CB9-A689043AC4FD}"/>
                  </a:ext>
                </a:extLst>
              </p:cNvPr>
              <p:cNvSpPr txBox="1"/>
              <p:nvPr/>
            </p:nvSpPr>
            <p:spPr>
              <a:xfrm>
                <a:off x="3667125" y="1079154"/>
                <a:ext cx="2881174" cy="461665"/>
              </a:xfrm>
              <a:prstGeom prst="rect">
                <a:avLst/>
              </a:prstGeom>
              <a:noFill/>
            </p:spPr>
            <p:txBody>
              <a:bodyPr wrap="square" rtlCol="0">
                <a:spAutoFit/>
              </a:bodyPr>
              <a:lstStyle/>
              <a:p>
                <a:r>
                  <a:rPr lang="en-US" sz="2400" i="1" dirty="0">
                    <a:solidFill>
                      <a:schemeClr val="bg1"/>
                    </a:solidFill>
                    <a:latin typeface="Arial" panose="020B0604020202020204" pitchFamily="34" charset="0"/>
                    <a:cs typeface="Arial" panose="020B0604020202020204" pitchFamily="34" charset="0"/>
                  </a:rPr>
                  <a:t>Hobbies &amp; Interests</a:t>
                </a:r>
              </a:p>
            </p:txBody>
          </p:sp>
          <p:sp>
            <p:nvSpPr>
              <p:cNvPr id="13" name="Rectangle: Rounded Corners 12">
                <a:extLst>
                  <a:ext uri="{FF2B5EF4-FFF2-40B4-BE49-F238E27FC236}">
                    <a16:creationId xmlns:a16="http://schemas.microsoft.com/office/drawing/2014/main" id="{5CD622F1-0A43-1187-456E-A46A55D61377}"/>
                  </a:ext>
                </a:extLst>
              </p:cNvPr>
              <p:cNvSpPr/>
              <p:nvPr/>
            </p:nvSpPr>
            <p:spPr>
              <a:xfrm>
                <a:off x="3538399" y="962712"/>
                <a:ext cx="3086100" cy="671129"/>
              </a:xfrm>
              <a:prstGeom prst="round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3" name="Straight Connector 22">
              <a:extLst>
                <a:ext uri="{FF2B5EF4-FFF2-40B4-BE49-F238E27FC236}">
                  <a16:creationId xmlns:a16="http://schemas.microsoft.com/office/drawing/2014/main" id="{BBEF21E5-C57E-EC0D-F691-A214411A4EA6}"/>
                </a:ext>
              </a:extLst>
            </p:cNvPr>
            <p:cNvCxnSpPr>
              <a:cxnSpLocks/>
            </p:cNvCxnSpPr>
            <p:nvPr/>
          </p:nvCxnSpPr>
          <p:spPr>
            <a:xfrm>
              <a:off x="4400550" y="1812997"/>
              <a:ext cx="0" cy="5444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360" name="Group 15359">
            <a:extLst>
              <a:ext uri="{FF2B5EF4-FFF2-40B4-BE49-F238E27FC236}">
                <a16:creationId xmlns:a16="http://schemas.microsoft.com/office/drawing/2014/main" id="{7D75C343-7EA0-4B9C-EAFC-48A33D50469F}"/>
              </a:ext>
            </a:extLst>
          </p:cNvPr>
          <p:cNvGrpSpPr/>
          <p:nvPr/>
        </p:nvGrpSpPr>
        <p:grpSpPr>
          <a:xfrm>
            <a:off x="6048375" y="1359886"/>
            <a:ext cx="2428875" cy="2048688"/>
            <a:chOff x="6048375" y="1359886"/>
            <a:chExt cx="2428875" cy="2048688"/>
          </a:xfrm>
        </p:grpSpPr>
        <p:sp>
          <p:nvSpPr>
            <p:cNvPr id="6" name="TextBox 5">
              <a:extLst>
                <a:ext uri="{FF2B5EF4-FFF2-40B4-BE49-F238E27FC236}">
                  <a16:creationId xmlns:a16="http://schemas.microsoft.com/office/drawing/2014/main" id="{35673C98-9253-1D04-6E03-834CBBCAFA0E}"/>
                </a:ext>
              </a:extLst>
            </p:cNvPr>
            <p:cNvSpPr txBox="1"/>
            <p:nvPr/>
          </p:nvSpPr>
          <p:spPr>
            <a:xfrm>
              <a:off x="7162800" y="1455094"/>
              <a:ext cx="1314450" cy="461665"/>
            </a:xfrm>
            <a:prstGeom prst="rect">
              <a:avLst/>
            </a:prstGeom>
            <a:noFill/>
          </p:spPr>
          <p:txBody>
            <a:bodyPr wrap="square" rtlCol="0">
              <a:spAutoFit/>
            </a:bodyPr>
            <a:lstStyle/>
            <a:p>
              <a:r>
                <a:rPr lang="en-US" sz="2400" i="1" dirty="0">
                  <a:solidFill>
                    <a:schemeClr val="bg1"/>
                  </a:solidFill>
                  <a:latin typeface="Arial" panose="020B0604020202020204" pitchFamily="34" charset="0"/>
                  <a:cs typeface="Arial" panose="020B0604020202020204" pitchFamily="34" charset="0"/>
                </a:rPr>
                <a:t>Relative</a:t>
              </a:r>
            </a:p>
          </p:txBody>
        </p:sp>
        <p:sp>
          <p:nvSpPr>
            <p:cNvPr id="15" name="Rectangle: Rounded Corners 14">
              <a:extLst>
                <a:ext uri="{FF2B5EF4-FFF2-40B4-BE49-F238E27FC236}">
                  <a16:creationId xmlns:a16="http://schemas.microsoft.com/office/drawing/2014/main" id="{F2DC7F48-CAF6-B530-B746-F2607D64807E}"/>
                </a:ext>
              </a:extLst>
            </p:cNvPr>
            <p:cNvSpPr/>
            <p:nvPr/>
          </p:nvSpPr>
          <p:spPr>
            <a:xfrm>
              <a:off x="7143750" y="1359886"/>
              <a:ext cx="1314450" cy="671129"/>
            </a:xfrm>
            <a:prstGeom prst="round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F2D2DED9-457E-9275-0375-353CE9DD19AC}"/>
                </a:ext>
              </a:extLst>
            </p:cNvPr>
            <p:cNvCxnSpPr>
              <a:cxnSpLocks/>
              <a:endCxn id="15" idx="2"/>
            </p:cNvCxnSpPr>
            <p:nvPr/>
          </p:nvCxnSpPr>
          <p:spPr>
            <a:xfrm flipV="1">
              <a:off x="6048375" y="2031015"/>
              <a:ext cx="1752600" cy="13775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767B04FE-995D-2A21-B4DB-23D74FA258B6}"/>
              </a:ext>
            </a:extLst>
          </p:cNvPr>
          <p:cNvGrpSpPr/>
          <p:nvPr/>
        </p:nvGrpSpPr>
        <p:grpSpPr>
          <a:xfrm>
            <a:off x="6057900" y="4146621"/>
            <a:ext cx="2921508" cy="788387"/>
            <a:chOff x="6057900" y="4146621"/>
            <a:chExt cx="2921508" cy="788387"/>
          </a:xfrm>
        </p:grpSpPr>
        <p:sp>
          <p:nvSpPr>
            <p:cNvPr id="7" name="TextBox 6">
              <a:extLst>
                <a:ext uri="{FF2B5EF4-FFF2-40B4-BE49-F238E27FC236}">
                  <a16:creationId xmlns:a16="http://schemas.microsoft.com/office/drawing/2014/main" id="{52CFFF5D-2A67-51F2-238B-FB753FD108AC}"/>
                </a:ext>
              </a:extLst>
            </p:cNvPr>
            <p:cNvSpPr txBox="1"/>
            <p:nvPr/>
          </p:nvSpPr>
          <p:spPr>
            <a:xfrm>
              <a:off x="7360158" y="4371048"/>
              <a:ext cx="1619250" cy="461665"/>
            </a:xfrm>
            <a:prstGeom prst="rect">
              <a:avLst/>
            </a:prstGeom>
            <a:noFill/>
          </p:spPr>
          <p:txBody>
            <a:bodyPr wrap="square" rtlCol="0">
              <a:spAutoFit/>
            </a:bodyPr>
            <a:lstStyle/>
            <a:p>
              <a:r>
                <a:rPr lang="en-US" sz="2400" i="1" dirty="0">
                  <a:solidFill>
                    <a:schemeClr val="bg1"/>
                  </a:solidFill>
                  <a:latin typeface="Arial" panose="020B0604020202020204" pitchFamily="34" charset="0"/>
                  <a:cs typeface="Arial" panose="020B0604020202020204" pitchFamily="34" charset="0"/>
                </a:rPr>
                <a:t>Ecclesia</a:t>
              </a:r>
            </a:p>
          </p:txBody>
        </p:sp>
        <p:sp>
          <p:nvSpPr>
            <p:cNvPr id="16" name="Rectangle: Rounded Corners 15">
              <a:extLst>
                <a:ext uri="{FF2B5EF4-FFF2-40B4-BE49-F238E27FC236}">
                  <a16:creationId xmlns:a16="http://schemas.microsoft.com/office/drawing/2014/main" id="{AD1DAF3B-D417-02A0-4DF1-98F93AEFA607}"/>
                </a:ext>
              </a:extLst>
            </p:cNvPr>
            <p:cNvSpPr/>
            <p:nvPr/>
          </p:nvSpPr>
          <p:spPr>
            <a:xfrm>
              <a:off x="7293482" y="4263879"/>
              <a:ext cx="1442979" cy="671129"/>
            </a:xfrm>
            <a:prstGeom prst="round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4908FE44-9F6D-0DA6-10A7-FDFBDCC1F1B7}"/>
                </a:ext>
              </a:extLst>
            </p:cNvPr>
            <p:cNvCxnSpPr>
              <a:cxnSpLocks/>
            </p:cNvCxnSpPr>
            <p:nvPr/>
          </p:nvCxnSpPr>
          <p:spPr>
            <a:xfrm>
              <a:off x="6057900" y="4146621"/>
              <a:ext cx="1235582" cy="4528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17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down)">
                                      <p:cBhvr>
                                        <p:cTn id="7" dur="500"/>
                                        <p:tgtEl>
                                          <p:spTgt spid="153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364"/>
                                        </p:tgtEl>
                                        <p:attrNameLst>
                                          <p:attrName>style.visibility</p:attrName>
                                        </p:attrNameLst>
                                      </p:cBhvr>
                                      <p:to>
                                        <p:strVal val="visible"/>
                                      </p:to>
                                    </p:set>
                                    <p:animEffect transition="in" filter="wipe(down)">
                                      <p:cBhvr>
                                        <p:cTn id="12" dur="500"/>
                                        <p:tgtEl>
                                          <p:spTgt spid="1536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360"/>
                                        </p:tgtEl>
                                        <p:attrNameLst>
                                          <p:attrName>style.visibility</p:attrName>
                                        </p:attrNameLst>
                                      </p:cBhvr>
                                      <p:to>
                                        <p:strVal val="visible"/>
                                      </p:to>
                                    </p:set>
                                    <p:animEffect transition="in" filter="wipe(down)">
                                      <p:cBhvr>
                                        <p:cTn id="17" dur="500"/>
                                        <p:tgtEl>
                                          <p:spTgt spid="1536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5361"/>
                                        </p:tgtEl>
                                        <p:attrNameLst>
                                          <p:attrName>style.visibility</p:attrName>
                                        </p:attrNameLst>
                                      </p:cBhvr>
                                      <p:to>
                                        <p:strVal val="visible"/>
                                      </p:to>
                                    </p:set>
                                    <p:animEffect transition="in" filter="wipe(right)">
                                      <p:cBhvr>
                                        <p:cTn id="22" dur="500"/>
                                        <p:tgtEl>
                                          <p:spTgt spid="1536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2" name="TextBox 1">
            <a:extLst>
              <a:ext uri="{FF2B5EF4-FFF2-40B4-BE49-F238E27FC236}">
                <a16:creationId xmlns:a16="http://schemas.microsoft.com/office/drawing/2014/main" id="{A0BB5818-7100-31B8-30C1-7A940A5BF6E1}"/>
              </a:ext>
            </a:extLst>
          </p:cNvPr>
          <p:cNvSpPr txBox="1"/>
          <p:nvPr/>
        </p:nvSpPr>
        <p:spPr>
          <a:xfrm>
            <a:off x="1714500" y="2598003"/>
            <a:ext cx="5295900" cy="830997"/>
          </a:xfrm>
          <a:prstGeom prst="rect">
            <a:avLst/>
          </a:prstGeom>
          <a:noFill/>
        </p:spPr>
        <p:txBody>
          <a:bodyPr wrap="square" rtlCol="0">
            <a:spAutoFit/>
          </a:bodyPr>
          <a:lstStyle/>
          <a:p>
            <a:pPr algn="ctr"/>
            <a:r>
              <a:rPr lang="en-US" sz="4800" i="1" dirty="0">
                <a:solidFill>
                  <a:schemeClr val="bg1"/>
                </a:solidFill>
              </a:rPr>
              <a:t>Servant or Slave?</a:t>
            </a:r>
          </a:p>
        </p:txBody>
      </p:sp>
    </p:spTree>
    <p:extLst>
      <p:ext uri="{BB962C8B-B14F-4D97-AF65-F5344CB8AC3E}">
        <p14:creationId xmlns:p14="http://schemas.microsoft.com/office/powerpoint/2010/main" val="2065781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FBE3663C-4B48-C75A-DEB4-005CC67D7643}"/>
              </a:ext>
            </a:extLst>
          </p:cNvPr>
          <p:cNvSpPr txBox="1"/>
          <p:nvPr/>
        </p:nvSpPr>
        <p:spPr>
          <a:xfrm>
            <a:off x="714375" y="1604833"/>
            <a:ext cx="7505700" cy="3662541"/>
          </a:xfrm>
          <a:prstGeom prst="rect">
            <a:avLst/>
          </a:prstGeom>
          <a:noFill/>
        </p:spPr>
        <p:txBody>
          <a:bodyPr wrap="square">
            <a:spAutoFit/>
          </a:bodyPr>
          <a:lstStyle/>
          <a:p>
            <a:pPr marR="0" rtl="0"/>
            <a:r>
              <a:rPr lang="en-US" sz="3200" b="1" i="0" u="none" strike="noStrike" baseline="0" dirty="0">
                <a:solidFill>
                  <a:schemeClr val="bg1"/>
                </a:solidFill>
                <a:latin typeface="Verdana" panose="020B0604030504040204" pitchFamily="34" charset="0"/>
              </a:rPr>
              <a:t>G1401</a:t>
            </a:r>
          </a:p>
          <a:p>
            <a:pPr marR="0" rtl="0"/>
            <a:r>
              <a:rPr lang="el-GR" sz="2800" b="0" i="0" u="none" strike="noStrike" baseline="0" dirty="0">
                <a:solidFill>
                  <a:schemeClr val="bg1"/>
                </a:solidFill>
                <a:latin typeface="Galatia SIL" panose="02000600020000020004" pitchFamily="2" charset="0"/>
              </a:rPr>
              <a:t>δοῦλος</a:t>
            </a:r>
            <a:endParaRPr lang="el-GR" sz="2400" b="0" i="0" u="none" strike="noStrike" baseline="0" dirty="0">
              <a:solidFill>
                <a:schemeClr val="bg1"/>
              </a:solidFill>
              <a:latin typeface="Verdana" panose="020B0604030504040204" pitchFamily="34" charset="0"/>
            </a:endParaRPr>
          </a:p>
          <a:p>
            <a:pPr marR="0" rtl="0"/>
            <a:r>
              <a:rPr lang="en-US" sz="2800" b="0" i="0" u="none" strike="noStrike" baseline="0" dirty="0" err="1">
                <a:solidFill>
                  <a:schemeClr val="bg1"/>
                </a:solidFill>
                <a:latin typeface="Doulos SIL" panose="02000500070000020004" pitchFamily="2" charset="0"/>
              </a:rPr>
              <a:t>doulos</a:t>
            </a:r>
            <a:endParaRPr lang="en-US" sz="2400" b="0" i="0" u="none" strike="noStrike" baseline="0" dirty="0">
              <a:solidFill>
                <a:schemeClr val="bg1"/>
              </a:solidFill>
              <a:latin typeface="Verdana" panose="020B0604030504040204" pitchFamily="34" charset="0"/>
            </a:endParaRPr>
          </a:p>
          <a:p>
            <a:pPr marR="0" rtl="0"/>
            <a:r>
              <a:rPr lang="en-US" sz="2400" b="0" i="1" u="none" strike="noStrike" baseline="0" dirty="0">
                <a:solidFill>
                  <a:schemeClr val="bg1"/>
                </a:solidFill>
                <a:latin typeface="Verdana" panose="020B0604030504040204" pitchFamily="34" charset="0"/>
              </a:rPr>
              <a:t>doo'-</a:t>
            </a:r>
            <a:r>
              <a:rPr lang="en-US" sz="2400" b="0" i="1" u="none" strike="noStrike" baseline="0" dirty="0" err="1">
                <a:solidFill>
                  <a:schemeClr val="bg1"/>
                </a:solidFill>
                <a:latin typeface="Verdana" panose="020B0604030504040204" pitchFamily="34" charset="0"/>
              </a:rPr>
              <a:t>los</a:t>
            </a:r>
            <a:endParaRPr lang="en-US" sz="2400" b="0" i="0" u="none" strike="noStrike" baseline="0" dirty="0">
              <a:solidFill>
                <a:schemeClr val="bg1"/>
              </a:solidFill>
              <a:latin typeface="Verdana" panose="020B0604030504040204" pitchFamily="34" charset="0"/>
            </a:endParaRPr>
          </a:p>
          <a:p>
            <a:pPr marR="0" rtl="0"/>
            <a:r>
              <a:rPr lang="en-US" sz="2400" b="0" i="0" u="none" strike="noStrike" baseline="0" dirty="0">
                <a:solidFill>
                  <a:schemeClr val="bg1"/>
                </a:solidFill>
                <a:latin typeface="Verdana" panose="020B0604030504040204" pitchFamily="34" charset="0"/>
              </a:rPr>
              <a:t>From G1210; a </a:t>
            </a:r>
            <a:r>
              <a:rPr lang="en-US" sz="2400" b="0" i="1" u="none" strike="noStrike" baseline="0" dirty="0">
                <a:solidFill>
                  <a:schemeClr val="bg1"/>
                </a:solidFill>
                <a:latin typeface="Verdana" panose="020B0604030504040204" pitchFamily="34" charset="0"/>
              </a:rPr>
              <a:t>slave</a:t>
            </a:r>
            <a:r>
              <a:rPr lang="en-US" sz="2400" b="0" i="0" u="none" strike="noStrike" baseline="0" dirty="0">
                <a:solidFill>
                  <a:schemeClr val="bg1"/>
                </a:solidFill>
                <a:latin typeface="Verdana" panose="020B0604030504040204" pitchFamily="34" charset="0"/>
              </a:rPr>
              <a:t> (literally or figuratively, involuntarily or voluntarily; frequently therefore in a qualified sense of </a:t>
            </a:r>
            <a:r>
              <a:rPr lang="en-US" sz="2400" b="0" i="1" u="none" strike="noStrike" baseline="0" dirty="0">
                <a:solidFill>
                  <a:schemeClr val="bg1"/>
                </a:solidFill>
                <a:latin typeface="Verdana" panose="020B0604030504040204" pitchFamily="34" charset="0"/>
              </a:rPr>
              <a:t>subjection</a:t>
            </a:r>
            <a:r>
              <a:rPr lang="en-US" sz="2400" b="0" i="0" u="none" strike="noStrike" baseline="0" dirty="0">
                <a:solidFill>
                  <a:schemeClr val="bg1"/>
                </a:solidFill>
                <a:latin typeface="Verdana" panose="020B0604030504040204" pitchFamily="34" charset="0"/>
              </a:rPr>
              <a:t> or </a:t>
            </a:r>
            <a:r>
              <a:rPr lang="en-US" sz="2400" b="0" i="1" u="none" strike="noStrike" baseline="0" dirty="0">
                <a:solidFill>
                  <a:schemeClr val="bg1"/>
                </a:solidFill>
                <a:latin typeface="Verdana" panose="020B0604030504040204" pitchFamily="34" charset="0"/>
              </a:rPr>
              <a:t>subserviency</a:t>
            </a:r>
            <a:r>
              <a:rPr lang="en-US" sz="2400" b="0" i="0" u="none" strike="noStrike" baseline="0" dirty="0">
                <a:solidFill>
                  <a:schemeClr val="bg1"/>
                </a:solidFill>
                <a:latin typeface="Verdana" panose="020B0604030504040204" pitchFamily="34" charset="0"/>
              </a:rPr>
              <a:t>): - bond (-man), servant.</a:t>
            </a:r>
          </a:p>
          <a:p>
            <a:pPr marR="0" rtl="0"/>
            <a:r>
              <a:rPr lang="en-US" sz="2400" b="1" i="0" u="none" strike="noStrike" baseline="0" dirty="0">
                <a:solidFill>
                  <a:schemeClr val="bg1"/>
                </a:solidFill>
                <a:latin typeface="Verdana" panose="020B0604030504040204" pitchFamily="34" charset="0"/>
              </a:rPr>
              <a:t>Total KJV occurrences: 125</a:t>
            </a:r>
            <a:endParaRPr lang="en-US" sz="2400" dirty="0">
              <a:solidFill>
                <a:schemeClr val="bg1"/>
              </a:solidFill>
            </a:endParaRPr>
          </a:p>
        </p:txBody>
      </p:sp>
      <p:sp>
        <p:nvSpPr>
          <p:cNvPr id="5" name="Oval 4">
            <a:extLst>
              <a:ext uri="{FF2B5EF4-FFF2-40B4-BE49-F238E27FC236}">
                <a16:creationId xmlns:a16="http://schemas.microsoft.com/office/drawing/2014/main" id="{58B82029-BA7C-E43A-404F-0C63A5C59A47}"/>
              </a:ext>
            </a:extLst>
          </p:cNvPr>
          <p:cNvSpPr/>
          <p:nvPr/>
        </p:nvSpPr>
        <p:spPr>
          <a:xfrm>
            <a:off x="4743450" y="4700717"/>
            <a:ext cx="819150" cy="5524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586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2" name="TextBox 1">
            <a:extLst>
              <a:ext uri="{FF2B5EF4-FFF2-40B4-BE49-F238E27FC236}">
                <a16:creationId xmlns:a16="http://schemas.microsoft.com/office/drawing/2014/main" id="{46FBB752-3A49-8CB1-8851-CA09BB216F7B}"/>
              </a:ext>
            </a:extLst>
          </p:cNvPr>
          <p:cNvSpPr txBox="1"/>
          <p:nvPr/>
        </p:nvSpPr>
        <p:spPr>
          <a:xfrm>
            <a:off x="173736" y="1337191"/>
            <a:ext cx="8655939" cy="6555641"/>
          </a:xfrm>
          <a:prstGeom prst="rect">
            <a:avLst/>
          </a:prstGeom>
          <a:noFill/>
        </p:spPr>
        <p:txBody>
          <a:bodyPr wrap="square" rtlCol="0">
            <a:spAutoFit/>
          </a:bodyPr>
          <a:lstStyle/>
          <a:p>
            <a:r>
              <a:rPr lang="en-US" sz="2100" dirty="0">
                <a:solidFill>
                  <a:schemeClr val="accent4">
                    <a:lumMod val="40000"/>
                    <a:lumOff val="60000"/>
                  </a:schemeClr>
                </a:solidFill>
                <a:latin typeface="Bell MT" panose="02020503060305020303" pitchFamily="18" charset="0"/>
              </a:rPr>
              <a:t>Matthew 13 </a:t>
            </a:r>
            <a:r>
              <a:rPr lang="en-US" sz="2100" dirty="0">
                <a:solidFill>
                  <a:schemeClr val="bg1"/>
                </a:solidFill>
                <a:latin typeface="Bell MT" panose="02020503060305020303" pitchFamily="18" charset="0"/>
              </a:rPr>
              <a:t>– Parable of the Wheat &amp; Tares…</a:t>
            </a:r>
          </a:p>
          <a:p>
            <a:r>
              <a:rPr lang="en-US" sz="2100" dirty="0">
                <a:solidFill>
                  <a:schemeClr val="accent4">
                    <a:lumMod val="40000"/>
                    <a:lumOff val="60000"/>
                  </a:schemeClr>
                </a:solidFill>
                <a:latin typeface="Bell MT" panose="02020503060305020303" pitchFamily="18" charset="0"/>
              </a:rPr>
              <a:t>Matthew 18 </a:t>
            </a:r>
            <a:r>
              <a:rPr lang="en-US" sz="2100" dirty="0">
                <a:solidFill>
                  <a:schemeClr val="bg1"/>
                </a:solidFill>
                <a:latin typeface="Bell MT" panose="02020503060305020303" pitchFamily="18" charset="0"/>
              </a:rPr>
              <a:t>– Parable of the unforgiving servant…</a:t>
            </a:r>
          </a:p>
          <a:p>
            <a:r>
              <a:rPr lang="en-US" sz="2100" dirty="0">
                <a:solidFill>
                  <a:schemeClr val="accent4">
                    <a:lumMod val="40000"/>
                    <a:lumOff val="60000"/>
                  </a:schemeClr>
                </a:solidFill>
                <a:latin typeface="Bell MT" panose="02020503060305020303" pitchFamily="18" charset="0"/>
              </a:rPr>
              <a:t>Matthew 21 </a:t>
            </a:r>
            <a:r>
              <a:rPr lang="en-US" sz="2100" dirty="0">
                <a:solidFill>
                  <a:schemeClr val="bg1"/>
                </a:solidFill>
                <a:latin typeface="Bell MT" panose="02020503060305020303" pitchFamily="18" charset="0"/>
              </a:rPr>
              <a:t>/ </a:t>
            </a:r>
            <a:r>
              <a:rPr lang="en-US" sz="2100" dirty="0">
                <a:solidFill>
                  <a:schemeClr val="accent6">
                    <a:lumMod val="40000"/>
                    <a:lumOff val="60000"/>
                  </a:schemeClr>
                </a:solidFill>
                <a:latin typeface="Bell MT" panose="02020503060305020303" pitchFamily="18" charset="0"/>
              </a:rPr>
              <a:t>Mark 12 </a:t>
            </a:r>
            <a:r>
              <a:rPr lang="en-US" sz="2100" dirty="0">
                <a:solidFill>
                  <a:schemeClr val="bg1"/>
                </a:solidFill>
                <a:latin typeface="Bell MT" panose="02020503060305020303" pitchFamily="18" charset="0"/>
              </a:rPr>
              <a:t>/ </a:t>
            </a:r>
            <a:r>
              <a:rPr lang="en-US" sz="2100" dirty="0">
                <a:solidFill>
                  <a:schemeClr val="accent2">
                    <a:lumMod val="40000"/>
                    <a:lumOff val="60000"/>
                  </a:schemeClr>
                </a:solidFill>
                <a:latin typeface="Bell MT" panose="02020503060305020303" pitchFamily="18" charset="0"/>
              </a:rPr>
              <a:t>Luke 20 </a:t>
            </a:r>
            <a:r>
              <a:rPr lang="en-US" sz="2100" dirty="0">
                <a:solidFill>
                  <a:schemeClr val="bg1"/>
                </a:solidFill>
                <a:latin typeface="Bell MT" panose="02020503060305020303" pitchFamily="18" charset="0"/>
              </a:rPr>
              <a:t>– Parable of the wicked husbandmen…</a:t>
            </a:r>
          </a:p>
          <a:p>
            <a:r>
              <a:rPr lang="en-US" sz="2100" dirty="0">
                <a:solidFill>
                  <a:schemeClr val="accent4">
                    <a:lumMod val="40000"/>
                    <a:lumOff val="60000"/>
                  </a:schemeClr>
                </a:solidFill>
                <a:latin typeface="Bell MT" panose="02020503060305020303" pitchFamily="18" charset="0"/>
              </a:rPr>
              <a:t>Matthew 22 </a:t>
            </a:r>
            <a:r>
              <a:rPr lang="en-US" sz="2100" dirty="0">
                <a:solidFill>
                  <a:schemeClr val="bg1"/>
                </a:solidFill>
                <a:latin typeface="Bell MT" panose="02020503060305020303" pitchFamily="18" charset="0"/>
              </a:rPr>
              <a:t>– Parable of the Wedding feast…</a:t>
            </a:r>
          </a:p>
          <a:p>
            <a:r>
              <a:rPr lang="en-US" sz="2100" dirty="0">
                <a:solidFill>
                  <a:schemeClr val="accent4">
                    <a:lumMod val="40000"/>
                    <a:lumOff val="60000"/>
                  </a:schemeClr>
                </a:solidFill>
                <a:latin typeface="Bell MT" panose="02020503060305020303" pitchFamily="18" charset="0"/>
              </a:rPr>
              <a:t>Matthew 24 </a:t>
            </a:r>
            <a:r>
              <a:rPr lang="en-US" sz="2100" dirty="0">
                <a:solidFill>
                  <a:schemeClr val="bg1"/>
                </a:solidFill>
                <a:latin typeface="Bell MT" panose="02020503060305020303" pitchFamily="18" charset="0"/>
              </a:rPr>
              <a:t>– “Who is that wise and faithful servant?”</a:t>
            </a:r>
          </a:p>
          <a:p>
            <a:r>
              <a:rPr lang="en-US" sz="2100" dirty="0">
                <a:solidFill>
                  <a:schemeClr val="accent4">
                    <a:lumMod val="40000"/>
                    <a:lumOff val="60000"/>
                  </a:schemeClr>
                </a:solidFill>
                <a:latin typeface="Bell MT" panose="02020503060305020303" pitchFamily="18" charset="0"/>
              </a:rPr>
              <a:t>Matthew 25 </a:t>
            </a:r>
            <a:r>
              <a:rPr lang="en-US" sz="2100" dirty="0">
                <a:solidFill>
                  <a:schemeClr val="bg1"/>
                </a:solidFill>
                <a:latin typeface="Bell MT" panose="02020503060305020303" pitchFamily="18" charset="0"/>
              </a:rPr>
              <a:t>/ </a:t>
            </a:r>
            <a:r>
              <a:rPr lang="en-US" sz="2100" dirty="0">
                <a:solidFill>
                  <a:schemeClr val="accent2">
                    <a:lumMod val="40000"/>
                    <a:lumOff val="60000"/>
                  </a:schemeClr>
                </a:solidFill>
                <a:latin typeface="Bell MT" panose="02020503060305020303" pitchFamily="18" charset="0"/>
              </a:rPr>
              <a:t>Luke 19 </a:t>
            </a:r>
            <a:r>
              <a:rPr lang="en-US" sz="2100" dirty="0">
                <a:solidFill>
                  <a:schemeClr val="bg1"/>
                </a:solidFill>
                <a:latin typeface="Bell MT" panose="02020503060305020303" pitchFamily="18" charset="0"/>
              </a:rPr>
              <a:t>– Parable of the talents…</a:t>
            </a:r>
          </a:p>
          <a:p>
            <a:r>
              <a:rPr lang="en-US" sz="2100" dirty="0">
                <a:solidFill>
                  <a:schemeClr val="accent6">
                    <a:lumMod val="40000"/>
                    <a:lumOff val="60000"/>
                  </a:schemeClr>
                </a:solidFill>
                <a:latin typeface="Bell MT" panose="02020503060305020303" pitchFamily="18" charset="0"/>
              </a:rPr>
              <a:t>Mark 10 </a:t>
            </a:r>
            <a:r>
              <a:rPr lang="en-US" sz="2100" dirty="0">
                <a:solidFill>
                  <a:schemeClr val="bg1"/>
                </a:solidFill>
                <a:latin typeface="Bell MT" panose="02020503060305020303" pitchFamily="18" charset="0"/>
              </a:rPr>
              <a:t>– “Whosoever will be chief will be servant of all”</a:t>
            </a:r>
          </a:p>
          <a:p>
            <a:r>
              <a:rPr lang="en-US" sz="2100" dirty="0">
                <a:solidFill>
                  <a:schemeClr val="accent6">
                    <a:lumMod val="40000"/>
                    <a:lumOff val="60000"/>
                  </a:schemeClr>
                </a:solidFill>
                <a:latin typeface="Bell MT" panose="02020503060305020303" pitchFamily="18" charset="0"/>
              </a:rPr>
              <a:t>Mark 13 </a:t>
            </a:r>
            <a:r>
              <a:rPr lang="en-US" sz="2100" dirty="0">
                <a:solidFill>
                  <a:schemeClr val="bg1"/>
                </a:solidFill>
                <a:latin typeface="Bell MT" panose="02020503060305020303" pitchFamily="18" charset="0"/>
              </a:rPr>
              <a:t>– House owner - Servants &amp; Porter of the household to watch</a:t>
            </a:r>
          </a:p>
          <a:p>
            <a:r>
              <a:rPr lang="en-US" sz="2100" dirty="0">
                <a:solidFill>
                  <a:schemeClr val="accent2">
                    <a:lumMod val="40000"/>
                    <a:lumOff val="60000"/>
                  </a:schemeClr>
                </a:solidFill>
                <a:latin typeface="Bell MT" panose="02020503060305020303" pitchFamily="18" charset="0"/>
              </a:rPr>
              <a:t>Luke 12 </a:t>
            </a:r>
            <a:r>
              <a:rPr lang="en-US" sz="2100" dirty="0">
                <a:solidFill>
                  <a:schemeClr val="bg1"/>
                </a:solidFill>
                <a:latin typeface="Bell MT" panose="02020503060305020303" pitchFamily="18" charset="0"/>
              </a:rPr>
              <a:t>– Parable of the goodman of the house…</a:t>
            </a:r>
          </a:p>
          <a:p>
            <a:r>
              <a:rPr lang="en-US" sz="2100" dirty="0">
                <a:solidFill>
                  <a:schemeClr val="accent2">
                    <a:lumMod val="40000"/>
                    <a:lumOff val="60000"/>
                  </a:schemeClr>
                </a:solidFill>
                <a:latin typeface="Bell MT" panose="02020503060305020303" pitchFamily="18" charset="0"/>
              </a:rPr>
              <a:t>Luke 14 </a:t>
            </a:r>
            <a:r>
              <a:rPr lang="en-US" sz="2100" dirty="0">
                <a:solidFill>
                  <a:schemeClr val="bg1"/>
                </a:solidFill>
                <a:latin typeface="Bell MT" panose="02020503060305020303" pitchFamily="18" charset="0"/>
              </a:rPr>
              <a:t>– Parable of the great supper…</a:t>
            </a:r>
          </a:p>
          <a:p>
            <a:r>
              <a:rPr lang="en-US" sz="2100" dirty="0">
                <a:solidFill>
                  <a:schemeClr val="accent2">
                    <a:lumMod val="40000"/>
                    <a:lumOff val="60000"/>
                  </a:schemeClr>
                </a:solidFill>
                <a:latin typeface="Bell MT" panose="02020503060305020303" pitchFamily="18" charset="0"/>
              </a:rPr>
              <a:t>Luke 15 </a:t>
            </a:r>
            <a:r>
              <a:rPr lang="en-US" sz="2100" dirty="0">
                <a:solidFill>
                  <a:schemeClr val="bg1"/>
                </a:solidFill>
                <a:latin typeface="Bell MT" panose="02020503060305020303" pitchFamily="18" charset="0"/>
              </a:rPr>
              <a:t>– Parable of the prodigal son…</a:t>
            </a:r>
          </a:p>
          <a:p>
            <a:r>
              <a:rPr lang="en-US" sz="2100" dirty="0">
                <a:solidFill>
                  <a:schemeClr val="accent2">
                    <a:lumMod val="40000"/>
                    <a:lumOff val="60000"/>
                  </a:schemeClr>
                </a:solidFill>
                <a:latin typeface="Bell MT" panose="02020503060305020303" pitchFamily="18" charset="0"/>
              </a:rPr>
              <a:t>Luke 17 </a:t>
            </a:r>
            <a:r>
              <a:rPr lang="en-US" sz="2100" dirty="0">
                <a:solidFill>
                  <a:schemeClr val="bg1"/>
                </a:solidFill>
                <a:latin typeface="Bell MT" panose="02020503060305020303" pitchFamily="18" charset="0"/>
              </a:rPr>
              <a:t>– Parable of the master &amp; servant…</a:t>
            </a:r>
          </a:p>
          <a:p>
            <a:r>
              <a:rPr lang="en-US" sz="2100" dirty="0">
                <a:solidFill>
                  <a:schemeClr val="accent1">
                    <a:lumMod val="40000"/>
                    <a:lumOff val="60000"/>
                  </a:schemeClr>
                </a:solidFill>
                <a:latin typeface="Bell MT" panose="02020503060305020303" pitchFamily="18" charset="0"/>
              </a:rPr>
              <a:t>John 8</a:t>
            </a:r>
            <a:r>
              <a:rPr lang="en-US" sz="2100" dirty="0">
                <a:solidFill>
                  <a:schemeClr val="bg1"/>
                </a:solidFill>
                <a:latin typeface="Bell MT" panose="02020503060305020303" pitchFamily="18" charset="0"/>
              </a:rPr>
              <a:t> – “whosoever committeth sin is the servant of sin”</a:t>
            </a:r>
          </a:p>
          <a:p>
            <a:r>
              <a:rPr lang="en-US" sz="2100" dirty="0">
                <a:solidFill>
                  <a:schemeClr val="accent1">
                    <a:lumMod val="40000"/>
                    <a:lumOff val="60000"/>
                  </a:schemeClr>
                </a:solidFill>
                <a:latin typeface="Bell MT" panose="02020503060305020303" pitchFamily="18" charset="0"/>
              </a:rPr>
              <a:t>John 13 </a:t>
            </a:r>
            <a:r>
              <a:rPr lang="en-US" sz="2100" dirty="0">
                <a:solidFill>
                  <a:schemeClr val="bg1"/>
                </a:solidFill>
                <a:latin typeface="Bell MT" panose="02020503060305020303" pitchFamily="18" charset="0"/>
              </a:rPr>
              <a:t>– “The servant is not greater than his Lord”</a:t>
            </a:r>
          </a:p>
          <a:p>
            <a:r>
              <a:rPr lang="en-US" sz="2100" dirty="0">
                <a:solidFill>
                  <a:schemeClr val="accent1">
                    <a:lumMod val="40000"/>
                    <a:lumOff val="60000"/>
                  </a:schemeClr>
                </a:solidFill>
                <a:latin typeface="Bell MT" panose="02020503060305020303" pitchFamily="18" charset="0"/>
              </a:rPr>
              <a:t>John 15 </a:t>
            </a:r>
            <a:r>
              <a:rPr lang="en-US" sz="2100" dirty="0">
                <a:solidFill>
                  <a:schemeClr val="bg1"/>
                </a:solidFill>
                <a:latin typeface="Bell MT" panose="02020503060305020303" pitchFamily="18" charset="0"/>
              </a:rPr>
              <a:t>– “Henceforth, I call you not servants…but friends”</a:t>
            </a:r>
          </a:p>
          <a:p>
            <a:endParaRPr lang="en-US" sz="2100" dirty="0">
              <a:solidFill>
                <a:schemeClr val="bg1"/>
              </a:solidFill>
              <a:latin typeface="Bell MT" panose="02020503060305020303" pitchFamily="18" charset="0"/>
            </a:endParaRPr>
          </a:p>
          <a:p>
            <a:endParaRPr lang="en-US" sz="2100" dirty="0">
              <a:solidFill>
                <a:schemeClr val="bg1"/>
              </a:solidFill>
              <a:latin typeface="Bell MT" panose="02020503060305020303" pitchFamily="18" charset="0"/>
            </a:endParaRPr>
          </a:p>
          <a:p>
            <a:r>
              <a:rPr lang="en-US" sz="2100" dirty="0">
                <a:solidFill>
                  <a:schemeClr val="bg1"/>
                </a:solidFill>
                <a:latin typeface="Bell MT" panose="02020503060305020303" pitchFamily="18" charset="0"/>
              </a:rPr>
              <a:t> </a:t>
            </a:r>
          </a:p>
          <a:p>
            <a:endParaRPr lang="en-US" sz="2100" dirty="0">
              <a:solidFill>
                <a:schemeClr val="bg1"/>
              </a:solidFill>
              <a:latin typeface="Bell MT" panose="02020503060305020303" pitchFamily="18" charset="0"/>
            </a:endParaRPr>
          </a:p>
          <a:p>
            <a:endParaRPr lang="en-US" sz="2100" dirty="0">
              <a:solidFill>
                <a:schemeClr val="bg1"/>
              </a:solidFill>
              <a:latin typeface="Bell MT" panose="02020503060305020303" pitchFamily="18" charset="0"/>
            </a:endParaRPr>
          </a:p>
        </p:txBody>
      </p:sp>
      <p:sp>
        <p:nvSpPr>
          <p:cNvPr id="6" name="TextBox 5">
            <a:extLst>
              <a:ext uri="{FF2B5EF4-FFF2-40B4-BE49-F238E27FC236}">
                <a16:creationId xmlns:a16="http://schemas.microsoft.com/office/drawing/2014/main" id="{689FCF07-8538-F1D1-E2D4-85B9B559149E}"/>
              </a:ext>
            </a:extLst>
          </p:cNvPr>
          <p:cNvSpPr txBox="1"/>
          <p:nvPr/>
        </p:nvSpPr>
        <p:spPr>
          <a:xfrm>
            <a:off x="7305674" y="5570250"/>
            <a:ext cx="1598867" cy="523220"/>
          </a:xfrm>
          <a:prstGeom prst="rect">
            <a:avLst/>
          </a:prstGeom>
          <a:noFill/>
          <a:ln w="28575">
            <a:solidFill>
              <a:srgbClr val="FF0000"/>
            </a:solidFill>
          </a:ln>
        </p:spPr>
        <p:txBody>
          <a:bodyPr wrap="square" rtlCol="0">
            <a:spAutoFit/>
          </a:bodyPr>
          <a:lstStyle/>
          <a:p>
            <a:pPr algn="ctr"/>
            <a:r>
              <a:rPr lang="en-US" sz="2800" dirty="0">
                <a:solidFill>
                  <a:schemeClr val="bg1"/>
                </a:solidFill>
              </a:rPr>
              <a:t>59 Times</a:t>
            </a:r>
          </a:p>
        </p:txBody>
      </p:sp>
    </p:spTree>
    <p:extLst>
      <p:ext uri="{BB962C8B-B14F-4D97-AF65-F5344CB8AC3E}">
        <p14:creationId xmlns:p14="http://schemas.microsoft.com/office/powerpoint/2010/main" val="169509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47724524-935C-9499-32F6-3F9DCE3F82F7}"/>
              </a:ext>
            </a:extLst>
          </p:cNvPr>
          <p:cNvSpPr txBox="1"/>
          <p:nvPr/>
        </p:nvSpPr>
        <p:spPr>
          <a:xfrm>
            <a:off x="533400" y="1363652"/>
            <a:ext cx="7924800" cy="382668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Romans 6</a:t>
            </a:r>
          </a:p>
          <a:p>
            <a:pPr algn="just"/>
            <a:r>
              <a:rPr lang="en-US" sz="2400" b="1" i="0" baseline="30000" dirty="0">
                <a:solidFill>
                  <a:schemeClr val="bg1"/>
                </a:solidFill>
                <a:effectLst/>
                <a:latin typeface="Bell MT" panose="02020503060305020303" pitchFamily="18" charset="0"/>
              </a:rPr>
              <a:t>4 </a:t>
            </a:r>
            <a:r>
              <a:rPr lang="en-US" sz="2400" b="0" i="0" dirty="0">
                <a:solidFill>
                  <a:schemeClr val="bg1"/>
                </a:solidFill>
                <a:effectLst/>
                <a:latin typeface="Bell MT" panose="02020503060305020303" pitchFamily="18" charset="0"/>
              </a:rPr>
              <a:t>Therefore we are buried with him by baptism into death: that like as Christ was raised up from the dead by the glory of the Father, even so we also should walk in newness of life.</a:t>
            </a:r>
          </a:p>
          <a:p>
            <a:pPr algn="just"/>
            <a:r>
              <a:rPr lang="en-US" sz="2400" b="1" i="0" baseline="30000" dirty="0">
                <a:solidFill>
                  <a:schemeClr val="bg1"/>
                </a:solidFill>
                <a:effectLst/>
                <a:latin typeface="Bell MT" panose="02020503060305020303" pitchFamily="18" charset="0"/>
              </a:rPr>
              <a:t>5 </a:t>
            </a:r>
            <a:r>
              <a:rPr lang="en-US" sz="2400" b="0" i="0" dirty="0">
                <a:solidFill>
                  <a:schemeClr val="bg1"/>
                </a:solidFill>
                <a:effectLst/>
                <a:latin typeface="Bell MT" panose="02020503060305020303" pitchFamily="18" charset="0"/>
              </a:rPr>
              <a:t>For if we have been planted together in the likeness of his death, we shall be also in the likeness of his resurrection:</a:t>
            </a:r>
          </a:p>
          <a:p>
            <a:pPr algn="just"/>
            <a:r>
              <a:rPr lang="en-US" sz="2400" b="1" i="0" baseline="30000" dirty="0">
                <a:solidFill>
                  <a:schemeClr val="bg1"/>
                </a:solidFill>
                <a:effectLst/>
                <a:latin typeface="Bell MT" panose="02020503060305020303" pitchFamily="18" charset="0"/>
              </a:rPr>
              <a:t>6 </a:t>
            </a:r>
            <a:r>
              <a:rPr lang="en-US" sz="2400" b="0" i="0" dirty="0">
                <a:solidFill>
                  <a:schemeClr val="bg1"/>
                </a:solidFill>
                <a:effectLst/>
                <a:latin typeface="Bell MT" panose="02020503060305020303" pitchFamily="18" charset="0"/>
              </a:rPr>
              <a:t>Knowing this, that our old man is crucified with him, that the body of sin might be destroyed, that henceforth we should not serve sin.</a:t>
            </a:r>
          </a:p>
          <a:p>
            <a:pPr algn="just"/>
            <a:r>
              <a:rPr lang="en-US" sz="2400" b="1" i="0" baseline="30000" dirty="0">
                <a:solidFill>
                  <a:schemeClr val="bg1"/>
                </a:solidFill>
                <a:effectLst/>
                <a:latin typeface="Bell MT" panose="02020503060305020303" pitchFamily="18" charset="0"/>
              </a:rPr>
              <a:t>7 </a:t>
            </a:r>
            <a:r>
              <a:rPr lang="en-US" sz="2400" b="0" i="0" dirty="0">
                <a:solidFill>
                  <a:schemeClr val="bg1"/>
                </a:solidFill>
                <a:effectLst/>
                <a:latin typeface="Bell MT" panose="02020503060305020303" pitchFamily="18" charset="0"/>
              </a:rPr>
              <a:t>For he that is dead is freed from sin.</a:t>
            </a:r>
          </a:p>
        </p:txBody>
      </p:sp>
      <p:pic>
        <p:nvPicPr>
          <p:cNvPr id="22530" name="Picture 2" descr="Tips for Planning a Baptism Ceremony for an Adult - The KJV Store">
            <a:extLst>
              <a:ext uri="{FF2B5EF4-FFF2-40B4-BE49-F238E27FC236}">
                <a16:creationId xmlns:a16="http://schemas.microsoft.com/office/drawing/2014/main" id="{C6CE1A09-8B11-E48D-987D-4CBDDBA430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988" r="23900"/>
          <a:stretch/>
        </p:blipFill>
        <p:spPr bwMode="auto">
          <a:xfrm>
            <a:off x="6924675" y="4471256"/>
            <a:ext cx="1533525" cy="1700428"/>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0274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47724524-935C-9499-32F6-3F9DCE3F82F7}"/>
              </a:ext>
            </a:extLst>
          </p:cNvPr>
          <p:cNvSpPr txBox="1"/>
          <p:nvPr/>
        </p:nvSpPr>
        <p:spPr>
          <a:xfrm>
            <a:off x="533400" y="1363652"/>
            <a:ext cx="7924800" cy="382668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Romans 6</a:t>
            </a:r>
          </a:p>
          <a:p>
            <a:pPr algn="just"/>
            <a:r>
              <a:rPr lang="en-US" sz="2400" b="1" i="0" baseline="30000" dirty="0">
                <a:solidFill>
                  <a:schemeClr val="bg1"/>
                </a:solidFill>
                <a:effectLst/>
                <a:latin typeface="Bell MT" panose="02020503060305020303" pitchFamily="18" charset="0"/>
              </a:rPr>
              <a:t>4 </a:t>
            </a:r>
            <a:r>
              <a:rPr lang="en-US" sz="2400" b="0" i="0" dirty="0">
                <a:solidFill>
                  <a:schemeClr val="bg1"/>
                </a:solidFill>
                <a:effectLst/>
                <a:latin typeface="Bell MT" panose="02020503060305020303" pitchFamily="18" charset="0"/>
              </a:rPr>
              <a:t>Therefore we are buried with him by baptism into death: that like as Christ was raised up from the dead by the glory of the Father, even so we also should walk in newness of life.</a:t>
            </a:r>
          </a:p>
          <a:p>
            <a:pPr algn="just"/>
            <a:r>
              <a:rPr lang="en-US" sz="2400" b="1" i="0" baseline="30000" dirty="0">
                <a:solidFill>
                  <a:schemeClr val="bg1"/>
                </a:solidFill>
                <a:effectLst/>
                <a:latin typeface="Bell MT" panose="02020503060305020303" pitchFamily="18" charset="0"/>
              </a:rPr>
              <a:t>5 </a:t>
            </a:r>
            <a:r>
              <a:rPr lang="en-US" sz="2400" b="0" i="0" dirty="0">
                <a:solidFill>
                  <a:schemeClr val="bg1"/>
                </a:solidFill>
                <a:effectLst/>
                <a:latin typeface="Bell MT" panose="02020503060305020303" pitchFamily="18" charset="0"/>
              </a:rPr>
              <a:t>For if we have been planted together in the likeness of his death, we shall be also in the likeness of his resurrection:</a:t>
            </a:r>
          </a:p>
          <a:p>
            <a:pPr algn="just"/>
            <a:r>
              <a:rPr lang="en-US" sz="2400" b="1" i="0" baseline="30000" dirty="0">
                <a:solidFill>
                  <a:schemeClr val="bg1"/>
                </a:solidFill>
                <a:effectLst/>
                <a:latin typeface="Bell MT" panose="02020503060305020303" pitchFamily="18" charset="0"/>
              </a:rPr>
              <a:t>6 </a:t>
            </a:r>
            <a:r>
              <a:rPr lang="en-US" sz="2400" b="0" i="0" dirty="0">
                <a:solidFill>
                  <a:schemeClr val="bg1"/>
                </a:solidFill>
                <a:effectLst/>
                <a:latin typeface="Bell MT" panose="02020503060305020303" pitchFamily="18" charset="0"/>
              </a:rPr>
              <a:t>Knowing this, that our old man is crucified with him, that the body of sin might be destroyed, that henceforth we should not </a:t>
            </a:r>
            <a:r>
              <a:rPr lang="en-US" sz="2400" b="0" i="0" dirty="0">
                <a:solidFill>
                  <a:schemeClr val="accent4"/>
                </a:solidFill>
                <a:effectLst/>
                <a:latin typeface="Bell MT" panose="02020503060305020303" pitchFamily="18" charset="0"/>
              </a:rPr>
              <a:t>serve</a:t>
            </a:r>
            <a:r>
              <a:rPr lang="en-US" sz="2400" b="0" i="0" dirty="0">
                <a:solidFill>
                  <a:schemeClr val="bg1"/>
                </a:solidFill>
                <a:effectLst/>
                <a:latin typeface="Bell MT" panose="02020503060305020303" pitchFamily="18" charset="0"/>
              </a:rPr>
              <a:t> sin.</a:t>
            </a:r>
          </a:p>
          <a:p>
            <a:pPr algn="just"/>
            <a:r>
              <a:rPr lang="en-US" sz="2400" b="1" i="0" baseline="30000" dirty="0">
                <a:solidFill>
                  <a:schemeClr val="bg1"/>
                </a:solidFill>
                <a:effectLst/>
                <a:latin typeface="Bell MT" panose="02020503060305020303" pitchFamily="18" charset="0"/>
              </a:rPr>
              <a:t>7 </a:t>
            </a:r>
            <a:r>
              <a:rPr lang="en-US" sz="2400" b="0" i="0" dirty="0">
                <a:solidFill>
                  <a:schemeClr val="bg1"/>
                </a:solidFill>
                <a:effectLst/>
                <a:latin typeface="Bell MT" panose="02020503060305020303" pitchFamily="18" charset="0"/>
              </a:rPr>
              <a:t>For he that is dead is </a:t>
            </a:r>
            <a:r>
              <a:rPr lang="en-US" sz="2400" b="0" i="0" dirty="0">
                <a:solidFill>
                  <a:schemeClr val="accent4"/>
                </a:solidFill>
                <a:effectLst/>
                <a:latin typeface="Bell MT" panose="02020503060305020303" pitchFamily="18" charset="0"/>
              </a:rPr>
              <a:t>freed</a:t>
            </a:r>
            <a:r>
              <a:rPr lang="en-US" sz="2400" b="0" i="0" dirty="0">
                <a:solidFill>
                  <a:schemeClr val="bg1"/>
                </a:solidFill>
                <a:effectLst/>
                <a:latin typeface="Bell MT" panose="02020503060305020303" pitchFamily="18" charset="0"/>
              </a:rPr>
              <a:t> from sin.</a:t>
            </a:r>
          </a:p>
        </p:txBody>
      </p:sp>
      <p:pic>
        <p:nvPicPr>
          <p:cNvPr id="22530" name="Picture 2" descr="Tips for Planning a Baptism Ceremony for an Adult - The KJV Store">
            <a:extLst>
              <a:ext uri="{FF2B5EF4-FFF2-40B4-BE49-F238E27FC236}">
                <a16:creationId xmlns:a16="http://schemas.microsoft.com/office/drawing/2014/main" id="{C6CE1A09-8B11-E48D-987D-4CBDDBA430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988" r="23900"/>
          <a:stretch/>
        </p:blipFill>
        <p:spPr bwMode="auto">
          <a:xfrm>
            <a:off x="6924675" y="4471256"/>
            <a:ext cx="1533525" cy="1700428"/>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290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23554" name="Picture 2" descr="1,700+ Beautiful Babies On Black Stock Photos, Pictures &amp; Royalty-Free  Images - iStock">
            <a:extLst>
              <a:ext uri="{FF2B5EF4-FFF2-40B4-BE49-F238E27FC236}">
                <a16:creationId xmlns:a16="http://schemas.microsoft.com/office/drawing/2014/main" id="{BC88D047-8685-B7DC-FAAE-A0873930EF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19" t="24703" r="6267" b="3738"/>
          <a:stretch/>
        </p:blipFill>
        <p:spPr bwMode="auto">
          <a:xfrm>
            <a:off x="1059095" y="1619250"/>
            <a:ext cx="7196033" cy="4038084"/>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7207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FBE3663C-4B48-C75A-DEB4-005CC67D7643}"/>
              </a:ext>
            </a:extLst>
          </p:cNvPr>
          <p:cNvSpPr txBox="1"/>
          <p:nvPr/>
        </p:nvSpPr>
        <p:spPr>
          <a:xfrm>
            <a:off x="714375" y="1604833"/>
            <a:ext cx="7505700" cy="3662541"/>
          </a:xfrm>
          <a:prstGeom prst="rect">
            <a:avLst/>
          </a:prstGeom>
          <a:noFill/>
        </p:spPr>
        <p:txBody>
          <a:bodyPr wrap="square">
            <a:spAutoFit/>
          </a:bodyPr>
          <a:lstStyle/>
          <a:p>
            <a:pPr marR="0" rtl="0"/>
            <a:r>
              <a:rPr lang="en-US" sz="3200" b="1" i="0" u="none" strike="noStrike" baseline="0" dirty="0">
                <a:solidFill>
                  <a:schemeClr val="bg1"/>
                </a:solidFill>
                <a:latin typeface="Verdana" panose="020B0604030504040204" pitchFamily="34" charset="0"/>
              </a:rPr>
              <a:t>G1401</a:t>
            </a:r>
          </a:p>
          <a:p>
            <a:pPr marR="0" rtl="0"/>
            <a:r>
              <a:rPr lang="el-GR" sz="2800" b="0" i="0" u="none" strike="noStrike" baseline="0" dirty="0">
                <a:solidFill>
                  <a:schemeClr val="bg1"/>
                </a:solidFill>
                <a:latin typeface="Galatia SIL" panose="02000600020000020004" pitchFamily="2" charset="0"/>
              </a:rPr>
              <a:t>δοῦλος</a:t>
            </a:r>
            <a:endParaRPr lang="el-GR" sz="2400" b="0" i="0" u="none" strike="noStrike" baseline="0" dirty="0">
              <a:solidFill>
                <a:schemeClr val="bg1"/>
              </a:solidFill>
              <a:latin typeface="Verdana" panose="020B0604030504040204" pitchFamily="34" charset="0"/>
            </a:endParaRPr>
          </a:p>
          <a:p>
            <a:pPr marR="0" rtl="0"/>
            <a:r>
              <a:rPr lang="en-US" sz="2800" b="0" i="0" u="none" strike="noStrike" baseline="0" dirty="0" err="1">
                <a:solidFill>
                  <a:schemeClr val="bg1"/>
                </a:solidFill>
                <a:latin typeface="Doulos SIL" panose="02000500070000020004" pitchFamily="2" charset="0"/>
              </a:rPr>
              <a:t>doulos</a:t>
            </a:r>
            <a:endParaRPr lang="en-US" sz="2400" b="0" i="0" u="none" strike="noStrike" baseline="0" dirty="0">
              <a:solidFill>
                <a:schemeClr val="bg1"/>
              </a:solidFill>
              <a:latin typeface="Verdana" panose="020B0604030504040204" pitchFamily="34" charset="0"/>
            </a:endParaRPr>
          </a:p>
          <a:p>
            <a:pPr marR="0" rtl="0"/>
            <a:r>
              <a:rPr lang="en-US" sz="2400" b="0" i="1" u="none" strike="noStrike" baseline="0" dirty="0">
                <a:solidFill>
                  <a:schemeClr val="bg1"/>
                </a:solidFill>
                <a:latin typeface="Verdana" panose="020B0604030504040204" pitchFamily="34" charset="0"/>
              </a:rPr>
              <a:t>doo'-</a:t>
            </a:r>
            <a:r>
              <a:rPr lang="en-US" sz="2400" b="0" i="1" u="none" strike="noStrike" baseline="0" dirty="0" err="1">
                <a:solidFill>
                  <a:schemeClr val="bg1"/>
                </a:solidFill>
                <a:latin typeface="Verdana" panose="020B0604030504040204" pitchFamily="34" charset="0"/>
              </a:rPr>
              <a:t>los</a:t>
            </a:r>
            <a:endParaRPr lang="en-US" sz="2400" b="0" i="0" u="none" strike="noStrike" baseline="0" dirty="0">
              <a:solidFill>
                <a:schemeClr val="bg1"/>
              </a:solidFill>
              <a:latin typeface="Verdana" panose="020B0604030504040204" pitchFamily="34" charset="0"/>
            </a:endParaRPr>
          </a:p>
          <a:p>
            <a:pPr marR="0" rtl="0"/>
            <a:r>
              <a:rPr lang="en-US" sz="2400" b="0" i="0" u="none" strike="noStrike" baseline="0" dirty="0">
                <a:solidFill>
                  <a:schemeClr val="bg1"/>
                </a:solidFill>
                <a:latin typeface="Verdana" panose="020B0604030504040204" pitchFamily="34" charset="0"/>
              </a:rPr>
              <a:t>From G1210; a </a:t>
            </a:r>
            <a:r>
              <a:rPr lang="en-US" sz="2400" b="0" i="1" u="none" strike="noStrike" baseline="0" dirty="0">
                <a:solidFill>
                  <a:schemeClr val="bg1"/>
                </a:solidFill>
                <a:latin typeface="Verdana" panose="020B0604030504040204" pitchFamily="34" charset="0"/>
              </a:rPr>
              <a:t>slave</a:t>
            </a:r>
            <a:r>
              <a:rPr lang="en-US" sz="2400" b="0" i="0" u="none" strike="noStrike" baseline="0" dirty="0">
                <a:solidFill>
                  <a:schemeClr val="bg1"/>
                </a:solidFill>
                <a:latin typeface="Verdana" panose="020B0604030504040204" pitchFamily="34" charset="0"/>
              </a:rPr>
              <a:t> (literally or figuratively, involuntarily or voluntarily; frequently therefore in a qualified sense of </a:t>
            </a:r>
            <a:r>
              <a:rPr lang="en-US" sz="2400" b="0" i="1" u="none" strike="noStrike" baseline="0" dirty="0">
                <a:solidFill>
                  <a:schemeClr val="bg1"/>
                </a:solidFill>
                <a:latin typeface="Verdana" panose="020B0604030504040204" pitchFamily="34" charset="0"/>
              </a:rPr>
              <a:t>subjection</a:t>
            </a:r>
            <a:r>
              <a:rPr lang="en-US" sz="2400" b="0" i="0" u="none" strike="noStrike" baseline="0" dirty="0">
                <a:solidFill>
                  <a:schemeClr val="bg1"/>
                </a:solidFill>
                <a:latin typeface="Verdana" panose="020B0604030504040204" pitchFamily="34" charset="0"/>
              </a:rPr>
              <a:t> or </a:t>
            </a:r>
            <a:r>
              <a:rPr lang="en-US" sz="2400" b="0" i="1" u="none" strike="noStrike" baseline="0" dirty="0">
                <a:solidFill>
                  <a:schemeClr val="bg1"/>
                </a:solidFill>
                <a:latin typeface="Verdana" panose="020B0604030504040204" pitchFamily="34" charset="0"/>
              </a:rPr>
              <a:t>subserviency</a:t>
            </a:r>
            <a:r>
              <a:rPr lang="en-US" sz="2400" b="0" i="0" u="none" strike="noStrike" baseline="0" dirty="0">
                <a:solidFill>
                  <a:schemeClr val="bg1"/>
                </a:solidFill>
                <a:latin typeface="Verdana" panose="020B0604030504040204" pitchFamily="34" charset="0"/>
              </a:rPr>
              <a:t>): - bond (-man), servant.</a:t>
            </a:r>
          </a:p>
          <a:p>
            <a:pPr marR="0" rtl="0"/>
            <a:r>
              <a:rPr lang="en-US" sz="2400" b="1" i="0" u="none" strike="noStrike" baseline="0" dirty="0">
                <a:solidFill>
                  <a:schemeClr val="bg1"/>
                </a:solidFill>
                <a:latin typeface="Verdana" panose="020B0604030504040204" pitchFamily="34" charset="0"/>
              </a:rPr>
              <a:t>Total KJV occurrences: 125</a:t>
            </a:r>
            <a:endParaRPr lang="en-US" sz="2400" dirty="0">
              <a:solidFill>
                <a:schemeClr val="bg1"/>
              </a:solidFill>
            </a:endParaRPr>
          </a:p>
        </p:txBody>
      </p:sp>
      <p:grpSp>
        <p:nvGrpSpPr>
          <p:cNvPr id="19" name="Group 18">
            <a:extLst>
              <a:ext uri="{FF2B5EF4-FFF2-40B4-BE49-F238E27FC236}">
                <a16:creationId xmlns:a16="http://schemas.microsoft.com/office/drawing/2014/main" id="{7F0080F2-F6E9-808C-9281-4EA6361193BA}"/>
              </a:ext>
            </a:extLst>
          </p:cNvPr>
          <p:cNvGrpSpPr/>
          <p:nvPr/>
        </p:nvGrpSpPr>
        <p:grpSpPr>
          <a:xfrm>
            <a:off x="638175" y="1657350"/>
            <a:ext cx="6219826" cy="2505075"/>
            <a:chOff x="638175" y="1685925"/>
            <a:chExt cx="6219826" cy="2505075"/>
          </a:xfrm>
        </p:grpSpPr>
        <p:sp>
          <p:nvSpPr>
            <p:cNvPr id="2" name="Rectangle: Rounded Corners 1">
              <a:extLst>
                <a:ext uri="{FF2B5EF4-FFF2-40B4-BE49-F238E27FC236}">
                  <a16:creationId xmlns:a16="http://schemas.microsoft.com/office/drawing/2014/main" id="{D6701E3E-FB53-5634-4FE1-97F5F5A0F1CC}"/>
                </a:ext>
              </a:extLst>
            </p:cNvPr>
            <p:cNvSpPr/>
            <p:nvPr/>
          </p:nvSpPr>
          <p:spPr>
            <a:xfrm>
              <a:off x="638175" y="3705225"/>
              <a:ext cx="2133600" cy="485775"/>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B70058B-7CA3-E19E-C680-219A0E2E9B86}"/>
                </a:ext>
              </a:extLst>
            </p:cNvPr>
            <p:cNvSpPr txBox="1"/>
            <p:nvPr/>
          </p:nvSpPr>
          <p:spPr>
            <a:xfrm>
              <a:off x="4838701" y="1685925"/>
              <a:ext cx="2019300" cy="830997"/>
            </a:xfrm>
            <a:prstGeom prst="rect">
              <a:avLst/>
            </a:prstGeom>
            <a:noFill/>
            <a:ln w="25400">
              <a:solidFill>
                <a:srgbClr val="FF0000"/>
              </a:solidFill>
            </a:ln>
          </p:spPr>
          <p:txBody>
            <a:bodyPr wrap="square" rtlCol="0">
              <a:spAutoFit/>
            </a:bodyPr>
            <a:lstStyle/>
            <a:p>
              <a:pPr algn="ctr"/>
              <a:r>
                <a:rPr lang="en-US" sz="4800" dirty="0">
                  <a:solidFill>
                    <a:schemeClr val="accent4"/>
                  </a:solidFill>
                </a:rPr>
                <a:t>SLAVE</a:t>
              </a:r>
            </a:p>
          </p:txBody>
        </p:sp>
        <p:cxnSp>
          <p:nvCxnSpPr>
            <p:cNvPr id="12" name="Straight Connector 11">
              <a:extLst>
                <a:ext uri="{FF2B5EF4-FFF2-40B4-BE49-F238E27FC236}">
                  <a16:creationId xmlns:a16="http://schemas.microsoft.com/office/drawing/2014/main" id="{C711C7DD-7F83-28A3-CFF7-BA0A64EE3381}"/>
                </a:ext>
              </a:extLst>
            </p:cNvPr>
            <p:cNvCxnSpPr>
              <a:stCxn id="2" idx="0"/>
              <a:endCxn id="7" idx="2"/>
            </p:cNvCxnSpPr>
            <p:nvPr/>
          </p:nvCxnSpPr>
          <p:spPr>
            <a:xfrm flipV="1">
              <a:off x="1704975" y="2516922"/>
              <a:ext cx="4143376" cy="118830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1512E2AC-A3F6-4292-D78E-6AB581356065}"/>
              </a:ext>
            </a:extLst>
          </p:cNvPr>
          <p:cNvGrpSpPr/>
          <p:nvPr/>
        </p:nvGrpSpPr>
        <p:grpSpPr>
          <a:xfrm>
            <a:off x="3152775" y="3676649"/>
            <a:ext cx="5276850" cy="2378940"/>
            <a:chOff x="3152775" y="3705224"/>
            <a:chExt cx="5276850" cy="2378940"/>
          </a:xfrm>
        </p:grpSpPr>
        <p:sp>
          <p:nvSpPr>
            <p:cNvPr id="6" name="Rectangle: Rounded Corners 5">
              <a:extLst>
                <a:ext uri="{FF2B5EF4-FFF2-40B4-BE49-F238E27FC236}">
                  <a16:creationId xmlns:a16="http://schemas.microsoft.com/office/drawing/2014/main" id="{61E2A5B7-268B-9E73-8E88-DE9B0C23166C}"/>
                </a:ext>
              </a:extLst>
            </p:cNvPr>
            <p:cNvSpPr/>
            <p:nvPr/>
          </p:nvSpPr>
          <p:spPr>
            <a:xfrm>
              <a:off x="3152775" y="3705224"/>
              <a:ext cx="1885950" cy="485775"/>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B13ABCD-9BB0-D46A-8F1A-79585172078C}"/>
                </a:ext>
              </a:extLst>
            </p:cNvPr>
            <p:cNvSpPr txBox="1"/>
            <p:nvPr/>
          </p:nvSpPr>
          <p:spPr>
            <a:xfrm>
              <a:off x="5695950" y="5253167"/>
              <a:ext cx="2733675" cy="830997"/>
            </a:xfrm>
            <a:prstGeom prst="rect">
              <a:avLst/>
            </a:prstGeom>
            <a:noFill/>
            <a:ln w="25400">
              <a:solidFill>
                <a:srgbClr val="FF0000"/>
              </a:solidFill>
            </a:ln>
          </p:spPr>
          <p:txBody>
            <a:bodyPr wrap="square" rtlCol="0">
              <a:spAutoFit/>
            </a:bodyPr>
            <a:lstStyle/>
            <a:p>
              <a:pPr algn="ctr"/>
              <a:r>
                <a:rPr lang="en-US" sz="4800" dirty="0">
                  <a:solidFill>
                    <a:schemeClr val="accent4"/>
                  </a:solidFill>
                </a:rPr>
                <a:t>SERVANT</a:t>
              </a:r>
            </a:p>
          </p:txBody>
        </p:sp>
        <p:cxnSp>
          <p:nvCxnSpPr>
            <p:cNvPr id="16" name="Straight Connector 15">
              <a:extLst>
                <a:ext uri="{FF2B5EF4-FFF2-40B4-BE49-F238E27FC236}">
                  <a16:creationId xmlns:a16="http://schemas.microsoft.com/office/drawing/2014/main" id="{3634D606-8EEE-75F8-4166-7C47A30525B6}"/>
                </a:ext>
              </a:extLst>
            </p:cNvPr>
            <p:cNvCxnSpPr>
              <a:stCxn id="6" idx="2"/>
              <a:endCxn id="14" idx="0"/>
            </p:cNvCxnSpPr>
            <p:nvPr/>
          </p:nvCxnSpPr>
          <p:spPr>
            <a:xfrm>
              <a:off x="4095750" y="4190999"/>
              <a:ext cx="2967038" cy="106216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03342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6" name="TextBox 5">
            <a:extLst>
              <a:ext uri="{FF2B5EF4-FFF2-40B4-BE49-F238E27FC236}">
                <a16:creationId xmlns:a16="http://schemas.microsoft.com/office/drawing/2014/main" id="{B4B7D6EB-BA5A-C010-B06D-611DD6EBD213}"/>
              </a:ext>
            </a:extLst>
          </p:cNvPr>
          <p:cNvSpPr txBox="1"/>
          <p:nvPr/>
        </p:nvSpPr>
        <p:spPr>
          <a:xfrm>
            <a:off x="4867275" y="1515653"/>
            <a:ext cx="3990975" cy="3826689"/>
          </a:xfrm>
          <a:prstGeom prst="rect">
            <a:avLst/>
          </a:prstGeom>
          <a:noFill/>
        </p:spPr>
        <p:txBody>
          <a:bodyPr wrap="square">
            <a:spAutoFit/>
          </a:bodyPr>
          <a:lstStyle/>
          <a:p>
            <a:r>
              <a:rPr lang="en-US" sz="4000" b="1" i="0" baseline="30000" dirty="0">
                <a:solidFill>
                  <a:schemeClr val="bg1"/>
                </a:solidFill>
                <a:effectLst/>
                <a:latin typeface="system-ui"/>
              </a:rPr>
              <a:t>Romans 6 (NIV)</a:t>
            </a:r>
          </a:p>
          <a:p>
            <a:pPr algn="just"/>
            <a:r>
              <a:rPr lang="en-US" sz="2400" b="1" i="0" baseline="30000" dirty="0">
                <a:solidFill>
                  <a:schemeClr val="bg1"/>
                </a:solidFill>
                <a:effectLst/>
                <a:latin typeface="system-ui"/>
              </a:rPr>
              <a:t>17 </a:t>
            </a:r>
            <a:r>
              <a:rPr lang="en-US" sz="2400" b="0" i="0" dirty="0">
                <a:solidFill>
                  <a:schemeClr val="bg1"/>
                </a:solidFill>
                <a:effectLst/>
                <a:latin typeface="system-ui"/>
              </a:rPr>
              <a:t>But thanks be to God that, though you used to be slaves to sin, you have come to obey from your heart the pattern of teaching that has now claimed your allegiance. </a:t>
            </a:r>
            <a:r>
              <a:rPr lang="en-US" sz="2400" b="1" i="0" baseline="30000" dirty="0">
                <a:solidFill>
                  <a:schemeClr val="bg1"/>
                </a:solidFill>
                <a:effectLst/>
                <a:latin typeface="system-ui"/>
              </a:rPr>
              <a:t>18 </a:t>
            </a:r>
            <a:r>
              <a:rPr lang="en-US" sz="2400" b="0" i="0" dirty="0">
                <a:solidFill>
                  <a:schemeClr val="bg1"/>
                </a:solidFill>
                <a:effectLst/>
                <a:latin typeface="system-ui"/>
              </a:rPr>
              <a:t>You have been set free from sin and have become slaves to righteousness.</a:t>
            </a:r>
            <a:endParaRPr lang="en-US" sz="2400" dirty="0">
              <a:solidFill>
                <a:schemeClr val="bg1"/>
              </a:solidFill>
            </a:endParaRPr>
          </a:p>
        </p:txBody>
      </p:sp>
      <p:sp>
        <p:nvSpPr>
          <p:cNvPr id="12" name="TextBox 11">
            <a:extLst>
              <a:ext uri="{FF2B5EF4-FFF2-40B4-BE49-F238E27FC236}">
                <a16:creationId xmlns:a16="http://schemas.microsoft.com/office/drawing/2014/main" id="{D7D333B3-B91B-BF9D-612E-6186A91EB777}"/>
              </a:ext>
            </a:extLst>
          </p:cNvPr>
          <p:cNvSpPr txBox="1"/>
          <p:nvPr/>
        </p:nvSpPr>
        <p:spPr>
          <a:xfrm>
            <a:off x="371475" y="1515653"/>
            <a:ext cx="3819525" cy="358046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Romans 6 KJV</a:t>
            </a:r>
          </a:p>
          <a:p>
            <a:pPr algn="just"/>
            <a:r>
              <a:rPr lang="en-US" sz="2500" b="1" i="0" baseline="30000" dirty="0">
                <a:solidFill>
                  <a:schemeClr val="bg1"/>
                </a:solidFill>
                <a:effectLst/>
                <a:latin typeface="Bell MT" panose="02020503060305020303" pitchFamily="18" charset="0"/>
              </a:rPr>
              <a:t>17 </a:t>
            </a:r>
            <a:r>
              <a:rPr lang="en-US" sz="2500" b="0" i="0" dirty="0">
                <a:solidFill>
                  <a:schemeClr val="bg1"/>
                </a:solidFill>
                <a:effectLst/>
                <a:latin typeface="Bell MT" panose="02020503060305020303" pitchFamily="18" charset="0"/>
              </a:rPr>
              <a:t>But God be thanked, that ye were the servants of sin, but ye have obeyed from the heart that form of doctrine which was delivered you.</a:t>
            </a:r>
          </a:p>
          <a:p>
            <a:pPr algn="just"/>
            <a:r>
              <a:rPr lang="en-US" sz="2500" b="1" i="0" baseline="30000" dirty="0">
                <a:solidFill>
                  <a:schemeClr val="bg1"/>
                </a:solidFill>
                <a:effectLst/>
                <a:latin typeface="Bell MT" panose="02020503060305020303" pitchFamily="18" charset="0"/>
              </a:rPr>
              <a:t>18 </a:t>
            </a:r>
            <a:r>
              <a:rPr lang="en-US" sz="2500" b="0" i="0" dirty="0">
                <a:solidFill>
                  <a:schemeClr val="bg1"/>
                </a:solidFill>
                <a:effectLst/>
                <a:latin typeface="Bell MT" panose="02020503060305020303" pitchFamily="18" charset="0"/>
              </a:rPr>
              <a:t>Being then made free from sin, ye became the servants of righteousness.</a:t>
            </a:r>
          </a:p>
        </p:txBody>
      </p:sp>
      <p:cxnSp>
        <p:nvCxnSpPr>
          <p:cNvPr id="14" name="Straight Connector 13">
            <a:extLst>
              <a:ext uri="{FF2B5EF4-FFF2-40B4-BE49-F238E27FC236}">
                <a16:creationId xmlns:a16="http://schemas.microsoft.com/office/drawing/2014/main" id="{55B8D383-3A7B-2734-6CF1-EDF1C68FDB10}"/>
              </a:ext>
            </a:extLst>
          </p:cNvPr>
          <p:cNvCxnSpPr/>
          <p:nvPr/>
        </p:nvCxnSpPr>
        <p:spPr>
          <a:xfrm>
            <a:off x="4467225" y="1200150"/>
            <a:ext cx="0" cy="44767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6918ACA7-34DE-02E6-9964-327013EDAFCC}"/>
              </a:ext>
            </a:extLst>
          </p:cNvPr>
          <p:cNvSpPr/>
          <p:nvPr/>
        </p:nvSpPr>
        <p:spPr>
          <a:xfrm>
            <a:off x="1952625" y="2352675"/>
            <a:ext cx="1295400" cy="438150"/>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023D347A-D9D4-5531-798D-36987D130785}"/>
              </a:ext>
            </a:extLst>
          </p:cNvPr>
          <p:cNvSpPr/>
          <p:nvPr/>
        </p:nvSpPr>
        <p:spPr>
          <a:xfrm>
            <a:off x="371475" y="4657970"/>
            <a:ext cx="1295400" cy="438150"/>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88028D49-9BAA-4644-FFD4-6341727930E8}"/>
              </a:ext>
            </a:extLst>
          </p:cNvPr>
          <p:cNvSpPr/>
          <p:nvPr/>
        </p:nvSpPr>
        <p:spPr>
          <a:xfrm>
            <a:off x="7943850" y="2313363"/>
            <a:ext cx="914400" cy="438150"/>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54563428-74F0-546D-4D1B-E7392E2DB1F1}"/>
              </a:ext>
            </a:extLst>
          </p:cNvPr>
          <p:cNvSpPr/>
          <p:nvPr/>
        </p:nvSpPr>
        <p:spPr>
          <a:xfrm>
            <a:off x="7277101" y="4513325"/>
            <a:ext cx="914400" cy="438150"/>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930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pic>
        <p:nvPicPr>
          <p:cNvPr id="21506" name="Picture 2" descr="We will only learn Covid lessons if blame culture of inquiries is rooted  out | Times Higher Education (THE)">
            <a:extLst>
              <a:ext uri="{FF2B5EF4-FFF2-40B4-BE49-F238E27FC236}">
                <a16:creationId xmlns:a16="http://schemas.microsoft.com/office/drawing/2014/main" id="{A5BE8912-D7B9-43B5-B8D2-D2A8F906D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349" y="1189617"/>
            <a:ext cx="7395729" cy="4926510"/>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357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5" name="TextBox 4">
            <a:extLst>
              <a:ext uri="{FF2B5EF4-FFF2-40B4-BE49-F238E27FC236}">
                <a16:creationId xmlns:a16="http://schemas.microsoft.com/office/drawing/2014/main" id="{C11D0BF7-7217-24FE-5CDC-1822A2B5C3D3}"/>
              </a:ext>
            </a:extLst>
          </p:cNvPr>
          <p:cNvSpPr txBox="1"/>
          <p:nvPr/>
        </p:nvSpPr>
        <p:spPr>
          <a:xfrm>
            <a:off x="525589" y="2628902"/>
            <a:ext cx="8086725" cy="1384995"/>
          </a:xfrm>
          <a:prstGeom prst="rect">
            <a:avLst/>
          </a:prstGeom>
          <a:noFill/>
        </p:spPr>
        <p:txBody>
          <a:bodyPr wrap="square" rtlCol="0">
            <a:spAutoFit/>
          </a:bodyPr>
          <a:lstStyle/>
          <a:p>
            <a:r>
              <a:rPr lang="en-US" sz="2800" dirty="0">
                <a:solidFill>
                  <a:schemeClr val="bg1"/>
                </a:solidFill>
              </a:rPr>
              <a:t>13</a:t>
            </a:r>
            <a:r>
              <a:rPr lang="en-US" sz="2800" baseline="30000" dirty="0">
                <a:solidFill>
                  <a:schemeClr val="bg1"/>
                </a:solidFill>
              </a:rPr>
              <a:t>th</a:t>
            </a:r>
            <a:r>
              <a:rPr lang="en-US" sz="2800" dirty="0">
                <a:solidFill>
                  <a:schemeClr val="bg1"/>
                </a:solidFill>
              </a:rPr>
              <a:t> Amendment </a:t>
            </a:r>
          </a:p>
          <a:p>
            <a:r>
              <a:rPr lang="en-US" sz="2800" dirty="0">
                <a:solidFill>
                  <a:schemeClr val="bg1"/>
                </a:solidFill>
              </a:rPr>
              <a:t>Passed by US Congress January 31</a:t>
            </a:r>
            <a:r>
              <a:rPr lang="en-US" sz="2800" baseline="30000" dirty="0">
                <a:solidFill>
                  <a:schemeClr val="bg1"/>
                </a:solidFill>
              </a:rPr>
              <a:t>st</a:t>
            </a:r>
            <a:r>
              <a:rPr lang="en-US" sz="2800" dirty="0">
                <a:solidFill>
                  <a:schemeClr val="bg1"/>
                </a:solidFill>
              </a:rPr>
              <a:t> 1865 </a:t>
            </a:r>
          </a:p>
          <a:p>
            <a:r>
              <a:rPr lang="en-US" sz="2800" dirty="0">
                <a:solidFill>
                  <a:schemeClr val="bg1"/>
                </a:solidFill>
              </a:rPr>
              <a:t>(Ratified on December 6</a:t>
            </a:r>
            <a:r>
              <a:rPr lang="en-US" sz="2800" baseline="30000" dirty="0">
                <a:solidFill>
                  <a:schemeClr val="bg1"/>
                </a:solidFill>
              </a:rPr>
              <a:t>th</a:t>
            </a:r>
            <a:r>
              <a:rPr lang="en-US" sz="2800" dirty="0">
                <a:solidFill>
                  <a:schemeClr val="bg1"/>
                </a:solidFill>
              </a:rPr>
              <a:t> 1865) </a:t>
            </a:r>
          </a:p>
        </p:txBody>
      </p:sp>
    </p:spTree>
    <p:extLst>
      <p:ext uri="{BB962C8B-B14F-4D97-AF65-F5344CB8AC3E}">
        <p14:creationId xmlns:p14="http://schemas.microsoft.com/office/powerpoint/2010/main" val="830373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F04FDDAE-E42A-5922-9A6B-67643B564A8D}"/>
              </a:ext>
            </a:extLst>
          </p:cNvPr>
          <p:cNvSpPr txBox="1"/>
          <p:nvPr/>
        </p:nvSpPr>
        <p:spPr>
          <a:xfrm>
            <a:off x="466725" y="1606462"/>
            <a:ext cx="8086725" cy="1415772"/>
          </a:xfrm>
          <a:prstGeom prst="rect">
            <a:avLst/>
          </a:prstGeom>
          <a:noFill/>
        </p:spPr>
        <p:txBody>
          <a:bodyPr wrap="square">
            <a:spAutoFit/>
          </a:bodyPr>
          <a:lstStyle/>
          <a:p>
            <a:r>
              <a:rPr lang="en-US" sz="2800" dirty="0">
                <a:solidFill>
                  <a:schemeClr val="bg1"/>
                </a:solidFill>
                <a:latin typeface="Bell MT" panose="02020503060305020303" pitchFamily="18" charset="0"/>
              </a:rPr>
              <a:t>Romans 8</a:t>
            </a:r>
            <a:endParaRPr lang="en-US" sz="2800" b="0" i="0" u="none" strike="noStrike" baseline="0" dirty="0">
              <a:solidFill>
                <a:schemeClr val="bg1"/>
              </a:solidFill>
              <a:latin typeface="Bell MT" panose="02020503060305020303" pitchFamily="18" charset="0"/>
            </a:endParaRPr>
          </a:p>
          <a:p>
            <a:endParaRPr lang="en-US" sz="1000" b="0" i="0" u="none" strike="noStrike" baseline="0" dirty="0">
              <a:solidFill>
                <a:schemeClr val="bg1"/>
              </a:solidFill>
              <a:latin typeface="Bell MT" panose="02020503060305020303" pitchFamily="18" charset="0"/>
            </a:endParaRPr>
          </a:p>
          <a:p>
            <a:pPr algn="just"/>
            <a:r>
              <a:rPr lang="en-US" sz="2400" dirty="0">
                <a:solidFill>
                  <a:schemeClr val="bg1"/>
                </a:solidFill>
                <a:latin typeface="Bell MT" panose="02020503060305020303" pitchFamily="18" charset="0"/>
              </a:rPr>
              <a:t>2 </a:t>
            </a:r>
            <a:r>
              <a:rPr lang="en-US" sz="2400" b="0" i="0" u="none" strike="noStrike" baseline="0" dirty="0">
                <a:solidFill>
                  <a:schemeClr val="bg1"/>
                </a:solidFill>
                <a:latin typeface="Bell MT" panose="02020503060305020303" pitchFamily="18" charset="0"/>
              </a:rPr>
              <a:t>For the law of the Spirit of life in Christ Jesus hath made me free from the law of sin and death.</a:t>
            </a:r>
            <a:endParaRPr lang="en-US" sz="3600" dirty="0">
              <a:solidFill>
                <a:schemeClr val="bg1"/>
              </a:solidFill>
              <a:latin typeface="Bell MT" panose="02020503060305020303" pitchFamily="18" charset="0"/>
            </a:endParaRPr>
          </a:p>
        </p:txBody>
      </p:sp>
      <p:sp>
        <p:nvSpPr>
          <p:cNvPr id="2" name="TextBox 1">
            <a:extLst>
              <a:ext uri="{FF2B5EF4-FFF2-40B4-BE49-F238E27FC236}">
                <a16:creationId xmlns:a16="http://schemas.microsoft.com/office/drawing/2014/main" id="{575F9D81-2AAD-28D8-7BDF-F5A951ADA7FB}"/>
              </a:ext>
            </a:extLst>
          </p:cNvPr>
          <p:cNvSpPr txBox="1"/>
          <p:nvPr/>
        </p:nvSpPr>
        <p:spPr>
          <a:xfrm>
            <a:off x="466725" y="3556506"/>
            <a:ext cx="8086725" cy="1785104"/>
          </a:xfrm>
          <a:prstGeom prst="rect">
            <a:avLst/>
          </a:prstGeom>
          <a:noFill/>
        </p:spPr>
        <p:txBody>
          <a:bodyPr wrap="square">
            <a:spAutoFit/>
          </a:bodyPr>
          <a:lstStyle/>
          <a:p>
            <a:r>
              <a:rPr lang="en-US" sz="2800" dirty="0">
                <a:solidFill>
                  <a:schemeClr val="bg1"/>
                </a:solidFill>
                <a:latin typeface="Bell MT" panose="02020503060305020303" pitchFamily="18" charset="0"/>
              </a:rPr>
              <a:t>Galatians 5</a:t>
            </a:r>
            <a:endParaRPr lang="en-US" sz="2800" b="0" i="0" u="none" strike="noStrike" baseline="0" dirty="0">
              <a:solidFill>
                <a:schemeClr val="bg1"/>
              </a:solidFill>
              <a:latin typeface="Bell MT" panose="02020503060305020303" pitchFamily="18" charset="0"/>
            </a:endParaRPr>
          </a:p>
          <a:p>
            <a:endParaRPr lang="en-US" sz="1000" b="0" i="0" u="none" strike="noStrike" baseline="0" dirty="0">
              <a:solidFill>
                <a:schemeClr val="bg1"/>
              </a:solidFill>
              <a:latin typeface="Bell MT" panose="02020503060305020303" pitchFamily="18" charset="0"/>
            </a:endParaRPr>
          </a:p>
          <a:p>
            <a:pPr algn="just"/>
            <a:r>
              <a:rPr lang="en-US" sz="2400" dirty="0">
                <a:solidFill>
                  <a:schemeClr val="bg1"/>
                </a:solidFill>
                <a:latin typeface="Bell MT" panose="02020503060305020303" pitchFamily="18" charset="0"/>
              </a:rPr>
              <a:t>1 </a:t>
            </a:r>
            <a:r>
              <a:rPr lang="en-US" sz="2400" b="0" i="0" u="none" strike="noStrike" baseline="0" dirty="0">
                <a:solidFill>
                  <a:schemeClr val="bg1"/>
                </a:solidFill>
                <a:latin typeface="Bell MT" panose="02020503060305020303" pitchFamily="18" charset="0"/>
              </a:rPr>
              <a:t>Stand fast therefore in the liberty wherewith Christ hath made us free, and be not entangled again with the yoke of bondage.</a:t>
            </a:r>
            <a:endParaRPr lang="en-US" sz="3600" dirty="0">
              <a:solidFill>
                <a:schemeClr val="bg1"/>
              </a:solidFill>
              <a:latin typeface="Bell MT" panose="02020503060305020303" pitchFamily="18" charset="0"/>
            </a:endParaRPr>
          </a:p>
        </p:txBody>
      </p:sp>
    </p:spTree>
    <p:extLst>
      <p:ext uri="{BB962C8B-B14F-4D97-AF65-F5344CB8AC3E}">
        <p14:creationId xmlns:p14="http://schemas.microsoft.com/office/powerpoint/2010/main" val="20740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bond nor free…”</a:t>
            </a:r>
          </a:p>
        </p:txBody>
      </p:sp>
      <p:sp>
        <p:nvSpPr>
          <p:cNvPr id="3" name="TextBox 2">
            <a:extLst>
              <a:ext uri="{FF2B5EF4-FFF2-40B4-BE49-F238E27FC236}">
                <a16:creationId xmlns:a16="http://schemas.microsoft.com/office/drawing/2014/main" id="{3C118795-BFD6-BA56-5748-FD2B32B7BB90}"/>
              </a:ext>
            </a:extLst>
          </p:cNvPr>
          <p:cNvSpPr txBox="1"/>
          <p:nvPr/>
        </p:nvSpPr>
        <p:spPr>
          <a:xfrm>
            <a:off x="173735" y="1328648"/>
            <a:ext cx="8636889" cy="1241365"/>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Deuteronomy 15</a:t>
            </a:r>
          </a:p>
          <a:p>
            <a:pPr algn="just"/>
            <a:r>
              <a:rPr lang="en-US" sz="2400" b="1" i="0" baseline="30000" dirty="0">
                <a:solidFill>
                  <a:schemeClr val="bg1"/>
                </a:solidFill>
                <a:effectLst/>
                <a:latin typeface="Bell MT" panose="02020503060305020303" pitchFamily="18" charset="0"/>
              </a:rPr>
              <a:t>15 </a:t>
            </a:r>
            <a:r>
              <a:rPr lang="en-US" sz="2400" b="0" i="0" dirty="0">
                <a:solidFill>
                  <a:schemeClr val="bg1"/>
                </a:solidFill>
                <a:effectLst/>
                <a:latin typeface="Bell MT" panose="02020503060305020303" pitchFamily="18" charset="0"/>
              </a:rPr>
              <a:t>And thou shalt remember that thou </a:t>
            </a:r>
            <a:r>
              <a:rPr lang="en-US" sz="2400" b="0" i="0" dirty="0" err="1">
                <a:solidFill>
                  <a:schemeClr val="bg1"/>
                </a:solidFill>
                <a:effectLst/>
                <a:latin typeface="Bell MT" panose="02020503060305020303" pitchFamily="18" charset="0"/>
              </a:rPr>
              <a:t>wast</a:t>
            </a:r>
            <a:r>
              <a:rPr lang="en-US" sz="2400" b="0" i="0" dirty="0">
                <a:solidFill>
                  <a:schemeClr val="bg1"/>
                </a:solidFill>
                <a:effectLst/>
                <a:latin typeface="Bell MT" panose="02020503060305020303" pitchFamily="18" charset="0"/>
              </a:rPr>
              <a:t> a bondman in the land of Egypt, and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thy God redeemed thee:</a:t>
            </a:r>
            <a:endParaRPr lang="en-US" sz="2400" dirty="0">
              <a:solidFill>
                <a:schemeClr val="bg1"/>
              </a:solidFill>
              <a:latin typeface="Bell MT" panose="02020503060305020303" pitchFamily="18" charset="0"/>
            </a:endParaRPr>
          </a:p>
        </p:txBody>
      </p:sp>
      <p:pic>
        <p:nvPicPr>
          <p:cNvPr id="14338" name="Picture 2" descr="Physical Violence &amp; Slavery | If I Walked With Jesus">
            <a:extLst>
              <a:ext uri="{FF2B5EF4-FFF2-40B4-BE49-F238E27FC236}">
                <a16:creationId xmlns:a16="http://schemas.microsoft.com/office/drawing/2014/main" id="{90279274-4A6B-FEFE-996A-FB4E1F5E64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0108" y="3440880"/>
            <a:ext cx="4190516" cy="2394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3480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0</TotalTime>
  <Words>3015</Words>
  <Application>Microsoft Office PowerPoint</Application>
  <PresentationFormat>On-screen Show (4:3)</PresentationFormat>
  <Paragraphs>258</Paragraphs>
  <Slides>44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Bell MT</vt:lpstr>
      <vt:lpstr>Calibri</vt:lpstr>
      <vt:lpstr>Calibri Light</vt:lpstr>
      <vt:lpstr>Doulos SIL</vt:lpstr>
      <vt:lpstr>Galatia SIL</vt:lpstr>
      <vt:lpstr>system-ui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Jones</dc:creator>
  <cp:lastModifiedBy>Peter Jones</cp:lastModifiedBy>
  <cp:revision>3</cp:revision>
  <dcterms:created xsi:type="dcterms:W3CDTF">2023-03-13T00:37:24Z</dcterms:created>
  <dcterms:modified xsi:type="dcterms:W3CDTF">2023-08-02T18:16:04Z</dcterms:modified>
</cp:coreProperties>
</file>