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22" r:id="rId3"/>
    <p:sldId id="324" r:id="rId4"/>
    <p:sldId id="323" r:id="rId5"/>
    <p:sldId id="344" r:id="rId6"/>
    <p:sldId id="376" r:id="rId7"/>
    <p:sldId id="393" r:id="rId8"/>
    <p:sldId id="392" r:id="rId9"/>
    <p:sldId id="394" r:id="rId10"/>
    <p:sldId id="325" r:id="rId11"/>
    <p:sldId id="327" r:id="rId12"/>
    <p:sldId id="328" r:id="rId13"/>
    <p:sldId id="378" r:id="rId14"/>
    <p:sldId id="339" r:id="rId15"/>
    <p:sldId id="329" r:id="rId16"/>
    <p:sldId id="326" r:id="rId17"/>
    <p:sldId id="330" r:id="rId18"/>
    <p:sldId id="334" r:id="rId19"/>
    <p:sldId id="371" r:id="rId20"/>
    <p:sldId id="395" r:id="rId21"/>
    <p:sldId id="381" r:id="rId22"/>
    <p:sldId id="382" r:id="rId23"/>
    <p:sldId id="335" r:id="rId24"/>
    <p:sldId id="383" r:id="rId25"/>
    <p:sldId id="396" r:id="rId26"/>
    <p:sldId id="336" r:id="rId27"/>
    <p:sldId id="385" r:id="rId28"/>
    <p:sldId id="386" r:id="rId29"/>
    <p:sldId id="387" r:id="rId30"/>
    <p:sldId id="388" r:id="rId31"/>
    <p:sldId id="389" r:id="rId32"/>
    <p:sldId id="370" r:id="rId33"/>
    <p:sldId id="391" r:id="rId34"/>
    <p:sldId id="390" r:id="rId35"/>
    <p:sldId id="372" r:id="rId36"/>
    <p:sldId id="342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07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599609-EC5A-478B-8391-D1B2D9D23011}" v="1024" dt="2023-08-14T20:21:03.0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1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Jones" userId="0e2950338fd36735" providerId="LiveId" clId="{51599609-EC5A-478B-8391-D1B2D9D23011}"/>
    <pc:docChg chg="custSel addSld delSld modSld sldOrd">
      <pc:chgData name="Peter Jones" userId="0e2950338fd36735" providerId="LiveId" clId="{51599609-EC5A-478B-8391-D1B2D9D23011}" dt="2023-08-14T22:53:18.737" v="6035" actId="1035"/>
      <pc:docMkLst>
        <pc:docMk/>
      </pc:docMkLst>
      <pc:sldChg chg="modSp mod modAnim">
        <pc:chgData name="Peter Jones" userId="0e2950338fd36735" providerId="LiveId" clId="{51599609-EC5A-478B-8391-D1B2D9D23011}" dt="2023-07-29T19:15:51.774" v="2992"/>
        <pc:sldMkLst>
          <pc:docMk/>
          <pc:sldMk cId="3106154666" sldId="256"/>
        </pc:sldMkLst>
        <pc:spChg chg="mod">
          <ac:chgData name="Peter Jones" userId="0e2950338fd36735" providerId="LiveId" clId="{51599609-EC5A-478B-8391-D1B2D9D23011}" dt="2023-07-27T16:11:35.820" v="61" actId="20577"/>
          <ac:spMkLst>
            <pc:docMk/>
            <pc:sldMk cId="3106154666" sldId="256"/>
            <ac:spMk id="2" creationId="{C7E8FD4B-A2FF-C8C1-9A80-F87071821CDA}"/>
          </ac:spMkLst>
        </pc:spChg>
        <pc:spChg chg="mod">
          <ac:chgData name="Peter Jones" userId="0e2950338fd36735" providerId="LiveId" clId="{51599609-EC5A-478B-8391-D1B2D9D23011}" dt="2023-07-27T16:11:22.381" v="43" actId="20577"/>
          <ac:spMkLst>
            <pc:docMk/>
            <pc:sldMk cId="3106154666" sldId="256"/>
            <ac:spMk id="10" creationId="{0BFDC3D1-2A68-EF29-BF7B-DA6B293D8468}"/>
          </ac:spMkLst>
        </pc:spChg>
        <pc:picChg chg="mod">
          <ac:chgData name="Peter Jones" userId="0e2950338fd36735" providerId="LiveId" clId="{51599609-EC5A-478B-8391-D1B2D9D23011}" dt="2023-07-29T19:15:42.478" v="2991" actId="1035"/>
          <ac:picMkLst>
            <pc:docMk/>
            <pc:sldMk cId="3106154666" sldId="256"/>
            <ac:picMk id="13" creationId="{F9737790-E001-7BCF-EEB0-CC927E77FE85}"/>
          </ac:picMkLst>
        </pc:picChg>
      </pc:sldChg>
      <pc:sldChg chg="addSp delSp modSp mod delAnim">
        <pc:chgData name="Peter Jones" userId="0e2950338fd36735" providerId="LiveId" clId="{51599609-EC5A-478B-8391-D1B2D9D23011}" dt="2023-07-27T18:38:51.739" v="121" actId="164"/>
        <pc:sldMkLst>
          <pc:docMk/>
          <pc:sldMk cId="2580692633" sldId="322"/>
        </pc:sldMkLst>
        <pc:spChg chg="del">
          <ac:chgData name="Peter Jones" userId="0e2950338fd36735" providerId="LiveId" clId="{51599609-EC5A-478B-8391-D1B2D9D23011}" dt="2023-07-27T16:10:08.333" v="2" actId="478"/>
          <ac:spMkLst>
            <pc:docMk/>
            <pc:sldMk cId="2580692633" sldId="322"/>
            <ac:spMk id="3" creationId="{F9D16DD4-51DB-E9EF-5543-3B8517B45B3D}"/>
          </ac:spMkLst>
        </pc:spChg>
        <pc:spChg chg="add mod">
          <ac:chgData name="Peter Jones" userId="0e2950338fd36735" providerId="LiveId" clId="{51599609-EC5A-478B-8391-D1B2D9D23011}" dt="2023-07-27T18:38:51.739" v="121" actId="164"/>
          <ac:spMkLst>
            <pc:docMk/>
            <pc:sldMk cId="2580692633" sldId="322"/>
            <ac:spMk id="6" creationId="{BCA5A964-97DA-845B-F1BF-CF64DC623533}"/>
          </ac:spMkLst>
        </pc:spChg>
        <pc:spChg chg="mod">
          <ac:chgData name="Peter Jones" userId="0e2950338fd36735" providerId="LiveId" clId="{51599609-EC5A-478B-8391-D1B2D9D23011}" dt="2023-07-27T16:10:33.964" v="25" actId="20577"/>
          <ac:spMkLst>
            <pc:docMk/>
            <pc:sldMk cId="2580692633" sldId="322"/>
            <ac:spMk id="10" creationId="{0BFDC3D1-2A68-EF29-BF7B-DA6B293D8468}"/>
          </ac:spMkLst>
        </pc:spChg>
        <pc:grpChg chg="add mod">
          <ac:chgData name="Peter Jones" userId="0e2950338fd36735" providerId="LiveId" clId="{51599609-EC5A-478B-8391-D1B2D9D23011}" dt="2023-07-27T18:38:51.739" v="121" actId="164"/>
          <ac:grpSpMkLst>
            <pc:docMk/>
            <pc:sldMk cId="2580692633" sldId="322"/>
            <ac:grpSpMk id="7" creationId="{6B646BC6-8847-3EA3-29D6-C4F16D52E695}"/>
          </ac:grpSpMkLst>
        </pc:grpChg>
        <pc:picChg chg="del">
          <ac:chgData name="Peter Jones" userId="0e2950338fd36735" providerId="LiveId" clId="{51599609-EC5A-478B-8391-D1B2D9D23011}" dt="2023-07-27T16:10:05.967" v="1" actId="478"/>
          <ac:picMkLst>
            <pc:docMk/>
            <pc:sldMk cId="2580692633" sldId="322"/>
            <ac:picMk id="2" creationId="{82BA277E-D160-4DBE-4FE9-E586267C72CD}"/>
          </ac:picMkLst>
        </pc:picChg>
        <pc:picChg chg="add mod">
          <ac:chgData name="Peter Jones" userId="0e2950338fd36735" providerId="LiveId" clId="{51599609-EC5A-478B-8391-D1B2D9D23011}" dt="2023-07-27T18:38:51.739" v="121" actId="164"/>
          <ac:picMkLst>
            <pc:docMk/>
            <pc:sldMk cId="2580692633" sldId="322"/>
            <ac:picMk id="5" creationId="{92881D5D-4964-6AC3-BB46-38EB06C56318}"/>
          </ac:picMkLst>
        </pc:picChg>
        <pc:picChg chg="del">
          <ac:chgData name="Peter Jones" userId="0e2950338fd36735" providerId="LiveId" clId="{51599609-EC5A-478B-8391-D1B2D9D23011}" dt="2023-07-27T16:10:04.059" v="0" actId="478"/>
          <ac:picMkLst>
            <pc:docMk/>
            <pc:sldMk cId="2580692633" sldId="322"/>
            <ac:picMk id="1026" creationId="{007A3A38-AF79-F6FA-2459-4A9DE80E57D2}"/>
          </ac:picMkLst>
        </pc:picChg>
      </pc:sldChg>
      <pc:sldChg chg="addSp delSp modSp add mod">
        <pc:chgData name="Peter Jones" userId="0e2950338fd36735" providerId="LiveId" clId="{51599609-EC5A-478B-8391-D1B2D9D23011}" dt="2023-08-03T05:14:07.600" v="3224" actId="1038"/>
        <pc:sldMkLst>
          <pc:docMk/>
          <pc:sldMk cId="3006315575" sldId="323"/>
        </pc:sldMkLst>
        <pc:spChg chg="add del mod">
          <ac:chgData name="Peter Jones" userId="0e2950338fd36735" providerId="LiveId" clId="{51599609-EC5A-478B-8391-D1B2D9D23011}" dt="2023-07-28T01:02:05.160" v="2838" actId="478"/>
          <ac:spMkLst>
            <pc:docMk/>
            <pc:sldMk cId="3006315575" sldId="323"/>
            <ac:spMk id="3" creationId="{3745FDEE-6C8E-51D0-B70F-7E5333FE99F4}"/>
          </ac:spMkLst>
        </pc:spChg>
        <pc:picChg chg="add mod">
          <ac:chgData name="Peter Jones" userId="0e2950338fd36735" providerId="LiveId" clId="{51599609-EC5A-478B-8391-D1B2D9D23011}" dt="2023-08-03T05:14:07.600" v="3224" actId="1038"/>
          <ac:picMkLst>
            <pc:docMk/>
            <pc:sldMk cId="3006315575" sldId="323"/>
            <ac:picMk id="2050" creationId="{1C56CD0C-F858-157E-7B7A-401CBC09AB6E}"/>
          </ac:picMkLst>
        </pc:picChg>
        <pc:picChg chg="add mod">
          <ac:chgData name="Peter Jones" userId="0e2950338fd36735" providerId="LiveId" clId="{51599609-EC5A-478B-8391-D1B2D9D23011}" dt="2023-08-03T05:14:07.600" v="3224" actId="1038"/>
          <ac:picMkLst>
            <pc:docMk/>
            <pc:sldMk cId="3006315575" sldId="323"/>
            <ac:picMk id="2052" creationId="{1D75EFB9-A5AC-E4C1-8139-F235DAB28AA9}"/>
          </ac:picMkLst>
        </pc:pic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317034309" sldId="324"/>
        </pc:sldMkLst>
      </pc:sldChg>
      <pc:sldChg chg="addSp modSp add mod ord">
        <pc:chgData name="Peter Jones" userId="0e2950338fd36735" providerId="LiveId" clId="{51599609-EC5A-478B-8391-D1B2D9D23011}" dt="2023-07-27T19:34:30.899" v="431"/>
        <pc:sldMkLst>
          <pc:docMk/>
          <pc:sldMk cId="2918501451" sldId="324"/>
        </pc:sldMkLst>
        <pc:spChg chg="add mod">
          <ac:chgData name="Peter Jones" userId="0e2950338fd36735" providerId="LiveId" clId="{51599609-EC5A-478B-8391-D1B2D9D23011}" dt="2023-07-27T19:34:05.780" v="429" actId="1037"/>
          <ac:spMkLst>
            <pc:docMk/>
            <pc:sldMk cId="2918501451" sldId="324"/>
            <ac:spMk id="2" creationId="{4BD5E04B-2A35-66CB-20CD-0EFF1F06D404}"/>
          </ac:spMkLst>
        </pc:spChg>
        <pc:picChg chg="add mod">
          <ac:chgData name="Peter Jones" userId="0e2950338fd36735" providerId="LiveId" clId="{51599609-EC5A-478B-8391-D1B2D9D23011}" dt="2023-07-27T19:31:49.390" v="297" actId="1076"/>
          <ac:picMkLst>
            <pc:docMk/>
            <pc:sldMk cId="2918501451" sldId="324"/>
            <ac:picMk id="3074" creationId="{049A604A-072E-9054-4B54-6593E29B78AE}"/>
          </ac:picMkLst>
        </pc:picChg>
      </pc:sldChg>
      <pc:sldChg chg="addSp modSp add mod modAnim">
        <pc:chgData name="Peter Jones" userId="0e2950338fd36735" providerId="LiveId" clId="{51599609-EC5A-478B-8391-D1B2D9D23011}" dt="2023-08-03T13:46:58.561" v="4977" actId="1038"/>
        <pc:sldMkLst>
          <pc:docMk/>
          <pc:sldMk cId="430560285" sldId="325"/>
        </pc:sldMkLst>
        <pc:spChg chg="add mod">
          <ac:chgData name="Peter Jones" userId="0e2950338fd36735" providerId="LiveId" clId="{51599609-EC5A-478B-8391-D1B2D9D23011}" dt="2023-07-27T20:17:37.433" v="459" actId="123"/>
          <ac:spMkLst>
            <pc:docMk/>
            <pc:sldMk cId="430560285" sldId="325"/>
            <ac:spMk id="3" creationId="{51E3D379-895B-4D15-3AAD-699E300E7C87}"/>
          </ac:spMkLst>
        </pc:spChg>
        <pc:spChg chg="add mod">
          <ac:chgData name="Peter Jones" userId="0e2950338fd36735" providerId="LiveId" clId="{51599609-EC5A-478B-8391-D1B2D9D23011}" dt="2023-07-27T20:20:36.022" v="494" actId="164"/>
          <ac:spMkLst>
            <pc:docMk/>
            <pc:sldMk cId="430560285" sldId="325"/>
            <ac:spMk id="5" creationId="{0CC852D6-3EFE-5B6E-B06D-4086DF9FD439}"/>
          </ac:spMkLst>
        </pc:spChg>
        <pc:spChg chg="add mod">
          <ac:chgData name="Peter Jones" userId="0e2950338fd36735" providerId="LiveId" clId="{51599609-EC5A-478B-8391-D1B2D9D23011}" dt="2023-07-27T20:20:36.022" v="494" actId="164"/>
          <ac:spMkLst>
            <pc:docMk/>
            <pc:sldMk cId="430560285" sldId="325"/>
            <ac:spMk id="7" creationId="{72780053-45AA-FD06-4B37-7C2DFE992F56}"/>
          </ac:spMkLst>
        </pc:spChg>
        <pc:grpChg chg="add mod">
          <ac:chgData name="Peter Jones" userId="0e2950338fd36735" providerId="LiveId" clId="{51599609-EC5A-478B-8391-D1B2D9D23011}" dt="2023-08-03T13:46:58.561" v="4977" actId="1038"/>
          <ac:grpSpMkLst>
            <pc:docMk/>
            <pc:sldMk cId="430560285" sldId="325"/>
            <ac:grpSpMk id="13" creationId="{A51B9A09-19D7-AA73-C020-9C2DD7E993B8}"/>
          </ac:grpSpMkLst>
        </pc:grpChg>
        <pc:picChg chg="add mod">
          <ac:chgData name="Peter Jones" userId="0e2950338fd36735" providerId="LiveId" clId="{51599609-EC5A-478B-8391-D1B2D9D23011}" dt="2023-07-27T20:22:52.026" v="507" actId="14861"/>
          <ac:picMkLst>
            <pc:docMk/>
            <pc:sldMk cId="430560285" sldId="325"/>
            <ac:picMk id="4098" creationId="{04DE21F6-731C-0443-03BC-42E8086E737D}"/>
          </ac:picMkLst>
        </pc:picChg>
        <pc:cxnChg chg="add mod">
          <ac:chgData name="Peter Jones" userId="0e2950338fd36735" providerId="LiveId" clId="{51599609-EC5A-478B-8391-D1B2D9D23011}" dt="2023-07-27T20:20:36.022" v="494" actId="164"/>
          <ac:cxnSpMkLst>
            <pc:docMk/>
            <pc:sldMk cId="430560285" sldId="325"/>
            <ac:cxnSpMk id="12" creationId="{330CFD0D-A7F5-531E-F301-1631E8BC1C97}"/>
          </ac:cxnSpMkLst>
        </pc:cxn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2675465248" sldId="325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2905127576" sldId="326"/>
        </pc:sldMkLst>
      </pc:sldChg>
      <pc:sldChg chg="addSp modSp add mod modAnim">
        <pc:chgData name="Peter Jones" userId="0e2950338fd36735" providerId="LiveId" clId="{51599609-EC5A-478B-8391-D1B2D9D23011}" dt="2023-08-03T16:59:30.220" v="5366" actId="14100"/>
        <pc:sldMkLst>
          <pc:docMk/>
          <pc:sldMk cId="3027695475" sldId="326"/>
        </pc:sldMkLst>
        <pc:spChg chg="add mod">
          <ac:chgData name="Peter Jones" userId="0e2950338fd36735" providerId="LiveId" clId="{51599609-EC5A-478B-8391-D1B2D9D23011}" dt="2023-08-03T16:59:30.220" v="5366" actId="14100"/>
          <ac:spMkLst>
            <pc:docMk/>
            <pc:sldMk cId="3027695475" sldId="326"/>
            <ac:spMk id="3" creationId="{C5D685DD-C8CC-FB30-AB80-8B9D84A1109E}"/>
          </ac:spMkLst>
        </pc:spChg>
        <pc:spChg chg="add mod">
          <ac:chgData name="Peter Jones" userId="0e2950338fd36735" providerId="LiveId" clId="{51599609-EC5A-478B-8391-D1B2D9D23011}" dt="2023-07-27T20:28:45.601" v="563" actId="164"/>
          <ac:spMkLst>
            <pc:docMk/>
            <pc:sldMk cId="3027695475" sldId="326"/>
            <ac:spMk id="6" creationId="{02F2D118-55C8-C3E4-ED2F-0CC381072404}"/>
          </ac:spMkLst>
        </pc:spChg>
        <pc:spChg chg="add mod">
          <ac:chgData name="Peter Jones" userId="0e2950338fd36735" providerId="LiveId" clId="{51599609-EC5A-478B-8391-D1B2D9D23011}" dt="2023-07-27T20:28:45.601" v="563" actId="164"/>
          <ac:spMkLst>
            <pc:docMk/>
            <pc:sldMk cId="3027695475" sldId="326"/>
            <ac:spMk id="7" creationId="{F3EBD606-2D46-D778-0FD1-1FF9C94FE29F}"/>
          </ac:spMkLst>
        </pc:spChg>
        <pc:grpChg chg="add mod">
          <ac:chgData name="Peter Jones" userId="0e2950338fd36735" providerId="LiveId" clId="{51599609-EC5A-478B-8391-D1B2D9D23011}" dt="2023-07-27T20:28:45.601" v="563" actId="164"/>
          <ac:grpSpMkLst>
            <pc:docMk/>
            <pc:sldMk cId="3027695475" sldId="326"/>
            <ac:grpSpMk id="13" creationId="{144C8B3D-0B38-0626-17BD-625D413E53B3}"/>
          </ac:grpSpMkLst>
        </pc:grpChg>
        <pc:cxnChg chg="add mod">
          <ac:chgData name="Peter Jones" userId="0e2950338fd36735" providerId="LiveId" clId="{51599609-EC5A-478B-8391-D1B2D9D23011}" dt="2023-07-27T20:28:45.601" v="563" actId="164"/>
          <ac:cxnSpMkLst>
            <pc:docMk/>
            <pc:sldMk cId="3027695475" sldId="326"/>
            <ac:cxnSpMk id="12" creationId="{1A881BE5-6163-3E90-7955-220791317D72}"/>
          </ac:cxnSpMkLst>
        </pc:cxn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297048849" sldId="327"/>
        </pc:sldMkLst>
      </pc:sldChg>
      <pc:sldChg chg="addSp modSp add mod ord modAnim">
        <pc:chgData name="Peter Jones" userId="0e2950338fd36735" providerId="LiveId" clId="{51599609-EC5A-478B-8391-D1B2D9D23011}" dt="2023-08-03T16:55:20.897" v="5360"/>
        <pc:sldMkLst>
          <pc:docMk/>
          <pc:sldMk cId="1047480939" sldId="327"/>
        </pc:sldMkLst>
        <pc:spChg chg="add mod">
          <ac:chgData name="Peter Jones" userId="0e2950338fd36735" providerId="LiveId" clId="{51599609-EC5A-478B-8391-D1B2D9D23011}" dt="2023-07-27T20:59:22.949" v="1428" actId="164"/>
          <ac:spMkLst>
            <pc:docMk/>
            <pc:sldMk cId="1047480939" sldId="327"/>
            <ac:spMk id="2" creationId="{5B5D0E6B-AB1E-FC45-376B-386A21AD2A99}"/>
          </ac:spMkLst>
        </pc:spChg>
        <pc:spChg chg="add mod">
          <ac:chgData name="Peter Jones" userId="0e2950338fd36735" providerId="LiveId" clId="{51599609-EC5A-478B-8391-D1B2D9D23011}" dt="2023-07-27T20:52:07.560" v="1295" actId="164"/>
          <ac:spMkLst>
            <pc:docMk/>
            <pc:sldMk cId="1047480939" sldId="327"/>
            <ac:spMk id="3" creationId="{3FA932AE-C018-91E5-F27B-296FD93BA560}"/>
          </ac:spMkLst>
        </pc:spChg>
        <pc:spChg chg="add mod">
          <ac:chgData name="Peter Jones" userId="0e2950338fd36735" providerId="LiveId" clId="{51599609-EC5A-478B-8391-D1B2D9D23011}" dt="2023-07-27T21:04:22.173" v="1677" actId="1035"/>
          <ac:spMkLst>
            <pc:docMk/>
            <pc:sldMk cId="1047480939" sldId="327"/>
            <ac:spMk id="5" creationId="{348169A5-0F77-0F0A-2E37-09DB26E65CCC}"/>
          </ac:spMkLst>
        </pc:spChg>
        <pc:spChg chg="add mod">
          <ac:chgData name="Peter Jones" userId="0e2950338fd36735" providerId="LiveId" clId="{51599609-EC5A-478B-8391-D1B2D9D23011}" dt="2023-07-27T20:59:34.398" v="1429" actId="164"/>
          <ac:spMkLst>
            <pc:docMk/>
            <pc:sldMk cId="1047480939" sldId="327"/>
            <ac:spMk id="6" creationId="{01859907-A271-1011-5777-6F547776BF95}"/>
          </ac:spMkLst>
        </pc:spChg>
        <pc:spChg chg="add mod">
          <ac:chgData name="Peter Jones" userId="0e2950338fd36735" providerId="LiveId" clId="{51599609-EC5A-478B-8391-D1B2D9D23011}" dt="2023-07-27T21:00:32.977" v="1524" actId="403"/>
          <ac:spMkLst>
            <pc:docMk/>
            <pc:sldMk cId="1047480939" sldId="327"/>
            <ac:spMk id="7" creationId="{16355220-6D1F-8C69-D0AB-D3D4D47B1CA7}"/>
          </ac:spMkLst>
        </pc:spChg>
        <pc:spChg chg="add mod">
          <ac:chgData name="Peter Jones" userId="0e2950338fd36735" providerId="LiveId" clId="{51599609-EC5A-478B-8391-D1B2D9D23011}" dt="2023-07-27T20:59:22.949" v="1428" actId="164"/>
          <ac:spMkLst>
            <pc:docMk/>
            <pc:sldMk cId="1047480939" sldId="327"/>
            <ac:spMk id="11" creationId="{2440D936-C9A5-E8A4-2C0A-D23848CE3280}"/>
          </ac:spMkLst>
        </pc:spChg>
        <pc:spChg chg="add mod">
          <ac:chgData name="Peter Jones" userId="0e2950338fd36735" providerId="LiveId" clId="{51599609-EC5A-478B-8391-D1B2D9D23011}" dt="2023-07-27T20:59:34.398" v="1429" actId="164"/>
          <ac:spMkLst>
            <pc:docMk/>
            <pc:sldMk cId="1047480939" sldId="327"/>
            <ac:spMk id="12" creationId="{1EC098CC-C6BC-85AD-D89C-E8FF95A1B040}"/>
          </ac:spMkLst>
        </pc:spChg>
        <pc:spChg chg="add mod">
          <ac:chgData name="Peter Jones" userId="0e2950338fd36735" providerId="LiveId" clId="{51599609-EC5A-478B-8391-D1B2D9D23011}" dt="2023-07-27T20:52:07.560" v="1295" actId="164"/>
          <ac:spMkLst>
            <pc:docMk/>
            <pc:sldMk cId="1047480939" sldId="327"/>
            <ac:spMk id="13" creationId="{AC57EBA9-F6F3-6F15-B03B-F36AB6924EB2}"/>
          </ac:spMkLst>
        </pc:spChg>
        <pc:spChg chg="add mod">
          <ac:chgData name="Peter Jones" userId="0e2950338fd36735" providerId="LiveId" clId="{51599609-EC5A-478B-8391-D1B2D9D23011}" dt="2023-07-27T20:52:38.117" v="1296" actId="164"/>
          <ac:spMkLst>
            <pc:docMk/>
            <pc:sldMk cId="1047480939" sldId="327"/>
            <ac:spMk id="14" creationId="{B1F8222B-DEAC-D6A2-2F35-E932CC9FDEBB}"/>
          </ac:spMkLst>
        </pc:spChg>
        <pc:spChg chg="add mod">
          <ac:chgData name="Peter Jones" userId="0e2950338fd36735" providerId="LiveId" clId="{51599609-EC5A-478B-8391-D1B2D9D23011}" dt="2023-07-27T21:03:39.202" v="1657" actId="164"/>
          <ac:spMkLst>
            <pc:docMk/>
            <pc:sldMk cId="1047480939" sldId="327"/>
            <ac:spMk id="18" creationId="{CD630F00-438F-8484-96E6-0CE59ABD23F1}"/>
          </ac:spMkLst>
        </pc:spChg>
        <pc:spChg chg="add mod">
          <ac:chgData name="Peter Jones" userId="0e2950338fd36735" providerId="LiveId" clId="{51599609-EC5A-478B-8391-D1B2D9D23011}" dt="2023-07-27T21:03:30.620" v="1655" actId="164"/>
          <ac:spMkLst>
            <pc:docMk/>
            <pc:sldMk cId="1047480939" sldId="327"/>
            <ac:spMk id="20" creationId="{0EF2BF68-AEB5-5891-7D25-273BAF1FF2FB}"/>
          </ac:spMkLst>
        </pc:spChg>
        <pc:spChg chg="add mod">
          <ac:chgData name="Peter Jones" userId="0e2950338fd36735" providerId="LiveId" clId="{51599609-EC5A-478B-8391-D1B2D9D23011}" dt="2023-07-27T21:03:30.620" v="1655" actId="164"/>
          <ac:spMkLst>
            <pc:docMk/>
            <pc:sldMk cId="1047480939" sldId="327"/>
            <ac:spMk id="23" creationId="{27F33B7B-68EB-9B3E-361A-BC23A15F22F8}"/>
          </ac:spMkLst>
        </pc:spChg>
        <pc:spChg chg="add mod">
          <ac:chgData name="Peter Jones" userId="0e2950338fd36735" providerId="LiveId" clId="{51599609-EC5A-478B-8391-D1B2D9D23011}" dt="2023-07-27T21:03:39.202" v="1657" actId="164"/>
          <ac:spMkLst>
            <pc:docMk/>
            <pc:sldMk cId="1047480939" sldId="327"/>
            <ac:spMk id="24" creationId="{705324D0-02E3-7EDB-B9D4-338CD2DD9DE6}"/>
          </ac:spMkLst>
        </pc:spChg>
        <pc:grpChg chg="add mod">
          <ac:chgData name="Peter Jones" userId="0e2950338fd36735" providerId="LiveId" clId="{51599609-EC5A-478B-8391-D1B2D9D23011}" dt="2023-07-27T21:04:33.542" v="1691" actId="1036"/>
          <ac:grpSpMkLst>
            <pc:docMk/>
            <pc:sldMk cId="1047480939" sldId="327"/>
            <ac:grpSpMk id="15" creationId="{E4E857E3-6563-A257-2CCB-B4BEADB3E726}"/>
          </ac:grpSpMkLst>
        </pc:grpChg>
        <pc:grpChg chg="add mod">
          <ac:chgData name="Peter Jones" userId="0e2950338fd36735" providerId="LiveId" clId="{51599609-EC5A-478B-8391-D1B2D9D23011}" dt="2023-07-27T21:04:28.448" v="1684" actId="1036"/>
          <ac:grpSpMkLst>
            <pc:docMk/>
            <pc:sldMk cId="1047480939" sldId="327"/>
            <ac:grpSpMk id="16" creationId="{2D831410-0A0B-ABA7-A5F7-671074E7033F}"/>
          </ac:grpSpMkLst>
        </pc:grpChg>
        <pc:grpChg chg="add mod">
          <ac:chgData name="Peter Jones" userId="0e2950338fd36735" providerId="LiveId" clId="{51599609-EC5A-478B-8391-D1B2D9D23011}" dt="2023-07-27T20:59:43.530" v="1455" actId="1035"/>
          <ac:grpSpMkLst>
            <pc:docMk/>
            <pc:sldMk cId="1047480939" sldId="327"/>
            <ac:grpSpMk id="21" creationId="{3232C759-9F9D-2248-2F4E-DC3BC224CBF6}"/>
          </ac:grpSpMkLst>
        </pc:grpChg>
        <pc:grpChg chg="add mod">
          <ac:chgData name="Peter Jones" userId="0e2950338fd36735" providerId="LiveId" clId="{51599609-EC5A-478B-8391-D1B2D9D23011}" dt="2023-08-03T05:37:16.256" v="3344" actId="1076"/>
          <ac:grpSpMkLst>
            <pc:docMk/>
            <pc:sldMk cId="1047480939" sldId="327"/>
            <ac:grpSpMk id="22" creationId="{0189E7A9-7090-6F0C-BF4B-DE59067083A2}"/>
          </ac:grpSpMkLst>
        </pc:grpChg>
        <pc:grpChg chg="add mod">
          <ac:chgData name="Peter Jones" userId="0e2950338fd36735" providerId="LiveId" clId="{51599609-EC5A-478B-8391-D1B2D9D23011}" dt="2023-07-27T21:03:30.620" v="1655" actId="164"/>
          <ac:grpSpMkLst>
            <pc:docMk/>
            <pc:sldMk cId="1047480939" sldId="327"/>
            <ac:grpSpMk id="30" creationId="{4CCDAB5B-7476-6A67-92DB-E574C54837E8}"/>
          </ac:grpSpMkLst>
        </pc:grpChg>
        <pc:grpChg chg="add mod">
          <ac:chgData name="Peter Jones" userId="0e2950338fd36735" providerId="LiveId" clId="{51599609-EC5A-478B-8391-D1B2D9D23011}" dt="2023-07-27T21:03:39.202" v="1657" actId="164"/>
          <ac:grpSpMkLst>
            <pc:docMk/>
            <pc:sldMk cId="1047480939" sldId="327"/>
            <ac:grpSpMk id="32" creationId="{CE3E3053-8935-CEFF-F7A4-661AEBB11C9E}"/>
          </ac:grpSpMkLst>
        </pc:grpChg>
        <pc:picChg chg="add mod">
          <ac:chgData name="Peter Jones" userId="0e2950338fd36735" providerId="LiveId" clId="{51599609-EC5A-478B-8391-D1B2D9D23011}" dt="2023-07-27T21:07:37.120" v="1700" actId="1076"/>
          <ac:picMkLst>
            <pc:docMk/>
            <pc:sldMk cId="1047480939" sldId="327"/>
            <ac:picMk id="5122" creationId="{5F220EB0-B8C1-FFB4-3E07-4005D3535EEC}"/>
          </ac:picMkLst>
        </pc:picChg>
        <pc:cxnChg chg="add mod">
          <ac:chgData name="Peter Jones" userId="0e2950338fd36735" providerId="LiveId" clId="{51599609-EC5A-478B-8391-D1B2D9D23011}" dt="2023-07-27T21:03:30.620" v="1655" actId="164"/>
          <ac:cxnSpMkLst>
            <pc:docMk/>
            <pc:sldMk cId="1047480939" sldId="327"/>
            <ac:cxnSpMk id="26" creationId="{F8B3DAD4-AE84-1D62-6BFF-9AA3A6A4C61A}"/>
          </ac:cxnSpMkLst>
        </pc:cxnChg>
        <pc:cxnChg chg="add mod">
          <ac:chgData name="Peter Jones" userId="0e2950338fd36735" providerId="LiveId" clId="{51599609-EC5A-478B-8391-D1B2D9D23011}" dt="2023-07-27T21:03:39.202" v="1657" actId="164"/>
          <ac:cxnSpMkLst>
            <pc:docMk/>
            <pc:sldMk cId="1047480939" sldId="327"/>
            <ac:cxnSpMk id="27" creationId="{74F92E8E-B720-4CDD-EC74-DAE1E1D9B047}"/>
          </ac:cxnSpMkLst>
        </pc:cxnChg>
      </pc:sldChg>
      <pc:sldChg chg="addSp delSp modSp add mod ord modAnim">
        <pc:chgData name="Peter Jones" userId="0e2950338fd36735" providerId="LiveId" clId="{51599609-EC5A-478B-8391-D1B2D9D23011}" dt="2023-08-03T16:55:56.077" v="5361" actId="207"/>
        <pc:sldMkLst>
          <pc:docMk/>
          <pc:sldMk cId="2390044971" sldId="328"/>
        </pc:sldMkLst>
        <pc:spChg chg="add mod">
          <ac:chgData name="Peter Jones" userId="0e2950338fd36735" providerId="LiveId" clId="{51599609-EC5A-478B-8391-D1B2D9D23011}" dt="2023-08-03T05:40:38.590" v="3375" actId="20577"/>
          <ac:spMkLst>
            <pc:docMk/>
            <pc:sldMk cId="2390044971" sldId="328"/>
            <ac:spMk id="3" creationId="{9EDD3A58-30B4-5FCA-A160-DD6CEC8911DB}"/>
          </ac:spMkLst>
        </pc:spChg>
        <pc:spChg chg="mod">
          <ac:chgData name="Peter Jones" userId="0e2950338fd36735" providerId="LiveId" clId="{51599609-EC5A-478B-8391-D1B2D9D23011}" dt="2023-08-03T16:55:56.077" v="5361" actId="207"/>
          <ac:spMkLst>
            <pc:docMk/>
            <pc:sldMk cId="2390044971" sldId="328"/>
            <ac:spMk id="5" creationId="{FC6F6ADD-3502-D8A2-7B47-4962BFA2D6DC}"/>
          </ac:spMkLst>
        </pc:spChg>
        <pc:spChg chg="mod">
          <ac:chgData name="Peter Jones" userId="0e2950338fd36735" providerId="LiveId" clId="{51599609-EC5A-478B-8391-D1B2D9D23011}" dt="2023-08-03T05:40:49.344" v="3376"/>
          <ac:spMkLst>
            <pc:docMk/>
            <pc:sldMk cId="2390044971" sldId="328"/>
            <ac:spMk id="6" creationId="{50DC73FF-AD10-7382-9C10-BC64980AFDBF}"/>
          </ac:spMkLst>
        </pc:spChg>
        <pc:spChg chg="add mod">
          <ac:chgData name="Peter Jones" userId="0e2950338fd36735" providerId="LiveId" clId="{51599609-EC5A-478B-8391-D1B2D9D23011}" dt="2023-07-27T20:46:06.265" v="971" actId="164"/>
          <ac:spMkLst>
            <pc:docMk/>
            <pc:sldMk cId="2390044971" sldId="328"/>
            <ac:spMk id="6" creationId="{BE8DFA23-6E2B-D77A-2AF1-EFCCC690BA2F}"/>
          </ac:spMkLst>
        </pc:spChg>
        <pc:spChg chg="add mod">
          <ac:chgData name="Peter Jones" userId="0e2950338fd36735" providerId="LiveId" clId="{51599609-EC5A-478B-8391-D1B2D9D23011}" dt="2023-07-27T20:46:06.265" v="971" actId="164"/>
          <ac:spMkLst>
            <pc:docMk/>
            <pc:sldMk cId="2390044971" sldId="328"/>
            <ac:spMk id="7" creationId="{221CE283-C29A-9345-1054-BABD06043F27}"/>
          </ac:spMkLst>
        </pc:spChg>
        <pc:grpChg chg="add mod">
          <ac:chgData name="Peter Jones" userId="0e2950338fd36735" providerId="LiveId" clId="{51599609-EC5A-478B-8391-D1B2D9D23011}" dt="2023-08-03T05:40:55.556" v="3392" actId="1036"/>
          <ac:grpSpMkLst>
            <pc:docMk/>
            <pc:sldMk cId="2390044971" sldId="328"/>
            <ac:grpSpMk id="2" creationId="{2E06E838-6F55-AE6B-B315-2D8536B31848}"/>
          </ac:grpSpMkLst>
        </pc:grpChg>
        <pc:grpChg chg="add del mod">
          <ac:chgData name="Peter Jones" userId="0e2950338fd36735" providerId="LiveId" clId="{51599609-EC5A-478B-8391-D1B2D9D23011}" dt="2023-07-27T21:13:17.122" v="1719" actId="478"/>
          <ac:grpSpMkLst>
            <pc:docMk/>
            <pc:sldMk cId="2390044971" sldId="328"/>
            <ac:grpSpMk id="13" creationId="{02DECB78-66BE-842B-6ED7-60551BDC19BF}"/>
          </ac:grpSpMkLst>
        </pc:grpChg>
        <pc:cxnChg chg="mod">
          <ac:chgData name="Peter Jones" userId="0e2950338fd36735" providerId="LiveId" clId="{51599609-EC5A-478B-8391-D1B2D9D23011}" dt="2023-08-03T05:40:49.344" v="3376"/>
          <ac:cxnSpMkLst>
            <pc:docMk/>
            <pc:sldMk cId="2390044971" sldId="328"/>
            <ac:cxnSpMk id="7" creationId="{3F99DAAA-7F06-B8BC-5681-DB7408D5C5E1}"/>
          </ac:cxnSpMkLst>
        </pc:cxnChg>
        <pc:cxnChg chg="add mod">
          <ac:chgData name="Peter Jones" userId="0e2950338fd36735" providerId="LiveId" clId="{51599609-EC5A-478B-8391-D1B2D9D23011}" dt="2023-07-27T21:13:17.122" v="1719" actId="478"/>
          <ac:cxnSpMkLst>
            <pc:docMk/>
            <pc:sldMk cId="2390044971" sldId="328"/>
            <ac:cxnSpMk id="12" creationId="{86088F47-4725-7894-43EB-BD1BD97F8665}"/>
          </ac:cxnSpMkLst>
        </pc:cxn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2570519529" sldId="328"/>
        </pc:sldMkLst>
      </pc:sldChg>
      <pc:sldChg chg="addSp modSp add ord">
        <pc:chgData name="Peter Jones" userId="0e2950338fd36735" providerId="LiveId" clId="{51599609-EC5A-478B-8391-D1B2D9D23011}" dt="2023-07-27T21:09:12.851" v="1715" actId="1076"/>
        <pc:sldMkLst>
          <pc:docMk/>
          <pc:sldMk cId="1163301932" sldId="329"/>
        </pc:sldMkLst>
        <pc:picChg chg="add mod">
          <ac:chgData name="Peter Jones" userId="0e2950338fd36735" providerId="LiveId" clId="{51599609-EC5A-478B-8391-D1B2D9D23011}" dt="2023-07-27T21:09:12.851" v="1715" actId="1076"/>
          <ac:picMkLst>
            <pc:docMk/>
            <pc:sldMk cId="1163301932" sldId="329"/>
            <ac:picMk id="6146" creationId="{3724B466-9774-3308-0DBB-12E4BD20CBC6}"/>
          </ac:picMkLst>
        </pc:pic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2549557784" sldId="329"/>
        </pc:sldMkLst>
      </pc:sldChg>
      <pc:sldChg chg="addSp modSp add mod modAnim">
        <pc:chgData name="Peter Jones" userId="0e2950338fd36735" providerId="LiveId" clId="{51599609-EC5A-478B-8391-D1B2D9D23011}" dt="2023-08-03T15:20:28.790" v="5344" actId="20577"/>
        <pc:sldMkLst>
          <pc:docMk/>
          <pc:sldMk cId="319779300" sldId="330"/>
        </pc:sldMkLst>
        <pc:spChg chg="add mod">
          <ac:chgData name="Peter Jones" userId="0e2950338fd36735" providerId="LiveId" clId="{51599609-EC5A-478B-8391-D1B2D9D23011}" dt="2023-08-03T15:20:28.790" v="5344" actId="20577"/>
          <ac:spMkLst>
            <pc:docMk/>
            <pc:sldMk cId="319779300" sldId="330"/>
            <ac:spMk id="2" creationId="{46B825A7-5F5F-C3BF-2B63-7CC909D55160}"/>
          </ac:spMkLst>
        </pc:spChg>
        <pc:spChg chg="add mod">
          <ac:chgData name="Peter Jones" userId="0e2950338fd36735" providerId="LiveId" clId="{51599609-EC5A-478B-8391-D1B2D9D23011}" dt="2023-08-03T15:20:14.216" v="5321" actId="20577"/>
          <ac:spMkLst>
            <pc:docMk/>
            <pc:sldMk cId="319779300" sldId="330"/>
            <ac:spMk id="3" creationId="{4F93D512-EFAD-3D88-661F-505C4A0F9783}"/>
          </ac:spMkLst>
        </pc:spChg>
        <pc:picChg chg="add mod">
          <ac:chgData name="Peter Jones" userId="0e2950338fd36735" providerId="LiveId" clId="{51599609-EC5A-478B-8391-D1B2D9D23011}" dt="2023-08-03T05:49:52.666" v="3433" actId="1037"/>
          <ac:picMkLst>
            <pc:docMk/>
            <pc:sldMk cId="319779300" sldId="330"/>
            <ac:picMk id="7170" creationId="{5F9ADB7A-86B8-9F5D-44DB-3E58BFF5D6C3}"/>
          </ac:picMkLst>
        </pc:pic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2027228309" sldId="330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799474694" sldId="331"/>
        </pc:sldMkLst>
      </pc:sldChg>
      <pc:sldChg chg="addSp modSp add del mod">
        <pc:chgData name="Peter Jones" userId="0e2950338fd36735" providerId="LiveId" clId="{51599609-EC5A-478B-8391-D1B2D9D23011}" dt="2023-08-03T05:48:58.658" v="3395" actId="47"/>
        <pc:sldMkLst>
          <pc:docMk/>
          <pc:sldMk cId="2043540478" sldId="331"/>
        </pc:sldMkLst>
        <pc:spChg chg="add mod">
          <ac:chgData name="Peter Jones" userId="0e2950338fd36735" providerId="LiveId" clId="{51599609-EC5A-478B-8391-D1B2D9D23011}" dt="2023-07-27T21:21:41.433" v="1774" actId="14100"/>
          <ac:spMkLst>
            <pc:docMk/>
            <pc:sldMk cId="2043540478" sldId="331"/>
            <ac:spMk id="3" creationId="{DF47203A-3A06-4ABD-3EF8-ED03BABEA8B8}"/>
          </ac:spMkLst>
        </pc:spChg>
        <pc:picChg chg="add mod">
          <ac:chgData name="Peter Jones" userId="0e2950338fd36735" providerId="LiveId" clId="{51599609-EC5A-478B-8391-D1B2D9D23011}" dt="2023-07-27T21:21:48.636" v="1776" actId="1076"/>
          <ac:picMkLst>
            <pc:docMk/>
            <pc:sldMk cId="2043540478" sldId="331"/>
            <ac:picMk id="8194" creationId="{D73DD065-5227-2275-92F5-8F5D848D0423}"/>
          </ac:picMkLst>
        </pc:picChg>
      </pc:sldChg>
      <pc:sldChg chg="addSp modSp add del mod">
        <pc:chgData name="Peter Jones" userId="0e2950338fd36735" providerId="LiveId" clId="{51599609-EC5A-478B-8391-D1B2D9D23011}" dt="2023-08-14T20:25:18.013" v="5997" actId="47"/>
        <pc:sldMkLst>
          <pc:docMk/>
          <pc:sldMk cId="1164283376" sldId="332"/>
        </pc:sldMkLst>
        <pc:spChg chg="add mod">
          <ac:chgData name="Peter Jones" userId="0e2950338fd36735" providerId="LiveId" clId="{51599609-EC5A-478B-8391-D1B2D9D23011}" dt="2023-07-27T21:55:18.861" v="1976" actId="1076"/>
          <ac:spMkLst>
            <pc:docMk/>
            <pc:sldMk cId="1164283376" sldId="332"/>
            <ac:spMk id="3" creationId="{937CF83D-37D7-478C-03FE-3CDADC29FC1A}"/>
          </ac:spMkLst>
        </pc:spChg>
        <pc:picChg chg="add mod">
          <ac:chgData name="Peter Jones" userId="0e2950338fd36735" providerId="LiveId" clId="{51599609-EC5A-478B-8391-D1B2D9D23011}" dt="2023-08-03T17:03:49.644" v="5438"/>
          <ac:picMkLst>
            <pc:docMk/>
            <pc:sldMk cId="1164283376" sldId="332"/>
            <ac:picMk id="2" creationId="{EA453C17-F7B2-EA7F-5889-6E9355B5DDA7}"/>
          </ac:picMkLst>
        </pc:pic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3111901743" sldId="332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33689074" sldId="333"/>
        </pc:sldMkLst>
      </pc:sldChg>
      <pc:sldChg chg="addSp modSp add del mod ord">
        <pc:chgData name="Peter Jones" userId="0e2950338fd36735" providerId="LiveId" clId="{51599609-EC5A-478B-8391-D1B2D9D23011}" dt="2023-08-03T06:32:30.267" v="3904" actId="47"/>
        <pc:sldMkLst>
          <pc:docMk/>
          <pc:sldMk cId="2436881571" sldId="333"/>
        </pc:sldMkLst>
        <pc:spChg chg="add mod">
          <ac:chgData name="Peter Jones" userId="0e2950338fd36735" providerId="LiveId" clId="{51599609-EC5A-478B-8391-D1B2D9D23011}" dt="2023-07-27T21:57:26.359" v="2003" actId="1076"/>
          <ac:spMkLst>
            <pc:docMk/>
            <pc:sldMk cId="2436881571" sldId="333"/>
            <ac:spMk id="3" creationId="{FCF672E6-CA54-FE54-524C-06BA74F48FDA}"/>
          </ac:spMkLst>
        </pc:sp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640025347" sldId="334"/>
        </pc:sldMkLst>
      </pc:sldChg>
      <pc:sldChg chg="addSp delSp modSp add mod ord modAnim">
        <pc:chgData name="Peter Jones" userId="0e2950338fd36735" providerId="LiveId" clId="{51599609-EC5A-478B-8391-D1B2D9D23011}" dt="2023-08-14T20:25:45.414" v="5999"/>
        <pc:sldMkLst>
          <pc:docMk/>
          <pc:sldMk cId="3380060527" sldId="334"/>
        </pc:sldMkLst>
        <pc:spChg chg="add del mod">
          <ac:chgData name="Peter Jones" userId="0e2950338fd36735" providerId="LiveId" clId="{51599609-EC5A-478B-8391-D1B2D9D23011}" dt="2023-07-27T22:31:58.592" v="2154" actId="478"/>
          <ac:spMkLst>
            <pc:docMk/>
            <pc:sldMk cId="3380060527" sldId="334"/>
            <ac:spMk id="3" creationId="{6E46E6D3-826D-344D-CD47-CE2A42357680}"/>
          </ac:spMkLst>
        </pc:spChg>
        <pc:spChg chg="add mod">
          <ac:chgData name="Peter Jones" userId="0e2950338fd36735" providerId="LiveId" clId="{51599609-EC5A-478B-8391-D1B2D9D23011}" dt="2023-07-27T22:33:51.648" v="2179" actId="1076"/>
          <ac:spMkLst>
            <pc:docMk/>
            <pc:sldMk cId="3380060527" sldId="334"/>
            <ac:spMk id="6" creationId="{69A3A7BC-C540-2A82-A230-A1C631E09749}"/>
          </ac:spMkLst>
        </pc:spChg>
        <pc:spChg chg="add mod">
          <ac:chgData name="Peter Jones" userId="0e2950338fd36735" providerId="LiveId" clId="{51599609-EC5A-478B-8391-D1B2D9D23011}" dt="2023-07-27T22:36:55.982" v="2188" actId="2711"/>
          <ac:spMkLst>
            <pc:docMk/>
            <pc:sldMk cId="3380060527" sldId="334"/>
            <ac:spMk id="11" creationId="{66716AFB-4423-B146-C0AF-C12BA4BECFB2}"/>
          </ac:spMkLst>
        </pc:spChg>
      </pc:sldChg>
      <pc:sldChg chg="addSp delSp modSp add mod ord modAnim">
        <pc:chgData name="Peter Jones" userId="0e2950338fd36735" providerId="LiveId" clId="{51599609-EC5A-478B-8391-D1B2D9D23011}" dt="2023-08-03T15:17:02.499" v="5240"/>
        <pc:sldMkLst>
          <pc:docMk/>
          <pc:sldMk cId="3294792496" sldId="335"/>
        </pc:sldMkLst>
        <pc:spChg chg="add mod">
          <ac:chgData name="Peter Jones" userId="0e2950338fd36735" providerId="LiveId" clId="{51599609-EC5A-478B-8391-D1B2D9D23011}" dt="2023-08-03T04:55:18.840" v="3115" actId="123"/>
          <ac:spMkLst>
            <pc:docMk/>
            <pc:sldMk cId="3294792496" sldId="335"/>
            <ac:spMk id="3" creationId="{809698B4-EFEF-C420-5EC2-C1AB0E8124B3}"/>
          </ac:spMkLst>
        </pc:spChg>
        <pc:spChg chg="add mod">
          <ac:chgData name="Peter Jones" userId="0e2950338fd36735" providerId="LiveId" clId="{51599609-EC5A-478B-8391-D1B2D9D23011}" dt="2023-08-03T04:58:26.396" v="3165" actId="207"/>
          <ac:spMkLst>
            <pc:docMk/>
            <pc:sldMk cId="3294792496" sldId="335"/>
            <ac:spMk id="5" creationId="{057526E3-5608-CD5D-E81F-0CED873E4D7F}"/>
          </ac:spMkLst>
        </pc:spChg>
        <pc:spChg chg="add mod">
          <ac:chgData name="Peter Jones" userId="0e2950338fd36735" providerId="LiveId" clId="{51599609-EC5A-478B-8391-D1B2D9D23011}" dt="2023-08-03T04:57:51.436" v="3156" actId="164"/>
          <ac:spMkLst>
            <pc:docMk/>
            <pc:sldMk cId="3294792496" sldId="335"/>
            <ac:spMk id="6" creationId="{7FE9D0E1-9568-7E95-87EC-C874BA5CA628}"/>
          </ac:spMkLst>
        </pc:spChg>
        <pc:grpChg chg="add mod">
          <ac:chgData name="Peter Jones" userId="0e2950338fd36735" providerId="LiveId" clId="{51599609-EC5A-478B-8391-D1B2D9D23011}" dt="2023-08-03T04:57:55.940" v="3162" actId="1038"/>
          <ac:grpSpMkLst>
            <pc:docMk/>
            <pc:sldMk cId="3294792496" sldId="335"/>
            <ac:grpSpMk id="12" creationId="{5B052940-11D2-62D7-1A30-7F6373DF751E}"/>
          </ac:grpSpMkLst>
        </pc:grpChg>
        <pc:picChg chg="add del mod">
          <ac:chgData name="Peter Jones" userId="0e2950338fd36735" providerId="LiveId" clId="{51599609-EC5A-478B-8391-D1B2D9D23011}" dt="2023-08-03T04:54:41.568" v="3109" actId="478"/>
          <ac:picMkLst>
            <pc:docMk/>
            <pc:sldMk cId="3294792496" sldId="335"/>
            <ac:picMk id="10242" creationId="{76FA46D2-60E4-11B6-1C73-394CE5711C4D}"/>
          </ac:picMkLst>
        </pc:picChg>
        <pc:cxnChg chg="add mod">
          <ac:chgData name="Peter Jones" userId="0e2950338fd36735" providerId="LiveId" clId="{51599609-EC5A-478B-8391-D1B2D9D23011}" dt="2023-08-03T04:57:51.436" v="3156" actId="164"/>
          <ac:cxnSpMkLst>
            <pc:docMk/>
            <pc:sldMk cId="3294792496" sldId="335"/>
            <ac:cxnSpMk id="11" creationId="{F6599B01-E7BF-0063-713E-F25F033DE4B3}"/>
          </ac:cxnSpMkLst>
        </pc:cxn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4141547253" sldId="335"/>
        </pc:sldMkLst>
      </pc:sldChg>
      <pc:sldChg chg="addSp delSp modSp add mod delAnim modAnim">
        <pc:chgData name="Peter Jones" userId="0e2950338fd36735" providerId="LiveId" clId="{51599609-EC5A-478B-8391-D1B2D9D23011}" dt="2023-08-14T20:04:03.260" v="5542" actId="114"/>
        <pc:sldMkLst>
          <pc:docMk/>
          <pc:sldMk cId="1738361107" sldId="336"/>
        </pc:sldMkLst>
        <pc:spChg chg="add mod">
          <ac:chgData name="Peter Jones" userId="0e2950338fd36735" providerId="LiveId" clId="{51599609-EC5A-478B-8391-D1B2D9D23011}" dt="2023-08-14T20:04:03.260" v="5542" actId="114"/>
          <ac:spMkLst>
            <pc:docMk/>
            <pc:sldMk cId="1738361107" sldId="336"/>
            <ac:spMk id="2" creationId="{6C8F7443-3799-E174-ACAE-9BC2838CEAB9}"/>
          </ac:spMkLst>
        </pc:spChg>
        <pc:spChg chg="add del mod">
          <ac:chgData name="Peter Jones" userId="0e2950338fd36735" providerId="LiveId" clId="{51599609-EC5A-478B-8391-D1B2D9D23011}" dt="2023-08-14T20:03:15.458" v="5508" actId="478"/>
          <ac:spMkLst>
            <pc:docMk/>
            <pc:sldMk cId="1738361107" sldId="336"/>
            <ac:spMk id="5" creationId="{38A56813-78CA-7BDF-7C30-BDCA11266B7A}"/>
          </ac:spMkLst>
        </pc:spChg>
        <pc:spChg chg="add del mod">
          <ac:chgData name="Peter Jones" userId="0e2950338fd36735" providerId="LiveId" clId="{51599609-EC5A-478B-8391-D1B2D9D23011}" dt="2023-08-03T13:13:39.997" v="4586" actId="478"/>
          <ac:spMkLst>
            <pc:docMk/>
            <pc:sldMk cId="1738361107" sldId="336"/>
            <ac:spMk id="6" creationId="{D7C852A6-D38D-A797-387E-1FB35759FA52}"/>
          </ac:spMkLst>
        </pc:spChg>
        <pc:spChg chg="add mod">
          <ac:chgData name="Peter Jones" userId="0e2950338fd36735" providerId="LiveId" clId="{51599609-EC5A-478B-8391-D1B2D9D23011}" dt="2023-08-14T20:03:54.291" v="5541" actId="20577"/>
          <ac:spMkLst>
            <pc:docMk/>
            <pc:sldMk cId="1738361107" sldId="336"/>
            <ac:spMk id="7" creationId="{94610623-26F5-D12F-523F-B7425CE2884F}"/>
          </ac:spMkLst>
        </pc:spChg>
        <pc:spChg chg="add del mod">
          <ac:chgData name="Peter Jones" userId="0e2950338fd36735" providerId="LiveId" clId="{51599609-EC5A-478B-8391-D1B2D9D23011}" dt="2023-08-14T20:03:11.976" v="5507" actId="478"/>
          <ac:spMkLst>
            <pc:docMk/>
            <pc:sldMk cId="1738361107" sldId="336"/>
            <ac:spMk id="11" creationId="{29F7A395-2592-E80C-8C79-5A2CE5F6BD67}"/>
          </ac:spMkLst>
        </pc:spChg>
        <pc:spChg chg="add del mod">
          <ac:chgData name="Peter Jones" userId="0e2950338fd36735" providerId="LiveId" clId="{51599609-EC5A-478B-8391-D1B2D9D23011}" dt="2023-08-14T20:03:18.946" v="5509" actId="478"/>
          <ac:spMkLst>
            <pc:docMk/>
            <pc:sldMk cId="1738361107" sldId="336"/>
            <ac:spMk id="12" creationId="{A3E7D7F7-E857-F8D0-3F92-F0414963EE51}"/>
          </ac:spMkLst>
        </pc:spChg>
        <pc:picChg chg="add del mod">
          <ac:chgData name="Peter Jones" userId="0e2950338fd36735" providerId="LiveId" clId="{51599609-EC5A-478B-8391-D1B2D9D23011}" dt="2023-07-27T23:12:01.712" v="2462" actId="478"/>
          <ac:picMkLst>
            <pc:docMk/>
            <pc:sldMk cId="1738361107" sldId="336"/>
            <ac:picMk id="2" creationId="{86E5FB1B-E90E-C4A3-F2CC-D1F03447E803}"/>
          </ac:picMkLst>
        </pc:picChg>
        <pc:picChg chg="add mod">
          <ac:chgData name="Peter Jones" userId="0e2950338fd36735" providerId="LiveId" clId="{51599609-EC5A-478B-8391-D1B2D9D23011}" dt="2023-08-03T13:12:26.066" v="4561" actId="1076"/>
          <ac:picMkLst>
            <pc:docMk/>
            <pc:sldMk cId="1738361107" sldId="336"/>
            <ac:picMk id="3" creationId="{3E077FB8-F50E-4C28-D539-11E9CEF2D246}"/>
          </ac:picMkLst>
        </pc:pic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3196510350" sldId="336"/>
        </pc:sldMkLst>
      </pc:sldChg>
      <pc:sldChg chg="addSp modSp add del mod ord modAnim">
        <pc:chgData name="Peter Jones" userId="0e2950338fd36735" providerId="LiveId" clId="{51599609-EC5A-478B-8391-D1B2D9D23011}" dt="2023-08-14T20:04:31.844" v="5543" actId="47"/>
        <pc:sldMkLst>
          <pc:docMk/>
          <pc:sldMk cId="299353172" sldId="337"/>
        </pc:sldMkLst>
        <pc:spChg chg="add mod">
          <ac:chgData name="Peter Jones" userId="0e2950338fd36735" providerId="LiveId" clId="{51599609-EC5A-478B-8391-D1B2D9D23011}" dt="2023-08-03T13:57:55.358" v="4991" actId="1035"/>
          <ac:spMkLst>
            <pc:docMk/>
            <pc:sldMk cId="299353172" sldId="337"/>
            <ac:spMk id="2" creationId="{DE7FAAE2-DCA2-65D2-0E0E-5155C04194D7}"/>
          </ac:spMkLst>
        </pc:spChg>
        <pc:spChg chg="add mod">
          <ac:chgData name="Peter Jones" userId="0e2950338fd36735" providerId="LiveId" clId="{51599609-EC5A-478B-8391-D1B2D9D23011}" dt="2023-07-27T23:48:42.157" v="2513" actId="6549"/>
          <ac:spMkLst>
            <pc:docMk/>
            <pc:sldMk cId="299353172" sldId="337"/>
            <ac:spMk id="3" creationId="{FE724CED-9967-E960-F03B-842CA4E4689E}"/>
          </ac:spMkLst>
        </pc:sp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1500181020" sldId="337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3148535560" sldId="338"/>
        </pc:sldMkLst>
      </pc:sldChg>
      <pc:sldChg chg="addSp delSp modSp add del mod ord modAnim">
        <pc:chgData name="Peter Jones" userId="0e2950338fd36735" providerId="LiveId" clId="{51599609-EC5A-478B-8391-D1B2D9D23011}" dt="2023-08-14T20:05:24.938" v="5552" actId="47"/>
        <pc:sldMkLst>
          <pc:docMk/>
          <pc:sldMk cId="3805306017" sldId="338"/>
        </pc:sldMkLst>
        <pc:spChg chg="add mod">
          <ac:chgData name="Peter Jones" userId="0e2950338fd36735" providerId="LiveId" clId="{51599609-EC5A-478B-8391-D1B2D9D23011}" dt="2023-08-03T06:37:44.127" v="3908" actId="20577"/>
          <ac:spMkLst>
            <pc:docMk/>
            <pc:sldMk cId="3805306017" sldId="338"/>
            <ac:spMk id="3" creationId="{9AC7A034-B4CA-3743-6AA3-F9AE22F73F02}"/>
          </ac:spMkLst>
        </pc:spChg>
        <pc:spChg chg="add mod">
          <ac:chgData name="Peter Jones" userId="0e2950338fd36735" providerId="LiveId" clId="{51599609-EC5A-478B-8391-D1B2D9D23011}" dt="2023-08-03T06:44:23.323" v="3943" actId="164"/>
          <ac:spMkLst>
            <pc:docMk/>
            <pc:sldMk cId="3805306017" sldId="338"/>
            <ac:spMk id="5" creationId="{B17393E1-1262-0F72-2352-9A3CEA32226F}"/>
          </ac:spMkLst>
        </pc:spChg>
        <pc:spChg chg="add mod">
          <ac:chgData name="Peter Jones" userId="0e2950338fd36735" providerId="LiveId" clId="{51599609-EC5A-478B-8391-D1B2D9D23011}" dt="2023-08-03T06:44:23.323" v="3943" actId="164"/>
          <ac:spMkLst>
            <pc:docMk/>
            <pc:sldMk cId="3805306017" sldId="338"/>
            <ac:spMk id="6" creationId="{CED6C9C1-E8F2-CA29-8F8C-B3350B65590B}"/>
          </ac:spMkLst>
        </pc:spChg>
        <pc:grpChg chg="add mod">
          <ac:chgData name="Peter Jones" userId="0e2950338fd36735" providerId="LiveId" clId="{51599609-EC5A-478B-8391-D1B2D9D23011}" dt="2023-08-03T06:44:23.323" v="3943" actId="164"/>
          <ac:grpSpMkLst>
            <pc:docMk/>
            <pc:sldMk cId="3805306017" sldId="338"/>
            <ac:grpSpMk id="12" creationId="{972DA1E9-4CCC-3963-F9E8-9585F574F5CE}"/>
          </ac:grpSpMkLst>
        </pc:grpChg>
        <pc:picChg chg="add del mod">
          <ac:chgData name="Peter Jones" userId="0e2950338fd36735" providerId="LiveId" clId="{51599609-EC5A-478B-8391-D1B2D9D23011}" dt="2023-07-28T00:00:54.588" v="2542" actId="478"/>
          <ac:picMkLst>
            <pc:docMk/>
            <pc:sldMk cId="3805306017" sldId="338"/>
            <ac:picMk id="11266" creationId="{ED1F3800-BDEF-9737-7698-7982495856C0}"/>
          </ac:picMkLst>
        </pc:picChg>
        <pc:cxnChg chg="add mod">
          <ac:chgData name="Peter Jones" userId="0e2950338fd36735" providerId="LiveId" clId="{51599609-EC5A-478B-8391-D1B2D9D23011}" dt="2023-08-03T06:44:23.323" v="3943" actId="164"/>
          <ac:cxnSpMkLst>
            <pc:docMk/>
            <pc:sldMk cId="3805306017" sldId="338"/>
            <ac:cxnSpMk id="11" creationId="{AE44B460-A1BE-471C-7B40-86C8B6038E4B}"/>
          </ac:cxnSpMkLst>
        </pc:cxnChg>
      </pc:sldChg>
      <pc:sldChg chg="addSp delSp modSp add mod ord">
        <pc:chgData name="Peter Jones" userId="0e2950338fd36735" providerId="LiveId" clId="{51599609-EC5A-478B-8391-D1B2D9D23011}" dt="2023-08-14T20:24:41.407" v="5996"/>
        <pc:sldMkLst>
          <pc:docMk/>
          <pc:sldMk cId="1091247443" sldId="339"/>
        </pc:sldMkLst>
        <pc:spChg chg="add mod">
          <ac:chgData name="Peter Jones" userId="0e2950338fd36735" providerId="LiveId" clId="{51599609-EC5A-478B-8391-D1B2D9D23011}" dt="2023-07-28T00:30:15.537" v="2613" actId="1076"/>
          <ac:spMkLst>
            <pc:docMk/>
            <pc:sldMk cId="1091247443" sldId="339"/>
            <ac:spMk id="3" creationId="{8E81F102-D653-6824-0E19-E75B8AC94F70}"/>
          </ac:spMkLst>
        </pc:spChg>
        <pc:picChg chg="add mod">
          <ac:chgData name="Peter Jones" userId="0e2950338fd36735" providerId="LiveId" clId="{51599609-EC5A-478B-8391-D1B2D9D23011}" dt="2023-07-28T00:34:30.165" v="2675" actId="1037"/>
          <ac:picMkLst>
            <pc:docMk/>
            <pc:sldMk cId="1091247443" sldId="339"/>
            <ac:picMk id="5" creationId="{1816A13D-46DE-131D-6A0E-8BE3C4167322}"/>
          </ac:picMkLst>
        </pc:picChg>
        <pc:picChg chg="add del mod">
          <ac:chgData name="Peter Jones" userId="0e2950338fd36735" providerId="LiveId" clId="{51599609-EC5A-478B-8391-D1B2D9D23011}" dt="2023-07-28T00:32:52.769" v="2620" actId="478"/>
          <ac:picMkLst>
            <pc:docMk/>
            <pc:sldMk cId="1091247443" sldId="339"/>
            <ac:picMk id="6" creationId="{63C17DD6-6CC9-D1F5-DFB3-939275141756}"/>
          </ac:picMkLst>
        </pc:picChg>
        <pc:picChg chg="add mod">
          <ac:chgData name="Peter Jones" userId="0e2950338fd36735" providerId="LiveId" clId="{51599609-EC5A-478B-8391-D1B2D9D23011}" dt="2023-07-28T00:34:27.700" v="2670" actId="1038"/>
          <ac:picMkLst>
            <pc:docMk/>
            <pc:sldMk cId="1091247443" sldId="339"/>
            <ac:picMk id="12290" creationId="{5CD92B28-4B5C-75A1-985D-842D815D1A18}"/>
          </ac:picMkLst>
        </pc:pic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3155995590" sldId="340"/>
        </pc:sldMkLst>
      </pc:sldChg>
      <pc:sldChg chg="addSp delSp modSp add del mod">
        <pc:chgData name="Peter Jones" userId="0e2950338fd36735" providerId="LiveId" clId="{51599609-EC5A-478B-8391-D1B2D9D23011}" dt="2023-08-03T13:37:03.833" v="4901" actId="47"/>
        <pc:sldMkLst>
          <pc:docMk/>
          <pc:sldMk cId="4057635109" sldId="340"/>
        </pc:sldMkLst>
        <pc:spChg chg="add del mod">
          <ac:chgData name="Peter Jones" userId="0e2950338fd36735" providerId="LiveId" clId="{51599609-EC5A-478B-8391-D1B2D9D23011}" dt="2023-08-03T13:33:54.315" v="4864" actId="478"/>
          <ac:spMkLst>
            <pc:docMk/>
            <pc:sldMk cId="4057635109" sldId="340"/>
            <ac:spMk id="3" creationId="{FB9F211B-D421-3DF2-E9FA-CB174B17E966}"/>
          </ac:spMkLst>
        </pc:spChg>
        <pc:spChg chg="add mod">
          <ac:chgData name="Peter Jones" userId="0e2950338fd36735" providerId="LiveId" clId="{51599609-EC5A-478B-8391-D1B2D9D23011}" dt="2023-08-03T13:34:20.973" v="4867" actId="403"/>
          <ac:spMkLst>
            <pc:docMk/>
            <pc:sldMk cId="4057635109" sldId="340"/>
            <ac:spMk id="6" creationId="{F731FA2D-CB78-6222-EE99-3441088CAD24}"/>
          </ac:spMkLst>
        </pc:spChg>
        <pc:spChg chg="add del mod">
          <ac:chgData name="Peter Jones" userId="0e2950338fd36735" providerId="LiveId" clId="{51599609-EC5A-478B-8391-D1B2D9D23011}" dt="2023-08-03T13:34:03.325" v="4865" actId="478"/>
          <ac:spMkLst>
            <pc:docMk/>
            <pc:sldMk cId="4057635109" sldId="340"/>
            <ac:spMk id="11" creationId="{56072264-9EF6-17D6-4730-7AB641D9C9DF}"/>
          </ac:spMkLst>
        </pc:spChg>
        <pc:spChg chg="add mod">
          <ac:chgData name="Peter Jones" userId="0e2950338fd36735" providerId="LiveId" clId="{51599609-EC5A-478B-8391-D1B2D9D23011}" dt="2023-07-28T00:50:20.957" v="2746" actId="1076"/>
          <ac:spMkLst>
            <pc:docMk/>
            <pc:sldMk cId="4057635109" sldId="340"/>
            <ac:spMk id="13" creationId="{6A580361-8172-9C96-FA14-96068423267D}"/>
          </ac:spMkLst>
        </pc:spChg>
        <pc:spChg chg="add del mod">
          <ac:chgData name="Peter Jones" userId="0e2950338fd36735" providerId="LiveId" clId="{51599609-EC5A-478B-8391-D1B2D9D23011}" dt="2023-08-03T13:34:13.830" v="4866" actId="478"/>
          <ac:spMkLst>
            <pc:docMk/>
            <pc:sldMk cId="4057635109" sldId="340"/>
            <ac:spMk id="15" creationId="{6B7CD124-108E-CF1D-DACD-7750EB8187E4}"/>
          </ac:spMkLst>
        </pc:sp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2732128446" sldId="341"/>
        </pc:sldMkLst>
      </pc:sldChg>
      <pc:sldChg chg="addSp modSp add del mod">
        <pc:chgData name="Peter Jones" userId="0e2950338fd36735" providerId="LiveId" clId="{51599609-EC5A-478B-8391-D1B2D9D23011}" dt="2023-08-03T13:37:06.947" v="4902" actId="47"/>
        <pc:sldMkLst>
          <pc:docMk/>
          <pc:sldMk cId="4209784660" sldId="341"/>
        </pc:sldMkLst>
        <pc:spChg chg="add mod">
          <ac:chgData name="Peter Jones" userId="0e2950338fd36735" providerId="LiveId" clId="{51599609-EC5A-478B-8391-D1B2D9D23011}" dt="2023-07-28T00:52:07.041" v="2783" actId="1076"/>
          <ac:spMkLst>
            <pc:docMk/>
            <pc:sldMk cId="4209784660" sldId="341"/>
            <ac:spMk id="3" creationId="{B44FC90D-1DA6-A37D-EC70-105E283BF82F}"/>
          </ac:spMkLst>
        </pc:spChg>
        <pc:spChg chg="add mod">
          <ac:chgData name="Peter Jones" userId="0e2950338fd36735" providerId="LiveId" clId="{51599609-EC5A-478B-8391-D1B2D9D23011}" dt="2023-07-28T00:52:58.066" v="2799" actId="20577"/>
          <ac:spMkLst>
            <pc:docMk/>
            <pc:sldMk cId="4209784660" sldId="341"/>
            <ac:spMk id="6" creationId="{D22C4579-3250-BC97-37C6-CFF419A195EA}"/>
          </ac:spMkLst>
        </pc:spChg>
        <pc:spChg chg="add mod">
          <ac:chgData name="Peter Jones" userId="0e2950338fd36735" providerId="LiveId" clId="{51599609-EC5A-478B-8391-D1B2D9D23011}" dt="2023-07-28T00:57:14.910" v="2820" actId="20577"/>
          <ac:spMkLst>
            <pc:docMk/>
            <pc:sldMk cId="4209784660" sldId="341"/>
            <ac:spMk id="11" creationId="{471CFBDA-E1F4-FE60-A0C1-3305C51C5A39}"/>
          </ac:spMkLst>
        </pc:sp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1596037868" sldId="342"/>
        </pc:sldMkLst>
      </pc:sldChg>
      <pc:sldChg chg="addSp delSp modSp add mod ord modAnim">
        <pc:chgData name="Peter Jones" userId="0e2950338fd36735" providerId="LiveId" clId="{51599609-EC5A-478B-8391-D1B2D9D23011}" dt="2023-08-03T17:09:42.770" v="5443"/>
        <pc:sldMkLst>
          <pc:docMk/>
          <pc:sldMk cId="3374762893" sldId="342"/>
        </pc:sldMkLst>
        <pc:spChg chg="add mod">
          <ac:chgData name="Peter Jones" userId="0e2950338fd36735" providerId="LiveId" clId="{51599609-EC5A-478B-8391-D1B2D9D23011}" dt="2023-08-03T13:35:08.241" v="4883" actId="1035"/>
          <ac:spMkLst>
            <pc:docMk/>
            <pc:sldMk cId="3374762893" sldId="342"/>
            <ac:spMk id="2" creationId="{D96D928A-8B0A-C522-A4CE-A8DD55AC9659}"/>
          </ac:spMkLst>
        </pc:spChg>
        <pc:spChg chg="add mod">
          <ac:chgData name="Peter Jones" userId="0e2950338fd36735" providerId="LiveId" clId="{51599609-EC5A-478B-8391-D1B2D9D23011}" dt="2023-08-03T13:34:34.582" v="4870" actId="403"/>
          <ac:spMkLst>
            <pc:docMk/>
            <pc:sldMk cId="3374762893" sldId="342"/>
            <ac:spMk id="3" creationId="{D71DE696-7E1C-CE76-EA7E-27B52D30E180}"/>
          </ac:spMkLst>
        </pc:spChg>
        <pc:spChg chg="add mod">
          <ac:chgData name="Peter Jones" userId="0e2950338fd36735" providerId="LiveId" clId="{51599609-EC5A-478B-8391-D1B2D9D23011}" dt="2023-08-03T13:35:54.560" v="4890" actId="1076"/>
          <ac:spMkLst>
            <pc:docMk/>
            <pc:sldMk cId="3374762893" sldId="342"/>
            <ac:spMk id="5" creationId="{27764A4E-F68C-F07E-BD89-083BEBF0B1F3}"/>
          </ac:spMkLst>
        </pc:spChg>
        <pc:spChg chg="add mod">
          <ac:chgData name="Peter Jones" userId="0e2950338fd36735" providerId="LiveId" clId="{51599609-EC5A-478B-8391-D1B2D9D23011}" dt="2023-08-03T13:36:48.295" v="4900" actId="14100"/>
          <ac:spMkLst>
            <pc:docMk/>
            <pc:sldMk cId="3374762893" sldId="342"/>
            <ac:spMk id="6" creationId="{4E36FC53-D66F-EC08-EEDE-2D163F459FAE}"/>
          </ac:spMkLst>
        </pc:spChg>
        <pc:picChg chg="add del mod">
          <ac:chgData name="Peter Jones" userId="0e2950338fd36735" providerId="LiveId" clId="{51599609-EC5A-478B-8391-D1B2D9D23011}" dt="2023-08-03T13:33:04.862" v="4855" actId="478"/>
          <ac:picMkLst>
            <pc:docMk/>
            <pc:sldMk cId="3374762893" sldId="342"/>
            <ac:picMk id="1026" creationId="{002D5E90-3577-3339-76DC-20F9945E059D}"/>
          </ac:picMkLst>
        </pc:pic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2021958306" sldId="343"/>
        </pc:sldMkLst>
      </pc:sldChg>
      <pc:sldChg chg="addSp delSp add del ord">
        <pc:chgData name="Peter Jones" userId="0e2950338fd36735" providerId="LiveId" clId="{51599609-EC5A-478B-8391-D1B2D9D23011}" dt="2023-08-10T08:10:16.955" v="5451" actId="47"/>
        <pc:sldMkLst>
          <pc:docMk/>
          <pc:sldMk cId="3797030801" sldId="343"/>
        </pc:sldMkLst>
        <pc:picChg chg="add">
          <ac:chgData name="Peter Jones" userId="0e2950338fd36735" providerId="LiveId" clId="{51599609-EC5A-478B-8391-D1B2D9D23011}" dt="2023-07-28T01:04:13.981" v="2841"/>
          <ac:picMkLst>
            <pc:docMk/>
            <pc:sldMk cId="3797030801" sldId="343"/>
            <ac:picMk id="14338" creationId="{99181467-D77C-0408-CFCA-31187B07325C}"/>
          </ac:picMkLst>
        </pc:picChg>
        <pc:picChg chg="add del">
          <ac:chgData name="Peter Jones" userId="0e2950338fd36735" providerId="LiveId" clId="{51599609-EC5A-478B-8391-D1B2D9D23011}" dt="2023-07-28T01:05:54.546" v="2843" actId="478"/>
          <ac:picMkLst>
            <pc:docMk/>
            <pc:sldMk cId="3797030801" sldId="343"/>
            <ac:picMk id="14340" creationId="{0DBAA988-943F-2108-B6D7-C180B945751E}"/>
          </ac:picMkLst>
        </pc:pic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584209063" sldId="344"/>
        </pc:sldMkLst>
      </pc:sldChg>
      <pc:sldChg chg="addSp modSp add mod ord">
        <pc:chgData name="Peter Jones" userId="0e2950338fd36735" providerId="LiveId" clId="{51599609-EC5A-478B-8391-D1B2D9D23011}" dt="2023-07-28T01:11:21.928" v="2883" actId="1076"/>
        <pc:sldMkLst>
          <pc:docMk/>
          <pc:sldMk cId="3779175709" sldId="344"/>
        </pc:sldMkLst>
        <pc:spChg chg="add mod">
          <ac:chgData name="Peter Jones" userId="0e2950338fd36735" providerId="LiveId" clId="{51599609-EC5A-478B-8391-D1B2D9D23011}" dt="2023-07-28T01:11:21.928" v="2883" actId="1076"/>
          <ac:spMkLst>
            <pc:docMk/>
            <pc:sldMk cId="3779175709" sldId="344"/>
            <ac:spMk id="3" creationId="{760D5244-EF00-EC7F-6D7E-1130591FF385}"/>
          </ac:spMkLst>
        </pc:spChg>
        <pc:spChg chg="add mod">
          <ac:chgData name="Peter Jones" userId="0e2950338fd36735" providerId="LiveId" clId="{51599609-EC5A-478B-8391-D1B2D9D23011}" dt="2023-07-28T01:11:15.778" v="2882" actId="14100"/>
          <ac:spMkLst>
            <pc:docMk/>
            <pc:sldMk cId="3779175709" sldId="344"/>
            <ac:spMk id="5" creationId="{E60F103E-76B9-5DB6-F518-AE649E907924}"/>
          </ac:spMkLst>
        </pc:spChg>
        <pc:picChg chg="add mod modCrop">
          <ac:chgData name="Peter Jones" userId="0e2950338fd36735" providerId="LiveId" clId="{51599609-EC5A-478B-8391-D1B2D9D23011}" dt="2023-07-28T01:09:58.416" v="2854" actId="14100"/>
          <ac:picMkLst>
            <pc:docMk/>
            <pc:sldMk cId="3779175709" sldId="344"/>
            <ac:picMk id="2" creationId="{552258C7-21EE-CA12-C83F-337047190D70}"/>
          </ac:picMkLst>
        </pc:picChg>
        <pc:picChg chg="add">
          <ac:chgData name="Peter Jones" userId="0e2950338fd36735" providerId="LiveId" clId="{51599609-EC5A-478B-8391-D1B2D9D23011}" dt="2023-07-28T01:08:42.197" v="2846"/>
          <ac:picMkLst>
            <pc:docMk/>
            <pc:sldMk cId="3779175709" sldId="344"/>
            <ac:picMk id="15362" creationId="{3AF0818D-A9C7-47CD-5C83-CD6E908C6D34}"/>
          </ac:picMkLst>
        </pc:picChg>
        <pc:picChg chg="add mod">
          <ac:chgData name="Peter Jones" userId="0e2950338fd36735" providerId="LiveId" clId="{51599609-EC5A-478B-8391-D1B2D9D23011}" dt="2023-07-28T01:10:04.013" v="2856" actId="14100"/>
          <ac:picMkLst>
            <pc:docMk/>
            <pc:sldMk cId="3779175709" sldId="344"/>
            <ac:picMk id="15364" creationId="{A999DA6C-9355-86B1-54F0-24A337306846}"/>
          </ac:picMkLst>
        </pc:picChg>
      </pc:sldChg>
      <pc:sldChg chg="addSp modSp add del ord">
        <pc:chgData name="Peter Jones" userId="0e2950338fd36735" providerId="LiveId" clId="{51599609-EC5A-478B-8391-D1B2D9D23011}" dt="2023-08-03T01:39:33.907" v="3032" actId="47"/>
        <pc:sldMkLst>
          <pc:docMk/>
          <pc:sldMk cId="2124207594" sldId="345"/>
        </pc:sldMkLst>
        <pc:picChg chg="add mod">
          <ac:chgData name="Peter Jones" userId="0e2950338fd36735" providerId="LiveId" clId="{51599609-EC5A-478B-8391-D1B2D9D23011}" dt="2023-07-28T18:05:23.617" v="2947" actId="1036"/>
          <ac:picMkLst>
            <pc:docMk/>
            <pc:sldMk cId="2124207594" sldId="345"/>
            <ac:picMk id="17410" creationId="{3C824CDF-314E-3138-2ED8-5B0B91349568}"/>
          </ac:picMkLst>
        </pc:pic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3718212401" sldId="345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993479306" sldId="346"/>
        </pc:sldMkLst>
      </pc:sldChg>
      <pc:sldChg chg="add del">
        <pc:chgData name="Peter Jones" userId="0e2950338fd36735" providerId="LiveId" clId="{51599609-EC5A-478B-8391-D1B2D9D23011}" dt="2023-07-29T21:07:41.039" v="3012" actId="47"/>
        <pc:sldMkLst>
          <pc:docMk/>
          <pc:sldMk cId="2022254815" sldId="346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2018904701" sldId="347"/>
        </pc:sldMkLst>
      </pc:sldChg>
      <pc:sldChg chg="add del">
        <pc:chgData name="Peter Jones" userId="0e2950338fd36735" providerId="LiveId" clId="{51599609-EC5A-478B-8391-D1B2D9D23011}" dt="2023-07-29T21:07:40.773" v="3011" actId="47"/>
        <pc:sldMkLst>
          <pc:docMk/>
          <pc:sldMk cId="4066781348" sldId="347"/>
        </pc:sldMkLst>
      </pc:sldChg>
      <pc:sldChg chg="add del">
        <pc:chgData name="Peter Jones" userId="0e2950338fd36735" providerId="LiveId" clId="{51599609-EC5A-478B-8391-D1B2D9D23011}" dt="2023-07-29T21:07:40.523" v="3010" actId="47"/>
        <pc:sldMkLst>
          <pc:docMk/>
          <pc:sldMk cId="3478705907" sldId="348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3480279801" sldId="348"/>
        </pc:sldMkLst>
      </pc:sldChg>
      <pc:sldChg chg="add del">
        <pc:chgData name="Peter Jones" userId="0e2950338fd36735" providerId="LiveId" clId="{51599609-EC5A-478B-8391-D1B2D9D23011}" dt="2023-07-29T21:07:40.258" v="3009" actId="47"/>
        <pc:sldMkLst>
          <pc:docMk/>
          <pc:sldMk cId="969008256" sldId="349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3224383138" sldId="349"/>
        </pc:sldMkLst>
      </pc:sldChg>
      <pc:sldChg chg="add del">
        <pc:chgData name="Peter Jones" userId="0e2950338fd36735" providerId="LiveId" clId="{51599609-EC5A-478B-8391-D1B2D9D23011}" dt="2023-07-29T21:07:40.038" v="3008" actId="47"/>
        <pc:sldMkLst>
          <pc:docMk/>
          <pc:sldMk cId="1575978762" sldId="350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2606568956" sldId="350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1841070002" sldId="351"/>
        </pc:sldMkLst>
      </pc:sldChg>
      <pc:sldChg chg="add del">
        <pc:chgData name="Peter Jones" userId="0e2950338fd36735" providerId="LiveId" clId="{51599609-EC5A-478B-8391-D1B2D9D23011}" dt="2023-07-29T21:07:39.788" v="3007" actId="47"/>
        <pc:sldMkLst>
          <pc:docMk/>
          <pc:sldMk cId="3924598754" sldId="351"/>
        </pc:sldMkLst>
      </pc:sldChg>
      <pc:sldChg chg="add del">
        <pc:chgData name="Peter Jones" userId="0e2950338fd36735" providerId="LiveId" clId="{51599609-EC5A-478B-8391-D1B2D9D23011}" dt="2023-07-29T21:07:39.554" v="3006" actId="47"/>
        <pc:sldMkLst>
          <pc:docMk/>
          <pc:sldMk cId="4063585230" sldId="352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2728983188" sldId="353"/>
        </pc:sldMkLst>
      </pc:sldChg>
      <pc:sldChg chg="add del">
        <pc:chgData name="Peter Jones" userId="0e2950338fd36735" providerId="LiveId" clId="{51599609-EC5A-478B-8391-D1B2D9D23011}" dt="2023-07-29T21:07:39.304" v="3005" actId="47"/>
        <pc:sldMkLst>
          <pc:docMk/>
          <pc:sldMk cId="3916417343" sldId="353"/>
        </pc:sldMkLst>
      </pc:sldChg>
      <pc:sldChg chg="add del">
        <pc:chgData name="Peter Jones" userId="0e2950338fd36735" providerId="LiveId" clId="{51599609-EC5A-478B-8391-D1B2D9D23011}" dt="2023-07-29T21:07:39.083" v="3004" actId="47"/>
        <pc:sldMkLst>
          <pc:docMk/>
          <pc:sldMk cId="945982101" sldId="354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3046779933" sldId="354"/>
        </pc:sldMkLst>
      </pc:sldChg>
      <pc:sldChg chg="add del">
        <pc:chgData name="Peter Jones" userId="0e2950338fd36735" providerId="LiveId" clId="{51599609-EC5A-478B-8391-D1B2D9D23011}" dt="2023-07-29T21:07:38.832" v="3003" actId="47"/>
        <pc:sldMkLst>
          <pc:docMk/>
          <pc:sldMk cId="285380593" sldId="355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1753665948" sldId="355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2151253071" sldId="356"/>
        </pc:sldMkLst>
      </pc:sldChg>
      <pc:sldChg chg="add del">
        <pc:chgData name="Peter Jones" userId="0e2950338fd36735" providerId="LiveId" clId="{51599609-EC5A-478B-8391-D1B2D9D23011}" dt="2023-07-29T21:07:38.613" v="3002" actId="47"/>
        <pc:sldMkLst>
          <pc:docMk/>
          <pc:sldMk cId="2225447825" sldId="356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2585641847" sldId="357"/>
        </pc:sldMkLst>
      </pc:sldChg>
      <pc:sldChg chg="add del">
        <pc:chgData name="Peter Jones" userId="0e2950338fd36735" providerId="LiveId" clId="{51599609-EC5A-478B-8391-D1B2D9D23011}" dt="2023-07-29T21:07:38.394" v="3001" actId="47"/>
        <pc:sldMkLst>
          <pc:docMk/>
          <pc:sldMk cId="3402771768" sldId="357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736247851" sldId="358"/>
        </pc:sldMkLst>
      </pc:sldChg>
      <pc:sldChg chg="add del">
        <pc:chgData name="Peter Jones" userId="0e2950338fd36735" providerId="LiveId" clId="{51599609-EC5A-478B-8391-D1B2D9D23011}" dt="2023-07-29T21:07:38.143" v="3000" actId="47"/>
        <pc:sldMkLst>
          <pc:docMk/>
          <pc:sldMk cId="4072246151" sldId="358"/>
        </pc:sldMkLst>
      </pc:sldChg>
      <pc:sldChg chg="add del">
        <pc:chgData name="Peter Jones" userId="0e2950338fd36735" providerId="LiveId" clId="{51599609-EC5A-478B-8391-D1B2D9D23011}" dt="2023-07-29T21:07:37.921" v="2999" actId="47"/>
        <pc:sldMkLst>
          <pc:docMk/>
          <pc:sldMk cId="1284679255" sldId="359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1718274770" sldId="359"/>
        </pc:sldMkLst>
      </pc:sldChg>
      <pc:sldChg chg="add del">
        <pc:chgData name="Peter Jones" userId="0e2950338fd36735" providerId="LiveId" clId="{51599609-EC5A-478B-8391-D1B2D9D23011}" dt="2023-07-29T21:07:37.638" v="2998" actId="47"/>
        <pc:sldMkLst>
          <pc:docMk/>
          <pc:sldMk cId="2071732366" sldId="360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2339875906" sldId="360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162690306" sldId="361"/>
        </pc:sldMkLst>
      </pc:sldChg>
      <pc:sldChg chg="add del">
        <pc:chgData name="Peter Jones" userId="0e2950338fd36735" providerId="LiveId" clId="{51599609-EC5A-478B-8391-D1B2D9D23011}" dt="2023-07-29T21:07:37.356" v="2997" actId="47"/>
        <pc:sldMkLst>
          <pc:docMk/>
          <pc:sldMk cId="991440192" sldId="361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2770366103" sldId="362"/>
        </pc:sldMkLst>
      </pc:sldChg>
      <pc:sldChg chg="add del">
        <pc:chgData name="Peter Jones" userId="0e2950338fd36735" providerId="LiveId" clId="{51599609-EC5A-478B-8391-D1B2D9D23011}" dt="2023-07-29T21:07:36.964" v="2996" actId="47"/>
        <pc:sldMkLst>
          <pc:docMk/>
          <pc:sldMk cId="3690403751" sldId="362"/>
        </pc:sldMkLst>
      </pc:sldChg>
      <pc:sldChg chg="add del">
        <pc:chgData name="Peter Jones" userId="0e2950338fd36735" providerId="LiveId" clId="{51599609-EC5A-478B-8391-D1B2D9D23011}" dt="2023-07-29T21:07:36.527" v="2995" actId="47"/>
        <pc:sldMkLst>
          <pc:docMk/>
          <pc:sldMk cId="1659107349" sldId="363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2439835452" sldId="364"/>
        </pc:sldMkLst>
      </pc:sldChg>
      <pc:sldChg chg="add del">
        <pc:chgData name="Peter Jones" userId="0e2950338fd36735" providerId="LiveId" clId="{51599609-EC5A-478B-8391-D1B2D9D23011}" dt="2023-07-29T21:07:36.038" v="2994" actId="47"/>
        <pc:sldMkLst>
          <pc:docMk/>
          <pc:sldMk cId="2978419657" sldId="364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3400788291" sldId="365"/>
        </pc:sldMkLst>
      </pc:sldChg>
      <pc:sldChg chg="add del">
        <pc:chgData name="Peter Jones" userId="0e2950338fd36735" providerId="LiveId" clId="{51599609-EC5A-478B-8391-D1B2D9D23011}" dt="2023-07-29T21:07:35.287" v="2993" actId="47"/>
        <pc:sldMkLst>
          <pc:docMk/>
          <pc:sldMk cId="3959272002" sldId="365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747845702" sldId="366"/>
        </pc:sldMkLst>
      </pc:sldChg>
      <pc:sldChg chg="add del">
        <pc:chgData name="Peter Jones" userId="0e2950338fd36735" providerId="LiveId" clId="{51599609-EC5A-478B-8391-D1B2D9D23011}" dt="2023-07-27T20:10:25.328" v="433" actId="47"/>
        <pc:sldMkLst>
          <pc:docMk/>
          <pc:sldMk cId="1173267824" sldId="366"/>
        </pc:sldMkLst>
      </pc:sldChg>
      <pc:sldChg chg="addSp delSp modSp add del mod modAnim">
        <pc:chgData name="Peter Jones" userId="0e2950338fd36735" providerId="LiveId" clId="{51599609-EC5A-478B-8391-D1B2D9D23011}" dt="2023-08-10T08:11:19.776" v="5453" actId="47"/>
        <pc:sldMkLst>
          <pc:docMk/>
          <pc:sldMk cId="2549466131" sldId="366"/>
        </pc:sldMkLst>
        <pc:spChg chg="add mod">
          <ac:chgData name="Peter Jones" userId="0e2950338fd36735" providerId="LiveId" clId="{51599609-EC5A-478B-8391-D1B2D9D23011}" dt="2023-08-03T14:12:37.908" v="5177" actId="1076"/>
          <ac:spMkLst>
            <pc:docMk/>
            <pc:sldMk cId="2549466131" sldId="366"/>
            <ac:spMk id="2" creationId="{70F8FAB5-EC30-6C28-67B1-CE2B4BD8DD9A}"/>
          </ac:spMkLst>
        </pc:spChg>
        <pc:spChg chg="mod">
          <ac:chgData name="Peter Jones" userId="0e2950338fd36735" providerId="LiveId" clId="{51599609-EC5A-478B-8391-D1B2D9D23011}" dt="2023-08-03T05:33:09.408" v="3311" actId="403"/>
          <ac:spMkLst>
            <pc:docMk/>
            <pc:sldMk cId="2549466131" sldId="366"/>
            <ac:spMk id="3" creationId="{3745FDEE-6C8E-51D0-B70F-7E5333FE99F4}"/>
          </ac:spMkLst>
        </pc:spChg>
        <pc:spChg chg="add mod">
          <ac:chgData name="Peter Jones" userId="0e2950338fd36735" providerId="LiveId" clId="{51599609-EC5A-478B-8391-D1B2D9D23011}" dt="2023-08-03T15:10:26.518" v="5215" actId="123"/>
          <ac:spMkLst>
            <pc:docMk/>
            <pc:sldMk cId="2549466131" sldId="366"/>
            <ac:spMk id="6" creationId="{2BA6BBE9-B281-2218-D14D-532F0AB152FE}"/>
          </ac:spMkLst>
        </pc:spChg>
        <pc:picChg chg="del">
          <ac:chgData name="Peter Jones" userId="0e2950338fd36735" providerId="LiveId" clId="{51599609-EC5A-478B-8391-D1B2D9D23011}" dt="2023-07-27T20:10:33.942" v="436" actId="478"/>
          <ac:picMkLst>
            <pc:docMk/>
            <pc:sldMk cId="2549466131" sldId="366"/>
            <ac:picMk id="2050" creationId="{1C56CD0C-F858-157E-7B7A-401CBC09AB6E}"/>
          </ac:picMkLst>
        </pc:picChg>
        <pc:picChg chg="del">
          <ac:chgData name="Peter Jones" userId="0e2950338fd36735" providerId="LiveId" clId="{51599609-EC5A-478B-8391-D1B2D9D23011}" dt="2023-07-27T20:10:32.059" v="435" actId="478"/>
          <ac:picMkLst>
            <pc:docMk/>
            <pc:sldMk cId="2549466131" sldId="366"/>
            <ac:picMk id="2052" creationId="{1D75EFB9-A5AC-E4C1-8139-F235DAB28AA9}"/>
          </ac:picMkLst>
        </pc:picChg>
      </pc:sldChg>
      <pc:sldChg chg="add del ord">
        <pc:chgData name="Peter Jones" userId="0e2950338fd36735" providerId="LiveId" clId="{51599609-EC5A-478B-8391-D1B2D9D23011}" dt="2023-08-03T13:47:48.282" v="4978" actId="47"/>
        <pc:sldMkLst>
          <pc:docMk/>
          <pc:sldMk cId="1256800416" sldId="367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1330183991" sldId="367"/>
        </pc:sldMkLst>
      </pc:sldChg>
      <pc:sldChg chg="addSp delSp modSp add del mod delAnim modAnim">
        <pc:chgData name="Peter Jones" userId="0e2950338fd36735" providerId="LiveId" clId="{51599609-EC5A-478B-8391-D1B2D9D23011}" dt="2023-08-03T16:56:39.692" v="5362" actId="47"/>
        <pc:sldMkLst>
          <pc:docMk/>
          <pc:sldMk cId="1086127896" sldId="368"/>
        </pc:sldMkLst>
        <pc:spChg chg="add del mod">
          <ac:chgData name="Peter Jones" userId="0e2950338fd36735" providerId="LiveId" clId="{51599609-EC5A-478B-8391-D1B2D9D23011}" dt="2023-08-03T05:50:58.609" v="3700" actId="478"/>
          <ac:spMkLst>
            <pc:docMk/>
            <pc:sldMk cId="1086127896" sldId="368"/>
            <ac:spMk id="2" creationId="{8DB769DC-C479-7597-BF41-27C0D48F17ED}"/>
          </ac:spMkLst>
        </pc:spChg>
        <pc:spChg chg="mod">
          <ac:chgData name="Peter Jones" userId="0e2950338fd36735" providerId="LiveId" clId="{51599609-EC5A-478B-8391-D1B2D9D23011}" dt="2023-08-03T04:59:00.848" v="3166" actId="207"/>
          <ac:spMkLst>
            <pc:docMk/>
            <pc:sldMk cId="1086127896" sldId="368"/>
            <ac:spMk id="3" creationId="{DF47203A-3A06-4ABD-3EF8-ED03BABEA8B8}"/>
          </ac:spMkLst>
        </pc:spChg>
        <pc:spChg chg="add del mod">
          <ac:chgData name="Peter Jones" userId="0e2950338fd36735" providerId="LiveId" clId="{51599609-EC5A-478B-8391-D1B2D9D23011}" dt="2023-08-03T05:51:03.001" v="3701" actId="478"/>
          <ac:spMkLst>
            <pc:docMk/>
            <pc:sldMk cId="1086127896" sldId="368"/>
            <ac:spMk id="5" creationId="{7FE40510-0FCD-ADDD-47A0-13E1E0F78F17}"/>
          </ac:spMkLst>
        </pc:sp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3502197487" sldId="368"/>
        </pc:sldMkLst>
      </pc:sldChg>
      <pc:sldChg chg="addSp delSp modSp add del mod delAnim modAnim">
        <pc:chgData name="Peter Jones" userId="0e2950338fd36735" providerId="LiveId" clId="{51599609-EC5A-478B-8391-D1B2D9D23011}" dt="2023-08-03T17:03:15.308" v="5437" actId="47"/>
        <pc:sldMkLst>
          <pc:docMk/>
          <pc:sldMk cId="149463634" sldId="369"/>
        </pc:sldMkLst>
        <pc:spChg chg="mod">
          <ac:chgData name="Peter Jones" userId="0e2950338fd36735" providerId="LiveId" clId="{51599609-EC5A-478B-8391-D1B2D9D23011}" dt="2023-08-03T06:32:39.958" v="3905" actId="207"/>
          <ac:spMkLst>
            <pc:docMk/>
            <pc:sldMk cId="149463634" sldId="369"/>
            <ac:spMk id="3" creationId="{FCF672E6-CA54-FE54-524C-06BA74F48FDA}"/>
          </ac:spMkLst>
        </pc:spChg>
        <pc:spChg chg="add del mod topLvl">
          <ac:chgData name="Peter Jones" userId="0e2950338fd36735" providerId="LiveId" clId="{51599609-EC5A-478B-8391-D1B2D9D23011}" dt="2023-08-03T06:31:18.923" v="3902" actId="478"/>
          <ac:spMkLst>
            <pc:docMk/>
            <pc:sldMk cId="149463634" sldId="369"/>
            <ac:spMk id="5" creationId="{B66AE8C2-5DE0-7B85-84B1-8F08AD248712}"/>
          </ac:spMkLst>
        </pc:spChg>
        <pc:spChg chg="add mod">
          <ac:chgData name="Peter Jones" userId="0e2950338fd36735" providerId="LiveId" clId="{51599609-EC5A-478B-8391-D1B2D9D23011}" dt="2023-07-27T22:16:38.652" v="2077" actId="164"/>
          <ac:spMkLst>
            <pc:docMk/>
            <pc:sldMk cId="149463634" sldId="369"/>
            <ac:spMk id="7" creationId="{D4538A54-241D-4257-4F34-8CA6C4E99337}"/>
          </ac:spMkLst>
        </pc:spChg>
        <pc:spChg chg="add mod">
          <ac:chgData name="Peter Jones" userId="0e2950338fd36735" providerId="LiveId" clId="{51599609-EC5A-478B-8391-D1B2D9D23011}" dt="2023-07-27T22:16:38.652" v="2077" actId="164"/>
          <ac:spMkLst>
            <pc:docMk/>
            <pc:sldMk cId="149463634" sldId="369"/>
            <ac:spMk id="11" creationId="{598AC539-16F6-D098-B157-435BD52E19FB}"/>
          </ac:spMkLst>
        </pc:spChg>
        <pc:spChg chg="add del mod topLvl">
          <ac:chgData name="Peter Jones" userId="0e2950338fd36735" providerId="LiveId" clId="{51599609-EC5A-478B-8391-D1B2D9D23011}" dt="2023-08-03T06:31:23.065" v="3903" actId="478"/>
          <ac:spMkLst>
            <pc:docMk/>
            <pc:sldMk cId="149463634" sldId="369"/>
            <ac:spMk id="15" creationId="{D7E1450D-B62B-0995-C41B-83007F2F1707}"/>
          </ac:spMkLst>
        </pc:spChg>
        <pc:grpChg chg="add mod">
          <ac:chgData name="Peter Jones" userId="0e2950338fd36735" providerId="LiveId" clId="{51599609-EC5A-478B-8391-D1B2D9D23011}" dt="2023-07-27T22:16:43.707" v="2084" actId="1037"/>
          <ac:grpSpMkLst>
            <pc:docMk/>
            <pc:sldMk cId="149463634" sldId="369"/>
            <ac:grpSpMk id="14" creationId="{8000D3E0-F068-B9E7-E3B2-FEBAFAD8DCCE}"/>
          </ac:grpSpMkLst>
        </pc:grpChg>
        <pc:grpChg chg="add del mod">
          <ac:chgData name="Peter Jones" userId="0e2950338fd36735" providerId="LiveId" clId="{51599609-EC5A-478B-8391-D1B2D9D23011}" dt="2023-08-03T06:31:18.923" v="3902" actId="478"/>
          <ac:grpSpMkLst>
            <pc:docMk/>
            <pc:sldMk cId="149463634" sldId="369"/>
            <ac:grpSpMk id="16" creationId="{E2E54EDF-485A-8FC4-C908-48B4ECDAFB7B}"/>
          </ac:grpSpMkLst>
        </pc:grpChg>
        <pc:picChg chg="add del mod">
          <ac:chgData name="Peter Jones" userId="0e2950338fd36735" providerId="LiveId" clId="{51599609-EC5A-478B-8391-D1B2D9D23011}" dt="2023-08-03T15:23:12.786" v="5354" actId="478"/>
          <ac:picMkLst>
            <pc:docMk/>
            <pc:sldMk cId="149463634" sldId="369"/>
            <ac:picMk id="2" creationId="{731F108D-91D0-09DC-614E-2097C534935C}"/>
          </ac:picMkLst>
        </pc:picChg>
        <pc:cxnChg chg="add mod">
          <ac:chgData name="Peter Jones" userId="0e2950338fd36735" providerId="LiveId" clId="{51599609-EC5A-478B-8391-D1B2D9D23011}" dt="2023-07-27T22:16:38.652" v="2077" actId="164"/>
          <ac:cxnSpMkLst>
            <pc:docMk/>
            <pc:sldMk cId="149463634" sldId="369"/>
            <ac:cxnSpMk id="13" creationId="{74607EFF-33F9-BC21-1FFC-84CF8A8EB807}"/>
          </ac:cxnSpMkLst>
        </pc:cxn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2616096679" sldId="369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644917515" sldId="370"/>
        </pc:sldMkLst>
      </pc:sldChg>
      <pc:sldChg chg="addSp modSp add mod ord modAnim">
        <pc:chgData name="Peter Jones" userId="0e2950338fd36735" providerId="LiveId" clId="{51599609-EC5A-478B-8391-D1B2D9D23011}" dt="2023-08-14T20:05:11.709" v="5551"/>
        <pc:sldMkLst>
          <pc:docMk/>
          <pc:sldMk cId="1051457566" sldId="370"/>
        </pc:sldMkLst>
        <pc:spChg chg="add mod">
          <ac:chgData name="Peter Jones" userId="0e2950338fd36735" providerId="LiveId" clId="{51599609-EC5A-478B-8391-D1B2D9D23011}" dt="2023-07-27T22:29:58.738" v="2153" actId="14100"/>
          <ac:spMkLst>
            <pc:docMk/>
            <pc:sldMk cId="1051457566" sldId="370"/>
            <ac:spMk id="2" creationId="{E54507BC-4A54-C186-4BDA-E086B298ABAC}"/>
          </ac:spMkLst>
        </pc:spChg>
        <pc:spChg chg="mod">
          <ac:chgData name="Peter Jones" userId="0e2950338fd36735" providerId="LiveId" clId="{51599609-EC5A-478B-8391-D1B2D9D23011}" dt="2023-07-27T22:19:17.804" v="2108" actId="207"/>
          <ac:spMkLst>
            <pc:docMk/>
            <pc:sldMk cId="1051457566" sldId="370"/>
            <ac:spMk id="3" creationId="{937CF83D-37D7-478C-03FE-3CDADC29FC1A}"/>
          </ac:spMkLst>
        </pc:spChg>
        <pc:picChg chg="add mod">
          <ac:chgData name="Peter Jones" userId="0e2950338fd36735" providerId="LiveId" clId="{51599609-EC5A-478B-8391-D1B2D9D23011}" dt="2023-07-27T22:29:49.213" v="2152" actId="14100"/>
          <ac:picMkLst>
            <pc:docMk/>
            <pc:sldMk cId="1051457566" sldId="370"/>
            <ac:picMk id="9218" creationId="{61C42768-EDC7-0D0D-55B3-C660C16D1627}"/>
          </ac:picMkLst>
        </pc:picChg>
      </pc:sldChg>
      <pc:sldChg chg="addSp modSp add mod ord">
        <pc:chgData name="Peter Jones" userId="0e2950338fd36735" providerId="LiveId" clId="{51599609-EC5A-478B-8391-D1B2D9D23011}" dt="2023-08-14T20:25:45.414" v="5999"/>
        <pc:sldMkLst>
          <pc:docMk/>
          <pc:sldMk cId="3291694735" sldId="371"/>
        </pc:sldMkLst>
        <pc:spChg chg="add mod">
          <ac:chgData name="Peter Jones" userId="0e2950338fd36735" providerId="LiveId" clId="{51599609-EC5A-478B-8391-D1B2D9D23011}" dt="2023-07-27T22:47:42.391" v="2409" actId="1076"/>
          <ac:spMkLst>
            <pc:docMk/>
            <pc:sldMk cId="3291694735" sldId="371"/>
            <ac:spMk id="3" creationId="{EF4ACA96-1870-AB7B-D714-410A0C11EDB0}"/>
          </ac:spMkLst>
        </pc:spChg>
        <pc:spChg chg="add mod">
          <ac:chgData name="Peter Jones" userId="0e2950338fd36735" providerId="LiveId" clId="{51599609-EC5A-478B-8391-D1B2D9D23011}" dt="2023-07-27T22:42:21.749" v="2238" actId="692"/>
          <ac:spMkLst>
            <pc:docMk/>
            <pc:sldMk cId="3291694735" sldId="371"/>
            <ac:spMk id="5" creationId="{FF9526D8-649E-D585-36B7-B9205745CCD3}"/>
          </ac:spMkLst>
        </pc:spChg>
        <pc:spChg chg="mod">
          <ac:chgData name="Peter Jones" userId="0e2950338fd36735" providerId="LiveId" clId="{51599609-EC5A-478B-8391-D1B2D9D23011}" dt="2023-07-27T22:39:58.736" v="2190" actId="207"/>
          <ac:spMkLst>
            <pc:docMk/>
            <pc:sldMk cId="3291694735" sldId="371"/>
            <ac:spMk id="6" creationId="{69A3A7BC-C540-2A82-A230-A1C631E09749}"/>
          </ac:spMkLst>
        </pc:spChg>
        <pc:spChg chg="add mod">
          <ac:chgData name="Peter Jones" userId="0e2950338fd36735" providerId="LiveId" clId="{51599609-EC5A-478B-8391-D1B2D9D23011}" dt="2023-07-27T22:43:46.622" v="2318" actId="1036"/>
          <ac:spMkLst>
            <pc:docMk/>
            <pc:sldMk cId="3291694735" sldId="371"/>
            <ac:spMk id="7" creationId="{A6B3F2A1-DD01-9C37-B0AD-27B292B58068}"/>
          </ac:spMkLst>
        </pc:spChg>
        <pc:spChg chg="mod">
          <ac:chgData name="Peter Jones" userId="0e2950338fd36735" providerId="LiveId" clId="{51599609-EC5A-478B-8391-D1B2D9D23011}" dt="2023-07-27T22:40:04.149" v="2191" actId="207"/>
          <ac:spMkLst>
            <pc:docMk/>
            <pc:sldMk cId="3291694735" sldId="371"/>
            <ac:spMk id="11" creationId="{66716AFB-4423-B146-C0AF-C12BA4BECFB2}"/>
          </ac:spMkLst>
        </pc:sp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4249091203" sldId="371"/>
        </pc:sldMkLst>
      </pc:sldChg>
      <pc:sldChg chg="addSp delSp modSp add mod ord">
        <pc:chgData name="Peter Jones" userId="0e2950338fd36735" providerId="LiveId" clId="{51599609-EC5A-478B-8391-D1B2D9D23011}" dt="2023-08-03T18:08:46.071" v="5450" actId="6549"/>
        <pc:sldMkLst>
          <pc:docMk/>
          <pc:sldMk cId="1580567934" sldId="372"/>
        </pc:sldMkLst>
        <pc:spChg chg="mod">
          <ac:chgData name="Peter Jones" userId="0e2950338fd36735" providerId="LiveId" clId="{51599609-EC5A-478B-8391-D1B2D9D23011}" dt="2023-08-03T18:08:46.071" v="5450" actId="6549"/>
          <ac:spMkLst>
            <pc:docMk/>
            <pc:sldMk cId="1580567934" sldId="372"/>
            <ac:spMk id="3" creationId="{FE724CED-9967-E960-F03B-842CA4E4689E}"/>
          </ac:spMkLst>
        </pc:spChg>
        <pc:picChg chg="add del mod">
          <ac:chgData name="Peter Jones" userId="0e2950338fd36735" providerId="LiveId" clId="{51599609-EC5A-478B-8391-D1B2D9D23011}" dt="2023-07-28T00:00:36.110" v="2541" actId="478"/>
          <ac:picMkLst>
            <pc:docMk/>
            <pc:sldMk cId="1580567934" sldId="372"/>
            <ac:picMk id="2" creationId="{C33579AC-2C54-EC6F-6D59-1B71CF620D9D}"/>
          </ac:picMkLst>
        </pc:pic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2706839147" sldId="372"/>
        </pc:sldMkLst>
      </pc:sldChg>
      <pc:sldChg chg="modSp add del mod">
        <pc:chgData name="Peter Jones" userId="0e2950338fd36735" providerId="LiveId" clId="{51599609-EC5A-478B-8391-D1B2D9D23011}" dt="2023-08-03T06:46:57.783" v="3959" actId="47"/>
        <pc:sldMkLst>
          <pc:docMk/>
          <pc:sldMk cId="1991124684" sldId="373"/>
        </pc:sldMkLst>
        <pc:spChg chg="mod">
          <ac:chgData name="Peter Jones" userId="0e2950338fd36735" providerId="LiveId" clId="{51599609-EC5A-478B-8391-D1B2D9D23011}" dt="2023-07-27T23:49:51.282" v="2515" actId="207"/>
          <ac:spMkLst>
            <pc:docMk/>
            <pc:sldMk cId="1991124684" sldId="373"/>
            <ac:spMk id="3" creationId="{FE724CED-9967-E960-F03B-842CA4E4689E}"/>
          </ac:spMkLst>
        </pc:sp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3637004867" sldId="373"/>
        </pc:sldMkLst>
      </pc:sldChg>
      <pc:sldChg chg="modSp add del mod">
        <pc:chgData name="Peter Jones" userId="0e2950338fd36735" providerId="LiveId" clId="{51599609-EC5A-478B-8391-D1B2D9D23011}" dt="2023-08-03T06:47:29.403" v="3960" actId="47"/>
        <pc:sldMkLst>
          <pc:docMk/>
          <pc:sldMk cId="1953791977" sldId="374"/>
        </pc:sldMkLst>
        <pc:spChg chg="mod">
          <ac:chgData name="Peter Jones" userId="0e2950338fd36735" providerId="LiveId" clId="{51599609-EC5A-478B-8391-D1B2D9D23011}" dt="2023-07-28T00:00:19.825" v="2539" actId="1076"/>
          <ac:spMkLst>
            <pc:docMk/>
            <pc:sldMk cId="1953791977" sldId="374"/>
            <ac:spMk id="3" creationId="{FE724CED-9967-E960-F03B-842CA4E4689E}"/>
          </ac:spMkLst>
        </pc:spChg>
        <pc:picChg chg="mod">
          <ac:chgData name="Peter Jones" userId="0e2950338fd36735" providerId="LiveId" clId="{51599609-EC5A-478B-8391-D1B2D9D23011}" dt="2023-07-28T00:00:24.426" v="2540" actId="1076"/>
          <ac:picMkLst>
            <pc:docMk/>
            <pc:sldMk cId="1953791977" sldId="374"/>
            <ac:picMk id="2" creationId="{C33579AC-2C54-EC6F-6D59-1B71CF620D9D}"/>
          </ac:picMkLst>
        </pc:pic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4247592789" sldId="374"/>
        </pc:sldMkLst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2607575691" sldId="375"/>
        </pc:sldMkLst>
      </pc:sldChg>
      <pc:sldChg chg="addSp modSp add del mod">
        <pc:chgData name="Peter Jones" userId="0e2950338fd36735" providerId="LiveId" clId="{51599609-EC5A-478B-8391-D1B2D9D23011}" dt="2023-08-03T06:46:13.531" v="3958" actId="47"/>
        <pc:sldMkLst>
          <pc:docMk/>
          <pc:sldMk cId="4263406202" sldId="375"/>
        </pc:sldMkLst>
        <pc:spChg chg="add mod">
          <ac:chgData name="Peter Jones" userId="0e2950338fd36735" providerId="LiveId" clId="{51599609-EC5A-478B-8391-D1B2D9D23011}" dt="2023-07-28T00:17:06.311" v="2580" actId="207"/>
          <ac:spMkLst>
            <pc:docMk/>
            <pc:sldMk cId="4263406202" sldId="375"/>
            <ac:spMk id="5" creationId="{8656159D-20AD-DB52-9E40-4C102A7EB741}"/>
          </ac:spMkLst>
        </pc:sp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1443263516" sldId="376"/>
        </pc:sldMkLst>
      </pc:sldChg>
      <pc:sldChg chg="addSp delSp modSp add mod">
        <pc:chgData name="Peter Jones" userId="0e2950338fd36735" providerId="LiveId" clId="{51599609-EC5A-478B-8391-D1B2D9D23011}" dt="2023-08-03T01:40:55.709" v="3045" actId="1036"/>
        <pc:sldMkLst>
          <pc:docMk/>
          <pc:sldMk cId="1830906787" sldId="376"/>
        </pc:sldMkLst>
        <pc:spChg chg="del">
          <ac:chgData name="Peter Jones" userId="0e2950338fd36735" providerId="LiveId" clId="{51599609-EC5A-478B-8391-D1B2D9D23011}" dt="2023-07-28T17:58:50.745" v="2909" actId="478"/>
          <ac:spMkLst>
            <pc:docMk/>
            <pc:sldMk cId="1830906787" sldId="376"/>
            <ac:spMk id="3" creationId="{760D5244-EF00-EC7F-6D7E-1130591FF385}"/>
          </ac:spMkLst>
        </pc:spChg>
        <pc:spChg chg="del">
          <ac:chgData name="Peter Jones" userId="0e2950338fd36735" providerId="LiveId" clId="{51599609-EC5A-478B-8391-D1B2D9D23011}" dt="2023-07-28T01:11:34.703" v="2887" actId="478"/>
          <ac:spMkLst>
            <pc:docMk/>
            <pc:sldMk cId="1830906787" sldId="376"/>
            <ac:spMk id="5" creationId="{E60F103E-76B9-5DB6-F518-AE649E907924}"/>
          </ac:spMkLst>
        </pc:spChg>
        <pc:spChg chg="add del mod">
          <ac:chgData name="Peter Jones" userId="0e2950338fd36735" providerId="LiveId" clId="{51599609-EC5A-478B-8391-D1B2D9D23011}" dt="2023-07-28T17:58:26.461" v="2902" actId="478"/>
          <ac:spMkLst>
            <pc:docMk/>
            <pc:sldMk cId="1830906787" sldId="376"/>
            <ac:spMk id="6" creationId="{74699E37-E037-13EA-1395-AFF6AEA07135}"/>
          </ac:spMkLst>
        </pc:spChg>
        <pc:spChg chg="add del mod">
          <ac:chgData name="Peter Jones" userId="0e2950338fd36735" providerId="LiveId" clId="{51599609-EC5A-478B-8391-D1B2D9D23011}" dt="2023-08-03T01:40:19.953" v="3035" actId="478"/>
          <ac:spMkLst>
            <pc:docMk/>
            <pc:sldMk cId="1830906787" sldId="376"/>
            <ac:spMk id="11" creationId="{715FC4BC-EAAF-8ACE-F49A-6BD156CC3E19}"/>
          </ac:spMkLst>
        </pc:spChg>
        <pc:picChg chg="del">
          <ac:chgData name="Peter Jones" userId="0e2950338fd36735" providerId="LiveId" clId="{51599609-EC5A-478B-8391-D1B2D9D23011}" dt="2023-07-28T01:11:30.954" v="2885" actId="478"/>
          <ac:picMkLst>
            <pc:docMk/>
            <pc:sldMk cId="1830906787" sldId="376"/>
            <ac:picMk id="2" creationId="{552258C7-21EE-CA12-C83F-337047190D70}"/>
          </ac:picMkLst>
        </pc:picChg>
        <pc:picChg chg="del">
          <ac:chgData name="Peter Jones" userId="0e2950338fd36735" providerId="LiveId" clId="{51599609-EC5A-478B-8391-D1B2D9D23011}" dt="2023-07-28T01:11:32.589" v="2886" actId="478"/>
          <ac:picMkLst>
            <pc:docMk/>
            <pc:sldMk cId="1830906787" sldId="376"/>
            <ac:picMk id="15364" creationId="{A999DA6C-9355-86B1-54F0-24A337306846}"/>
          </ac:picMkLst>
        </pc:picChg>
        <pc:picChg chg="add mod">
          <ac:chgData name="Peter Jones" userId="0e2950338fd36735" providerId="LiveId" clId="{51599609-EC5A-478B-8391-D1B2D9D23011}" dt="2023-08-03T01:40:55.709" v="3045" actId="1036"/>
          <ac:picMkLst>
            <pc:docMk/>
            <pc:sldMk cId="1830906787" sldId="376"/>
            <ac:picMk id="16386" creationId="{876034F4-3C9C-370F-B844-0A4EFF737B3E}"/>
          </ac:picMkLst>
        </pc:picChg>
        <pc:picChg chg="add del mod">
          <ac:chgData name="Peter Jones" userId="0e2950338fd36735" providerId="LiveId" clId="{51599609-EC5A-478B-8391-D1B2D9D23011}" dt="2023-08-03T01:39:51.574" v="3033" actId="478"/>
          <ac:picMkLst>
            <pc:docMk/>
            <pc:sldMk cId="1830906787" sldId="376"/>
            <ac:picMk id="16388" creationId="{61B14B63-B12E-FBD0-5812-3C406DCC706B}"/>
          </ac:picMkLst>
        </pc:picChg>
      </pc:sldChg>
      <pc:sldChg chg="addSp delSp modSp add del mod modAnim">
        <pc:chgData name="Peter Jones" userId="0e2950338fd36735" providerId="LiveId" clId="{51599609-EC5A-478B-8391-D1B2D9D23011}" dt="2023-08-10T08:10:42.536" v="5452" actId="47"/>
        <pc:sldMkLst>
          <pc:docMk/>
          <pc:sldMk cId="726502584" sldId="377"/>
        </pc:sldMkLst>
        <pc:spChg chg="add mod">
          <ac:chgData name="Peter Jones" userId="0e2950338fd36735" providerId="LiveId" clId="{51599609-EC5A-478B-8391-D1B2D9D23011}" dt="2023-08-03T05:17:25.081" v="3280" actId="1037"/>
          <ac:spMkLst>
            <pc:docMk/>
            <pc:sldMk cId="726502584" sldId="377"/>
            <ac:spMk id="3" creationId="{2342B5BF-249D-C3B2-6D53-1B6A182F2A37}"/>
          </ac:spMkLst>
        </pc:spChg>
        <pc:picChg chg="add mod">
          <ac:chgData name="Peter Jones" userId="0e2950338fd36735" providerId="LiveId" clId="{51599609-EC5A-478B-8391-D1B2D9D23011}" dt="2023-08-03T05:16:00.430" v="3225" actId="1076"/>
          <ac:picMkLst>
            <pc:docMk/>
            <pc:sldMk cId="726502584" sldId="377"/>
            <ac:picMk id="2" creationId="{D232F122-AFD3-A4A3-607F-AE2C2F88B3C2}"/>
          </ac:picMkLst>
        </pc:picChg>
        <pc:picChg chg="del">
          <ac:chgData name="Peter Jones" userId="0e2950338fd36735" providerId="LiveId" clId="{51599609-EC5A-478B-8391-D1B2D9D23011}" dt="2023-07-28T18:08:30.988" v="2949" actId="478"/>
          <ac:picMkLst>
            <pc:docMk/>
            <pc:sldMk cId="726502584" sldId="377"/>
            <ac:picMk id="17410" creationId="{3C824CDF-314E-3138-2ED8-5B0B91349568}"/>
          </ac:picMkLst>
        </pc:picChg>
        <pc:picChg chg="add del mod">
          <ac:chgData name="Peter Jones" userId="0e2950338fd36735" providerId="LiveId" clId="{51599609-EC5A-478B-8391-D1B2D9D23011}" dt="2023-08-03T01:39:15.355" v="3026" actId="478"/>
          <ac:picMkLst>
            <pc:docMk/>
            <pc:sldMk cId="726502584" sldId="377"/>
            <ac:picMk id="18434" creationId="{C72C45BE-6ACF-235C-EC47-42A624544D5D}"/>
          </ac:picMkLst>
        </pc:picChg>
        <pc:cxnChg chg="add mod">
          <ac:chgData name="Peter Jones" userId="0e2950338fd36735" providerId="LiveId" clId="{51599609-EC5A-478B-8391-D1B2D9D23011}" dt="2023-08-03T05:18:38.033" v="3291" actId="692"/>
          <ac:cxnSpMkLst>
            <pc:docMk/>
            <pc:sldMk cId="726502584" sldId="377"/>
            <ac:cxnSpMk id="6" creationId="{15EA148A-2359-4DAD-775C-E16E40BDB1AF}"/>
          </ac:cxnSpMkLst>
        </pc:cxnChg>
      </pc:sldChg>
      <pc:sldChg chg="del">
        <pc:chgData name="Peter Jones" userId="0e2950338fd36735" providerId="LiveId" clId="{51599609-EC5A-478B-8391-D1B2D9D23011}" dt="2023-07-27T16:10:16.513" v="3" actId="47"/>
        <pc:sldMkLst>
          <pc:docMk/>
          <pc:sldMk cId="892779161" sldId="378"/>
        </pc:sldMkLst>
      </pc:sldChg>
      <pc:sldChg chg="add">
        <pc:chgData name="Peter Jones" userId="0e2950338fd36735" providerId="LiveId" clId="{51599609-EC5A-478B-8391-D1B2D9D23011}" dt="2023-08-03T06:49:42.140" v="3962"/>
        <pc:sldMkLst>
          <pc:docMk/>
          <pc:sldMk cId="2328365703" sldId="378"/>
        </pc:sldMkLst>
      </pc:sldChg>
      <pc:sldChg chg="addSp delSp modSp add del">
        <pc:chgData name="Peter Jones" userId="0e2950338fd36735" providerId="LiveId" clId="{51599609-EC5A-478B-8391-D1B2D9D23011}" dt="2023-08-03T01:39:31.819" v="3031" actId="47"/>
        <pc:sldMkLst>
          <pc:docMk/>
          <pc:sldMk cId="2846064366" sldId="378"/>
        </pc:sldMkLst>
        <pc:picChg chg="del">
          <ac:chgData name="Peter Jones" userId="0e2950338fd36735" providerId="LiveId" clId="{51599609-EC5A-478B-8391-D1B2D9D23011}" dt="2023-07-28T18:11:50.504" v="2952" actId="478"/>
          <ac:picMkLst>
            <pc:docMk/>
            <pc:sldMk cId="2846064366" sldId="378"/>
            <ac:picMk id="18434" creationId="{C72C45BE-6ACF-235C-EC47-42A624544D5D}"/>
          </ac:picMkLst>
        </pc:picChg>
        <pc:picChg chg="add del mod">
          <ac:chgData name="Peter Jones" userId="0e2950338fd36735" providerId="LiveId" clId="{51599609-EC5A-478B-8391-D1B2D9D23011}" dt="2023-08-03T01:38:49.522" v="3018" actId="21"/>
          <ac:picMkLst>
            <pc:docMk/>
            <pc:sldMk cId="2846064366" sldId="378"/>
            <ac:picMk id="19458" creationId="{7569FAF4-6C3C-28E2-C999-49FF64CBE106}"/>
          </ac:picMkLst>
        </pc:picChg>
      </pc:sldChg>
      <pc:sldChg chg="delSp modSp add del mod">
        <pc:chgData name="Peter Jones" userId="0e2950338fd36735" providerId="LiveId" clId="{51599609-EC5A-478B-8391-D1B2D9D23011}" dt="2023-08-03T06:49:30.847" v="3961" actId="2696"/>
        <pc:sldMkLst>
          <pc:docMk/>
          <pc:sldMk cId="3521958386" sldId="378"/>
        </pc:sldMkLst>
        <pc:spChg chg="del">
          <ac:chgData name="Peter Jones" userId="0e2950338fd36735" providerId="LiveId" clId="{51599609-EC5A-478B-8391-D1B2D9D23011}" dt="2023-08-03T05:07:28.536" v="3168" actId="478"/>
          <ac:spMkLst>
            <pc:docMk/>
            <pc:sldMk cId="3521958386" sldId="378"/>
            <ac:spMk id="3" creationId="{D71DE696-7E1C-CE76-EA7E-27B52D30E180}"/>
          </ac:spMkLst>
        </pc:spChg>
        <pc:picChg chg="mod">
          <ac:chgData name="Peter Jones" userId="0e2950338fd36735" providerId="LiveId" clId="{51599609-EC5A-478B-8391-D1B2D9D23011}" dt="2023-08-03T05:07:50.712" v="3177" actId="14861"/>
          <ac:picMkLst>
            <pc:docMk/>
            <pc:sldMk cId="3521958386" sldId="378"/>
            <ac:picMk id="1026" creationId="{002D5E90-3577-3339-76DC-20F9945E059D}"/>
          </ac:picMkLst>
        </pc:picChg>
      </pc:sldChg>
      <pc:sldChg chg="add del">
        <pc:chgData name="Peter Jones" userId="0e2950338fd36735" providerId="LiveId" clId="{51599609-EC5A-478B-8391-D1B2D9D23011}" dt="2023-08-14T20:10:19.852" v="5596" actId="47"/>
        <pc:sldMkLst>
          <pc:docMk/>
          <pc:sldMk cId="3115215814" sldId="379"/>
        </pc:sldMkLst>
      </pc:sldChg>
      <pc:sldChg chg="delSp modSp add del mod delAnim">
        <pc:chgData name="Peter Jones" userId="0e2950338fd36735" providerId="LiveId" clId="{51599609-EC5A-478B-8391-D1B2D9D23011}" dt="2023-08-03T15:17:34.688" v="5241" actId="47"/>
        <pc:sldMkLst>
          <pc:docMk/>
          <pc:sldMk cId="3295515858" sldId="380"/>
        </pc:sldMkLst>
        <pc:spChg chg="mod">
          <ac:chgData name="Peter Jones" userId="0e2950338fd36735" providerId="LiveId" clId="{51599609-EC5A-478B-8391-D1B2D9D23011}" dt="2023-08-03T05:59:30.358" v="3728" actId="123"/>
          <ac:spMkLst>
            <pc:docMk/>
            <pc:sldMk cId="3295515858" sldId="380"/>
            <ac:spMk id="3" creationId="{809698B4-EFEF-C420-5EC2-C1AB0E8124B3}"/>
          </ac:spMkLst>
        </pc:spChg>
        <pc:grpChg chg="del">
          <ac:chgData name="Peter Jones" userId="0e2950338fd36735" providerId="LiveId" clId="{51599609-EC5A-478B-8391-D1B2D9D23011}" dt="2023-08-03T05:55:59.288" v="3703" actId="478"/>
          <ac:grpSpMkLst>
            <pc:docMk/>
            <pc:sldMk cId="3295515858" sldId="380"/>
            <ac:grpSpMk id="12" creationId="{5B052940-11D2-62D7-1A30-7F6373DF751E}"/>
          </ac:grpSpMkLst>
        </pc:grpChg>
        <pc:cxnChg chg="mod">
          <ac:chgData name="Peter Jones" userId="0e2950338fd36735" providerId="LiveId" clId="{51599609-EC5A-478B-8391-D1B2D9D23011}" dt="2023-08-03T05:55:59.288" v="3703" actId="478"/>
          <ac:cxnSpMkLst>
            <pc:docMk/>
            <pc:sldMk cId="3295515858" sldId="380"/>
            <ac:cxnSpMk id="11" creationId="{F6599B01-E7BF-0063-713E-F25F033DE4B3}"/>
          </ac:cxnSpMkLst>
        </pc:cxnChg>
      </pc:sldChg>
      <pc:sldChg chg="addSp modSp add mod ord modAnim">
        <pc:chgData name="Peter Jones" userId="0e2950338fd36735" providerId="LiveId" clId="{51599609-EC5A-478B-8391-D1B2D9D23011}" dt="2023-08-03T17:02:06.836" v="5434"/>
        <pc:sldMkLst>
          <pc:docMk/>
          <pc:sldMk cId="2276754449" sldId="381"/>
        </pc:sldMkLst>
        <pc:spChg chg="add mod">
          <ac:chgData name="Peter Jones" userId="0e2950338fd36735" providerId="LiveId" clId="{51599609-EC5A-478B-8391-D1B2D9D23011}" dt="2023-08-03T17:00:58.634" v="5423" actId="1076"/>
          <ac:spMkLst>
            <pc:docMk/>
            <pc:sldMk cId="2276754449" sldId="381"/>
            <ac:spMk id="2" creationId="{CC629C6F-1E71-5EFF-9219-ADF90DD9FA19}"/>
          </ac:spMkLst>
        </pc:spChg>
        <pc:spChg chg="mod">
          <ac:chgData name="Peter Jones" userId="0e2950338fd36735" providerId="LiveId" clId="{51599609-EC5A-478B-8391-D1B2D9D23011}" dt="2023-08-03T17:01:22.063" v="5432" actId="1076"/>
          <ac:spMkLst>
            <pc:docMk/>
            <pc:sldMk cId="2276754449" sldId="381"/>
            <ac:spMk id="3" creationId="{809698B4-EFEF-C420-5EC2-C1AB0E8124B3}"/>
          </ac:spMkLst>
        </pc:spChg>
        <pc:spChg chg="add mod">
          <ac:chgData name="Peter Jones" userId="0e2950338fd36735" providerId="LiveId" clId="{51599609-EC5A-478B-8391-D1B2D9D23011}" dt="2023-08-03T17:01:06.606" v="5430" actId="1035"/>
          <ac:spMkLst>
            <pc:docMk/>
            <pc:sldMk cId="2276754449" sldId="381"/>
            <ac:spMk id="5" creationId="{1F76AE4D-E38B-B755-D47F-DEEB46E1C793}"/>
          </ac:spMkLst>
        </pc:spChg>
      </pc:sldChg>
      <pc:sldChg chg="addSp modSp add mod ord modAnim">
        <pc:chgData name="Peter Jones" userId="0e2950338fd36735" providerId="LiveId" clId="{51599609-EC5A-478B-8391-D1B2D9D23011}" dt="2023-08-03T15:16:11.728" v="5238"/>
        <pc:sldMkLst>
          <pc:docMk/>
          <pc:sldMk cId="1684963486" sldId="382"/>
        </pc:sldMkLst>
        <pc:spChg chg="add mod">
          <ac:chgData name="Peter Jones" userId="0e2950338fd36735" providerId="LiveId" clId="{51599609-EC5A-478B-8391-D1B2D9D23011}" dt="2023-08-03T06:07:05.520" v="3831" actId="1035"/>
          <ac:spMkLst>
            <pc:docMk/>
            <pc:sldMk cId="1684963486" sldId="382"/>
            <ac:spMk id="2" creationId="{6FCD7E31-C88E-19AC-EABA-9950D645FDD9}"/>
          </ac:spMkLst>
        </pc:spChg>
        <pc:spChg chg="mod">
          <ac:chgData name="Peter Jones" userId="0e2950338fd36735" providerId="LiveId" clId="{51599609-EC5A-478B-8391-D1B2D9D23011}" dt="2023-08-03T06:12:56.447" v="3833" actId="20577"/>
          <ac:spMkLst>
            <pc:docMk/>
            <pc:sldMk cId="1684963486" sldId="382"/>
            <ac:spMk id="3" creationId="{809698B4-EFEF-C420-5EC2-C1AB0E8124B3}"/>
          </ac:spMkLst>
        </pc:spChg>
      </pc:sldChg>
      <pc:sldChg chg="delSp modSp add mod delAnim">
        <pc:chgData name="Peter Jones" userId="0e2950338fd36735" providerId="LiveId" clId="{51599609-EC5A-478B-8391-D1B2D9D23011}" dt="2023-08-03T06:22:43.506" v="3873" actId="20577"/>
        <pc:sldMkLst>
          <pc:docMk/>
          <pc:sldMk cId="225651470" sldId="383"/>
        </pc:sldMkLst>
        <pc:spChg chg="del">
          <ac:chgData name="Peter Jones" userId="0e2950338fd36735" providerId="LiveId" clId="{51599609-EC5A-478B-8391-D1B2D9D23011}" dt="2023-08-03T06:21:06.691" v="3862" actId="478"/>
          <ac:spMkLst>
            <pc:docMk/>
            <pc:sldMk cId="225651470" sldId="383"/>
            <ac:spMk id="2" creationId="{6FCD7E31-C88E-19AC-EABA-9950D645FDD9}"/>
          </ac:spMkLst>
        </pc:spChg>
        <pc:spChg chg="mod">
          <ac:chgData name="Peter Jones" userId="0e2950338fd36735" providerId="LiveId" clId="{51599609-EC5A-478B-8391-D1B2D9D23011}" dt="2023-08-03T06:22:43.506" v="3873" actId="20577"/>
          <ac:spMkLst>
            <pc:docMk/>
            <pc:sldMk cId="225651470" sldId="383"/>
            <ac:spMk id="3" creationId="{809698B4-EFEF-C420-5EC2-C1AB0E8124B3}"/>
          </ac:spMkLst>
        </pc:spChg>
      </pc:sldChg>
      <pc:sldChg chg="addSp delSp modSp add del mod ord delAnim">
        <pc:chgData name="Peter Jones" userId="0e2950338fd36735" providerId="LiveId" clId="{51599609-EC5A-478B-8391-D1B2D9D23011}" dt="2023-08-03T14:10:19.938" v="5173" actId="47"/>
        <pc:sldMkLst>
          <pc:docMk/>
          <pc:sldMk cId="308905885" sldId="384"/>
        </pc:sldMkLst>
        <pc:spChg chg="add mod">
          <ac:chgData name="Peter Jones" userId="0e2950338fd36735" providerId="LiveId" clId="{51599609-EC5A-478B-8391-D1B2D9D23011}" dt="2023-08-03T06:45:53.481" v="3957" actId="1076"/>
          <ac:spMkLst>
            <pc:docMk/>
            <pc:sldMk cId="308905885" sldId="384"/>
            <ac:spMk id="2" creationId="{78348408-7D04-A49F-0BE3-8227F739B9D3}"/>
          </ac:spMkLst>
        </pc:spChg>
        <pc:grpChg chg="del">
          <ac:chgData name="Peter Jones" userId="0e2950338fd36735" providerId="LiveId" clId="{51599609-EC5A-478B-8391-D1B2D9D23011}" dt="2023-08-03T06:45:01.448" v="3947" actId="478"/>
          <ac:grpSpMkLst>
            <pc:docMk/>
            <pc:sldMk cId="308905885" sldId="384"/>
            <ac:grpSpMk id="12" creationId="{972DA1E9-4CCC-3963-F9E8-9585F574F5CE}"/>
          </ac:grpSpMkLst>
        </pc:grpChg>
        <pc:cxnChg chg="mod">
          <ac:chgData name="Peter Jones" userId="0e2950338fd36735" providerId="LiveId" clId="{51599609-EC5A-478B-8391-D1B2D9D23011}" dt="2023-08-03T06:45:01.448" v="3947" actId="478"/>
          <ac:cxnSpMkLst>
            <pc:docMk/>
            <pc:sldMk cId="308905885" sldId="384"/>
            <ac:cxnSpMk id="11" creationId="{AE44B460-A1BE-471C-7B40-86C8B6038E4B}"/>
          </ac:cxnSpMkLst>
        </pc:cxnChg>
      </pc:sldChg>
      <pc:sldChg chg="addSp modSp add mod ord modAnim">
        <pc:chgData name="Peter Jones" userId="0e2950338fd36735" providerId="LiveId" clId="{51599609-EC5A-478B-8391-D1B2D9D23011}" dt="2023-08-03T13:31:56.764" v="4850"/>
        <pc:sldMkLst>
          <pc:docMk/>
          <pc:sldMk cId="403948976" sldId="385"/>
        </pc:sldMkLst>
        <pc:spChg chg="mod">
          <ac:chgData name="Peter Jones" userId="0e2950338fd36735" providerId="LiveId" clId="{51599609-EC5A-478B-8391-D1B2D9D23011}" dt="2023-08-03T12:18:32.489" v="4075" actId="123"/>
          <ac:spMkLst>
            <pc:docMk/>
            <pc:sldMk cId="403948976" sldId="385"/>
            <ac:spMk id="3" creationId="{FE724CED-9967-E960-F03B-842CA4E4689E}"/>
          </ac:spMkLst>
        </pc:spChg>
        <pc:spChg chg="add mod">
          <ac:chgData name="Peter Jones" userId="0e2950338fd36735" providerId="LiveId" clId="{51599609-EC5A-478B-8391-D1B2D9D23011}" dt="2023-08-03T12:25:14.934" v="4113" actId="164"/>
          <ac:spMkLst>
            <pc:docMk/>
            <pc:sldMk cId="403948976" sldId="385"/>
            <ac:spMk id="5" creationId="{3A841661-1690-CBBA-4337-A355AC307B27}"/>
          </ac:spMkLst>
        </pc:spChg>
        <pc:spChg chg="add mod">
          <ac:chgData name="Peter Jones" userId="0e2950338fd36735" providerId="LiveId" clId="{51599609-EC5A-478B-8391-D1B2D9D23011}" dt="2023-08-03T12:25:14.934" v="4113" actId="164"/>
          <ac:spMkLst>
            <pc:docMk/>
            <pc:sldMk cId="403948976" sldId="385"/>
            <ac:spMk id="6" creationId="{325C8A10-95D0-F5E5-D9D2-CC1ECA73DD49}"/>
          </ac:spMkLst>
        </pc:spChg>
        <pc:grpChg chg="add mod">
          <ac:chgData name="Peter Jones" userId="0e2950338fd36735" providerId="LiveId" clId="{51599609-EC5A-478B-8391-D1B2D9D23011}" dt="2023-08-03T12:25:14.934" v="4113" actId="164"/>
          <ac:grpSpMkLst>
            <pc:docMk/>
            <pc:sldMk cId="403948976" sldId="385"/>
            <ac:grpSpMk id="12" creationId="{F20BE70F-A894-C622-B188-A4870A0021CB}"/>
          </ac:grpSpMkLst>
        </pc:grpChg>
        <pc:cxnChg chg="add mod">
          <ac:chgData name="Peter Jones" userId="0e2950338fd36735" providerId="LiveId" clId="{51599609-EC5A-478B-8391-D1B2D9D23011}" dt="2023-08-03T12:25:14.934" v="4113" actId="164"/>
          <ac:cxnSpMkLst>
            <pc:docMk/>
            <pc:sldMk cId="403948976" sldId="385"/>
            <ac:cxnSpMk id="11" creationId="{820FB035-957A-2C08-BD1E-40874B2410D0}"/>
          </ac:cxnSpMkLst>
        </pc:cxnChg>
      </pc:sldChg>
      <pc:sldChg chg="addSp delSp modSp add mod ord delAnim modAnim">
        <pc:chgData name="Peter Jones" userId="0e2950338fd36735" providerId="LiveId" clId="{51599609-EC5A-478B-8391-D1B2D9D23011}" dt="2023-08-03T17:06:11.616" v="5440" actId="14100"/>
        <pc:sldMkLst>
          <pc:docMk/>
          <pc:sldMk cId="3461008119" sldId="386"/>
        </pc:sldMkLst>
        <pc:spChg chg="add mod">
          <ac:chgData name="Peter Jones" userId="0e2950338fd36735" providerId="LiveId" clId="{51599609-EC5A-478B-8391-D1B2D9D23011}" dt="2023-08-03T12:29:55.558" v="4183" actId="692"/>
          <ac:spMkLst>
            <pc:docMk/>
            <pc:sldMk cId="3461008119" sldId="386"/>
            <ac:spMk id="2" creationId="{A55C802A-6751-BF89-9367-B8085FD2DAA9}"/>
          </ac:spMkLst>
        </pc:spChg>
        <pc:spChg chg="mod">
          <ac:chgData name="Peter Jones" userId="0e2950338fd36735" providerId="LiveId" clId="{51599609-EC5A-478B-8391-D1B2D9D23011}" dt="2023-08-03T17:06:11.616" v="5440" actId="14100"/>
          <ac:spMkLst>
            <pc:docMk/>
            <pc:sldMk cId="3461008119" sldId="386"/>
            <ac:spMk id="3" creationId="{FE724CED-9967-E960-F03B-842CA4E4689E}"/>
          </ac:spMkLst>
        </pc:spChg>
        <pc:grpChg chg="del">
          <ac:chgData name="Peter Jones" userId="0e2950338fd36735" providerId="LiveId" clId="{51599609-EC5A-478B-8391-D1B2D9D23011}" dt="2023-08-03T12:25:55.376" v="4117" actId="478"/>
          <ac:grpSpMkLst>
            <pc:docMk/>
            <pc:sldMk cId="3461008119" sldId="386"/>
            <ac:grpSpMk id="12" creationId="{F20BE70F-A894-C622-B188-A4870A0021CB}"/>
          </ac:grpSpMkLst>
        </pc:grpChg>
        <pc:cxnChg chg="mod">
          <ac:chgData name="Peter Jones" userId="0e2950338fd36735" providerId="LiveId" clId="{51599609-EC5A-478B-8391-D1B2D9D23011}" dt="2023-08-03T12:25:55.376" v="4117" actId="478"/>
          <ac:cxnSpMkLst>
            <pc:docMk/>
            <pc:sldMk cId="3461008119" sldId="386"/>
            <ac:cxnSpMk id="11" creationId="{820FB035-957A-2C08-BD1E-40874B2410D0}"/>
          </ac:cxnSpMkLst>
        </pc:cxnChg>
      </pc:sldChg>
      <pc:sldChg chg="addSp delSp modSp add mod ord delAnim modAnim">
        <pc:chgData name="Peter Jones" userId="0e2950338fd36735" providerId="LiveId" clId="{51599609-EC5A-478B-8391-D1B2D9D23011}" dt="2023-08-13T23:21:29.682" v="5495" actId="21"/>
        <pc:sldMkLst>
          <pc:docMk/>
          <pc:sldMk cId="3731291145" sldId="387"/>
        </pc:sldMkLst>
        <pc:spChg chg="add mod">
          <ac:chgData name="Peter Jones" userId="0e2950338fd36735" providerId="LiveId" clId="{51599609-EC5A-478B-8391-D1B2D9D23011}" dt="2023-08-03T14:02:34.731" v="5089" actId="1035"/>
          <ac:spMkLst>
            <pc:docMk/>
            <pc:sldMk cId="3731291145" sldId="387"/>
            <ac:spMk id="2" creationId="{64205195-6FB5-4C57-0944-0CE8BB142DE8}"/>
          </ac:spMkLst>
        </pc:spChg>
        <pc:spChg chg="add mod">
          <ac:chgData name="Peter Jones" userId="0e2950338fd36735" providerId="LiveId" clId="{51599609-EC5A-478B-8391-D1B2D9D23011}" dt="2023-08-03T12:45:19.311" v="4348" actId="1035"/>
          <ac:spMkLst>
            <pc:docMk/>
            <pc:sldMk cId="3731291145" sldId="387"/>
            <ac:spMk id="7" creationId="{A7CF0D86-CE10-CB78-8998-0B3968902227}"/>
          </ac:spMkLst>
        </pc:spChg>
        <pc:spChg chg="add mod">
          <ac:chgData name="Peter Jones" userId="0e2950338fd36735" providerId="LiveId" clId="{51599609-EC5A-478B-8391-D1B2D9D23011}" dt="2023-08-03T14:01:50.031" v="5014" actId="1036"/>
          <ac:spMkLst>
            <pc:docMk/>
            <pc:sldMk cId="3731291145" sldId="387"/>
            <ac:spMk id="13" creationId="{F65206FC-A99F-7268-3D6A-FC1EFE51874E}"/>
          </ac:spMkLst>
        </pc:spChg>
        <pc:spChg chg="add mod">
          <ac:chgData name="Peter Jones" userId="0e2950338fd36735" providerId="LiveId" clId="{51599609-EC5A-478B-8391-D1B2D9D23011}" dt="2023-08-03T12:45:44.371" v="4364" actId="1036"/>
          <ac:spMkLst>
            <pc:docMk/>
            <pc:sldMk cId="3731291145" sldId="387"/>
            <ac:spMk id="14" creationId="{8DC494D1-01A8-6565-5ECD-E56E22308D0D}"/>
          </ac:spMkLst>
        </pc:spChg>
        <pc:spChg chg="add mod">
          <ac:chgData name="Peter Jones" userId="0e2950338fd36735" providerId="LiveId" clId="{51599609-EC5A-478B-8391-D1B2D9D23011}" dt="2023-08-03T12:41:58.748" v="4250" actId="1076"/>
          <ac:spMkLst>
            <pc:docMk/>
            <pc:sldMk cId="3731291145" sldId="387"/>
            <ac:spMk id="15" creationId="{173D60F8-6C92-22FD-3529-E63AF3F40D82}"/>
          </ac:spMkLst>
        </pc:spChg>
        <pc:spChg chg="add mod">
          <ac:chgData name="Peter Jones" userId="0e2950338fd36735" providerId="LiveId" clId="{51599609-EC5A-478B-8391-D1B2D9D23011}" dt="2023-08-03T14:02:46.835" v="5094" actId="1036"/>
          <ac:spMkLst>
            <pc:docMk/>
            <pc:sldMk cId="3731291145" sldId="387"/>
            <ac:spMk id="16" creationId="{A5F18D0D-84D5-F65B-EB60-31A1D186836B}"/>
          </ac:spMkLst>
        </pc:spChg>
        <pc:grpChg chg="add del mod">
          <ac:chgData name="Peter Jones" userId="0e2950338fd36735" providerId="LiveId" clId="{51599609-EC5A-478B-8391-D1B2D9D23011}" dt="2023-08-13T23:21:29.682" v="5495" actId="21"/>
          <ac:grpSpMkLst>
            <pc:docMk/>
            <pc:sldMk cId="3731291145" sldId="387"/>
            <ac:grpSpMk id="12" creationId="{3F4314B3-51D9-80C5-E081-8302AC68EC91}"/>
          </ac:grpSpMkLst>
        </pc:grpChg>
        <pc:grpChg chg="del">
          <ac:chgData name="Peter Jones" userId="0e2950338fd36735" providerId="LiveId" clId="{51599609-EC5A-478B-8391-D1B2D9D23011}" dt="2023-08-03T12:30:54.041" v="4188" actId="478"/>
          <ac:grpSpMkLst>
            <pc:docMk/>
            <pc:sldMk cId="3731291145" sldId="387"/>
            <ac:grpSpMk id="12" creationId="{F20BE70F-A894-C622-B188-A4870A0021CB}"/>
          </ac:grpSpMkLst>
        </pc:grpChg>
        <pc:cxnChg chg="add mod">
          <ac:chgData name="Peter Jones" userId="0e2950338fd36735" providerId="LiveId" clId="{51599609-EC5A-478B-8391-D1B2D9D23011}" dt="2023-08-13T23:19:47.037" v="5493" actId="164"/>
          <ac:cxnSpMkLst>
            <pc:docMk/>
            <pc:sldMk cId="3731291145" sldId="387"/>
            <ac:cxnSpMk id="6" creationId="{F7851840-72C6-8309-14B3-4A3AEA18B0C5}"/>
          </ac:cxnSpMkLst>
        </pc:cxnChg>
        <pc:cxnChg chg="add mod">
          <ac:chgData name="Peter Jones" userId="0e2950338fd36735" providerId="LiveId" clId="{51599609-EC5A-478B-8391-D1B2D9D23011}" dt="2023-08-13T23:19:47.037" v="5493" actId="164"/>
          <ac:cxnSpMkLst>
            <pc:docMk/>
            <pc:sldMk cId="3731291145" sldId="387"/>
            <ac:cxnSpMk id="11" creationId="{69EBF49D-5D09-8E90-95F7-BEF924F46157}"/>
          </ac:cxnSpMkLst>
        </pc:cxnChg>
        <pc:cxnChg chg="mod">
          <ac:chgData name="Peter Jones" userId="0e2950338fd36735" providerId="LiveId" clId="{51599609-EC5A-478B-8391-D1B2D9D23011}" dt="2023-08-03T12:30:54.041" v="4188" actId="478"/>
          <ac:cxnSpMkLst>
            <pc:docMk/>
            <pc:sldMk cId="3731291145" sldId="387"/>
            <ac:cxnSpMk id="11" creationId="{820FB035-957A-2C08-BD1E-40874B2410D0}"/>
          </ac:cxnSpMkLst>
        </pc:cxnChg>
        <pc:cxnChg chg="add">
          <ac:chgData name="Peter Jones" userId="0e2950338fd36735" providerId="LiveId" clId="{51599609-EC5A-478B-8391-D1B2D9D23011}" dt="2023-08-03T14:01:19.494" v="4993" actId="11529"/>
          <ac:cxnSpMkLst>
            <pc:docMk/>
            <pc:sldMk cId="3731291145" sldId="387"/>
            <ac:cxnSpMk id="18" creationId="{07DDEF8D-AB89-D0E6-4DAB-6EB09F61EAE8}"/>
          </ac:cxnSpMkLst>
        </pc:cxnChg>
        <pc:cxnChg chg="add mod">
          <ac:chgData name="Peter Jones" userId="0e2950338fd36735" providerId="LiveId" clId="{51599609-EC5A-478B-8391-D1B2D9D23011}" dt="2023-08-03T14:01:34.677" v="4995" actId="1076"/>
          <ac:cxnSpMkLst>
            <pc:docMk/>
            <pc:sldMk cId="3731291145" sldId="387"/>
            <ac:cxnSpMk id="19" creationId="{36BE583F-03CC-564E-578C-4E7C9ED4071F}"/>
          </ac:cxnSpMkLst>
        </pc:cxnChg>
        <pc:cxnChg chg="add mod">
          <ac:chgData name="Peter Jones" userId="0e2950338fd36735" providerId="LiveId" clId="{51599609-EC5A-478B-8391-D1B2D9D23011}" dt="2023-08-03T14:02:12.338" v="5074" actId="1035"/>
          <ac:cxnSpMkLst>
            <pc:docMk/>
            <pc:sldMk cId="3731291145" sldId="387"/>
            <ac:cxnSpMk id="20" creationId="{71BBB207-B89F-6BDE-2933-5E83F0081A0B}"/>
          </ac:cxnSpMkLst>
        </pc:cxnChg>
      </pc:sldChg>
      <pc:sldChg chg="addSp modSp add mod ord modAnim">
        <pc:chgData name="Peter Jones" userId="0e2950338fd36735" providerId="LiveId" clId="{51599609-EC5A-478B-8391-D1B2D9D23011}" dt="2023-08-13T23:21:35.153" v="5496"/>
        <pc:sldMkLst>
          <pc:docMk/>
          <pc:sldMk cId="3253278606" sldId="388"/>
        </pc:sldMkLst>
        <pc:spChg chg="mod">
          <ac:chgData name="Peter Jones" userId="0e2950338fd36735" providerId="LiveId" clId="{51599609-EC5A-478B-8391-D1B2D9D23011}" dt="2023-08-03T14:04:30.410" v="5116" actId="1036"/>
          <ac:spMkLst>
            <pc:docMk/>
            <pc:sldMk cId="3253278606" sldId="388"/>
            <ac:spMk id="2" creationId="{64205195-6FB5-4C57-0944-0CE8BB142DE8}"/>
          </ac:spMkLst>
        </pc:spChg>
        <pc:spChg chg="mod">
          <ac:chgData name="Peter Jones" userId="0e2950338fd36735" providerId="LiveId" clId="{51599609-EC5A-478B-8391-D1B2D9D23011}" dt="2023-08-03T12:49:06.651" v="4391" actId="2711"/>
          <ac:spMkLst>
            <pc:docMk/>
            <pc:sldMk cId="3253278606" sldId="388"/>
            <ac:spMk id="3" creationId="{FE724CED-9967-E960-F03B-842CA4E4689E}"/>
          </ac:spMkLst>
        </pc:spChg>
        <pc:spChg chg="add mod">
          <ac:chgData name="Peter Jones" userId="0e2950338fd36735" providerId="LiveId" clId="{51599609-EC5A-478B-8391-D1B2D9D23011}" dt="2023-08-03T12:56:03.499" v="4453" actId="164"/>
          <ac:spMkLst>
            <pc:docMk/>
            <pc:sldMk cId="3253278606" sldId="388"/>
            <ac:spMk id="5" creationId="{DF62EFA4-543D-5ECD-ACF4-B7204DC2846B}"/>
          </ac:spMkLst>
        </pc:spChg>
        <pc:spChg chg="add mod">
          <ac:chgData name="Peter Jones" userId="0e2950338fd36735" providerId="LiveId" clId="{51599609-EC5A-478B-8391-D1B2D9D23011}" dt="2023-08-03T12:56:33.722" v="4462" actId="164"/>
          <ac:spMkLst>
            <pc:docMk/>
            <pc:sldMk cId="3253278606" sldId="388"/>
            <ac:spMk id="6" creationId="{8135B04F-0126-8663-98D4-553807E45257}"/>
          </ac:spMkLst>
        </pc:spChg>
        <pc:spChg chg="add mod">
          <ac:chgData name="Peter Jones" userId="0e2950338fd36735" providerId="LiveId" clId="{51599609-EC5A-478B-8391-D1B2D9D23011}" dt="2023-08-03T12:56:03.499" v="4453" actId="164"/>
          <ac:spMkLst>
            <pc:docMk/>
            <pc:sldMk cId="3253278606" sldId="388"/>
            <ac:spMk id="11" creationId="{28204C00-857F-1111-4720-B429F990982A}"/>
          </ac:spMkLst>
        </pc:spChg>
        <pc:spChg chg="add mod">
          <ac:chgData name="Peter Jones" userId="0e2950338fd36735" providerId="LiveId" clId="{51599609-EC5A-478B-8391-D1B2D9D23011}" dt="2023-08-03T12:56:33.722" v="4462" actId="164"/>
          <ac:spMkLst>
            <pc:docMk/>
            <pc:sldMk cId="3253278606" sldId="388"/>
            <ac:spMk id="12" creationId="{96C1EF6C-C783-677B-CD4B-215AB064AF14}"/>
          </ac:spMkLst>
        </pc:spChg>
        <pc:spChg chg="mod">
          <ac:chgData name="Peter Jones" userId="0e2950338fd36735" providerId="LiveId" clId="{51599609-EC5A-478B-8391-D1B2D9D23011}" dt="2023-08-03T14:04:36.204" v="5122" actId="1036"/>
          <ac:spMkLst>
            <pc:docMk/>
            <pc:sldMk cId="3253278606" sldId="388"/>
            <ac:spMk id="13" creationId="{F65206FC-A99F-7268-3D6A-FC1EFE51874E}"/>
          </ac:spMkLst>
        </pc:spChg>
        <pc:spChg chg="mod">
          <ac:chgData name="Peter Jones" userId="0e2950338fd36735" providerId="LiveId" clId="{51599609-EC5A-478B-8391-D1B2D9D23011}" dt="2023-08-03T14:04:24.493" v="5109" actId="1036"/>
          <ac:spMkLst>
            <pc:docMk/>
            <pc:sldMk cId="3253278606" sldId="388"/>
            <ac:spMk id="15" creationId="{173D60F8-6C92-22FD-3529-E63AF3F40D82}"/>
          </ac:spMkLst>
        </pc:spChg>
        <pc:spChg chg="mod">
          <ac:chgData name="Peter Jones" userId="0e2950338fd36735" providerId="LiveId" clId="{51599609-EC5A-478B-8391-D1B2D9D23011}" dt="2023-08-03T14:04:17.841" v="5103" actId="1036"/>
          <ac:spMkLst>
            <pc:docMk/>
            <pc:sldMk cId="3253278606" sldId="388"/>
            <ac:spMk id="16" creationId="{A5F18D0D-84D5-F65B-EB60-31A1D186836B}"/>
          </ac:spMkLst>
        </pc:spChg>
        <pc:grpChg chg="add mod">
          <ac:chgData name="Peter Jones" userId="0e2950338fd36735" providerId="LiveId" clId="{51599609-EC5A-478B-8391-D1B2D9D23011}" dt="2023-08-13T23:21:35.153" v="5496"/>
          <ac:grpSpMkLst>
            <pc:docMk/>
            <pc:sldMk cId="3253278606" sldId="388"/>
            <ac:grpSpMk id="17" creationId="{7225980D-E914-35F7-B030-D28451865947}"/>
          </ac:grpSpMkLst>
        </pc:grpChg>
        <pc:grpChg chg="add mod">
          <ac:chgData name="Peter Jones" userId="0e2950338fd36735" providerId="LiveId" clId="{51599609-EC5A-478B-8391-D1B2D9D23011}" dt="2023-08-03T12:56:03.499" v="4453" actId="164"/>
          <ac:grpSpMkLst>
            <pc:docMk/>
            <pc:sldMk cId="3253278606" sldId="388"/>
            <ac:grpSpMk id="19" creationId="{4CDD9C40-DCC7-6A59-FAA7-BED524FD3DC3}"/>
          </ac:grpSpMkLst>
        </pc:grpChg>
        <pc:grpChg chg="add mod">
          <ac:chgData name="Peter Jones" userId="0e2950338fd36735" providerId="LiveId" clId="{51599609-EC5A-478B-8391-D1B2D9D23011}" dt="2023-08-03T12:56:33.722" v="4462" actId="164"/>
          <ac:grpSpMkLst>
            <pc:docMk/>
            <pc:sldMk cId="3253278606" sldId="388"/>
            <ac:grpSpMk id="22" creationId="{6AF8DF88-6735-6A8A-3727-89555F04A21A}"/>
          </ac:grpSpMkLst>
        </pc:grpChg>
        <pc:picChg chg="add mod">
          <ac:chgData name="Peter Jones" userId="0e2950338fd36735" providerId="LiveId" clId="{51599609-EC5A-478B-8391-D1B2D9D23011}" dt="2023-08-03T15:22:20.734" v="5345"/>
          <ac:picMkLst>
            <pc:docMk/>
            <pc:sldMk cId="3253278606" sldId="388"/>
            <ac:picMk id="26" creationId="{82233726-D25B-7FA3-55D5-313AAC302006}"/>
          </ac:picMkLst>
        </pc:picChg>
        <pc:cxnChg chg="add mod">
          <ac:chgData name="Peter Jones" userId="0e2950338fd36735" providerId="LiveId" clId="{51599609-EC5A-478B-8391-D1B2D9D23011}" dt="2023-08-03T12:56:03.499" v="4453" actId="164"/>
          <ac:cxnSpMkLst>
            <pc:docMk/>
            <pc:sldMk cId="3253278606" sldId="388"/>
            <ac:cxnSpMk id="18" creationId="{02C41800-887A-73BF-6BFA-A2E7D86630B7}"/>
          </ac:cxnSpMkLst>
        </pc:cxnChg>
        <pc:cxnChg chg="mod">
          <ac:chgData name="Peter Jones" userId="0e2950338fd36735" providerId="LiveId" clId="{51599609-EC5A-478B-8391-D1B2D9D23011}" dt="2023-08-13T23:21:35.153" v="5496"/>
          <ac:cxnSpMkLst>
            <pc:docMk/>
            <pc:sldMk cId="3253278606" sldId="388"/>
            <ac:cxnSpMk id="20" creationId="{4FF329A6-997C-A01C-F3CF-C9A234612630}"/>
          </ac:cxnSpMkLst>
        </pc:cxnChg>
        <pc:cxnChg chg="add mod">
          <ac:chgData name="Peter Jones" userId="0e2950338fd36735" providerId="LiveId" clId="{51599609-EC5A-478B-8391-D1B2D9D23011}" dt="2023-08-03T12:56:33.722" v="4462" actId="164"/>
          <ac:cxnSpMkLst>
            <pc:docMk/>
            <pc:sldMk cId="3253278606" sldId="388"/>
            <ac:cxnSpMk id="21" creationId="{9B4E1A08-3247-8D91-3ADA-F32D364504DB}"/>
          </ac:cxnSpMkLst>
        </pc:cxnChg>
        <pc:cxnChg chg="add mod">
          <ac:chgData name="Peter Jones" userId="0e2950338fd36735" providerId="LiveId" clId="{51599609-EC5A-478B-8391-D1B2D9D23011}" dt="2023-08-03T14:04:03.905" v="5095"/>
          <ac:cxnSpMkLst>
            <pc:docMk/>
            <pc:sldMk cId="3253278606" sldId="388"/>
            <ac:cxnSpMk id="23" creationId="{AD18C8E2-EC07-F0A0-E990-021FD64CEFEC}"/>
          </ac:cxnSpMkLst>
        </pc:cxnChg>
        <pc:cxnChg chg="add mod">
          <ac:chgData name="Peter Jones" userId="0e2950338fd36735" providerId="LiveId" clId="{51599609-EC5A-478B-8391-D1B2D9D23011}" dt="2023-08-03T14:04:03.905" v="5095"/>
          <ac:cxnSpMkLst>
            <pc:docMk/>
            <pc:sldMk cId="3253278606" sldId="388"/>
            <ac:cxnSpMk id="24" creationId="{02C46B8F-1D32-853E-9E05-4053D1CB82FD}"/>
          </ac:cxnSpMkLst>
        </pc:cxnChg>
        <pc:cxnChg chg="add mod">
          <ac:chgData name="Peter Jones" userId="0e2950338fd36735" providerId="LiveId" clId="{51599609-EC5A-478B-8391-D1B2D9D23011}" dt="2023-08-03T14:04:03.905" v="5095"/>
          <ac:cxnSpMkLst>
            <pc:docMk/>
            <pc:sldMk cId="3253278606" sldId="388"/>
            <ac:cxnSpMk id="25" creationId="{B4977BA7-AF8A-6671-00F5-828A2E13905D}"/>
          </ac:cxnSpMkLst>
        </pc:cxnChg>
        <pc:cxnChg chg="mod">
          <ac:chgData name="Peter Jones" userId="0e2950338fd36735" providerId="LiveId" clId="{51599609-EC5A-478B-8391-D1B2D9D23011}" dt="2023-08-13T23:21:35.153" v="5496"/>
          <ac:cxnSpMkLst>
            <pc:docMk/>
            <pc:sldMk cId="3253278606" sldId="388"/>
            <ac:cxnSpMk id="27" creationId="{C0565DA9-1A81-8D76-0278-154D44421A03}"/>
          </ac:cxnSpMkLst>
        </pc:cxnChg>
      </pc:sldChg>
      <pc:sldChg chg="addSp delSp modSp add mod ord modAnim">
        <pc:chgData name="Peter Jones" userId="0e2950338fd36735" providerId="LiveId" clId="{51599609-EC5A-478B-8391-D1B2D9D23011}" dt="2023-08-03T14:09:29.980" v="5172"/>
        <pc:sldMkLst>
          <pc:docMk/>
          <pc:sldMk cId="1506862326" sldId="389"/>
        </pc:sldMkLst>
        <pc:spChg chg="del">
          <ac:chgData name="Peter Jones" userId="0e2950338fd36735" providerId="LiveId" clId="{51599609-EC5A-478B-8391-D1B2D9D23011}" dt="2023-08-03T13:00:10.105" v="4470" actId="478"/>
          <ac:spMkLst>
            <pc:docMk/>
            <pc:sldMk cId="1506862326" sldId="389"/>
            <ac:spMk id="2" creationId="{64205195-6FB5-4C57-0944-0CE8BB142DE8}"/>
          </ac:spMkLst>
        </pc:spChg>
        <pc:spChg chg="mod">
          <ac:chgData name="Peter Jones" userId="0e2950338fd36735" providerId="LiveId" clId="{51599609-EC5A-478B-8391-D1B2D9D23011}" dt="2023-08-03T13:02:39.924" v="4505" actId="123"/>
          <ac:spMkLst>
            <pc:docMk/>
            <pc:sldMk cId="1506862326" sldId="389"/>
            <ac:spMk id="3" creationId="{FE724CED-9967-E960-F03B-842CA4E4689E}"/>
          </ac:spMkLst>
        </pc:spChg>
        <pc:spChg chg="del mod">
          <ac:chgData name="Peter Jones" userId="0e2950338fd36735" providerId="LiveId" clId="{51599609-EC5A-478B-8391-D1B2D9D23011}" dt="2023-08-03T13:00:07.215" v="4469" actId="478"/>
          <ac:spMkLst>
            <pc:docMk/>
            <pc:sldMk cId="1506862326" sldId="389"/>
            <ac:spMk id="7" creationId="{A7CF0D86-CE10-CB78-8998-0B3968902227}"/>
          </ac:spMkLst>
        </pc:spChg>
        <pc:spChg chg="del">
          <ac:chgData name="Peter Jones" userId="0e2950338fd36735" providerId="LiveId" clId="{51599609-EC5A-478B-8391-D1B2D9D23011}" dt="2023-08-03T13:00:15.962" v="4472" actId="478"/>
          <ac:spMkLst>
            <pc:docMk/>
            <pc:sldMk cId="1506862326" sldId="389"/>
            <ac:spMk id="13" creationId="{F65206FC-A99F-7268-3D6A-FC1EFE51874E}"/>
          </ac:spMkLst>
        </pc:spChg>
        <pc:spChg chg="del">
          <ac:chgData name="Peter Jones" userId="0e2950338fd36735" providerId="LiveId" clId="{51599609-EC5A-478B-8391-D1B2D9D23011}" dt="2023-08-03T13:00:12.911" v="4471" actId="478"/>
          <ac:spMkLst>
            <pc:docMk/>
            <pc:sldMk cId="1506862326" sldId="389"/>
            <ac:spMk id="14" creationId="{8DC494D1-01A8-6565-5ECD-E56E22308D0D}"/>
          </ac:spMkLst>
        </pc:spChg>
        <pc:spChg chg="del">
          <ac:chgData name="Peter Jones" userId="0e2950338fd36735" providerId="LiveId" clId="{51599609-EC5A-478B-8391-D1B2D9D23011}" dt="2023-08-03T12:59:59.932" v="4467" actId="478"/>
          <ac:spMkLst>
            <pc:docMk/>
            <pc:sldMk cId="1506862326" sldId="389"/>
            <ac:spMk id="15" creationId="{173D60F8-6C92-22FD-3529-E63AF3F40D82}"/>
          </ac:spMkLst>
        </pc:spChg>
        <pc:spChg chg="del">
          <ac:chgData name="Peter Jones" userId="0e2950338fd36735" providerId="LiveId" clId="{51599609-EC5A-478B-8391-D1B2D9D23011}" dt="2023-08-03T12:59:56.028" v="4466" actId="478"/>
          <ac:spMkLst>
            <pc:docMk/>
            <pc:sldMk cId="1506862326" sldId="389"/>
            <ac:spMk id="16" creationId="{A5F18D0D-84D5-F65B-EB60-31A1D186836B}"/>
          </ac:spMkLst>
        </pc:spChg>
        <pc:spChg chg="add del mod">
          <ac:chgData name="Peter Jones" userId="0e2950338fd36735" providerId="LiveId" clId="{51599609-EC5A-478B-8391-D1B2D9D23011}" dt="2023-08-03T13:01:05.138" v="4487" actId="478"/>
          <ac:spMkLst>
            <pc:docMk/>
            <pc:sldMk cId="1506862326" sldId="389"/>
            <ac:spMk id="20" creationId="{7E4FCAF5-964C-DDFB-CA17-BCBB2EAE4DCB}"/>
          </ac:spMkLst>
        </pc:spChg>
        <pc:spChg chg="add mod">
          <ac:chgData name="Peter Jones" userId="0e2950338fd36735" providerId="LiveId" clId="{51599609-EC5A-478B-8391-D1B2D9D23011}" dt="2023-08-03T13:08:13.400" v="4556" actId="164"/>
          <ac:spMkLst>
            <pc:docMk/>
            <pc:sldMk cId="1506862326" sldId="389"/>
            <ac:spMk id="23" creationId="{1CD82297-0448-A3AD-B7B5-09E158581405}"/>
          </ac:spMkLst>
        </pc:spChg>
        <pc:spChg chg="add mod">
          <ac:chgData name="Peter Jones" userId="0e2950338fd36735" providerId="LiveId" clId="{51599609-EC5A-478B-8391-D1B2D9D23011}" dt="2023-08-03T13:07:21.551" v="4537" actId="1076"/>
          <ac:spMkLst>
            <pc:docMk/>
            <pc:sldMk cId="1506862326" sldId="389"/>
            <ac:spMk id="25" creationId="{9387E047-1EE9-238E-DCF9-D14C4D31477D}"/>
          </ac:spMkLst>
        </pc:spChg>
        <pc:spChg chg="add mod">
          <ac:chgData name="Peter Jones" userId="0e2950338fd36735" providerId="LiveId" clId="{51599609-EC5A-478B-8391-D1B2D9D23011}" dt="2023-08-03T13:08:13.400" v="4556" actId="164"/>
          <ac:spMkLst>
            <pc:docMk/>
            <pc:sldMk cId="1506862326" sldId="389"/>
            <ac:spMk id="27" creationId="{F588946E-F8D5-2D99-544C-5F1E42BA355B}"/>
          </ac:spMkLst>
        </pc:spChg>
        <pc:spChg chg="add mod">
          <ac:chgData name="Peter Jones" userId="0e2950338fd36735" providerId="LiveId" clId="{51599609-EC5A-478B-8391-D1B2D9D23011}" dt="2023-08-03T14:09:23.713" v="5171" actId="164"/>
          <ac:spMkLst>
            <pc:docMk/>
            <pc:sldMk cId="1506862326" sldId="389"/>
            <ac:spMk id="32" creationId="{45D80648-E072-5094-8CB5-95A68B340A92}"/>
          </ac:spMkLst>
        </pc:spChg>
        <pc:grpChg chg="del">
          <ac:chgData name="Peter Jones" userId="0e2950338fd36735" providerId="LiveId" clId="{51599609-EC5A-478B-8391-D1B2D9D23011}" dt="2023-08-03T12:59:48.270" v="4464" actId="478"/>
          <ac:grpSpMkLst>
            <pc:docMk/>
            <pc:sldMk cId="1506862326" sldId="389"/>
            <ac:grpSpMk id="19" creationId="{4CDD9C40-DCC7-6A59-FAA7-BED524FD3DC3}"/>
          </ac:grpSpMkLst>
        </pc:grpChg>
        <pc:grpChg chg="del">
          <ac:chgData name="Peter Jones" userId="0e2950338fd36735" providerId="LiveId" clId="{51599609-EC5A-478B-8391-D1B2D9D23011}" dt="2023-08-03T12:59:51.981" v="4465" actId="478"/>
          <ac:grpSpMkLst>
            <pc:docMk/>
            <pc:sldMk cId="1506862326" sldId="389"/>
            <ac:grpSpMk id="22" creationId="{6AF8DF88-6735-6A8A-3727-89555F04A21A}"/>
          </ac:grpSpMkLst>
        </pc:grpChg>
        <pc:grpChg chg="add mod">
          <ac:chgData name="Peter Jones" userId="0e2950338fd36735" providerId="LiveId" clId="{51599609-EC5A-478B-8391-D1B2D9D23011}" dt="2023-08-03T13:08:13.400" v="4556" actId="164"/>
          <ac:grpSpMkLst>
            <pc:docMk/>
            <pc:sldMk cId="1506862326" sldId="389"/>
            <ac:grpSpMk id="30" creationId="{EFE22724-A332-3DE4-E19C-6EAB0D18B379}"/>
          </ac:grpSpMkLst>
        </pc:grpChg>
        <pc:grpChg chg="add mod">
          <ac:chgData name="Peter Jones" userId="0e2950338fd36735" providerId="LiveId" clId="{51599609-EC5A-478B-8391-D1B2D9D23011}" dt="2023-08-03T14:09:23.713" v="5171" actId="164"/>
          <ac:grpSpMkLst>
            <pc:docMk/>
            <pc:sldMk cId="1506862326" sldId="389"/>
            <ac:grpSpMk id="36" creationId="{BF129165-0F86-4E06-55A2-45C57681DAAE}"/>
          </ac:grpSpMkLst>
        </pc:grpChg>
        <pc:cxnChg chg="mod">
          <ac:chgData name="Peter Jones" userId="0e2950338fd36735" providerId="LiveId" clId="{51599609-EC5A-478B-8391-D1B2D9D23011}" dt="2023-08-03T12:59:48.270" v="4464" actId="478"/>
          <ac:cxnSpMkLst>
            <pc:docMk/>
            <pc:sldMk cId="1506862326" sldId="389"/>
            <ac:cxnSpMk id="18" creationId="{02C41800-887A-73BF-6BFA-A2E7D86630B7}"/>
          </ac:cxnSpMkLst>
        </pc:cxnChg>
        <pc:cxnChg chg="mod">
          <ac:chgData name="Peter Jones" userId="0e2950338fd36735" providerId="LiveId" clId="{51599609-EC5A-478B-8391-D1B2D9D23011}" dt="2023-08-03T12:59:51.981" v="4465" actId="478"/>
          <ac:cxnSpMkLst>
            <pc:docMk/>
            <pc:sldMk cId="1506862326" sldId="389"/>
            <ac:cxnSpMk id="21" creationId="{9B4E1A08-3247-8D91-3ADA-F32D364504DB}"/>
          </ac:cxnSpMkLst>
        </pc:cxnChg>
        <pc:cxnChg chg="add mod">
          <ac:chgData name="Peter Jones" userId="0e2950338fd36735" providerId="LiveId" clId="{51599609-EC5A-478B-8391-D1B2D9D23011}" dt="2023-08-03T13:08:13.400" v="4556" actId="164"/>
          <ac:cxnSpMkLst>
            <pc:docMk/>
            <pc:sldMk cId="1506862326" sldId="389"/>
            <ac:cxnSpMk id="29" creationId="{CFD58AC8-6FB4-1BC9-3B70-A0F860AD5A85}"/>
          </ac:cxnSpMkLst>
        </pc:cxnChg>
        <pc:cxnChg chg="add mod">
          <ac:chgData name="Peter Jones" userId="0e2950338fd36735" providerId="LiveId" clId="{51599609-EC5A-478B-8391-D1B2D9D23011}" dt="2023-08-03T14:09:23.713" v="5171" actId="164"/>
          <ac:cxnSpMkLst>
            <pc:docMk/>
            <pc:sldMk cId="1506862326" sldId="389"/>
            <ac:cxnSpMk id="34" creationId="{A4731345-5286-59EB-B276-89222063E2AC}"/>
          </ac:cxnSpMkLst>
        </pc:cxnChg>
      </pc:sldChg>
      <pc:sldChg chg="addSp delSp modSp add mod ord delAnim modAnim">
        <pc:chgData name="Peter Jones" userId="0e2950338fd36735" providerId="LiveId" clId="{51599609-EC5A-478B-8391-D1B2D9D23011}" dt="2023-08-13T23:22:51.878" v="5498"/>
        <pc:sldMkLst>
          <pc:docMk/>
          <pc:sldMk cId="4086153799" sldId="390"/>
        </pc:sldMkLst>
        <pc:spChg chg="mod">
          <ac:chgData name="Peter Jones" userId="0e2950338fd36735" providerId="LiveId" clId="{51599609-EC5A-478B-8391-D1B2D9D23011}" dt="2023-08-03T14:11:10.711" v="5174" actId="1076"/>
          <ac:spMkLst>
            <pc:docMk/>
            <pc:sldMk cId="4086153799" sldId="390"/>
            <ac:spMk id="3" creationId="{9AC7A034-B4CA-3743-6AA3-F9AE22F73F02}"/>
          </ac:spMkLst>
        </pc:spChg>
        <pc:spChg chg="add mod">
          <ac:chgData name="Peter Jones" userId="0e2950338fd36735" providerId="LiveId" clId="{51599609-EC5A-478B-8391-D1B2D9D23011}" dt="2023-08-03T13:45:01.655" v="4964" actId="123"/>
          <ac:spMkLst>
            <pc:docMk/>
            <pc:sldMk cId="4086153799" sldId="390"/>
            <ac:spMk id="7" creationId="{5FF83201-6FEB-B597-357D-D3B3D90EE1E2}"/>
          </ac:spMkLst>
        </pc:spChg>
        <pc:grpChg chg="del">
          <ac:chgData name="Peter Jones" userId="0e2950338fd36735" providerId="LiveId" clId="{51599609-EC5A-478B-8391-D1B2D9D23011}" dt="2023-08-03T13:23:40.300" v="4701" actId="478"/>
          <ac:grpSpMkLst>
            <pc:docMk/>
            <pc:sldMk cId="4086153799" sldId="390"/>
            <ac:grpSpMk id="12" creationId="{972DA1E9-4CCC-3963-F9E8-9585F574F5CE}"/>
          </ac:grpSpMkLst>
        </pc:grpChg>
        <pc:cxnChg chg="mod">
          <ac:chgData name="Peter Jones" userId="0e2950338fd36735" providerId="LiveId" clId="{51599609-EC5A-478B-8391-D1B2D9D23011}" dt="2023-08-03T13:23:40.300" v="4701" actId="478"/>
          <ac:cxnSpMkLst>
            <pc:docMk/>
            <pc:sldMk cId="4086153799" sldId="390"/>
            <ac:cxnSpMk id="11" creationId="{AE44B460-A1BE-471C-7B40-86C8B6038E4B}"/>
          </ac:cxnSpMkLst>
        </pc:cxnChg>
      </pc:sldChg>
      <pc:sldChg chg="addSp delSp modSp add mod ord modAnim">
        <pc:chgData name="Peter Jones" userId="0e2950338fd36735" providerId="LiveId" clId="{51599609-EC5A-478B-8391-D1B2D9D23011}" dt="2023-08-14T20:05:47.890" v="5554"/>
        <pc:sldMkLst>
          <pc:docMk/>
          <pc:sldMk cId="231740053" sldId="391"/>
        </pc:sldMkLst>
        <pc:spChg chg="del">
          <ac:chgData name="Peter Jones" userId="0e2950338fd36735" providerId="LiveId" clId="{51599609-EC5A-478B-8391-D1B2D9D23011}" dt="2023-08-03T13:39:57.869" v="4904" actId="478"/>
          <ac:spMkLst>
            <pc:docMk/>
            <pc:sldMk cId="231740053" sldId="391"/>
            <ac:spMk id="3" creationId="{9AC7A034-B4CA-3743-6AA3-F9AE22F73F02}"/>
          </ac:spMkLst>
        </pc:spChg>
        <pc:spChg chg="add mod">
          <ac:chgData name="Peter Jones" userId="0e2950338fd36735" providerId="LiveId" clId="{51599609-EC5A-478B-8391-D1B2D9D23011}" dt="2023-08-03T13:43:08.720" v="4955" actId="164"/>
          <ac:spMkLst>
            <pc:docMk/>
            <pc:sldMk cId="231740053" sldId="391"/>
            <ac:spMk id="5" creationId="{64A537D1-F41B-FF8E-4BD8-98FEA4B1B9CD}"/>
          </ac:spMkLst>
        </pc:spChg>
        <pc:spChg chg="add mod">
          <ac:chgData name="Peter Jones" userId="0e2950338fd36735" providerId="LiveId" clId="{51599609-EC5A-478B-8391-D1B2D9D23011}" dt="2023-08-03T13:43:08.720" v="4955" actId="164"/>
          <ac:spMkLst>
            <pc:docMk/>
            <pc:sldMk cId="231740053" sldId="391"/>
            <ac:spMk id="6" creationId="{9FB6F960-F666-F784-817D-94930AB32C94}"/>
          </ac:spMkLst>
        </pc:spChg>
        <pc:spChg chg="mod">
          <ac:chgData name="Peter Jones" userId="0e2950338fd36735" providerId="LiveId" clId="{51599609-EC5A-478B-8391-D1B2D9D23011}" dt="2023-08-03T13:41:43.530" v="4923" actId="123"/>
          <ac:spMkLst>
            <pc:docMk/>
            <pc:sldMk cId="231740053" sldId="391"/>
            <ac:spMk id="7" creationId="{5FF83201-6FEB-B597-357D-D3B3D90EE1E2}"/>
          </ac:spMkLst>
        </pc:spChg>
        <pc:grpChg chg="add mod">
          <ac:chgData name="Peter Jones" userId="0e2950338fd36735" providerId="LiveId" clId="{51599609-EC5A-478B-8391-D1B2D9D23011}" dt="2023-08-03T13:43:08.720" v="4955" actId="164"/>
          <ac:grpSpMkLst>
            <pc:docMk/>
            <pc:sldMk cId="231740053" sldId="391"/>
            <ac:grpSpMk id="13" creationId="{BFE8C20F-267D-942D-FA31-B44DBD7F7FB3}"/>
          </ac:grpSpMkLst>
        </pc:grpChg>
        <pc:cxnChg chg="add mod">
          <ac:chgData name="Peter Jones" userId="0e2950338fd36735" providerId="LiveId" clId="{51599609-EC5A-478B-8391-D1B2D9D23011}" dt="2023-08-03T13:43:08.720" v="4955" actId="164"/>
          <ac:cxnSpMkLst>
            <pc:docMk/>
            <pc:sldMk cId="231740053" sldId="391"/>
            <ac:cxnSpMk id="12" creationId="{6F3729B2-32C4-5911-DABD-A51A1CF37E34}"/>
          </ac:cxnSpMkLst>
        </pc:cxnChg>
      </pc:sldChg>
      <pc:sldChg chg="delSp modSp add mod ord delAnim">
        <pc:chgData name="Peter Jones" userId="0e2950338fd36735" providerId="LiveId" clId="{51599609-EC5A-478B-8391-D1B2D9D23011}" dt="2023-08-14T22:53:18.737" v="6035" actId="1035"/>
        <pc:sldMkLst>
          <pc:docMk/>
          <pc:sldMk cId="760317226" sldId="392"/>
        </pc:sldMkLst>
        <pc:spChg chg="del">
          <ac:chgData name="Peter Jones" userId="0e2950338fd36735" providerId="LiveId" clId="{51599609-EC5A-478B-8391-D1B2D9D23011}" dt="2023-08-03T16:53:58.302" v="5358" actId="478"/>
          <ac:spMkLst>
            <pc:docMk/>
            <pc:sldMk cId="760317226" sldId="392"/>
            <ac:spMk id="2" creationId="{DE7FAAE2-DCA2-65D2-0E0E-5155C04194D7}"/>
          </ac:spMkLst>
        </pc:spChg>
        <pc:spChg chg="mod">
          <ac:chgData name="Peter Jones" userId="0e2950338fd36735" providerId="LiveId" clId="{51599609-EC5A-478B-8391-D1B2D9D23011}" dt="2023-08-14T22:53:18.737" v="6035" actId="1035"/>
          <ac:spMkLst>
            <pc:docMk/>
            <pc:sldMk cId="760317226" sldId="392"/>
            <ac:spMk id="3" creationId="{FE724CED-9967-E960-F03B-842CA4E4689E}"/>
          </ac:spMkLst>
        </pc:spChg>
      </pc:sldChg>
      <pc:sldChg chg="addSp modSp add mod modAnim">
        <pc:chgData name="Peter Jones" userId="0e2950338fd36735" providerId="LiveId" clId="{51599609-EC5A-478B-8391-D1B2D9D23011}" dt="2023-08-14T20:16:44.671" v="5850"/>
        <pc:sldMkLst>
          <pc:docMk/>
          <pc:sldMk cId="3539439962" sldId="393"/>
        </pc:sldMkLst>
        <pc:spChg chg="add mod">
          <ac:chgData name="Peter Jones" userId="0e2950338fd36735" providerId="LiveId" clId="{51599609-EC5A-478B-8391-D1B2D9D23011}" dt="2023-08-14T20:15:43.391" v="5842" actId="164"/>
          <ac:spMkLst>
            <pc:docMk/>
            <pc:sldMk cId="3539439962" sldId="393"/>
            <ac:spMk id="2" creationId="{7858A9C4-1681-4FC8-A2CA-44FCA0A06329}"/>
          </ac:spMkLst>
        </pc:spChg>
        <pc:spChg chg="mod">
          <ac:chgData name="Peter Jones" userId="0e2950338fd36735" providerId="LiveId" clId="{51599609-EC5A-478B-8391-D1B2D9D23011}" dt="2023-08-14T20:10:16.907" v="5595" actId="1036"/>
          <ac:spMkLst>
            <pc:docMk/>
            <pc:sldMk cId="3539439962" sldId="393"/>
            <ac:spMk id="3" creationId="{3745FDEE-6C8E-51D0-B70F-7E5333FE99F4}"/>
          </ac:spMkLst>
        </pc:spChg>
        <pc:spChg chg="add mod">
          <ac:chgData name="Peter Jones" userId="0e2950338fd36735" providerId="LiveId" clId="{51599609-EC5A-478B-8391-D1B2D9D23011}" dt="2023-08-14T20:15:52.975" v="5843" actId="164"/>
          <ac:spMkLst>
            <pc:docMk/>
            <pc:sldMk cId="3539439962" sldId="393"/>
            <ac:spMk id="5" creationId="{3702A906-FB92-7925-AB22-37426A561FD6}"/>
          </ac:spMkLst>
        </pc:spChg>
        <pc:spChg chg="add mod">
          <ac:chgData name="Peter Jones" userId="0e2950338fd36735" providerId="LiveId" clId="{51599609-EC5A-478B-8391-D1B2D9D23011}" dt="2023-08-14T20:15:59.846" v="5844" actId="164"/>
          <ac:spMkLst>
            <pc:docMk/>
            <pc:sldMk cId="3539439962" sldId="393"/>
            <ac:spMk id="6" creationId="{ECD28D1F-F0A1-3BEF-5D1F-7F8965652DB5}"/>
          </ac:spMkLst>
        </pc:spChg>
        <pc:spChg chg="add mod">
          <ac:chgData name="Peter Jones" userId="0e2950338fd36735" providerId="LiveId" clId="{51599609-EC5A-478B-8391-D1B2D9D23011}" dt="2023-08-14T20:15:43.391" v="5842" actId="164"/>
          <ac:spMkLst>
            <pc:docMk/>
            <pc:sldMk cId="3539439962" sldId="393"/>
            <ac:spMk id="7" creationId="{CA5ABF66-B40E-4630-3370-2727FEE0AF77}"/>
          </ac:spMkLst>
        </pc:spChg>
        <pc:grpChg chg="add mod">
          <ac:chgData name="Peter Jones" userId="0e2950338fd36735" providerId="LiveId" clId="{51599609-EC5A-478B-8391-D1B2D9D23011}" dt="2023-08-14T20:15:43.391" v="5842" actId="164"/>
          <ac:grpSpMkLst>
            <pc:docMk/>
            <pc:sldMk cId="3539439962" sldId="393"/>
            <ac:grpSpMk id="19" creationId="{5B7B9774-4294-397B-D66A-2890CFEC2105}"/>
          </ac:grpSpMkLst>
        </pc:grpChg>
        <pc:grpChg chg="add mod">
          <ac:chgData name="Peter Jones" userId="0e2950338fd36735" providerId="LiveId" clId="{51599609-EC5A-478B-8391-D1B2D9D23011}" dt="2023-08-14T20:15:52.975" v="5843" actId="164"/>
          <ac:grpSpMkLst>
            <pc:docMk/>
            <pc:sldMk cId="3539439962" sldId="393"/>
            <ac:grpSpMk id="20" creationId="{7C517487-4142-6813-C254-78027C2CCB74}"/>
          </ac:grpSpMkLst>
        </pc:grpChg>
        <pc:grpChg chg="add mod">
          <ac:chgData name="Peter Jones" userId="0e2950338fd36735" providerId="LiveId" clId="{51599609-EC5A-478B-8391-D1B2D9D23011}" dt="2023-08-14T20:15:59.846" v="5844" actId="164"/>
          <ac:grpSpMkLst>
            <pc:docMk/>
            <pc:sldMk cId="3539439962" sldId="393"/>
            <ac:grpSpMk id="21" creationId="{A0677D2F-FD01-9E50-2069-B7D34334BD08}"/>
          </ac:grpSpMkLst>
        </pc:grpChg>
        <pc:cxnChg chg="add mod">
          <ac:chgData name="Peter Jones" userId="0e2950338fd36735" providerId="LiveId" clId="{51599609-EC5A-478B-8391-D1B2D9D23011}" dt="2023-08-14T20:15:43.391" v="5842" actId="164"/>
          <ac:cxnSpMkLst>
            <pc:docMk/>
            <pc:sldMk cId="3539439962" sldId="393"/>
            <ac:cxnSpMk id="12" creationId="{93259906-F293-93A8-9437-96BC192407F0}"/>
          </ac:cxnSpMkLst>
        </pc:cxnChg>
        <pc:cxnChg chg="add mod">
          <ac:chgData name="Peter Jones" userId="0e2950338fd36735" providerId="LiveId" clId="{51599609-EC5A-478B-8391-D1B2D9D23011}" dt="2023-08-14T20:15:52.975" v="5843" actId="164"/>
          <ac:cxnSpMkLst>
            <pc:docMk/>
            <pc:sldMk cId="3539439962" sldId="393"/>
            <ac:cxnSpMk id="13" creationId="{1A9CA898-3AB0-4094-C545-E6574075C9A6}"/>
          </ac:cxnSpMkLst>
        </pc:cxnChg>
        <pc:cxnChg chg="add mod">
          <ac:chgData name="Peter Jones" userId="0e2950338fd36735" providerId="LiveId" clId="{51599609-EC5A-478B-8391-D1B2D9D23011}" dt="2023-08-14T20:15:59.846" v="5844" actId="164"/>
          <ac:cxnSpMkLst>
            <pc:docMk/>
            <pc:sldMk cId="3539439962" sldId="393"/>
            <ac:cxnSpMk id="16" creationId="{E0EAD466-3121-DF99-162C-22C1190864B7}"/>
          </ac:cxnSpMkLst>
        </pc:cxnChg>
      </pc:sldChg>
      <pc:sldChg chg="addSp delSp modSp add mod ord delAnim modAnim">
        <pc:chgData name="Peter Jones" userId="0e2950338fd36735" providerId="LiveId" clId="{51599609-EC5A-478B-8391-D1B2D9D23011}" dt="2023-08-14T20:20:51.664" v="5969" actId="1076"/>
        <pc:sldMkLst>
          <pc:docMk/>
          <pc:sldMk cId="3567437727" sldId="394"/>
        </pc:sldMkLst>
        <pc:spChg chg="del">
          <ac:chgData name="Peter Jones" userId="0e2950338fd36735" providerId="LiveId" clId="{51599609-EC5A-478B-8391-D1B2D9D23011}" dt="2023-08-14T20:17:58.160" v="5853" actId="478"/>
          <ac:spMkLst>
            <pc:docMk/>
            <pc:sldMk cId="3567437727" sldId="394"/>
            <ac:spMk id="2" creationId="{46B825A7-5F5F-C3BF-2B63-7CC909D55160}"/>
          </ac:spMkLst>
        </pc:spChg>
        <pc:spChg chg="mod">
          <ac:chgData name="Peter Jones" userId="0e2950338fd36735" providerId="LiveId" clId="{51599609-EC5A-478B-8391-D1B2D9D23011}" dt="2023-08-14T20:19:36.750" v="5937" actId="20577"/>
          <ac:spMkLst>
            <pc:docMk/>
            <pc:sldMk cId="3567437727" sldId="394"/>
            <ac:spMk id="3" creationId="{4F93D512-EFAD-3D88-661F-505C4A0F9783}"/>
          </ac:spMkLst>
        </pc:spChg>
        <pc:spChg chg="add mod">
          <ac:chgData name="Peter Jones" userId="0e2950338fd36735" providerId="LiveId" clId="{51599609-EC5A-478B-8391-D1B2D9D23011}" dt="2023-08-14T20:20:44.337" v="5968" actId="164"/>
          <ac:spMkLst>
            <pc:docMk/>
            <pc:sldMk cId="3567437727" sldId="394"/>
            <ac:spMk id="5" creationId="{E109FF77-9DC3-3B9F-B20D-FDB5ECAB8D9D}"/>
          </ac:spMkLst>
        </pc:spChg>
        <pc:spChg chg="add mod">
          <ac:chgData name="Peter Jones" userId="0e2950338fd36735" providerId="LiveId" clId="{51599609-EC5A-478B-8391-D1B2D9D23011}" dt="2023-08-14T20:20:44.337" v="5968" actId="164"/>
          <ac:spMkLst>
            <pc:docMk/>
            <pc:sldMk cId="3567437727" sldId="394"/>
            <ac:spMk id="6" creationId="{66A8A148-B5D0-A2FF-E73B-0E2CCED5BB4C}"/>
          </ac:spMkLst>
        </pc:spChg>
        <pc:grpChg chg="add mod">
          <ac:chgData name="Peter Jones" userId="0e2950338fd36735" providerId="LiveId" clId="{51599609-EC5A-478B-8391-D1B2D9D23011}" dt="2023-08-14T20:20:51.664" v="5969" actId="1076"/>
          <ac:grpSpMkLst>
            <pc:docMk/>
            <pc:sldMk cId="3567437727" sldId="394"/>
            <ac:grpSpMk id="7" creationId="{6DDB3494-854E-CE59-2359-B1E73D91C712}"/>
          </ac:grpSpMkLst>
        </pc:grpChg>
        <pc:picChg chg="del">
          <ac:chgData name="Peter Jones" userId="0e2950338fd36735" providerId="LiveId" clId="{51599609-EC5A-478B-8391-D1B2D9D23011}" dt="2023-08-14T20:17:53.815" v="5852" actId="478"/>
          <ac:picMkLst>
            <pc:docMk/>
            <pc:sldMk cId="3567437727" sldId="394"/>
            <ac:picMk id="7170" creationId="{5F9ADB7A-86B8-9F5D-44DB-3E58BFF5D6C3}"/>
          </ac:picMkLst>
        </pc:picChg>
      </pc:sldChg>
      <pc:sldChg chg="addSp modSp add mod">
        <pc:chgData name="Peter Jones" userId="0e2950338fd36735" providerId="LiveId" clId="{51599609-EC5A-478B-8391-D1B2D9D23011}" dt="2023-08-14T20:21:07.190" v="5972" actId="20577"/>
        <pc:sldMkLst>
          <pc:docMk/>
          <pc:sldMk cId="330058793" sldId="395"/>
        </pc:sldMkLst>
        <pc:spChg chg="mod">
          <ac:chgData name="Peter Jones" userId="0e2950338fd36735" providerId="LiveId" clId="{51599609-EC5A-478B-8391-D1B2D9D23011}" dt="2023-08-14T20:21:07.190" v="5972" actId="20577"/>
          <ac:spMkLst>
            <pc:docMk/>
            <pc:sldMk cId="330058793" sldId="395"/>
            <ac:spMk id="5" creationId="{337D54C8-C41B-E16A-E803-C39C133EB130}"/>
          </ac:spMkLst>
        </pc:spChg>
        <pc:spChg chg="mod">
          <ac:chgData name="Peter Jones" userId="0e2950338fd36735" providerId="LiveId" clId="{51599609-EC5A-478B-8391-D1B2D9D23011}" dt="2023-08-14T20:21:03.028" v="5970"/>
          <ac:spMkLst>
            <pc:docMk/>
            <pc:sldMk cId="330058793" sldId="395"/>
            <ac:spMk id="6" creationId="{00FB3B97-F4F8-6EE7-6F8F-3E6DBE9737B0}"/>
          </ac:spMkLst>
        </pc:spChg>
        <pc:grpChg chg="add mod">
          <ac:chgData name="Peter Jones" userId="0e2950338fd36735" providerId="LiveId" clId="{51599609-EC5A-478B-8391-D1B2D9D23011}" dt="2023-08-14T20:21:03.028" v="5970"/>
          <ac:grpSpMkLst>
            <pc:docMk/>
            <pc:sldMk cId="330058793" sldId="395"/>
            <ac:grpSpMk id="2" creationId="{939B480F-B3A9-BB57-8BD0-026D16F46A0F}"/>
          </ac:grpSpMkLst>
        </pc:grpChg>
      </pc:sldChg>
      <pc:sldChg chg="modSp add mod ord">
        <pc:chgData name="Peter Jones" userId="0e2950338fd36735" providerId="LiveId" clId="{51599609-EC5A-478B-8391-D1B2D9D23011}" dt="2023-08-14T20:22:10.805" v="5994" actId="20577"/>
        <pc:sldMkLst>
          <pc:docMk/>
          <pc:sldMk cId="2725370288" sldId="396"/>
        </pc:sldMkLst>
        <pc:spChg chg="mod">
          <ac:chgData name="Peter Jones" userId="0e2950338fd36735" providerId="LiveId" clId="{51599609-EC5A-478B-8391-D1B2D9D23011}" dt="2023-08-14T20:22:10.805" v="5994" actId="20577"/>
          <ac:spMkLst>
            <pc:docMk/>
            <pc:sldMk cId="2725370288" sldId="396"/>
            <ac:spMk id="3" creationId="{4F93D512-EFAD-3D88-661F-505C4A0F9783}"/>
          </ac:spMkLst>
        </pc:spChg>
        <pc:spChg chg="mod">
          <ac:chgData name="Peter Jones" userId="0e2950338fd36735" providerId="LiveId" clId="{51599609-EC5A-478B-8391-D1B2D9D23011}" dt="2023-08-14T20:21:56.247" v="5977" actId="20577"/>
          <ac:spMkLst>
            <pc:docMk/>
            <pc:sldMk cId="2725370288" sldId="396"/>
            <ac:spMk id="5" creationId="{337D54C8-C41B-E16A-E803-C39C133EB13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FF2E-D7AD-4F7A-8884-F21CDA3C6CE7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88D0-B565-4A3F-A98F-84D0847D3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523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FF2E-D7AD-4F7A-8884-F21CDA3C6CE7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88D0-B565-4A3F-A98F-84D0847D3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386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FF2E-D7AD-4F7A-8884-F21CDA3C6CE7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88D0-B565-4A3F-A98F-84D0847D3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215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FF2E-D7AD-4F7A-8884-F21CDA3C6CE7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88D0-B565-4A3F-A98F-84D0847D3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61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FF2E-D7AD-4F7A-8884-F21CDA3C6CE7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88D0-B565-4A3F-A98F-84D0847D3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34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FF2E-D7AD-4F7A-8884-F21CDA3C6CE7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88D0-B565-4A3F-A98F-84D0847D3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587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FF2E-D7AD-4F7A-8884-F21CDA3C6CE7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88D0-B565-4A3F-A98F-84D0847D3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123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FF2E-D7AD-4F7A-8884-F21CDA3C6CE7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88D0-B565-4A3F-A98F-84D0847D3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239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FF2E-D7AD-4F7A-8884-F21CDA3C6CE7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88D0-B565-4A3F-A98F-84D0847D3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FF2E-D7AD-4F7A-8884-F21CDA3C6CE7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88D0-B565-4A3F-A98F-84D0847D3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492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3FF2E-D7AD-4F7A-8884-F21CDA3C6CE7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88D0-B565-4A3F-A98F-84D0847D3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57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3FF2E-D7AD-4F7A-8884-F21CDA3C6CE7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888D0-B565-4A3F-A98F-84D0847D3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020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cid:98686c4e-ca85-47ed-ab5d-35698762fc54@namprd11.prod.outlook.com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00584" y="5682215"/>
            <a:ext cx="8805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sz="3200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155448" y="991119"/>
            <a:ext cx="8805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pic>
        <p:nvPicPr>
          <p:cNvPr id="13" name="Picture 2" descr="WHO ARE THE CHRISTADELPHIANS? - YouTube">
            <a:extLst>
              <a:ext uri="{FF2B5EF4-FFF2-40B4-BE49-F238E27FC236}">
                <a16:creationId xmlns:a16="http://schemas.microsoft.com/office/drawing/2014/main" id="{F9737790-E001-7BCF-EEB0-CC927E77F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622" y="2825741"/>
            <a:ext cx="4517136" cy="2540889"/>
          </a:xfrm>
          <a:prstGeom prst="rect">
            <a:avLst/>
          </a:prstGeom>
          <a:noFill/>
          <a:effectLst>
            <a:softEdge rad="266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7E8FD4B-A2FF-C8C1-9A80-F87071821CDA}"/>
              </a:ext>
            </a:extLst>
          </p:cNvPr>
          <p:cNvSpPr txBox="1"/>
          <p:nvPr/>
        </p:nvSpPr>
        <p:spPr>
          <a:xfrm>
            <a:off x="1266444" y="1795515"/>
            <a:ext cx="6336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accent4"/>
                </a:solidFill>
                <a:latin typeface="Bell MT" panose="02020503060305020303" pitchFamily="18" charset="0"/>
              </a:rPr>
              <a:t>(But there is male and female!)</a:t>
            </a:r>
          </a:p>
        </p:txBody>
      </p:sp>
    </p:spTree>
    <p:extLst>
      <p:ext uri="{BB962C8B-B14F-4D97-AF65-F5344CB8AC3E}">
        <p14:creationId xmlns:p14="http://schemas.microsoft.com/office/powerpoint/2010/main" val="3106154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B646BC6-8847-3EA3-29D6-C4F16D52E695}"/>
              </a:ext>
            </a:extLst>
          </p:cNvPr>
          <p:cNvGrpSpPr/>
          <p:nvPr/>
        </p:nvGrpSpPr>
        <p:grpSpPr>
          <a:xfrm>
            <a:off x="2048256" y="2234185"/>
            <a:ext cx="4754880" cy="2489708"/>
            <a:chOff x="2048256" y="2234185"/>
            <a:chExt cx="4754880" cy="2489708"/>
          </a:xfrm>
        </p:grpSpPr>
        <p:pic>
          <p:nvPicPr>
            <p:cNvPr id="5" name="Picture 2" descr="The Importance of Gender Equality in Tech | by Sara Miteva | wearelaika |  Medium">
              <a:extLst>
                <a:ext uri="{FF2B5EF4-FFF2-40B4-BE49-F238E27FC236}">
                  <a16:creationId xmlns:a16="http://schemas.microsoft.com/office/drawing/2014/main" id="{92881D5D-4964-6AC3-BB46-38EB06C563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8256" y="2234185"/>
              <a:ext cx="4754880" cy="24897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CA5A964-97DA-845B-F1BF-CF64DC623533}"/>
                </a:ext>
              </a:extLst>
            </p:cNvPr>
            <p:cNvSpPr/>
            <p:nvPr/>
          </p:nvSpPr>
          <p:spPr>
            <a:xfrm>
              <a:off x="5614416" y="3479039"/>
              <a:ext cx="630936" cy="19684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80692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pic>
        <p:nvPicPr>
          <p:cNvPr id="3074" name="Picture 2" descr="Senator shocked after Ketanji Brown Jackson can't define 'woman' | Wake Up  America - YouTube">
            <a:extLst>
              <a:ext uri="{FF2B5EF4-FFF2-40B4-BE49-F238E27FC236}">
                <a16:creationId xmlns:a16="http://schemas.microsoft.com/office/drawing/2014/main" id="{049A604A-072E-9054-4B54-6593E29B7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20" y="1118091"/>
            <a:ext cx="7141464" cy="4017074"/>
          </a:xfrm>
          <a:prstGeom prst="rect">
            <a:avLst/>
          </a:prstGeom>
          <a:noFill/>
          <a:effectLst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BD5E04B-2A35-66CB-20CD-0EFF1F06D404}"/>
              </a:ext>
            </a:extLst>
          </p:cNvPr>
          <p:cNvSpPr txBox="1"/>
          <p:nvPr/>
        </p:nvSpPr>
        <p:spPr>
          <a:xfrm>
            <a:off x="850392" y="5224385"/>
            <a:ext cx="72786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Senator Marsha Blackburn asked Supreme Court Nominee Judge Ketanji Brown, “can you define the word, Woman?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“No I can’t” answered Judge Ketanji Brown….</a:t>
            </a:r>
          </a:p>
        </p:txBody>
      </p:sp>
    </p:spTree>
    <p:extLst>
      <p:ext uri="{BB962C8B-B14F-4D97-AF65-F5344CB8AC3E}">
        <p14:creationId xmlns:p14="http://schemas.microsoft.com/office/powerpoint/2010/main" val="2918501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pic>
        <p:nvPicPr>
          <p:cNvPr id="2050" name="Picture 2" descr="Gender Inclusive Language &amp; Pronouns | LGBTQ+ Pride Center">
            <a:extLst>
              <a:ext uri="{FF2B5EF4-FFF2-40B4-BE49-F238E27FC236}">
                <a16:creationId xmlns:a16="http://schemas.microsoft.com/office/drawing/2014/main" id="{1C56CD0C-F858-157E-7B7A-401CBC09A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663" y="1938527"/>
            <a:ext cx="4029457" cy="3248560"/>
          </a:xfrm>
          <a:prstGeom prst="rect">
            <a:avLst/>
          </a:prstGeom>
          <a:solidFill>
            <a:schemeClr val="bg2"/>
          </a:solidFill>
          <a:effectLst>
            <a:softEdge rad="12700"/>
          </a:effectLst>
        </p:spPr>
      </p:pic>
      <p:pic>
        <p:nvPicPr>
          <p:cNvPr id="2052" name="Picture 4" descr="Sex and Gender » Safe Sex 808 Hawaiʻi">
            <a:extLst>
              <a:ext uri="{FF2B5EF4-FFF2-40B4-BE49-F238E27FC236}">
                <a16:creationId xmlns:a16="http://schemas.microsoft.com/office/drawing/2014/main" id="{1D75EFB9-A5AC-E4C1-8139-F235DAB28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56" y="1954377"/>
            <a:ext cx="4770734" cy="3223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315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pic>
        <p:nvPicPr>
          <p:cNvPr id="15362" name="Picture 2" descr="Dylan Mulvaney Bud Light Beer Can">
            <a:extLst>
              <a:ext uri="{FF2B5EF4-FFF2-40B4-BE49-F238E27FC236}">
                <a16:creationId xmlns:a16="http://schemas.microsoft.com/office/drawing/2014/main" id="{3AF0818D-A9C7-47CD-5C83-CD6E908C6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0" y="3414713"/>
            <a:ext cx="38100" cy="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52258C7-21EE-CA12-C83F-337047190D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667"/>
          <a:stretch/>
        </p:blipFill>
        <p:spPr>
          <a:xfrm>
            <a:off x="173736" y="2148052"/>
            <a:ext cx="2944368" cy="2396931"/>
          </a:xfrm>
          <a:prstGeom prst="rect">
            <a:avLst/>
          </a:prstGeom>
        </p:spPr>
      </p:pic>
      <p:pic>
        <p:nvPicPr>
          <p:cNvPr id="15364" name="Picture 4" descr="Anheuser-Busch Stock Market April 1 to 12 2023">
            <a:extLst>
              <a:ext uri="{FF2B5EF4-FFF2-40B4-BE49-F238E27FC236}">
                <a16:creationId xmlns:a16="http://schemas.microsoft.com/office/drawing/2014/main" id="{A999DA6C-9355-86B1-54F0-24A337306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018" y="2148052"/>
            <a:ext cx="6019934" cy="2460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0D5244-EF00-EC7F-6D7E-1130591FF385}"/>
              </a:ext>
            </a:extLst>
          </p:cNvPr>
          <p:cNvSpPr txBox="1"/>
          <p:nvPr/>
        </p:nvSpPr>
        <p:spPr>
          <a:xfrm>
            <a:off x="6837425" y="5388206"/>
            <a:ext cx="1655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$6 Billion USD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E60F103E-76B9-5DB6-F518-AE649E907924}"/>
              </a:ext>
            </a:extLst>
          </p:cNvPr>
          <p:cNvSpPr/>
          <p:nvPr/>
        </p:nvSpPr>
        <p:spPr>
          <a:xfrm rot="5400000">
            <a:off x="7316094" y="3761864"/>
            <a:ext cx="697727" cy="2391156"/>
          </a:xfrm>
          <a:prstGeom prst="rightBrac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175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pic>
        <p:nvPicPr>
          <p:cNvPr id="15362" name="Picture 2" descr="Dylan Mulvaney Bud Light Beer Can">
            <a:extLst>
              <a:ext uri="{FF2B5EF4-FFF2-40B4-BE49-F238E27FC236}">
                <a16:creationId xmlns:a16="http://schemas.microsoft.com/office/drawing/2014/main" id="{3AF0818D-A9C7-47CD-5C83-CD6E908C6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0" y="3414713"/>
            <a:ext cx="38100" cy="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Target - Recent News &amp; Activity">
            <a:extLst>
              <a:ext uri="{FF2B5EF4-FFF2-40B4-BE49-F238E27FC236}">
                <a16:creationId xmlns:a16="http://schemas.microsoft.com/office/drawing/2014/main" id="{876034F4-3C9C-370F-B844-0A4EFF737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646" y="1094499"/>
            <a:ext cx="4312031" cy="5012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906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45FDEE-6C8E-51D0-B70F-7E5333FE99F4}"/>
              </a:ext>
            </a:extLst>
          </p:cNvPr>
          <p:cNvSpPr txBox="1"/>
          <p:nvPr/>
        </p:nvSpPr>
        <p:spPr>
          <a:xfrm>
            <a:off x="292608" y="1153033"/>
            <a:ext cx="8567928" cy="1241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0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Genesis 1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27 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So God created man in his own image, in the image of God created he him; male and female created he them.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B7B9774-4294-397B-D66A-2890CFEC2105}"/>
              </a:ext>
            </a:extLst>
          </p:cNvPr>
          <p:cNvGrpSpPr/>
          <p:nvPr/>
        </p:nvGrpSpPr>
        <p:grpSpPr>
          <a:xfrm>
            <a:off x="140901" y="1984248"/>
            <a:ext cx="4258306" cy="2398859"/>
            <a:chOff x="140901" y="1984248"/>
            <a:chExt cx="4258306" cy="2398859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858A9C4-1681-4FC8-A2CA-44FCA0A06329}"/>
                </a:ext>
              </a:extLst>
            </p:cNvPr>
            <p:cNvSpPr txBox="1"/>
            <p:nvPr/>
          </p:nvSpPr>
          <p:spPr>
            <a:xfrm>
              <a:off x="140901" y="3429000"/>
              <a:ext cx="281801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1"/>
                  </a:solidFill>
                </a:rPr>
                <a:t>Male &amp; Female</a:t>
              </a:r>
            </a:p>
            <a:p>
              <a:pPr algn="ctr"/>
              <a:r>
                <a:rPr lang="en-US" sz="2800" i="1" dirty="0">
                  <a:solidFill>
                    <a:schemeClr val="bg1"/>
                  </a:solidFill>
                </a:rPr>
                <a:t>In General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A5ABF66-B40E-4630-3370-2727FEE0AF77}"/>
                </a:ext>
              </a:extLst>
            </p:cNvPr>
            <p:cNvSpPr/>
            <p:nvPr/>
          </p:nvSpPr>
          <p:spPr>
            <a:xfrm>
              <a:off x="2250367" y="1984248"/>
              <a:ext cx="2148840" cy="355286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3259906-F293-93A8-9437-96BC192407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90367" y="2339534"/>
              <a:ext cx="1240038" cy="1034602"/>
            </a:xfrm>
            <a:prstGeom prst="line">
              <a:avLst/>
            </a:prstGeom>
            <a:ln w="222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C517487-4142-6813-C254-78027C2CCB74}"/>
              </a:ext>
            </a:extLst>
          </p:cNvPr>
          <p:cNvGrpSpPr/>
          <p:nvPr/>
        </p:nvGrpSpPr>
        <p:grpSpPr>
          <a:xfrm>
            <a:off x="3030405" y="2357823"/>
            <a:ext cx="2818015" cy="2474461"/>
            <a:chOff x="3030405" y="2357823"/>
            <a:chExt cx="2818015" cy="247446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702A906-FB92-7925-AB22-37426A561FD6}"/>
                </a:ext>
              </a:extLst>
            </p:cNvPr>
            <p:cNvSpPr txBox="1"/>
            <p:nvPr/>
          </p:nvSpPr>
          <p:spPr>
            <a:xfrm>
              <a:off x="3030405" y="3447289"/>
              <a:ext cx="281801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1"/>
                  </a:solidFill>
                </a:rPr>
                <a:t>Male &amp; Female</a:t>
              </a:r>
            </a:p>
            <a:p>
              <a:pPr algn="ctr"/>
              <a:r>
                <a:rPr lang="en-US" sz="2800" i="1" dirty="0">
                  <a:solidFill>
                    <a:schemeClr val="bg1"/>
                  </a:solidFill>
                </a:rPr>
                <a:t>In The Ecclesial Family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A9CA898-3AB0-4094-C545-E6574075C9A6}"/>
                </a:ext>
              </a:extLst>
            </p:cNvPr>
            <p:cNvCxnSpPr>
              <a:cxnSpLocks/>
            </p:cNvCxnSpPr>
            <p:nvPr/>
          </p:nvCxnSpPr>
          <p:spPr>
            <a:xfrm>
              <a:off x="3351276" y="2357823"/>
              <a:ext cx="763524" cy="1071177"/>
            </a:xfrm>
            <a:prstGeom prst="line">
              <a:avLst/>
            </a:prstGeom>
            <a:ln w="222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0677D2F-FD01-9E50-2069-B7D34334BD08}"/>
              </a:ext>
            </a:extLst>
          </p:cNvPr>
          <p:cNvGrpSpPr/>
          <p:nvPr/>
        </p:nvGrpSpPr>
        <p:grpSpPr>
          <a:xfrm>
            <a:off x="3778758" y="2337815"/>
            <a:ext cx="5054346" cy="2476180"/>
            <a:chOff x="3778758" y="2337815"/>
            <a:chExt cx="5054346" cy="247618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D28D1F-F0A1-3BEF-5D1F-7F8965652DB5}"/>
                </a:ext>
              </a:extLst>
            </p:cNvPr>
            <p:cNvSpPr txBox="1"/>
            <p:nvPr/>
          </p:nvSpPr>
          <p:spPr>
            <a:xfrm>
              <a:off x="5848420" y="3429000"/>
              <a:ext cx="298468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solidFill>
                    <a:schemeClr val="bg1"/>
                  </a:solidFill>
                </a:rPr>
                <a:t>Male &amp; Female</a:t>
              </a:r>
            </a:p>
            <a:p>
              <a:pPr algn="ctr"/>
              <a:r>
                <a:rPr lang="en-US" sz="2800" i="1" dirty="0">
                  <a:solidFill>
                    <a:schemeClr val="bg1"/>
                  </a:solidFill>
                </a:rPr>
                <a:t>In Worship Together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0EAD466-3121-DF99-162C-22C1190864B7}"/>
                </a:ext>
              </a:extLst>
            </p:cNvPr>
            <p:cNvCxnSpPr>
              <a:cxnSpLocks/>
            </p:cNvCxnSpPr>
            <p:nvPr/>
          </p:nvCxnSpPr>
          <p:spPr>
            <a:xfrm>
              <a:off x="3778758" y="2337815"/>
              <a:ext cx="3390138" cy="1018032"/>
            </a:xfrm>
            <a:prstGeom prst="line">
              <a:avLst/>
            </a:prstGeom>
            <a:ln w="222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39439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724CED-9967-E960-F03B-842CA4E4689E}"/>
              </a:ext>
            </a:extLst>
          </p:cNvPr>
          <p:cNvSpPr txBox="1"/>
          <p:nvPr/>
        </p:nvSpPr>
        <p:spPr>
          <a:xfrm>
            <a:off x="557784" y="1259668"/>
            <a:ext cx="80375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6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Titus 2</a:t>
            </a:r>
          </a:p>
          <a:p>
            <a:pPr algn="just"/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But speak thou the things which become sound doctrine:</a:t>
            </a:r>
          </a:p>
        </p:txBody>
      </p:sp>
    </p:spTree>
    <p:extLst>
      <p:ext uri="{BB962C8B-B14F-4D97-AF65-F5344CB8AC3E}">
        <p14:creationId xmlns:p14="http://schemas.microsoft.com/office/powerpoint/2010/main" val="760317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93D512-EFAD-3D88-661F-505C4A0F9783}"/>
              </a:ext>
            </a:extLst>
          </p:cNvPr>
          <p:cNvSpPr txBox="1"/>
          <p:nvPr/>
        </p:nvSpPr>
        <p:spPr>
          <a:xfrm>
            <a:off x="685800" y="2905780"/>
            <a:ext cx="7324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chemeClr val="bg1"/>
                </a:solidFill>
              </a:rPr>
              <a:t>Male &amp; Female In General…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DB3494-854E-CE59-2359-B1E73D91C712}"/>
              </a:ext>
            </a:extLst>
          </p:cNvPr>
          <p:cNvGrpSpPr/>
          <p:nvPr/>
        </p:nvGrpSpPr>
        <p:grpSpPr>
          <a:xfrm>
            <a:off x="484632" y="2121407"/>
            <a:ext cx="1033272" cy="707886"/>
            <a:chOff x="868680" y="2075688"/>
            <a:chExt cx="1033272" cy="70788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109FF77-9DC3-3B9F-B20D-FDB5ECAB8D9D}"/>
                </a:ext>
              </a:extLst>
            </p:cNvPr>
            <p:cNvSpPr txBox="1"/>
            <p:nvPr/>
          </p:nvSpPr>
          <p:spPr>
            <a:xfrm>
              <a:off x="868680" y="2075688"/>
              <a:ext cx="103327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6A8A148-B5D0-A2FF-E73B-0E2CCED5BB4C}"/>
                </a:ext>
              </a:extLst>
            </p:cNvPr>
            <p:cNvSpPr/>
            <p:nvPr/>
          </p:nvSpPr>
          <p:spPr>
            <a:xfrm>
              <a:off x="1051560" y="2112264"/>
              <a:ext cx="685800" cy="662167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67437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E3D379-895B-4D15-3AAD-699E300E7C87}"/>
              </a:ext>
            </a:extLst>
          </p:cNvPr>
          <p:cNvSpPr txBox="1"/>
          <p:nvPr/>
        </p:nvSpPr>
        <p:spPr>
          <a:xfrm>
            <a:off x="402336" y="1372261"/>
            <a:ext cx="8110728" cy="2349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0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Genesis 2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7 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the </a:t>
            </a:r>
            <a:r>
              <a:rPr lang="en-US" sz="2400" b="0" i="0" cap="small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Lord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 God formed man of the dust of the ground, and breathed into his nostrils the breath of life; and man became a living soul.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8 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the </a:t>
            </a:r>
            <a:r>
              <a:rPr lang="en-US" sz="2400" b="0" i="0" cap="small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Lord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 God planted a garden eastward in Eden; and there he put the man whom he had formed.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51B9A09-19D7-AA73-C020-9C2DD7E993B8}"/>
              </a:ext>
            </a:extLst>
          </p:cNvPr>
          <p:cNvGrpSpPr/>
          <p:nvPr/>
        </p:nvGrpSpPr>
        <p:grpSpPr>
          <a:xfrm>
            <a:off x="2331720" y="1819656"/>
            <a:ext cx="6263640" cy="4443556"/>
            <a:chOff x="2487168" y="1819656"/>
            <a:chExt cx="6263640" cy="444355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CC852D6-3EFE-5B6E-B06D-4086DF9FD439}"/>
                </a:ext>
              </a:extLst>
            </p:cNvPr>
            <p:cNvSpPr/>
            <p:nvPr/>
          </p:nvSpPr>
          <p:spPr>
            <a:xfrm>
              <a:off x="3218688" y="1819656"/>
              <a:ext cx="1033272" cy="393192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2780053-45AA-FD06-4B37-7C2DFE992F56}"/>
                </a:ext>
              </a:extLst>
            </p:cNvPr>
            <p:cNvSpPr txBox="1"/>
            <p:nvPr/>
          </p:nvSpPr>
          <p:spPr>
            <a:xfrm>
              <a:off x="2487168" y="3831777"/>
              <a:ext cx="6263640" cy="2431435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marR="0" rtl="0"/>
              <a:r>
                <a:rPr lang="en-US" sz="2000" b="1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H3335</a:t>
              </a:r>
            </a:p>
            <a:p>
              <a:pPr marR="0" rtl="0"/>
              <a:r>
                <a:rPr lang="he-IL" b="0" i="0" u="none" strike="noStrike" baseline="0" dirty="0">
                  <a:solidFill>
                    <a:schemeClr val="bg1"/>
                  </a:solidFill>
                  <a:latin typeface="Arial" panose="020B0604020202020204" pitchFamily="34" charset="0"/>
                </a:rPr>
                <a:t>יָצַר</a:t>
              </a:r>
              <a:endParaRPr lang="en-US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b="0" i="0" u="none" strike="noStrike" baseline="0" dirty="0" err="1">
                  <a:solidFill>
                    <a:schemeClr val="bg1"/>
                  </a:solidFill>
                  <a:latin typeface="Doulos SIL" panose="02000500070000020004" pitchFamily="2" charset="0"/>
                </a:rPr>
                <a:t>yâtsar</a:t>
              </a:r>
              <a:endParaRPr lang="en-US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6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yaw-tsar'</a:t>
              </a:r>
              <a:endParaRPr lang="en-US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probably identical with H3334 (through the </a:t>
              </a:r>
              <a:r>
                <a:rPr lang="en-US" sz="16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squeezing</a:t>
              </a:r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 into shape); (compare H3331); to </a:t>
              </a:r>
              <a:r>
                <a:rPr lang="en-US" sz="1600" b="0" i="1" u="none" strike="noStrike" baseline="0" dirty="0" err="1">
                  <a:solidFill>
                    <a:schemeClr val="bg1"/>
                  </a:solidFill>
                  <a:latin typeface="Verdana" panose="020B0604030504040204" pitchFamily="34" charset="0"/>
                </a:rPr>
                <a:t>mould</a:t>
              </a:r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 into a form; especially as a </a:t>
              </a:r>
              <a:r>
                <a:rPr lang="en-US" sz="16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potter</a:t>
              </a:r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; figuratively to </a:t>
              </a:r>
              <a:r>
                <a:rPr lang="en-US" sz="16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determine</a:t>
              </a:r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 (that is, form a resolution): -    X earthen, fashion, form, frame, make (-r), potter, purpose.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30CFD0D-A7F5-531E-F301-1631E8BC1C97}"/>
                </a:ext>
              </a:extLst>
            </p:cNvPr>
            <p:cNvCxnSpPr>
              <a:endCxn id="7" idx="0"/>
            </p:cNvCxnSpPr>
            <p:nvPr/>
          </p:nvCxnSpPr>
          <p:spPr>
            <a:xfrm>
              <a:off x="3735324" y="2212848"/>
              <a:ext cx="1883664" cy="161892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098" name="Picture 2" descr="The Potter and the Clay">
            <a:extLst>
              <a:ext uri="{FF2B5EF4-FFF2-40B4-BE49-F238E27FC236}">
                <a16:creationId xmlns:a16="http://schemas.microsoft.com/office/drawing/2014/main" id="{04DE21F6-731C-0443-03BC-42E8086E73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r="15200"/>
          <a:stretch/>
        </p:blipFill>
        <p:spPr bwMode="auto">
          <a:xfrm>
            <a:off x="100584" y="4216774"/>
            <a:ext cx="2209346" cy="1661440"/>
          </a:xfrm>
          <a:prstGeom prst="rect">
            <a:avLst/>
          </a:prstGeom>
          <a:noFill/>
          <a:effectLst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560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355220-6D1F-8C69-D0AB-D3D4D47B1CA7}"/>
              </a:ext>
            </a:extLst>
          </p:cNvPr>
          <p:cNvSpPr txBox="1"/>
          <p:nvPr/>
        </p:nvSpPr>
        <p:spPr>
          <a:xfrm>
            <a:off x="1179576" y="2257073"/>
            <a:ext cx="753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latin typeface="Bell MT" panose="02020503060305020303" pitchFamily="18" charset="0"/>
                <a:cs typeface="Arial" panose="020B0604020202020204" pitchFamily="34" charset="0"/>
              </a:rPr>
              <a:t>                  V</a:t>
            </a:r>
            <a:r>
              <a:rPr lang="en-US" i="1" dirty="0">
                <a:solidFill>
                  <a:schemeClr val="bg1"/>
                </a:solidFill>
                <a:latin typeface="Bell MT" panose="02020503060305020303" pitchFamily="18" charset="0"/>
                <a:cs typeface="Arial" panose="020B0604020202020204" pitchFamily="34" charset="0"/>
              </a:rPr>
              <a:t>15 </a:t>
            </a:r>
            <a:r>
              <a:rPr lang="en-US" sz="2800" i="1" dirty="0">
                <a:solidFill>
                  <a:schemeClr val="bg1"/>
                </a:solidFill>
                <a:latin typeface="Bell MT" panose="02020503060305020303" pitchFamily="18" charset="0"/>
                <a:cs typeface="Arial" panose="020B0604020202020204" pitchFamily="34" charset="0"/>
              </a:rPr>
              <a:t>“to dress it and to keep it…”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232C759-9F9D-2248-2F4E-DC3BC224CBF6}"/>
              </a:ext>
            </a:extLst>
          </p:cNvPr>
          <p:cNvGrpSpPr/>
          <p:nvPr/>
        </p:nvGrpSpPr>
        <p:grpSpPr>
          <a:xfrm>
            <a:off x="239268" y="1025902"/>
            <a:ext cx="6655308" cy="584775"/>
            <a:chOff x="239268" y="1254502"/>
            <a:chExt cx="6655308" cy="58477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B5D0E6B-AB1E-FC45-376B-386A21AD2A99}"/>
                </a:ext>
              </a:extLst>
            </p:cNvPr>
            <p:cNvSpPr txBox="1"/>
            <p:nvPr/>
          </p:nvSpPr>
          <p:spPr>
            <a:xfrm>
              <a:off x="874776" y="1285279"/>
              <a:ext cx="6019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Creation of man…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440D936-C9A5-E8A4-2C0A-D23848CE3280}"/>
                </a:ext>
              </a:extLst>
            </p:cNvPr>
            <p:cNvSpPr txBox="1"/>
            <p:nvPr/>
          </p:nvSpPr>
          <p:spPr>
            <a:xfrm>
              <a:off x="239268" y="1254502"/>
              <a:ext cx="5029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189E7A9-7090-6F0C-BF4B-DE59067083A2}"/>
              </a:ext>
            </a:extLst>
          </p:cNvPr>
          <p:cNvGrpSpPr/>
          <p:nvPr/>
        </p:nvGrpSpPr>
        <p:grpSpPr>
          <a:xfrm>
            <a:off x="236220" y="1688203"/>
            <a:ext cx="8170164" cy="584775"/>
            <a:chOff x="239268" y="1884622"/>
            <a:chExt cx="8170164" cy="5847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1859907-A271-1011-5777-6F547776BF95}"/>
                </a:ext>
              </a:extLst>
            </p:cNvPr>
            <p:cNvSpPr txBox="1"/>
            <p:nvPr/>
          </p:nvSpPr>
          <p:spPr>
            <a:xfrm>
              <a:off x="874776" y="1931319"/>
              <a:ext cx="75346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Placed in the garden…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EC098CC-C6BC-85AD-D89C-E8FF95A1B040}"/>
                </a:ext>
              </a:extLst>
            </p:cNvPr>
            <p:cNvSpPr txBox="1"/>
            <p:nvPr/>
          </p:nvSpPr>
          <p:spPr>
            <a:xfrm>
              <a:off x="239268" y="1884622"/>
              <a:ext cx="5029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4E857E3-6563-A257-2CCB-B4BEADB3E726}"/>
              </a:ext>
            </a:extLst>
          </p:cNvPr>
          <p:cNvGrpSpPr/>
          <p:nvPr/>
        </p:nvGrpSpPr>
        <p:grpSpPr>
          <a:xfrm>
            <a:off x="236220" y="5019461"/>
            <a:ext cx="8109204" cy="584775"/>
            <a:chOff x="236220" y="2952917"/>
            <a:chExt cx="8109204" cy="58477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FA932AE-C018-91E5-F27B-296FD93BA560}"/>
                </a:ext>
              </a:extLst>
            </p:cNvPr>
            <p:cNvSpPr txBox="1"/>
            <p:nvPr/>
          </p:nvSpPr>
          <p:spPr>
            <a:xfrm>
              <a:off x="810768" y="2997576"/>
              <a:ext cx="75346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Given a Law / Commandment…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C57EBA9-F6F3-6F15-B03B-F36AB6924EB2}"/>
                </a:ext>
              </a:extLst>
            </p:cNvPr>
            <p:cNvSpPr txBox="1"/>
            <p:nvPr/>
          </p:nvSpPr>
          <p:spPr>
            <a:xfrm>
              <a:off x="236220" y="2952917"/>
              <a:ext cx="5029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D831410-0A0B-ABA7-A5F7-671074E7033F}"/>
              </a:ext>
            </a:extLst>
          </p:cNvPr>
          <p:cNvGrpSpPr/>
          <p:nvPr/>
        </p:nvGrpSpPr>
        <p:grpSpPr>
          <a:xfrm>
            <a:off x="245364" y="5677829"/>
            <a:ext cx="8036052" cy="584775"/>
            <a:chOff x="245364" y="3684437"/>
            <a:chExt cx="8036052" cy="58477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48169A5-0F77-0F0A-2E37-09DB26E65CCC}"/>
                </a:ext>
              </a:extLst>
            </p:cNvPr>
            <p:cNvSpPr txBox="1"/>
            <p:nvPr/>
          </p:nvSpPr>
          <p:spPr>
            <a:xfrm>
              <a:off x="746760" y="3720602"/>
              <a:ext cx="75346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Divine statement of Adam’s situation…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F8222B-DEAC-D6A2-2F35-E932CC9FDEBB}"/>
                </a:ext>
              </a:extLst>
            </p:cNvPr>
            <p:cNvSpPr txBox="1"/>
            <p:nvPr/>
          </p:nvSpPr>
          <p:spPr>
            <a:xfrm>
              <a:off x="245364" y="3684437"/>
              <a:ext cx="5029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CCDAB5B-7476-6A67-92DB-E574C54837E8}"/>
              </a:ext>
            </a:extLst>
          </p:cNvPr>
          <p:cNvGrpSpPr/>
          <p:nvPr/>
        </p:nvGrpSpPr>
        <p:grpSpPr>
          <a:xfrm>
            <a:off x="157734" y="2277373"/>
            <a:ext cx="4398264" cy="2638511"/>
            <a:chOff x="157734" y="2277373"/>
            <a:chExt cx="4398264" cy="263851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EF2BF68-AEB5-5891-7D25-273BAF1FF2FB}"/>
                </a:ext>
              </a:extLst>
            </p:cNvPr>
            <p:cNvSpPr txBox="1"/>
            <p:nvPr/>
          </p:nvSpPr>
          <p:spPr>
            <a:xfrm>
              <a:off x="157734" y="2884559"/>
              <a:ext cx="4398264" cy="2031325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marR="0" rtl="0"/>
              <a:r>
                <a:rPr lang="en-US" sz="1400" b="1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H5647</a:t>
              </a:r>
            </a:p>
            <a:p>
              <a:pPr marR="0" rtl="0"/>
              <a:r>
                <a:rPr lang="he-IL" sz="1200" b="0" i="0" u="none" strike="noStrike" baseline="0" dirty="0">
                  <a:solidFill>
                    <a:schemeClr val="bg1"/>
                  </a:solidFill>
                  <a:latin typeface="Arial" panose="020B0604020202020204" pitchFamily="34" charset="0"/>
                </a:rPr>
                <a:t>עָבַד</a:t>
              </a:r>
              <a:endParaRPr lang="en-US" sz="11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200" b="0" i="0" u="none" strike="noStrike" baseline="0" dirty="0">
                  <a:solidFill>
                    <a:schemeClr val="bg1"/>
                  </a:solidFill>
                  <a:latin typeface="Doulos SIL" panose="02000500070000020004" pitchFamily="2" charset="0"/>
                </a:rPr>
                <a:t>‛</a:t>
              </a:r>
              <a:r>
                <a:rPr lang="en-US" sz="1200" b="0" i="0" u="none" strike="noStrike" baseline="0" dirty="0" err="1">
                  <a:solidFill>
                    <a:schemeClr val="bg1"/>
                  </a:solidFill>
                  <a:latin typeface="Doulos SIL" panose="02000500070000020004" pitchFamily="2" charset="0"/>
                </a:rPr>
                <a:t>âbad</a:t>
              </a:r>
              <a:endParaRPr lang="en-US" sz="11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1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aw-bad'</a:t>
              </a:r>
              <a:endParaRPr lang="en-US" sz="11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1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A primitive root; to </a:t>
              </a:r>
              <a:r>
                <a:rPr lang="en-US" sz="11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work</a:t>
              </a:r>
              <a:r>
                <a:rPr lang="en-US" sz="11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 (in any sense); by implication to </a:t>
              </a:r>
              <a:r>
                <a:rPr lang="en-US" sz="11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serve</a:t>
              </a:r>
              <a:r>
                <a:rPr lang="en-US" sz="11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, </a:t>
              </a:r>
              <a:r>
                <a:rPr lang="en-US" sz="11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till</a:t>
              </a:r>
              <a:r>
                <a:rPr lang="en-US" sz="11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, (causatively) </a:t>
              </a:r>
              <a:r>
                <a:rPr lang="en-US" sz="11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enslave</a:t>
              </a:r>
              <a:r>
                <a:rPr lang="en-US" sz="11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, etc., keep in bondage, be bondmen, bond-service, compel, do, dress, ear, execute, + husbandman, keep, </a:t>
              </a:r>
              <a:r>
                <a:rPr lang="en-US" sz="1100" b="0" i="0" u="none" strike="noStrike" baseline="0" dirty="0" err="1">
                  <a:solidFill>
                    <a:schemeClr val="bg1"/>
                  </a:solidFill>
                  <a:latin typeface="Verdana" panose="020B0604030504040204" pitchFamily="34" charset="0"/>
                </a:rPr>
                <a:t>labour</a:t>
              </a:r>
              <a:r>
                <a:rPr lang="en-US" sz="11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 (-</a:t>
              </a:r>
              <a:r>
                <a:rPr lang="en-US" sz="1100" b="0" i="0" u="none" strike="noStrike" baseline="0" dirty="0" err="1">
                  <a:solidFill>
                    <a:schemeClr val="bg1"/>
                  </a:solidFill>
                  <a:latin typeface="Verdana" panose="020B0604030504040204" pitchFamily="34" charset="0"/>
                </a:rPr>
                <a:t>ing</a:t>
              </a:r>
              <a:r>
                <a:rPr lang="en-US" sz="11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 man), bring to pass, (cause to, make to) serve (-</a:t>
              </a:r>
              <a:r>
                <a:rPr lang="en-US" sz="1100" b="0" i="0" u="none" strike="noStrike" baseline="0" dirty="0" err="1">
                  <a:solidFill>
                    <a:schemeClr val="bg1"/>
                  </a:solidFill>
                  <a:latin typeface="Verdana" panose="020B0604030504040204" pitchFamily="34" charset="0"/>
                </a:rPr>
                <a:t>ing</a:t>
              </a:r>
              <a:r>
                <a:rPr lang="en-US" sz="11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, self), (be, become) servant (-s), do (use) service, till (-er), transgress [from margin], (set a) work, be wrought, worshipper.</a:t>
              </a:r>
              <a:endParaRPr 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7F33B7B-68EB-9B3E-361A-BC23A15F22F8}"/>
                </a:ext>
              </a:extLst>
            </p:cNvPr>
            <p:cNvSpPr/>
            <p:nvPr/>
          </p:nvSpPr>
          <p:spPr>
            <a:xfrm>
              <a:off x="2862072" y="2277373"/>
              <a:ext cx="777240" cy="502920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8B3DAD4-AE84-1D62-6BFF-9AA3A6A4C61A}"/>
                </a:ext>
              </a:extLst>
            </p:cNvPr>
            <p:cNvCxnSpPr>
              <a:stCxn id="23" idx="2"/>
              <a:endCxn id="20" idx="0"/>
            </p:cNvCxnSpPr>
            <p:nvPr/>
          </p:nvCxnSpPr>
          <p:spPr>
            <a:xfrm flipH="1">
              <a:off x="2356866" y="2780293"/>
              <a:ext cx="893826" cy="104266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E3E3053-8935-CEFF-F7A4-661AEBB11C9E}"/>
              </a:ext>
            </a:extLst>
          </p:cNvPr>
          <p:cNvGrpSpPr/>
          <p:nvPr/>
        </p:nvGrpSpPr>
        <p:grpSpPr>
          <a:xfrm>
            <a:off x="4797552" y="2272978"/>
            <a:ext cx="4175760" cy="2642321"/>
            <a:chOff x="4797552" y="2272978"/>
            <a:chExt cx="4175760" cy="264232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D630F00-438F-8484-96E6-0CE59ABD23F1}"/>
                </a:ext>
              </a:extLst>
            </p:cNvPr>
            <p:cNvSpPr txBox="1"/>
            <p:nvPr/>
          </p:nvSpPr>
          <p:spPr>
            <a:xfrm>
              <a:off x="4797552" y="3053251"/>
              <a:ext cx="4175760" cy="1862048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marR="0" rtl="0"/>
              <a:r>
                <a:rPr lang="en-US" sz="1400" b="1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H8104</a:t>
              </a:r>
            </a:p>
            <a:p>
              <a:pPr marR="0" rtl="0"/>
              <a:r>
                <a:rPr lang="he-IL" sz="1200" b="0" i="0" u="none" strike="noStrike" baseline="0" dirty="0">
                  <a:solidFill>
                    <a:schemeClr val="bg1"/>
                  </a:solidFill>
                  <a:latin typeface="Arial" panose="020B0604020202020204" pitchFamily="34" charset="0"/>
                </a:rPr>
                <a:t>שָׁמַר</a:t>
              </a:r>
              <a:endParaRPr lang="en-US" sz="11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200" b="0" i="0" u="none" strike="noStrike" baseline="0" dirty="0" err="1">
                  <a:solidFill>
                    <a:schemeClr val="bg1"/>
                  </a:solidFill>
                  <a:latin typeface="Doulos SIL" panose="02000500070000020004" pitchFamily="2" charset="0"/>
                </a:rPr>
                <a:t>shâmar</a:t>
              </a:r>
              <a:endParaRPr lang="en-US" sz="11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100" b="0" i="1" u="none" strike="noStrike" baseline="0" dirty="0" err="1">
                  <a:solidFill>
                    <a:schemeClr val="bg1"/>
                  </a:solidFill>
                  <a:latin typeface="Verdana" panose="020B0604030504040204" pitchFamily="34" charset="0"/>
                </a:rPr>
                <a:t>shaw</a:t>
              </a:r>
              <a:r>
                <a:rPr lang="en-US" sz="11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-mar'</a:t>
              </a:r>
              <a:endParaRPr lang="en-US" sz="11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1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A primitive root; properly to </a:t>
              </a:r>
              <a:r>
                <a:rPr lang="en-US" sz="11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hedge</a:t>
              </a:r>
              <a:r>
                <a:rPr lang="en-US" sz="11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 about (as with thorns), that is, </a:t>
              </a:r>
              <a:r>
                <a:rPr lang="en-US" sz="11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guard</a:t>
              </a:r>
              <a:r>
                <a:rPr lang="en-US" sz="11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; generally to </a:t>
              </a:r>
              <a:r>
                <a:rPr lang="en-US" sz="11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protect</a:t>
              </a:r>
              <a:r>
                <a:rPr lang="en-US" sz="11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, </a:t>
              </a:r>
              <a:r>
                <a:rPr lang="en-US" sz="11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attend to</a:t>
              </a:r>
              <a:r>
                <a:rPr lang="en-US" sz="11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, etc.: - beware, be circumspect, take heed (to self), keep (-er, self), mark, look narrowly, observe, preserve, regard, reserve, save (self), sure, (that lay) wait (for), watch (-man).</a:t>
              </a:r>
              <a:endParaRPr 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05324D0-02E3-7EDB-B9D4-338CD2DD9DE6}"/>
                </a:ext>
              </a:extLst>
            </p:cNvPr>
            <p:cNvSpPr/>
            <p:nvPr/>
          </p:nvSpPr>
          <p:spPr>
            <a:xfrm>
              <a:off x="4834128" y="2272978"/>
              <a:ext cx="670562" cy="502920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4F92E8E-B720-4CDD-EC74-DAE1E1D9B047}"/>
                </a:ext>
              </a:extLst>
            </p:cNvPr>
            <p:cNvCxnSpPr>
              <a:cxnSpLocks/>
              <a:stCxn id="24" idx="2"/>
              <a:endCxn id="18" idx="0"/>
            </p:cNvCxnSpPr>
            <p:nvPr/>
          </p:nvCxnSpPr>
          <p:spPr>
            <a:xfrm>
              <a:off x="5169409" y="2775898"/>
              <a:ext cx="1716023" cy="277353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122" name="Picture 2" descr="The first thing a Man needs is not a Woman | by Arsenio &quot;Musithe&quot; Ntimane |  Medium">
            <a:extLst>
              <a:ext uri="{FF2B5EF4-FFF2-40B4-BE49-F238E27FC236}">
                <a16:creationId xmlns:a16="http://schemas.microsoft.com/office/drawing/2014/main" id="{5F220EB0-B8C1-FFB4-3E07-4005D3535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192" y="941152"/>
            <a:ext cx="2920746" cy="1460373"/>
          </a:xfrm>
          <a:prstGeom prst="rect">
            <a:avLst/>
          </a:prstGeom>
          <a:noFill/>
          <a:effectLst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480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DD3A58-30B4-5FCA-A160-DD6CEC8911DB}"/>
              </a:ext>
            </a:extLst>
          </p:cNvPr>
          <p:cNvSpPr txBox="1"/>
          <p:nvPr/>
        </p:nvSpPr>
        <p:spPr>
          <a:xfrm>
            <a:off x="420624" y="1449431"/>
            <a:ext cx="8138160" cy="1282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Genesis 2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18 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the </a:t>
            </a:r>
            <a:r>
              <a:rPr lang="en-US" sz="2400" b="0" i="0" cap="small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Lord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 God said, It is not good that the man should be alone; I will make him an help meet for him.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E06E838-6F55-AE6B-B315-2D8536B31848}"/>
              </a:ext>
            </a:extLst>
          </p:cNvPr>
          <p:cNvGrpSpPr/>
          <p:nvPr/>
        </p:nvGrpSpPr>
        <p:grpSpPr>
          <a:xfrm>
            <a:off x="374904" y="2302289"/>
            <a:ext cx="6501384" cy="3772375"/>
            <a:chOff x="448056" y="2229137"/>
            <a:chExt cx="6501384" cy="377237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C6F6ADD-3502-D8A2-7B47-4962BFA2D6DC}"/>
                </a:ext>
              </a:extLst>
            </p:cNvPr>
            <p:cNvSpPr txBox="1"/>
            <p:nvPr/>
          </p:nvSpPr>
          <p:spPr>
            <a:xfrm>
              <a:off x="448056" y="3570077"/>
              <a:ext cx="6501384" cy="2431435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marR="0" rtl="0"/>
              <a:r>
                <a:rPr lang="en-US" sz="2000" b="1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H5048</a:t>
              </a:r>
            </a:p>
            <a:p>
              <a:pPr marR="0" rtl="0"/>
              <a:r>
                <a:rPr lang="he-IL" b="0" i="0" u="none" strike="noStrike" baseline="0" dirty="0">
                  <a:solidFill>
                    <a:schemeClr val="bg1"/>
                  </a:solidFill>
                  <a:latin typeface="Arial" panose="020B0604020202020204" pitchFamily="34" charset="0"/>
                </a:rPr>
                <a:t>נֶגֶד</a:t>
              </a:r>
              <a:endParaRPr lang="en-US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b="0" i="0" u="none" strike="noStrike" baseline="0" dirty="0" err="1">
                  <a:solidFill>
                    <a:schemeClr val="bg1"/>
                  </a:solidFill>
                  <a:latin typeface="Doulos SIL" panose="02000500070000020004" pitchFamily="2" charset="0"/>
                </a:rPr>
                <a:t>neged</a:t>
              </a:r>
              <a:endParaRPr lang="en-US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600" b="0" i="1" u="none" strike="noStrike" baseline="0" dirty="0" err="1">
                  <a:solidFill>
                    <a:schemeClr val="bg1"/>
                  </a:solidFill>
                  <a:latin typeface="Verdana" panose="020B0604030504040204" pitchFamily="34" charset="0"/>
                </a:rPr>
                <a:t>neh</a:t>
              </a:r>
              <a:r>
                <a:rPr lang="en-US" sz="16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'-</a:t>
              </a:r>
              <a:r>
                <a:rPr lang="en-US" sz="1600" b="0" i="1" u="none" strike="noStrike" baseline="0" dirty="0" err="1">
                  <a:solidFill>
                    <a:schemeClr val="bg1"/>
                  </a:solidFill>
                  <a:latin typeface="Verdana" panose="020B0604030504040204" pitchFamily="34" charset="0"/>
                </a:rPr>
                <a:t>ghed</a:t>
              </a:r>
              <a:endParaRPr lang="en-US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From H5046; a </a:t>
              </a:r>
              <a:r>
                <a:rPr lang="en-US" sz="16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front</a:t>
              </a:r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, that is, part opposite; specifically a </a:t>
              </a:r>
              <a:r>
                <a:rPr lang="en-US" sz="1600" b="0" i="1" u="none" strike="noStrike" baseline="0" dirty="0">
                  <a:solidFill>
                    <a:schemeClr val="accent4"/>
                  </a:solidFill>
                  <a:latin typeface="Verdana" panose="020B0604030504040204" pitchFamily="34" charset="0"/>
                </a:rPr>
                <a:t>counterpart</a:t>
              </a:r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, or mate; usually (adverbially, especially with preposition) </a:t>
              </a:r>
              <a:r>
                <a:rPr lang="en-US" sz="16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over against</a:t>
              </a:r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 or </a:t>
              </a:r>
              <a:r>
                <a:rPr lang="en-US" sz="16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before: - </a:t>
              </a:r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about, (over) against, X aloof, X far (off), X from, over, presence, X other side, sight, X to view.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0DC73FF-AD10-7382-9C10-BC64980AFDBF}"/>
                </a:ext>
              </a:extLst>
            </p:cNvPr>
            <p:cNvSpPr/>
            <p:nvPr/>
          </p:nvSpPr>
          <p:spPr>
            <a:xfrm>
              <a:off x="4709160" y="2229137"/>
              <a:ext cx="1682496" cy="386047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F99DAAA-7F06-B8BC-5681-DB7408D5C5E1}"/>
                </a:ext>
              </a:extLst>
            </p:cNvPr>
            <p:cNvCxnSpPr>
              <a:stCxn id="6" idx="2"/>
              <a:endCxn id="5" idx="0"/>
            </p:cNvCxnSpPr>
            <p:nvPr/>
          </p:nvCxnSpPr>
          <p:spPr>
            <a:xfrm flipH="1">
              <a:off x="3698748" y="2615184"/>
              <a:ext cx="1851660" cy="954893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90044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pic>
        <p:nvPicPr>
          <p:cNvPr id="1026" name="Picture 2" descr="Human using knife and fork cutting juicy grilled beefsteak. Human using  knife and fork cutting tasty grilled beefsteak. | CanStock">
            <a:extLst>
              <a:ext uri="{FF2B5EF4-FFF2-40B4-BE49-F238E27FC236}">
                <a16:creationId xmlns:a16="http://schemas.microsoft.com/office/drawing/2014/main" id="{002D5E90-3577-3339-76DC-20F9945E05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80"/>
          <a:stretch/>
        </p:blipFill>
        <p:spPr bwMode="auto">
          <a:xfrm>
            <a:off x="630936" y="1125371"/>
            <a:ext cx="7676388" cy="4994772"/>
          </a:xfrm>
          <a:prstGeom prst="rect">
            <a:avLst/>
          </a:prstGeom>
          <a:noFill/>
          <a:effectLst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8365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81F102-D653-6824-0E19-E75B8AC94F70}"/>
              </a:ext>
            </a:extLst>
          </p:cNvPr>
          <p:cNvSpPr txBox="1"/>
          <p:nvPr/>
        </p:nvSpPr>
        <p:spPr>
          <a:xfrm>
            <a:off x="422148" y="4489918"/>
            <a:ext cx="8293608" cy="1610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0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 Kings 21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25 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But there was none like unto Ahab, which did sell himself to work wickedness in the sight of the </a:t>
            </a:r>
            <a:r>
              <a:rPr lang="en-US" sz="2400" b="0" i="0" cap="small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Lord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, whom Jezebel his wife stirred up.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16A13D-46DE-131D-6A0E-8BE3C4167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214" y="1174960"/>
            <a:ext cx="4140114" cy="2825627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2290" name="Picture 2" descr="Understanding the spirit of Ahab and Jezebel-James Jacob Prasch - YouTube">
            <a:extLst>
              <a:ext uri="{FF2B5EF4-FFF2-40B4-BE49-F238E27FC236}">
                <a16:creationId xmlns:a16="http://schemas.microsoft.com/office/drawing/2014/main" id="{5CD92B28-4B5C-75A1-985D-842D815D1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185" y="1172239"/>
            <a:ext cx="3783323" cy="2837492"/>
          </a:xfrm>
          <a:prstGeom prst="rect">
            <a:avLst/>
          </a:prstGeom>
          <a:noFill/>
          <a:effectLst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247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pic>
        <p:nvPicPr>
          <p:cNvPr id="6146" name="Picture 2" descr="Adam Naming the Animals | Creation Museum">
            <a:extLst>
              <a:ext uri="{FF2B5EF4-FFF2-40B4-BE49-F238E27FC236}">
                <a16:creationId xmlns:a16="http://schemas.microsoft.com/office/drawing/2014/main" id="{3724B466-9774-3308-0DBB-12E4BD20C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472" y="1360932"/>
            <a:ext cx="6309360" cy="4732020"/>
          </a:xfrm>
          <a:prstGeom prst="rect">
            <a:avLst/>
          </a:prstGeom>
          <a:noFill/>
          <a:effectLst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301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D685DD-C8CC-FB30-AB80-8B9D84A1109E}"/>
              </a:ext>
            </a:extLst>
          </p:cNvPr>
          <p:cNvSpPr txBox="1"/>
          <p:nvPr/>
        </p:nvSpPr>
        <p:spPr>
          <a:xfrm>
            <a:off x="457200" y="1489794"/>
            <a:ext cx="789127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6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Genesis 2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22 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the rib, which the </a:t>
            </a:r>
            <a:r>
              <a:rPr lang="en-US" sz="2400" b="0" i="0" cap="small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Lord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 God had taken from man, made he a woman, and brought her unto the man.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23 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Adam said, This is now bone of my bones, and flesh of my flesh: she shall be called Woman, because she was taken out of Man.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44C8B3D-0B38-0626-17BD-625D413E53B3}"/>
              </a:ext>
            </a:extLst>
          </p:cNvPr>
          <p:cNvGrpSpPr/>
          <p:nvPr/>
        </p:nvGrpSpPr>
        <p:grpSpPr>
          <a:xfrm>
            <a:off x="457200" y="2267712"/>
            <a:ext cx="7644384" cy="3903972"/>
            <a:chOff x="457200" y="2267712"/>
            <a:chExt cx="7644384" cy="390397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F2D118-55C8-C3E4-ED2F-0CC381072404}"/>
                </a:ext>
              </a:extLst>
            </p:cNvPr>
            <p:cNvSpPr txBox="1"/>
            <p:nvPr/>
          </p:nvSpPr>
          <p:spPr>
            <a:xfrm>
              <a:off x="3529584" y="3986470"/>
              <a:ext cx="4572000" cy="2185214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marR="0" rtl="0"/>
              <a:r>
                <a:rPr lang="en-US" sz="2000" b="1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H1129</a:t>
              </a:r>
            </a:p>
            <a:p>
              <a:pPr marR="0" rtl="0"/>
              <a:r>
                <a:rPr lang="he-IL" b="0" i="0" u="none" strike="noStrike" baseline="0" dirty="0">
                  <a:solidFill>
                    <a:schemeClr val="bg1"/>
                  </a:solidFill>
                  <a:latin typeface="Arial" panose="020B0604020202020204" pitchFamily="34" charset="0"/>
                </a:rPr>
                <a:t>בָּנָה</a:t>
              </a:r>
              <a:endParaRPr lang="en-US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b="0" i="0" u="none" strike="noStrike" baseline="0" dirty="0" err="1">
                  <a:solidFill>
                    <a:schemeClr val="bg1"/>
                  </a:solidFill>
                  <a:latin typeface="Doulos SIL" panose="02000500070000020004" pitchFamily="2" charset="0"/>
                </a:rPr>
                <a:t>bânâh</a:t>
              </a:r>
              <a:endParaRPr lang="en-US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600" b="0" i="1" u="none" strike="noStrike" baseline="0" dirty="0" err="1">
                  <a:solidFill>
                    <a:schemeClr val="bg1"/>
                  </a:solidFill>
                  <a:latin typeface="Verdana" panose="020B0604030504040204" pitchFamily="34" charset="0"/>
                </a:rPr>
                <a:t>baw-naw</a:t>
              </a:r>
              <a:r>
                <a:rPr lang="en-US" sz="16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'</a:t>
              </a:r>
              <a:endParaRPr lang="en-US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A primitive root; to </a:t>
              </a:r>
              <a:r>
                <a:rPr lang="en-US" sz="16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build</a:t>
              </a:r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 (literally and figuratively): - (begin to) build (-er), obtain children, make, repair, set (up), X surely.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3EBD606-2D46-D778-0FD1-1FF9C94FE29F}"/>
                </a:ext>
              </a:extLst>
            </p:cNvPr>
            <p:cNvSpPr/>
            <p:nvPr/>
          </p:nvSpPr>
          <p:spPr>
            <a:xfrm>
              <a:off x="457200" y="2267712"/>
              <a:ext cx="822960" cy="365760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A881BE5-6163-3E90-7955-220791317D72}"/>
                </a:ext>
              </a:extLst>
            </p:cNvPr>
            <p:cNvCxnSpPr>
              <a:stCxn id="7" idx="2"/>
              <a:endCxn id="6" idx="0"/>
            </p:cNvCxnSpPr>
            <p:nvPr/>
          </p:nvCxnSpPr>
          <p:spPr>
            <a:xfrm>
              <a:off x="868680" y="2633472"/>
              <a:ext cx="4946904" cy="135299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2769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pic>
        <p:nvPicPr>
          <p:cNvPr id="7170" name="Picture 2" descr="Men Are From Mars, Women Are From Venus - The Blue House">
            <a:extLst>
              <a:ext uri="{FF2B5EF4-FFF2-40B4-BE49-F238E27FC236}">
                <a16:creationId xmlns:a16="http://schemas.microsoft.com/office/drawing/2014/main" id="{5F9ADB7A-86B8-9F5D-44DB-3E58BFF5D6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6" r="10318"/>
          <a:stretch/>
        </p:blipFill>
        <p:spPr bwMode="auto">
          <a:xfrm rot="20828746">
            <a:off x="841249" y="1506881"/>
            <a:ext cx="3483863" cy="426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6B825A7-5F5F-C3BF-2B63-7CC909D55160}"/>
              </a:ext>
            </a:extLst>
          </p:cNvPr>
          <p:cNvSpPr txBox="1"/>
          <p:nvPr/>
        </p:nvSpPr>
        <p:spPr>
          <a:xfrm>
            <a:off x="5001768" y="1453896"/>
            <a:ext cx="4005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Men:</a:t>
            </a:r>
          </a:p>
          <a:p>
            <a:r>
              <a:rPr lang="en-US" sz="2000" i="1" dirty="0">
                <a:solidFill>
                  <a:schemeClr val="bg1"/>
                </a:solidFill>
              </a:rPr>
              <a:t>Logical &amp; react without empathy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93D512-EFAD-3D88-661F-505C4A0F9783}"/>
              </a:ext>
            </a:extLst>
          </p:cNvPr>
          <p:cNvSpPr txBox="1"/>
          <p:nvPr/>
        </p:nvSpPr>
        <p:spPr>
          <a:xfrm>
            <a:off x="4974336" y="2609855"/>
            <a:ext cx="4005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Women:</a:t>
            </a:r>
          </a:p>
          <a:p>
            <a:r>
              <a:rPr lang="en-US" sz="2000" i="1" dirty="0">
                <a:solidFill>
                  <a:schemeClr val="bg1"/>
                </a:solidFill>
              </a:rPr>
              <a:t>Intuitive &amp; react emotionally</a:t>
            </a:r>
          </a:p>
        </p:txBody>
      </p:sp>
    </p:spTree>
    <p:extLst>
      <p:ext uri="{BB962C8B-B14F-4D97-AF65-F5344CB8AC3E}">
        <p14:creationId xmlns:p14="http://schemas.microsoft.com/office/powerpoint/2010/main" val="31977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A3A7BC-C540-2A82-A230-A1C631E09749}"/>
              </a:ext>
            </a:extLst>
          </p:cNvPr>
          <p:cNvSpPr txBox="1"/>
          <p:nvPr/>
        </p:nvSpPr>
        <p:spPr>
          <a:xfrm>
            <a:off x="539496" y="1415037"/>
            <a:ext cx="7680960" cy="2021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Genesis 3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16 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Unto the woman he said, I will greatly multiply thy sorrow and thy conception; in sorrow thou shalt bring forth children; and thy desire shall be to thy husband, and he shall rule over thee.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716AFB-4423-B146-C0AF-C12BA4BECFB2}"/>
              </a:ext>
            </a:extLst>
          </p:cNvPr>
          <p:cNvSpPr txBox="1"/>
          <p:nvPr/>
        </p:nvSpPr>
        <p:spPr>
          <a:xfrm>
            <a:off x="539496" y="3637788"/>
            <a:ext cx="77541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17 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unto Adam he said, Because thou hast hearkened unto the voice of thy wife, and hast eaten of the tree, of which I commanded thee, saying, Thou shalt not eat of it: cursed is the ground for thy sake; in sorrow shalt thou eat of it all the days of thy life;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06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A3A7BC-C540-2A82-A230-A1C631E09749}"/>
              </a:ext>
            </a:extLst>
          </p:cNvPr>
          <p:cNvSpPr txBox="1"/>
          <p:nvPr/>
        </p:nvSpPr>
        <p:spPr>
          <a:xfrm>
            <a:off x="539496" y="1415037"/>
            <a:ext cx="7680960" cy="2021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Genesis 3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16 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Unto the woman he said, I will greatly multiply thy sorrow and thy conception; </a:t>
            </a:r>
            <a:r>
              <a:rPr lang="en-US" sz="2400" b="0" i="0" dirty="0">
                <a:solidFill>
                  <a:schemeClr val="accent4"/>
                </a:solidFill>
                <a:effectLst/>
                <a:latin typeface="Bell MT" panose="02020503060305020303" pitchFamily="18" charset="0"/>
              </a:rPr>
              <a:t>in sorrow 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thou shalt bring forth children; and thy desire shall be to thy husband, and he shall rule over thee.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716AFB-4423-B146-C0AF-C12BA4BECFB2}"/>
              </a:ext>
            </a:extLst>
          </p:cNvPr>
          <p:cNvSpPr txBox="1"/>
          <p:nvPr/>
        </p:nvSpPr>
        <p:spPr>
          <a:xfrm>
            <a:off x="539496" y="3637788"/>
            <a:ext cx="77541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17 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unto Adam he said, Because thou hast hearkened unto the voice of thy wife, and hast eaten of the tree, of which I commanded thee, saying, Thou shalt not eat of it: cursed is the ground for thy sake; </a:t>
            </a:r>
            <a:r>
              <a:rPr lang="en-US" sz="2400" b="0" i="0" dirty="0">
                <a:solidFill>
                  <a:schemeClr val="accent4"/>
                </a:solidFill>
                <a:effectLst/>
                <a:latin typeface="Bell MT" panose="02020503060305020303" pitchFamily="18" charset="0"/>
              </a:rPr>
              <a:t>in sorrow 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shalt thou eat of it all the days of thy life;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4ACA96-1870-AB7B-D714-410A0C11EDB0}"/>
              </a:ext>
            </a:extLst>
          </p:cNvPr>
          <p:cNvSpPr txBox="1"/>
          <p:nvPr/>
        </p:nvSpPr>
        <p:spPr>
          <a:xfrm>
            <a:off x="5312664" y="2869976"/>
            <a:ext cx="3666744" cy="1938992"/>
          </a:xfrm>
          <a:prstGeom prst="rect">
            <a:avLst/>
          </a:prstGeom>
          <a:solidFill>
            <a:schemeClr val="tx2">
              <a:alpha val="92000"/>
            </a:schemeClr>
          </a:solidFill>
          <a:ln w="3492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R="0" rtl="0"/>
            <a:r>
              <a:rPr lang="en-US" sz="2000" b="1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rPr>
              <a:t>H6093</a:t>
            </a:r>
          </a:p>
          <a:p>
            <a:pPr marR="0" rtl="0"/>
            <a:r>
              <a:rPr lang="he-IL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עִצָּבוֹן</a:t>
            </a:r>
            <a:endParaRPr lang="en-US" sz="1600" b="0" i="0" u="none" strike="noStrike" baseline="0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marR="0" rtl="0"/>
            <a:r>
              <a:rPr lang="en-US" b="0" i="0" u="none" strike="noStrike" baseline="0" dirty="0">
                <a:solidFill>
                  <a:schemeClr val="bg1"/>
                </a:solidFill>
                <a:latin typeface="Doulos SIL" panose="02000500070000020004" pitchFamily="2" charset="0"/>
              </a:rPr>
              <a:t>‛</a:t>
            </a:r>
            <a:r>
              <a:rPr lang="en-US" b="0" i="0" u="none" strike="noStrike" baseline="0" dirty="0" err="1">
                <a:solidFill>
                  <a:schemeClr val="bg1"/>
                </a:solidFill>
                <a:latin typeface="Doulos SIL" panose="02000500070000020004" pitchFamily="2" charset="0"/>
              </a:rPr>
              <a:t>itstsâbôn</a:t>
            </a:r>
            <a:endParaRPr lang="en-US" sz="1600" b="0" i="0" u="none" strike="noStrike" baseline="0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marR="0" rtl="0"/>
            <a:r>
              <a:rPr lang="en-US" sz="1600" b="0" i="1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rPr>
              <a:t>its-</a:t>
            </a:r>
            <a:r>
              <a:rPr lang="en-US" sz="1600" b="0" i="1" u="none" strike="noStrike" baseline="0" dirty="0" err="1">
                <a:solidFill>
                  <a:schemeClr val="bg1"/>
                </a:solidFill>
                <a:latin typeface="Verdana" panose="020B0604030504040204" pitchFamily="34" charset="0"/>
              </a:rPr>
              <a:t>tsaw</a:t>
            </a:r>
            <a:r>
              <a:rPr lang="en-US" sz="1600" b="0" i="1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rPr>
              <a:t>-bone'</a:t>
            </a:r>
            <a:endParaRPr lang="en-US" sz="1600" b="0" i="0" u="none" strike="noStrike" baseline="0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marR="0" rtl="0"/>
            <a:r>
              <a:rPr lang="en-US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rPr>
              <a:t>From H6087; </a:t>
            </a:r>
            <a:r>
              <a:rPr lang="en-US" sz="1600" b="0" i="1" u="none" strike="noStrike" baseline="0" dirty="0" err="1">
                <a:solidFill>
                  <a:schemeClr val="bg1"/>
                </a:solidFill>
                <a:latin typeface="Verdana" panose="020B0604030504040204" pitchFamily="34" charset="0"/>
              </a:rPr>
              <a:t>worrisomeness</a:t>
            </a:r>
            <a:r>
              <a:rPr lang="en-US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rPr>
              <a:t>, that is, </a:t>
            </a:r>
            <a:r>
              <a:rPr lang="en-US" sz="1600" b="0" i="1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rPr>
              <a:t>labor</a:t>
            </a:r>
            <a:r>
              <a:rPr lang="en-US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rPr>
              <a:t> or </a:t>
            </a:r>
            <a:r>
              <a:rPr lang="en-US" sz="1600" b="0" i="1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rPr>
              <a:t>pain: - </a:t>
            </a:r>
            <a:r>
              <a:rPr lang="en-US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rPr>
              <a:t>sorrow, toil.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9526D8-649E-D585-36B7-B9205745CCD3}"/>
              </a:ext>
            </a:extLst>
          </p:cNvPr>
          <p:cNvSpPr/>
          <p:nvPr/>
        </p:nvSpPr>
        <p:spPr>
          <a:xfrm>
            <a:off x="3995928" y="2258568"/>
            <a:ext cx="1380744" cy="42976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B3F2A1-DD01-9C37-B0AD-27B292B58068}"/>
              </a:ext>
            </a:extLst>
          </p:cNvPr>
          <p:cNvSpPr/>
          <p:nvPr/>
        </p:nvSpPr>
        <p:spPr>
          <a:xfrm>
            <a:off x="3636264" y="4724400"/>
            <a:ext cx="1380744" cy="42976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6947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93D512-EFAD-3D88-661F-505C4A0F9783}"/>
              </a:ext>
            </a:extLst>
          </p:cNvPr>
          <p:cNvSpPr txBox="1"/>
          <p:nvPr/>
        </p:nvSpPr>
        <p:spPr>
          <a:xfrm>
            <a:off x="685800" y="2905780"/>
            <a:ext cx="7324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chemeClr val="bg1"/>
                </a:solidFill>
              </a:rPr>
              <a:t>Male &amp; Female In The Ecclesial Family…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39B480F-B3A9-BB57-8BD0-026D16F46A0F}"/>
              </a:ext>
            </a:extLst>
          </p:cNvPr>
          <p:cNvGrpSpPr/>
          <p:nvPr/>
        </p:nvGrpSpPr>
        <p:grpSpPr>
          <a:xfrm>
            <a:off x="484632" y="2121407"/>
            <a:ext cx="1033272" cy="707886"/>
            <a:chOff x="868680" y="2075688"/>
            <a:chExt cx="1033272" cy="70788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37D54C8-C41B-E16A-E803-C39C133EB130}"/>
                </a:ext>
              </a:extLst>
            </p:cNvPr>
            <p:cNvSpPr txBox="1"/>
            <p:nvPr/>
          </p:nvSpPr>
          <p:spPr>
            <a:xfrm>
              <a:off x="868680" y="2075688"/>
              <a:ext cx="103327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0FB3B97-F4F8-6EE7-6F8F-3E6DBE9737B0}"/>
                </a:ext>
              </a:extLst>
            </p:cNvPr>
            <p:cNvSpPr/>
            <p:nvPr/>
          </p:nvSpPr>
          <p:spPr>
            <a:xfrm>
              <a:off x="1051560" y="2112264"/>
              <a:ext cx="685800" cy="662167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00587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9698B4-EFEF-C420-5EC2-C1AB0E8124B3}"/>
              </a:ext>
            </a:extLst>
          </p:cNvPr>
          <p:cNvSpPr txBox="1"/>
          <p:nvPr/>
        </p:nvSpPr>
        <p:spPr>
          <a:xfrm>
            <a:off x="376428" y="2911442"/>
            <a:ext cx="811072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800" b="1" baseline="30000" dirty="0">
                <a:solidFill>
                  <a:schemeClr val="bg1"/>
                </a:solidFill>
                <a:latin typeface="Bell MT" panose="02020503060305020303" pitchFamily="18" charset="0"/>
              </a:rPr>
              <a:t>Genesis 16</a:t>
            </a:r>
            <a:endParaRPr lang="en-US" sz="4800" b="1" i="0" baseline="30000" dirty="0">
              <a:solidFill>
                <a:schemeClr val="bg1"/>
              </a:solidFill>
              <a:effectLst/>
              <a:latin typeface="Bell MT" panose="02020503060305020303" pitchFamily="18" charset="0"/>
            </a:endParaRPr>
          </a:p>
          <a:p>
            <a:pPr algn="just"/>
            <a:r>
              <a:rPr lang="en-US" sz="3200" b="1" baseline="30000" dirty="0">
                <a:solidFill>
                  <a:schemeClr val="bg1"/>
                </a:solidFill>
                <a:latin typeface="Bell MT" panose="02020503060305020303" pitchFamily="18" charset="0"/>
              </a:rPr>
              <a:t>1</a:t>
            </a:r>
            <a:r>
              <a:rPr lang="en-US" sz="32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 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</a:rPr>
              <a:t>Now Sarai Abram's wife bare him no children: and she had an handmaid, an Egyptian, whose name </a:t>
            </a:r>
            <a:r>
              <a:rPr lang="en-US" sz="2400" i="1" dirty="0">
                <a:solidFill>
                  <a:schemeClr val="bg1"/>
                </a:solidFill>
                <a:latin typeface="Bell MT" panose="02020503060305020303" pitchFamily="18" charset="0"/>
              </a:rPr>
              <a:t>was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</a:rPr>
              <a:t> Hagar. </a:t>
            </a:r>
          </a:p>
          <a:p>
            <a:pPr algn="just"/>
            <a:r>
              <a:rPr lang="en-US" sz="3200" b="1" baseline="30000" dirty="0">
                <a:solidFill>
                  <a:schemeClr val="bg1"/>
                </a:solidFill>
                <a:latin typeface="Bell MT" panose="02020503060305020303" pitchFamily="18" charset="0"/>
              </a:rPr>
              <a:t>2</a:t>
            </a:r>
            <a:r>
              <a:rPr lang="en-US" sz="2400" b="1" baseline="30000" dirty="0">
                <a:solidFill>
                  <a:schemeClr val="bg1"/>
                </a:solidFill>
                <a:latin typeface="Bell MT" panose="02020503060305020303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</a:rPr>
              <a:t>And Sarai said unto Abram, Behold now, the LORD hath restrained me from bearing: I pray thee, go in unto my maid; it may be that I may obtain children by her. And Abram hearkened to the voice of Sarai. </a:t>
            </a:r>
            <a:endParaRPr lang="en-US" sz="4000" b="0" i="0" dirty="0">
              <a:solidFill>
                <a:schemeClr val="bg1"/>
              </a:solidFill>
              <a:effectLst/>
              <a:latin typeface="Bell MT" panose="020205030603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629C6F-1E71-5EFF-9219-ADF90DD9FA19}"/>
              </a:ext>
            </a:extLst>
          </p:cNvPr>
          <p:cNvSpPr txBox="1"/>
          <p:nvPr/>
        </p:nvSpPr>
        <p:spPr>
          <a:xfrm>
            <a:off x="376428" y="1222736"/>
            <a:ext cx="82189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8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Genesis 3 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17 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unto Adam he said, Because thou hast hearkened unto the voice of thy wife, and hast eaten of the tree…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76AE4D-E38B-B755-D47F-DEEB46E1C793}"/>
              </a:ext>
            </a:extLst>
          </p:cNvPr>
          <p:cNvSpPr/>
          <p:nvPr/>
        </p:nvSpPr>
        <p:spPr>
          <a:xfrm>
            <a:off x="381000" y="5270724"/>
            <a:ext cx="4195572" cy="40365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75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9698B4-EFEF-C420-5EC2-C1AB0E8124B3}"/>
              </a:ext>
            </a:extLst>
          </p:cNvPr>
          <p:cNvSpPr txBox="1"/>
          <p:nvPr/>
        </p:nvSpPr>
        <p:spPr>
          <a:xfrm>
            <a:off x="376428" y="1169044"/>
            <a:ext cx="8328660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800" b="1" baseline="30000" dirty="0">
                <a:solidFill>
                  <a:schemeClr val="bg1"/>
                </a:solidFill>
                <a:latin typeface="Bell MT" panose="02020503060305020303" pitchFamily="18" charset="0"/>
              </a:rPr>
              <a:t>Genesis 21</a:t>
            </a:r>
            <a:endParaRPr lang="en-US" sz="4800" b="1" i="0" baseline="30000" dirty="0">
              <a:solidFill>
                <a:schemeClr val="bg1"/>
              </a:solidFill>
              <a:effectLst/>
              <a:latin typeface="Bell MT" panose="02020503060305020303" pitchFamily="18" charset="0"/>
            </a:endParaRPr>
          </a:p>
          <a:p>
            <a:pPr marR="0" algn="just" rtl="0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9</a:t>
            </a:r>
            <a:r>
              <a:rPr lang="en-US" sz="32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 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And Sarah saw the son of Hagar the Egyptian, which she had born unto Abraham, mocking. </a:t>
            </a:r>
            <a:endParaRPr lang="en-US" sz="1800" b="0" i="0" u="none" strike="noStrike" baseline="0" dirty="0">
              <a:solidFill>
                <a:schemeClr val="bg1"/>
              </a:solidFill>
              <a:latin typeface="Bell MT" panose="02020503060305020303" pitchFamily="18" charset="0"/>
            </a:endParaRPr>
          </a:p>
          <a:p>
            <a:pPr marR="0" algn="just" rtl="0"/>
            <a:r>
              <a:rPr lang="en-US" sz="20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10</a:t>
            </a:r>
            <a:r>
              <a:rPr lang="en-US" sz="18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 </a:t>
            </a:r>
            <a:r>
              <a:rPr lang="en-US" sz="18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  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Wherefore she said unto Abraham, Cast out this bondwoman and her son: for the son of this bondwoman shall not be heir with my son, </a:t>
            </a:r>
            <a:r>
              <a:rPr lang="en-US" sz="2400" b="0" i="1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even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 with Isaac. </a:t>
            </a:r>
          </a:p>
          <a:p>
            <a:pPr marR="0" algn="just" rtl="0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11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 And the thing was very grievous in Abraham's sight because of his son. </a:t>
            </a:r>
          </a:p>
          <a:p>
            <a:pPr marR="0" algn="just" rtl="0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12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 And God said unto Abraham, Let it not be grievous in thy sight because of the lad, and because of thy bondwoman; in all that Sarah hath said unto thee, hearken unto her voice; for in Isaac shall thy seed be called. </a:t>
            </a:r>
            <a:endParaRPr lang="en-US" sz="4800" b="0" i="0" dirty="0">
              <a:solidFill>
                <a:schemeClr val="bg1"/>
              </a:solidFill>
              <a:effectLst/>
              <a:latin typeface="Bell MT" panose="02020503060305020303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CD7E31-C88E-19AC-EABA-9950D645FDD9}"/>
              </a:ext>
            </a:extLst>
          </p:cNvPr>
          <p:cNvSpPr/>
          <p:nvPr/>
        </p:nvSpPr>
        <p:spPr>
          <a:xfrm>
            <a:off x="4599432" y="5001768"/>
            <a:ext cx="3200400" cy="38404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96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9698B4-EFEF-C420-5EC2-C1AB0E8124B3}"/>
              </a:ext>
            </a:extLst>
          </p:cNvPr>
          <p:cNvSpPr txBox="1"/>
          <p:nvPr/>
        </p:nvSpPr>
        <p:spPr>
          <a:xfrm>
            <a:off x="376428" y="1169044"/>
            <a:ext cx="8110728" cy="2349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0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 Samuel 25</a:t>
            </a:r>
          </a:p>
          <a:p>
            <a:pPr marR="0" algn="just" rtl="0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32 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And David said to Abigail, Blessed </a:t>
            </a:r>
            <a:r>
              <a:rPr lang="en-US" sz="2400" b="0" i="1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be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 the LORD God of Israel, which sent thee this day to meet me: </a:t>
            </a:r>
          </a:p>
          <a:p>
            <a:pPr marR="0" algn="just" rtl="0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33 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 And blessed </a:t>
            </a:r>
            <a:r>
              <a:rPr lang="en-US" sz="2400" b="0" i="1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be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 thy advice, and blessed </a:t>
            </a:r>
            <a:r>
              <a:rPr lang="en-US" sz="2400" b="0" i="1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be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 thou, which hast kept me this day from coming to </a:t>
            </a:r>
            <a:r>
              <a:rPr lang="en-US" sz="2400" b="0" i="1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shed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 blood, and from avenging myself with mine own hand</a:t>
            </a:r>
            <a:r>
              <a:rPr lang="en-US" sz="2400" b="0" i="0" u="none" strike="noStrike" baseline="0" dirty="0">
                <a:solidFill>
                  <a:srgbClr val="292F33"/>
                </a:solidFill>
                <a:latin typeface="Bell MT" panose="02020503060305020303" pitchFamily="18" charset="0"/>
              </a:rPr>
              <a:t>. </a:t>
            </a:r>
            <a:endParaRPr lang="en-US" sz="3200" b="0" i="0" dirty="0">
              <a:solidFill>
                <a:schemeClr val="bg1"/>
              </a:solidFill>
              <a:effectLst/>
              <a:latin typeface="Bell MT" panose="02020503060305020303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B052940-11D2-62D7-1A30-7F6373DF751E}"/>
              </a:ext>
            </a:extLst>
          </p:cNvPr>
          <p:cNvGrpSpPr/>
          <p:nvPr/>
        </p:nvGrpSpPr>
        <p:grpSpPr>
          <a:xfrm>
            <a:off x="3337560" y="2377440"/>
            <a:ext cx="5660136" cy="3605784"/>
            <a:chOff x="3319272" y="2395728"/>
            <a:chExt cx="5660136" cy="360578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57526E3-5608-CD5D-E81F-0CED873E4D7F}"/>
                </a:ext>
              </a:extLst>
            </p:cNvPr>
            <p:cNvSpPr txBox="1"/>
            <p:nvPr/>
          </p:nvSpPr>
          <p:spPr>
            <a:xfrm>
              <a:off x="4407408" y="3570077"/>
              <a:ext cx="4572000" cy="2431435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marR="0" rtl="0"/>
              <a:r>
                <a:rPr lang="en-US" sz="2000" b="1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H2940</a:t>
              </a:r>
            </a:p>
            <a:p>
              <a:pPr marR="0" rtl="0"/>
              <a:r>
                <a:rPr lang="he-IL" b="0" i="0" u="none" strike="noStrike" baseline="0" dirty="0">
                  <a:solidFill>
                    <a:schemeClr val="bg1"/>
                  </a:solidFill>
                  <a:latin typeface="Arial" panose="020B0604020202020204" pitchFamily="34" charset="0"/>
                </a:rPr>
                <a:t>טַעַם</a:t>
              </a:r>
              <a:endParaRPr lang="en-US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b="0" i="0" u="none" strike="noStrike" baseline="0" dirty="0" err="1">
                  <a:solidFill>
                    <a:schemeClr val="bg1"/>
                  </a:solidFill>
                  <a:latin typeface="Doulos SIL" panose="02000500070000020004" pitchFamily="2" charset="0"/>
                </a:rPr>
                <a:t>ṭa‛am</a:t>
              </a:r>
              <a:endParaRPr lang="en-US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600" b="0" i="1" u="none" strike="noStrike" baseline="0" dirty="0" err="1">
                  <a:solidFill>
                    <a:schemeClr val="bg1"/>
                  </a:solidFill>
                  <a:latin typeface="Verdana" panose="020B0604030504040204" pitchFamily="34" charset="0"/>
                </a:rPr>
                <a:t>tah</a:t>
              </a:r>
              <a:r>
                <a:rPr lang="en-US" sz="16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'-am</a:t>
              </a:r>
              <a:endParaRPr lang="en-US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From H2938; properly a </a:t>
              </a:r>
              <a:r>
                <a:rPr lang="en-US" sz="16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taste</a:t>
              </a:r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, that is, (figuratively) </a:t>
              </a:r>
              <a:r>
                <a:rPr lang="en-US" sz="1600" b="0" i="1" u="none" strike="noStrike" baseline="0" dirty="0">
                  <a:solidFill>
                    <a:schemeClr val="accent4"/>
                  </a:solidFill>
                  <a:latin typeface="Verdana" panose="020B0604030504040204" pitchFamily="34" charset="0"/>
                </a:rPr>
                <a:t>perception</a:t>
              </a:r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; by implication </a:t>
              </a:r>
              <a:r>
                <a:rPr lang="en-US" sz="16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intelligence</a:t>
              </a:r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; transitively a </a:t>
              </a:r>
              <a:r>
                <a:rPr lang="en-US" sz="16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mandate: - </a:t>
              </a:r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advice, </a:t>
              </a:r>
              <a:r>
                <a:rPr lang="en-US" sz="1600" b="0" i="0" u="none" strike="noStrike" baseline="0" dirty="0" err="1">
                  <a:solidFill>
                    <a:schemeClr val="bg1"/>
                  </a:solidFill>
                  <a:latin typeface="Verdana" panose="020B0604030504040204" pitchFamily="34" charset="0"/>
                </a:rPr>
                <a:t>behaviour</a:t>
              </a:r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, decree, discretion, judgment, reason, taste, understanding.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FE9D0E1-9568-7E95-87EC-C874BA5CA628}"/>
                </a:ext>
              </a:extLst>
            </p:cNvPr>
            <p:cNvSpPr/>
            <p:nvPr/>
          </p:nvSpPr>
          <p:spPr>
            <a:xfrm>
              <a:off x="3319272" y="2395728"/>
              <a:ext cx="896112" cy="338328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6599B01-E7BF-0063-713E-F25F033DE4B3}"/>
                </a:ext>
              </a:extLst>
            </p:cNvPr>
            <p:cNvCxnSpPr>
              <a:stCxn id="6" idx="2"/>
              <a:endCxn id="5" idx="0"/>
            </p:cNvCxnSpPr>
            <p:nvPr/>
          </p:nvCxnSpPr>
          <p:spPr>
            <a:xfrm>
              <a:off x="3767328" y="2734056"/>
              <a:ext cx="2926080" cy="83602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94792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9698B4-EFEF-C420-5EC2-C1AB0E8124B3}"/>
              </a:ext>
            </a:extLst>
          </p:cNvPr>
          <p:cNvSpPr txBox="1"/>
          <p:nvPr/>
        </p:nvSpPr>
        <p:spPr>
          <a:xfrm>
            <a:off x="404622" y="1169044"/>
            <a:ext cx="83286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800" b="1" baseline="30000" dirty="0">
                <a:solidFill>
                  <a:schemeClr val="bg1"/>
                </a:solidFill>
                <a:latin typeface="Bell MT" panose="02020503060305020303" pitchFamily="18" charset="0"/>
              </a:rPr>
              <a:t>Proverbs 12</a:t>
            </a:r>
            <a:endParaRPr lang="en-US" sz="4800" b="1" i="0" baseline="30000" dirty="0">
              <a:solidFill>
                <a:schemeClr val="bg1"/>
              </a:solidFill>
              <a:effectLst/>
              <a:latin typeface="Bell MT" panose="02020503060305020303" pitchFamily="18" charset="0"/>
            </a:endParaRPr>
          </a:p>
          <a:p>
            <a:pPr algn="just"/>
            <a:r>
              <a:rPr lang="en-US" sz="2400" b="1" baseline="30000" dirty="0">
                <a:solidFill>
                  <a:schemeClr val="bg1"/>
                </a:solidFill>
                <a:latin typeface="Bell MT" panose="02020503060305020303" pitchFamily="18" charset="0"/>
              </a:rPr>
              <a:t>4</a:t>
            </a:r>
            <a:r>
              <a:rPr lang="en-US" sz="32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 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</a:rPr>
              <a:t>A virtuous woman </a:t>
            </a:r>
            <a:r>
              <a:rPr lang="en-US" sz="2400" i="1" dirty="0">
                <a:solidFill>
                  <a:schemeClr val="bg1"/>
                </a:solidFill>
                <a:latin typeface="Bell MT" panose="02020503060305020303" pitchFamily="18" charset="0"/>
              </a:rPr>
              <a:t>is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</a:rPr>
              <a:t> a crown to her husband;</a:t>
            </a:r>
            <a:endParaRPr lang="en-US" sz="4800" b="0" i="0" dirty="0">
              <a:solidFill>
                <a:schemeClr val="bg1"/>
              </a:solidFill>
              <a:effectLst/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514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93D512-EFAD-3D88-661F-505C4A0F9783}"/>
              </a:ext>
            </a:extLst>
          </p:cNvPr>
          <p:cNvSpPr txBox="1"/>
          <p:nvPr/>
        </p:nvSpPr>
        <p:spPr>
          <a:xfrm>
            <a:off x="685800" y="2905780"/>
            <a:ext cx="7324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chemeClr val="bg1"/>
                </a:solidFill>
              </a:rPr>
              <a:t>Male &amp; Female In Ecclesial Worship…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39B480F-B3A9-BB57-8BD0-026D16F46A0F}"/>
              </a:ext>
            </a:extLst>
          </p:cNvPr>
          <p:cNvGrpSpPr/>
          <p:nvPr/>
        </p:nvGrpSpPr>
        <p:grpSpPr>
          <a:xfrm>
            <a:off x="484632" y="2121407"/>
            <a:ext cx="1033272" cy="707886"/>
            <a:chOff x="868680" y="2075688"/>
            <a:chExt cx="1033272" cy="70788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37D54C8-C41B-E16A-E803-C39C133EB130}"/>
                </a:ext>
              </a:extLst>
            </p:cNvPr>
            <p:cNvSpPr txBox="1"/>
            <p:nvPr/>
          </p:nvSpPr>
          <p:spPr>
            <a:xfrm>
              <a:off x="868680" y="2075688"/>
              <a:ext cx="103327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0FB3B97-F4F8-6EE7-6F8F-3E6DBE9737B0}"/>
                </a:ext>
              </a:extLst>
            </p:cNvPr>
            <p:cNvSpPr/>
            <p:nvPr/>
          </p:nvSpPr>
          <p:spPr>
            <a:xfrm>
              <a:off x="1051560" y="2112264"/>
              <a:ext cx="685800" cy="662167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253702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077FB8-F50E-4C28-D539-11E9CEF2D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484" y="1645920"/>
            <a:ext cx="5241872" cy="3931404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C8F7443-3799-E174-ACAE-9BC2838CEAB9}"/>
              </a:ext>
            </a:extLst>
          </p:cNvPr>
          <p:cNvSpPr txBox="1"/>
          <p:nvPr/>
        </p:nvSpPr>
        <p:spPr>
          <a:xfrm>
            <a:off x="5806440" y="3460565"/>
            <a:ext cx="28940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chemeClr val="bg1"/>
                </a:solidFill>
              </a:rPr>
              <a:t>Formality in Worship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610623-26F5-D12F-523F-B7425CE2884F}"/>
              </a:ext>
            </a:extLst>
          </p:cNvPr>
          <p:cNvSpPr txBox="1"/>
          <p:nvPr/>
        </p:nvSpPr>
        <p:spPr>
          <a:xfrm>
            <a:off x="5806440" y="1537463"/>
            <a:ext cx="28940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Our Worship As An Ecclesia</a:t>
            </a:r>
          </a:p>
        </p:txBody>
      </p:sp>
    </p:spTree>
    <p:extLst>
      <p:ext uri="{BB962C8B-B14F-4D97-AF65-F5344CB8AC3E}">
        <p14:creationId xmlns:p14="http://schemas.microsoft.com/office/powerpoint/2010/main" val="173836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724CED-9967-E960-F03B-842CA4E4689E}"/>
              </a:ext>
            </a:extLst>
          </p:cNvPr>
          <p:cNvSpPr txBox="1"/>
          <p:nvPr/>
        </p:nvSpPr>
        <p:spPr>
          <a:xfrm>
            <a:off x="557784" y="1058172"/>
            <a:ext cx="8037576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1 Corinthians 11</a:t>
            </a:r>
            <a:endParaRPr lang="en-US" sz="2400" b="0" i="0" dirty="0">
              <a:solidFill>
                <a:schemeClr val="bg1"/>
              </a:solidFill>
              <a:effectLst/>
              <a:latin typeface="Bell MT" panose="02020503060305020303" pitchFamily="18" charset="0"/>
            </a:endParaRPr>
          </a:p>
          <a:p>
            <a:pPr marR="0" algn="just" rtl="0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2 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Now I praise you, brethren, that ye remember me in all things, and keep the ordinances, as I delivered </a:t>
            </a:r>
            <a:r>
              <a:rPr lang="en-US" sz="2400" b="0" i="1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them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 to you. </a:t>
            </a:r>
            <a:endParaRPr lang="en-US" sz="1800" b="0" i="0" u="none" strike="noStrike" baseline="0" dirty="0">
              <a:solidFill>
                <a:schemeClr val="bg1"/>
              </a:solidFill>
              <a:latin typeface="Bell MT" panose="02020503060305020303" pitchFamily="18" charset="0"/>
            </a:endParaRPr>
          </a:p>
          <a:p>
            <a:pPr marR="0" algn="just" rtl="0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3</a:t>
            </a:r>
            <a:r>
              <a:rPr lang="en-US" sz="18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 </a:t>
            </a:r>
            <a:r>
              <a:rPr lang="en-US" sz="18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  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But I would have you know, that the head of every man is Christ; and the head of the woman </a:t>
            </a:r>
            <a:r>
              <a:rPr lang="en-US" sz="2400" b="0" i="1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is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 the man; and the head of Christ </a:t>
            </a:r>
            <a:r>
              <a:rPr lang="en-US" sz="2400" b="0" i="1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is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 God.</a:t>
            </a:r>
            <a:endParaRPr lang="en-US" sz="2400" b="0" i="0" dirty="0">
              <a:solidFill>
                <a:schemeClr val="bg1"/>
              </a:solidFill>
              <a:effectLst/>
              <a:latin typeface="Bell MT" panose="02020503060305020303" pitchFamily="18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20BE70F-A894-C622-B188-A4870A0021CB}"/>
              </a:ext>
            </a:extLst>
          </p:cNvPr>
          <p:cNvGrpSpPr/>
          <p:nvPr/>
        </p:nvGrpSpPr>
        <p:grpSpPr>
          <a:xfrm>
            <a:off x="3136392" y="2011680"/>
            <a:ext cx="5458968" cy="4217138"/>
            <a:chOff x="3136392" y="2011680"/>
            <a:chExt cx="5458968" cy="421713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A841661-1690-CBBA-4337-A355AC307B27}"/>
                </a:ext>
              </a:extLst>
            </p:cNvPr>
            <p:cNvSpPr txBox="1"/>
            <p:nvPr/>
          </p:nvSpPr>
          <p:spPr>
            <a:xfrm>
              <a:off x="4023360" y="3551162"/>
              <a:ext cx="4572000" cy="2677656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marR="0" rtl="0"/>
              <a:r>
                <a:rPr lang="en-US" sz="2000" b="1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G3860</a:t>
              </a:r>
            </a:p>
            <a:p>
              <a:pPr marR="0" rtl="0"/>
              <a:r>
                <a:rPr lang="el-GR" b="0" i="0" u="none" strike="noStrike" baseline="0" dirty="0">
                  <a:solidFill>
                    <a:schemeClr val="bg1"/>
                  </a:solidFill>
                  <a:latin typeface="Galatia SIL" panose="02000600020000020004" pitchFamily="2" charset="0"/>
                </a:rPr>
                <a:t>παραδίδωμι</a:t>
              </a:r>
              <a:endParaRPr lang="el-GR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b="0" i="0" u="none" strike="noStrike" baseline="0" dirty="0" err="1">
                  <a:solidFill>
                    <a:schemeClr val="bg1"/>
                  </a:solidFill>
                  <a:latin typeface="Doulos SIL" panose="02000500070000020004" pitchFamily="2" charset="0"/>
                </a:rPr>
                <a:t>paradidōmi</a:t>
              </a:r>
              <a:endParaRPr lang="en-US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6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par-ad-id'-o-mee</a:t>
              </a:r>
              <a:endParaRPr lang="en-US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From G3844 and G1325; to </a:t>
              </a:r>
              <a:r>
                <a:rPr lang="en-US" sz="16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surrender</a:t>
              </a:r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, that is, </a:t>
              </a:r>
              <a:r>
                <a:rPr lang="en-US" sz="16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yield up</a:t>
              </a:r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, </a:t>
              </a:r>
              <a:r>
                <a:rPr lang="en-US" sz="1600" b="0" i="1" u="none" strike="noStrike" baseline="0" dirty="0" err="1">
                  <a:solidFill>
                    <a:schemeClr val="bg1"/>
                  </a:solidFill>
                  <a:latin typeface="Verdana" panose="020B0604030504040204" pitchFamily="34" charset="0"/>
                </a:rPr>
                <a:t>intrust</a:t>
              </a:r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, </a:t>
              </a:r>
              <a:r>
                <a:rPr lang="en-US" sz="16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transmit:</a:t>
              </a:r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 - betray, bring forth, cast, commit, deliver (up), give (over, up), hazard, put in prison, recommend.</a:t>
              </a:r>
            </a:p>
            <a:p>
              <a:pPr marR="0" rtl="0"/>
              <a:r>
                <a:rPr lang="en-US" sz="1600" b="1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Total KJV occurrences: 121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25C8A10-95D0-F5E5-D9D2-CC1ECA73DD49}"/>
                </a:ext>
              </a:extLst>
            </p:cNvPr>
            <p:cNvSpPr/>
            <p:nvPr/>
          </p:nvSpPr>
          <p:spPr>
            <a:xfrm>
              <a:off x="3136392" y="2011680"/>
              <a:ext cx="1517904" cy="411480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20FB035-957A-2C08-BD1E-40874B2410D0}"/>
                </a:ext>
              </a:extLst>
            </p:cNvPr>
            <p:cNvCxnSpPr>
              <a:stCxn id="6" idx="2"/>
              <a:endCxn id="5" idx="0"/>
            </p:cNvCxnSpPr>
            <p:nvPr/>
          </p:nvCxnSpPr>
          <p:spPr>
            <a:xfrm>
              <a:off x="3895344" y="2423160"/>
              <a:ext cx="2414016" cy="112800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948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724CED-9967-E960-F03B-842CA4E4689E}"/>
              </a:ext>
            </a:extLst>
          </p:cNvPr>
          <p:cNvSpPr txBox="1"/>
          <p:nvPr/>
        </p:nvSpPr>
        <p:spPr>
          <a:xfrm>
            <a:off x="550164" y="1058172"/>
            <a:ext cx="760628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Ephesians 5</a:t>
            </a:r>
            <a:endParaRPr lang="en-US" sz="2400" b="0" i="0" dirty="0">
              <a:solidFill>
                <a:schemeClr val="bg1"/>
              </a:solidFill>
              <a:effectLst/>
              <a:latin typeface="Bell MT" panose="02020503060305020303" pitchFamily="18" charset="0"/>
            </a:endParaRPr>
          </a:p>
          <a:p>
            <a:r>
              <a:rPr lang="en-US" sz="2400" b="1" baseline="30000" dirty="0">
                <a:solidFill>
                  <a:schemeClr val="bg1"/>
                </a:solidFill>
                <a:latin typeface="Bell MT" panose="02020503060305020303" pitchFamily="18" charset="0"/>
              </a:rPr>
              <a:t>1</a:t>
            </a:r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 </a:t>
            </a:r>
            <a:r>
              <a:rPr lang="en-US" dirty="0">
                <a:solidFill>
                  <a:schemeClr val="bg1"/>
                </a:solidFill>
                <a:latin typeface="Bell MT" panose="02020503060305020303" pitchFamily="18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</a:rPr>
              <a:t>Be ye therefore followers of God, as dear children; </a:t>
            </a:r>
            <a:endParaRPr lang="en-US" dirty="0">
              <a:solidFill>
                <a:schemeClr val="bg1"/>
              </a:solidFill>
              <a:latin typeface="Bell MT" panose="02020503060305020303" pitchFamily="18" charset="0"/>
            </a:endParaRPr>
          </a:p>
          <a:p>
            <a:pPr algn="just"/>
            <a:r>
              <a:rPr lang="en-US" sz="2400" b="1" baseline="30000" dirty="0">
                <a:solidFill>
                  <a:schemeClr val="bg1"/>
                </a:solidFill>
                <a:latin typeface="Bell MT" panose="02020503060305020303" pitchFamily="18" charset="0"/>
              </a:rPr>
              <a:t>2</a:t>
            </a:r>
            <a:r>
              <a:rPr lang="en-US" dirty="0">
                <a:solidFill>
                  <a:schemeClr val="bg1"/>
                </a:solidFill>
                <a:latin typeface="Bell MT" panose="02020503060305020303" pitchFamily="18" charset="0"/>
              </a:rPr>
              <a:t>  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</a:rPr>
              <a:t>And walk in love, as Christ also hath loved us, and hath given himself for us an offering and a sacrifice to God for a </a:t>
            </a:r>
            <a:r>
              <a:rPr lang="en-US" sz="2400" dirty="0" err="1">
                <a:solidFill>
                  <a:schemeClr val="bg1"/>
                </a:solidFill>
                <a:latin typeface="Bell MT" panose="02020503060305020303" pitchFamily="18" charset="0"/>
              </a:rPr>
              <a:t>sweetsmelling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ell MT" panose="02020503060305020303" pitchFamily="18" charset="0"/>
              </a:rPr>
              <a:t>savour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</a:rPr>
              <a:t>. </a:t>
            </a:r>
            <a:endParaRPr lang="en-US" sz="2400" b="0" i="0" dirty="0">
              <a:solidFill>
                <a:schemeClr val="bg1"/>
              </a:solidFill>
              <a:effectLst/>
              <a:latin typeface="Bell MT" panose="02020503060305020303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5C802A-6751-BF89-9367-B8085FD2DAA9}"/>
              </a:ext>
            </a:extLst>
          </p:cNvPr>
          <p:cNvSpPr/>
          <p:nvPr/>
        </p:nvSpPr>
        <p:spPr>
          <a:xfrm>
            <a:off x="541020" y="2395728"/>
            <a:ext cx="876300" cy="3840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008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724CED-9967-E960-F03B-842CA4E4689E}"/>
              </a:ext>
            </a:extLst>
          </p:cNvPr>
          <p:cNvSpPr txBox="1"/>
          <p:nvPr/>
        </p:nvSpPr>
        <p:spPr>
          <a:xfrm>
            <a:off x="557784" y="1058172"/>
            <a:ext cx="8037576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1 Corinthians 11</a:t>
            </a:r>
            <a:endParaRPr lang="en-US" sz="2400" b="0" i="0" dirty="0">
              <a:solidFill>
                <a:schemeClr val="bg1"/>
              </a:solidFill>
              <a:effectLst/>
              <a:latin typeface="Bell MT" panose="02020503060305020303" pitchFamily="18" charset="0"/>
            </a:endParaRPr>
          </a:p>
          <a:p>
            <a:pPr marR="0" algn="just" rtl="0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2 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Now I praise you, brethren, that ye remember me in all things, and keep the ordinances, as I delivered </a:t>
            </a:r>
            <a:r>
              <a:rPr lang="en-US" sz="2400" b="0" i="1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them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 to you. </a:t>
            </a:r>
            <a:endParaRPr lang="en-US" sz="1800" b="0" i="0" u="none" strike="noStrike" baseline="0" dirty="0">
              <a:solidFill>
                <a:schemeClr val="bg1"/>
              </a:solidFill>
              <a:latin typeface="Bell MT" panose="02020503060305020303" pitchFamily="18" charset="0"/>
            </a:endParaRPr>
          </a:p>
          <a:p>
            <a:pPr marR="0" algn="just" rtl="0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3</a:t>
            </a:r>
            <a:r>
              <a:rPr lang="en-US" sz="18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 </a:t>
            </a:r>
            <a:r>
              <a:rPr lang="en-US" sz="18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  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But I would have you know, that the head of every man is Christ; and the head of the woman </a:t>
            </a:r>
            <a:r>
              <a:rPr lang="en-US" sz="2400" b="0" i="1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is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 the man; and the head of Christ </a:t>
            </a:r>
            <a:r>
              <a:rPr lang="en-US" sz="2400" b="0" i="1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is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 God.</a:t>
            </a:r>
            <a:endParaRPr lang="en-US" sz="2400" b="0" i="0" dirty="0">
              <a:solidFill>
                <a:schemeClr val="bg1"/>
              </a:solidFill>
              <a:effectLst/>
              <a:latin typeface="Bell MT" panose="020205030603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205195-6FB5-4C57-0944-0CE8BB142DE8}"/>
              </a:ext>
            </a:extLst>
          </p:cNvPr>
          <p:cNvSpPr txBox="1"/>
          <p:nvPr/>
        </p:nvSpPr>
        <p:spPr>
          <a:xfrm>
            <a:off x="3325368" y="4963224"/>
            <a:ext cx="204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Man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CF0D86-CE10-CB78-8998-0B3968902227}"/>
              </a:ext>
            </a:extLst>
          </p:cNvPr>
          <p:cNvSpPr txBox="1"/>
          <p:nvPr/>
        </p:nvSpPr>
        <p:spPr>
          <a:xfrm>
            <a:off x="3325368" y="4386694"/>
            <a:ext cx="204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Christ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5206FC-A99F-7268-3D6A-FC1EFE51874E}"/>
              </a:ext>
            </a:extLst>
          </p:cNvPr>
          <p:cNvSpPr txBox="1"/>
          <p:nvPr/>
        </p:nvSpPr>
        <p:spPr>
          <a:xfrm>
            <a:off x="6624828" y="5515431"/>
            <a:ext cx="204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Woman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C494D1-01A8-6565-5ECD-E56E22308D0D}"/>
              </a:ext>
            </a:extLst>
          </p:cNvPr>
          <p:cNvSpPr txBox="1"/>
          <p:nvPr/>
        </p:nvSpPr>
        <p:spPr>
          <a:xfrm>
            <a:off x="6547104" y="4970769"/>
            <a:ext cx="204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Man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3D60F8-6C92-22FD-3529-E63AF3F40D82}"/>
              </a:ext>
            </a:extLst>
          </p:cNvPr>
          <p:cNvSpPr txBox="1"/>
          <p:nvPr/>
        </p:nvSpPr>
        <p:spPr>
          <a:xfrm>
            <a:off x="322326" y="3766731"/>
            <a:ext cx="204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God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F18D0D-84D5-F65B-EB60-31A1D186836B}"/>
              </a:ext>
            </a:extLst>
          </p:cNvPr>
          <p:cNvSpPr txBox="1"/>
          <p:nvPr/>
        </p:nvSpPr>
        <p:spPr>
          <a:xfrm>
            <a:off x="322326" y="4382505"/>
            <a:ext cx="204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Christ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7DDEF8D-AB89-D0E6-4DAB-6EB09F61EAE8}"/>
              </a:ext>
            </a:extLst>
          </p:cNvPr>
          <p:cNvCxnSpPr/>
          <p:nvPr/>
        </p:nvCxnSpPr>
        <p:spPr>
          <a:xfrm>
            <a:off x="886968" y="4909914"/>
            <a:ext cx="77861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6BE583F-03CC-564E-578C-4E7C9ED4071F}"/>
              </a:ext>
            </a:extLst>
          </p:cNvPr>
          <p:cNvCxnSpPr/>
          <p:nvPr/>
        </p:nvCxnSpPr>
        <p:spPr>
          <a:xfrm>
            <a:off x="886968" y="5493989"/>
            <a:ext cx="77861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1BBB207-B89F-6BDE-2933-5E83F0081A0B}"/>
              </a:ext>
            </a:extLst>
          </p:cNvPr>
          <p:cNvCxnSpPr/>
          <p:nvPr/>
        </p:nvCxnSpPr>
        <p:spPr>
          <a:xfrm>
            <a:off x="893064" y="4339938"/>
            <a:ext cx="77861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129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3" grpId="0"/>
      <p:bldP spid="14" grpId="0"/>
      <p:bldP spid="15" grpId="0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724CED-9967-E960-F03B-842CA4E4689E}"/>
              </a:ext>
            </a:extLst>
          </p:cNvPr>
          <p:cNvSpPr txBox="1"/>
          <p:nvPr/>
        </p:nvSpPr>
        <p:spPr>
          <a:xfrm>
            <a:off x="557784" y="1058172"/>
            <a:ext cx="803757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1 Corinthians 11</a:t>
            </a:r>
            <a:endParaRPr lang="en-US" sz="2400" b="0" i="0" dirty="0">
              <a:solidFill>
                <a:schemeClr val="bg1"/>
              </a:solidFill>
              <a:effectLst/>
              <a:latin typeface="Bell MT" panose="02020503060305020303" pitchFamily="18" charset="0"/>
            </a:endParaRPr>
          </a:p>
          <a:p>
            <a:pPr marR="0" algn="l" rtl="0"/>
            <a:r>
              <a:rPr lang="en-US" sz="2400" b="1" baseline="30000" dirty="0">
                <a:solidFill>
                  <a:schemeClr val="bg1"/>
                </a:solidFill>
                <a:latin typeface="Bell MT" panose="02020503060305020303" pitchFamily="18" charset="0"/>
              </a:rPr>
              <a:t>4</a:t>
            </a:r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 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Every man praying or prophesying, having </a:t>
            </a:r>
            <a:r>
              <a:rPr lang="en-US" sz="2400" b="0" i="1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his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 head covered, </a:t>
            </a:r>
            <a:r>
              <a:rPr lang="en-US" sz="2400" b="0" i="0" u="none" strike="noStrike" baseline="0" dirty="0" err="1">
                <a:solidFill>
                  <a:schemeClr val="bg1"/>
                </a:solidFill>
                <a:latin typeface="Bell MT" panose="02020503060305020303" pitchFamily="18" charset="0"/>
              </a:rPr>
              <a:t>dishonoureth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 his head. </a:t>
            </a:r>
            <a:endParaRPr lang="en-US" sz="1800" b="0" i="0" u="none" strike="noStrike" baseline="0" dirty="0">
              <a:solidFill>
                <a:schemeClr val="bg1"/>
              </a:solidFill>
              <a:latin typeface="Bell MT" panose="02020503060305020303" pitchFamily="18" charset="0"/>
            </a:endParaRPr>
          </a:p>
          <a:p>
            <a:pPr marR="0" algn="l" rtl="0"/>
            <a:r>
              <a:rPr lang="en-US" sz="2400" b="1" baseline="30000" dirty="0">
                <a:solidFill>
                  <a:schemeClr val="bg1"/>
                </a:solidFill>
                <a:latin typeface="Bell MT" panose="02020503060305020303" pitchFamily="18" charset="0"/>
              </a:rPr>
              <a:t>5</a:t>
            </a:r>
            <a:r>
              <a:rPr lang="en-US" sz="1800" b="1" baseline="30000" dirty="0">
                <a:solidFill>
                  <a:schemeClr val="bg1"/>
                </a:solidFill>
                <a:latin typeface="Bell MT" panose="02020503060305020303" pitchFamily="18" charset="0"/>
              </a:rPr>
              <a:t> </a:t>
            </a:r>
            <a:r>
              <a:rPr lang="en-US" sz="18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  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But every woman that </a:t>
            </a:r>
            <a:r>
              <a:rPr lang="en-US" sz="2400" b="0" i="0" u="none" strike="noStrike" baseline="0" dirty="0" err="1">
                <a:solidFill>
                  <a:schemeClr val="bg1"/>
                </a:solidFill>
                <a:latin typeface="Bell MT" panose="02020503060305020303" pitchFamily="18" charset="0"/>
              </a:rPr>
              <a:t>prayeth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 or </a:t>
            </a:r>
            <a:r>
              <a:rPr lang="en-US" sz="2400" b="0" i="0" u="none" strike="noStrike" baseline="0" dirty="0" err="1">
                <a:solidFill>
                  <a:schemeClr val="bg1"/>
                </a:solidFill>
                <a:latin typeface="Bell MT" panose="02020503060305020303" pitchFamily="18" charset="0"/>
              </a:rPr>
              <a:t>prophesieth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 with </a:t>
            </a:r>
            <a:r>
              <a:rPr lang="en-US" sz="2400" b="0" i="1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her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 head uncovered </a:t>
            </a:r>
            <a:r>
              <a:rPr lang="en-US" sz="2400" b="0" i="0" u="none" strike="noStrike" baseline="0" dirty="0" err="1">
                <a:solidFill>
                  <a:schemeClr val="bg1"/>
                </a:solidFill>
                <a:latin typeface="Bell MT" panose="02020503060305020303" pitchFamily="18" charset="0"/>
              </a:rPr>
              <a:t>dishonoureth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 her head:</a:t>
            </a:r>
            <a:endParaRPr lang="en-US" sz="2400" b="0" i="0" dirty="0">
              <a:solidFill>
                <a:schemeClr val="bg1"/>
              </a:solidFill>
              <a:effectLst/>
              <a:latin typeface="Bell MT" panose="020205030603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205195-6FB5-4C57-0944-0CE8BB142DE8}"/>
              </a:ext>
            </a:extLst>
          </p:cNvPr>
          <p:cNvSpPr txBox="1"/>
          <p:nvPr/>
        </p:nvSpPr>
        <p:spPr>
          <a:xfrm>
            <a:off x="3325368" y="4955842"/>
            <a:ext cx="204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Man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CF0D86-CE10-CB78-8998-0B3968902227}"/>
              </a:ext>
            </a:extLst>
          </p:cNvPr>
          <p:cNvSpPr txBox="1"/>
          <p:nvPr/>
        </p:nvSpPr>
        <p:spPr>
          <a:xfrm>
            <a:off x="3325368" y="4386694"/>
            <a:ext cx="204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Christ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5206FC-A99F-7268-3D6A-FC1EFE51874E}"/>
              </a:ext>
            </a:extLst>
          </p:cNvPr>
          <p:cNvSpPr txBox="1"/>
          <p:nvPr/>
        </p:nvSpPr>
        <p:spPr>
          <a:xfrm>
            <a:off x="6624828" y="5503134"/>
            <a:ext cx="204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Woman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C494D1-01A8-6565-5ECD-E56E22308D0D}"/>
              </a:ext>
            </a:extLst>
          </p:cNvPr>
          <p:cNvSpPr txBox="1"/>
          <p:nvPr/>
        </p:nvSpPr>
        <p:spPr>
          <a:xfrm>
            <a:off x="6547104" y="4970769"/>
            <a:ext cx="204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Man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3D60F8-6C92-22FD-3529-E63AF3F40D82}"/>
              </a:ext>
            </a:extLst>
          </p:cNvPr>
          <p:cNvSpPr txBox="1"/>
          <p:nvPr/>
        </p:nvSpPr>
        <p:spPr>
          <a:xfrm>
            <a:off x="322326" y="3821595"/>
            <a:ext cx="204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God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F18D0D-84D5-F65B-EB60-31A1D186836B}"/>
              </a:ext>
            </a:extLst>
          </p:cNvPr>
          <p:cNvSpPr txBox="1"/>
          <p:nvPr/>
        </p:nvSpPr>
        <p:spPr>
          <a:xfrm>
            <a:off x="322326" y="4363103"/>
            <a:ext cx="2048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Christ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CDD9C40-DCC7-6A59-FAA7-BED524FD3DC3}"/>
              </a:ext>
            </a:extLst>
          </p:cNvPr>
          <p:cNvGrpSpPr/>
          <p:nvPr/>
        </p:nvGrpSpPr>
        <p:grpSpPr>
          <a:xfrm>
            <a:off x="2306574" y="1956816"/>
            <a:ext cx="2622042" cy="2959088"/>
            <a:chOff x="2306574" y="1956816"/>
            <a:chExt cx="2622042" cy="295908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DF62EFA4-543D-5ECD-ACF4-B7204DC2846B}"/>
                </a:ext>
              </a:extLst>
            </p:cNvPr>
            <p:cNvSpPr/>
            <p:nvPr/>
          </p:nvSpPr>
          <p:spPr>
            <a:xfrm>
              <a:off x="3803904" y="4392683"/>
              <a:ext cx="1124712" cy="523221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8204C00-857F-1111-4720-B429F990982A}"/>
                </a:ext>
              </a:extLst>
            </p:cNvPr>
            <p:cNvSpPr/>
            <p:nvPr/>
          </p:nvSpPr>
          <p:spPr>
            <a:xfrm>
              <a:off x="2306574" y="1956816"/>
              <a:ext cx="1168146" cy="493776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2C41800-887A-73BF-6BFA-A2E7D86630B7}"/>
                </a:ext>
              </a:extLst>
            </p:cNvPr>
            <p:cNvCxnSpPr>
              <a:stCxn id="11" idx="2"/>
              <a:endCxn id="5" idx="0"/>
            </p:cNvCxnSpPr>
            <p:nvPr/>
          </p:nvCxnSpPr>
          <p:spPr>
            <a:xfrm>
              <a:off x="2890647" y="2450592"/>
              <a:ext cx="1475613" cy="194209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AF8DF88-6735-6A8A-3727-89555F04A21A}"/>
              </a:ext>
            </a:extLst>
          </p:cNvPr>
          <p:cNvGrpSpPr/>
          <p:nvPr/>
        </p:nvGrpSpPr>
        <p:grpSpPr>
          <a:xfrm>
            <a:off x="3693414" y="2700860"/>
            <a:ext cx="4456176" cy="2807336"/>
            <a:chOff x="3693414" y="2700860"/>
            <a:chExt cx="4456176" cy="280733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8135B04F-0126-8663-98D4-553807E45257}"/>
                </a:ext>
              </a:extLst>
            </p:cNvPr>
            <p:cNvSpPr/>
            <p:nvPr/>
          </p:nvSpPr>
          <p:spPr>
            <a:xfrm>
              <a:off x="7024878" y="4984975"/>
              <a:ext cx="1124712" cy="523221"/>
            </a:xfrm>
            <a:prstGeom prst="round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6C1EF6C-C783-677B-CD4B-215AB064AF14}"/>
                </a:ext>
              </a:extLst>
            </p:cNvPr>
            <p:cNvSpPr/>
            <p:nvPr/>
          </p:nvSpPr>
          <p:spPr>
            <a:xfrm>
              <a:off x="3693414" y="2700860"/>
              <a:ext cx="1168146" cy="493776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B4E1A08-3247-8D91-3ADA-F32D364504DB}"/>
                </a:ext>
              </a:extLst>
            </p:cNvPr>
            <p:cNvCxnSpPr>
              <a:stCxn id="12" idx="2"/>
              <a:endCxn id="14" idx="0"/>
            </p:cNvCxnSpPr>
            <p:nvPr/>
          </p:nvCxnSpPr>
          <p:spPr>
            <a:xfrm>
              <a:off x="4277487" y="3194636"/>
              <a:ext cx="3293745" cy="1776133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D18C8E2-EC07-F0A0-E990-021FD64CEFEC}"/>
              </a:ext>
            </a:extLst>
          </p:cNvPr>
          <p:cNvCxnSpPr/>
          <p:nvPr/>
        </p:nvCxnSpPr>
        <p:spPr>
          <a:xfrm>
            <a:off x="886968" y="4909914"/>
            <a:ext cx="77861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2C46B8F-1D32-853E-9E05-4053D1CB82FD}"/>
              </a:ext>
            </a:extLst>
          </p:cNvPr>
          <p:cNvCxnSpPr/>
          <p:nvPr/>
        </p:nvCxnSpPr>
        <p:spPr>
          <a:xfrm>
            <a:off x="886968" y="5493989"/>
            <a:ext cx="77861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4977BA7-AF8A-6671-00F5-828A2E13905D}"/>
              </a:ext>
            </a:extLst>
          </p:cNvPr>
          <p:cNvCxnSpPr/>
          <p:nvPr/>
        </p:nvCxnSpPr>
        <p:spPr>
          <a:xfrm>
            <a:off x="893064" y="4339938"/>
            <a:ext cx="77861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82233726-D25B-7FA3-55D5-313AAC302006}"/>
              </a:ext>
            </a:extLst>
          </p:cNvPr>
          <p:cNvPicPr/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723" y="154135"/>
            <a:ext cx="2051685" cy="32690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7225980D-E914-35F7-B030-D28451865947}"/>
              </a:ext>
            </a:extLst>
          </p:cNvPr>
          <p:cNvGrpSpPr/>
          <p:nvPr/>
        </p:nvGrpSpPr>
        <p:grpSpPr>
          <a:xfrm>
            <a:off x="4696968" y="4645152"/>
            <a:ext cx="2508504" cy="1139952"/>
            <a:chOff x="4696968" y="4645152"/>
            <a:chExt cx="2508504" cy="113995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FF329A6-997C-A01C-F3CF-C9A234612630}"/>
                </a:ext>
              </a:extLst>
            </p:cNvPr>
            <p:cNvCxnSpPr/>
            <p:nvPr/>
          </p:nvCxnSpPr>
          <p:spPr>
            <a:xfrm>
              <a:off x="4828032" y="4645152"/>
              <a:ext cx="2377440" cy="548640"/>
            </a:xfrm>
            <a:prstGeom prst="line">
              <a:avLst/>
            </a:prstGeom>
            <a:ln w="9525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0565DA9-1A81-8D76-0278-154D44421A03}"/>
                </a:ext>
              </a:extLst>
            </p:cNvPr>
            <p:cNvCxnSpPr/>
            <p:nvPr/>
          </p:nvCxnSpPr>
          <p:spPr>
            <a:xfrm>
              <a:off x="4696968" y="5236464"/>
              <a:ext cx="2377440" cy="548640"/>
            </a:xfrm>
            <a:prstGeom prst="line">
              <a:avLst/>
            </a:prstGeom>
            <a:ln w="9525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5327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724CED-9967-E960-F03B-842CA4E4689E}"/>
              </a:ext>
            </a:extLst>
          </p:cNvPr>
          <p:cNvSpPr txBox="1"/>
          <p:nvPr/>
        </p:nvSpPr>
        <p:spPr>
          <a:xfrm>
            <a:off x="557784" y="1058172"/>
            <a:ext cx="803757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600" dirty="0">
                <a:solidFill>
                  <a:schemeClr val="bg1"/>
                </a:solidFill>
                <a:latin typeface="Bell MT" panose="02020503060305020303" pitchFamily="18" charset="0"/>
              </a:rPr>
              <a:t>1 Corinthians 11</a:t>
            </a:r>
            <a:endParaRPr lang="en-US" sz="2400" b="0" i="0" dirty="0">
              <a:solidFill>
                <a:schemeClr val="bg1"/>
              </a:solidFill>
              <a:effectLst/>
              <a:latin typeface="Bell MT" panose="02020503060305020303" pitchFamily="18" charset="0"/>
            </a:endParaRPr>
          </a:p>
          <a:p>
            <a:pPr marR="0" algn="just" rtl="0"/>
            <a:r>
              <a:rPr lang="en-US" sz="2400" b="1" baseline="30000" dirty="0">
                <a:solidFill>
                  <a:schemeClr val="bg1"/>
                </a:solidFill>
                <a:latin typeface="Bell MT" panose="02020503060305020303" pitchFamily="18" charset="0"/>
              </a:rPr>
              <a:t>15</a:t>
            </a:r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 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But if a woman have long hair, it is a glory to her: for </a:t>
            </a:r>
            <a:r>
              <a:rPr lang="en-US" sz="2400" b="0" i="1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her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 hair is given her for a covering. </a:t>
            </a:r>
            <a:endParaRPr lang="en-US" sz="1800" b="0" i="0" u="none" strike="noStrike" baseline="0" dirty="0">
              <a:solidFill>
                <a:schemeClr val="bg1"/>
              </a:solidFill>
              <a:latin typeface="Bell MT" panose="02020503060305020303" pitchFamily="18" charset="0"/>
            </a:endParaRPr>
          </a:p>
          <a:p>
            <a:pPr marR="0" algn="just" rtl="0"/>
            <a:r>
              <a:rPr lang="en-US" sz="2400" b="1" baseline="30000" dirty="0">
                <a:solidFill>
                  <a:schemeClr val="bg1"/>
                </a:solidFill>
                <a:latin typeface="Bell MT" panose="02020503060305020303" pitchFamily="18" charset="0"/>
              </a:rPr>
              <a:t>16</a:t>
            </a:r>
            <a:r>
              <a:rPr lang="en-US" sz="1800" b="1" baseline="30000" dirty="0">
                <a:solidFill>
                  <a:schemeClr val="bg1"/>
                </a:solidFill>
                <a:latin typeface="Bell MT" panose="02020503060305020303" pitchFamily="18" charset="0"/>
              </a:rPr>
              <a:t> </a:t>
            </a:r>
            <a:r>
              <a:rPr lang="en-US" sz="18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rPr>
              <a:t>  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But if any man seem to be contentious, we have no such custom, neither the churches of God. </a:t>
            </a:r>
            <a:endParaRPr lang="en-US" sz="2400" b="0" i="0" dirty="0">
              <a:solidFill>
                <a:schemeClr val="bg1"/>
              </a:solidFill>
              <a:effectLst/>
              <a:latin typeface="Bell MT" panose="02020503060305020303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387E047-1EE9-238E-DCF9-D14C4D31477D}"/>
              </a:ext>
            </a:extLst>
          </p:cNvPr>
          <p:cNvSpPr txBox="1"/>
          <p:nvPr/>
        </p:nvSpPr>
        <p:spPr>
          <a:xfrm>
            <a:off x="557784" y="3713582"/>
            <a:ext cx="3255264" cy="193899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R="0" rtl="0"/>
            <a:r>
              <a:rPr lang="en-US" sz="2000" b="1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rPr>
              <a:t>G2619</a:t>
            </a:r>
          </a:p>
          <a:p>
            <a:pPr marR="0" rtl="0"/>
            <a:r>
              <a:rPr lang="el-GR" b="0" i="0" u="none" strike="noStrike" baseline="0" dirty="0">
                <a:solidFill>
                  <a:schemeClr val="bg1"/>
                </a:solidFill>
                <a:latin typeface="Galatia SIL" panose="02000600020000020004" pitchFamily="2" charset="0"/>
              </a:rPr>
              <a:t>κατακαλύπτω</a:t>
            </a:r>
            <a:endParaRPr lang="el-GR" sz="1600" b="0" i="0" u="none" strike="noStrike" baseline="0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marR="0" rtl="0"/>
            <a:r>
              <a:rPr lang="en-US" b="0" i="0" u="none" strike="noStrike" baseline="0" dirty="0" err="1">
                <a:solidFill>
                  <a:schemeClr val="bg1"/>
                </a:solidFill>
                <a:latin typeface="Doulos SIL" panose="02000500070000020004" pitchFamily="2" charset="0"/>
              </a:rPr>
              <a:t>katakalupto</a:t>
            </a:r>
            <a:r>
              <a:rPr lang="en-US" b="0" i="0" u="none" strike="noStrike" baseline="0" dirty="0">
                <a:solidFill>
                  <a:schemeClr val="bg1"/>
                </a:solidFill>
                <a:latin typeface="Doulos SIL" panose="02000500070000020004" pitchFamily="2" charset="0"/>
              </a:rPr>
              <a:t>̄</a:t>
            </a:r>
            <a:endParaRPr lang="en-US" sz="1600" b="0" i="0" u="none" strike="noStrike" baseline="0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marR="0" rtl="0"/>
            <a:r>
              <a:rPr lang="en-US" sz="1600" b="0" i="1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rPr>
              <a:t>kat-</a:t>
            </a:r>
            <a:r>
              <a:rPr lang="en-US" sz="1600" b="0" i="1" u="none" strike="noStrike" baseline="0" dirty="0" err="1">
                <a:solidFill>
                  <a:schemeClr val="bg1"/>
                </a:solidFill>
                <a:latin typeface="Verdana" panose="020B0604030504040204" pitchFamily="34" charset="0"/>
              </a:rPr>
              <a:t>ak</a:t>
            </a:r>
            <a:r>
              <a:rPr lang="en-US" sz="1600" b="0" i="1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rPr>
              <a:t>-al-</a:t>
            </a:r>
            <a:r>
              <a:rPr lang="en-US" sz="1600" b="0" i="1" u="none" strike="noStrike" baseline="0" dirty="0" err="1">
                <a:solidFill>
                  <a:schemeClr val="bg1"/>
                </a:solidFill>
                <a:latin typeface="Verdana" panose="020B0604030504040204" pitchFamily="34" charset="0"/>
              </a:rPr>
              <a:t>oop</a:t>
            </a:r>
            <a:r>
              <a:rPr lang="en-US" sz="1600" b="0" i="1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rPr>
              <a:t>'-to</a:t>
            </a:r>
            <a:endParaRPr lang="en-US" sz="1600" b="0" i="0" u="none" strike="noStrike" baseline="0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 marR="0" rtl="0"/>
            <a:r>
              <a:rPr lang="en-US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rPr>
              <a:t>From G2596 and G2572; to </a:t>
            </a:r>
            <a:r>
              <a:rPr lang="en-US" sz="1600" b="0" i="1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rPr>
              <a:t>cover wholly</a:t>
            </a:r>
            <a:r>
              <a:rPr lang="en-US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rPr>
              <a:t>, that is, </a:t>
            </a:r>
            <a:r>
              <a:rPr lang="en-US" sz="1600" b="0" i="1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rPr>
              <a:t>veil:</a:t>
            </a:r>
            <a:r>
              <a:rPr lang="en-US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rPr>
              <a:t> - cover, hide.</a:t>
            </a:r>
            <a:endParaRPr lang="en-US" sz="1600" dirty="0">
              <a:solidFill>
                <a:schemeClr val="bg1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FE22724-A332-3DE4-E19C-6EAB0D18B379}"/>
              </a:ext>
            </a:extLst>
          </p:cNvPr>
          <p:cNvGrpSpPr/>
          <p:nvPr/>
        </p:nvGrpSpPr>
        <p:grpSpPr>
          <a:xfrm>
            <a:off x="3297936" y="2020824"/>
            <a:ext cx="5196840" cy="3877972"/>
            <a:chOff x="3297936" y="2020824"/>
            <a:chExt cx="5196840" cy="3877972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CD82297-0448-A3AD-B7B5-09E158581405}"/>
                </a:ext>
              </a:extLst>
            </p:cNvPr>
            <p:cNvSpPr/>
            <p:nvPr/>
          </p:nvSpPr>
          <p:spPr>
            <a:xfrm>
              <a:off x="3297936" y="2020824"/>
              <a:ext cx="1271016" cy="448056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588946E-F8D5-2D99-544C-5F1E42BA355B}"/>
                </a:ext>
              </a:extLst>
            </p:cNvPr>
            <p:cNvSpPr txBox="1"/>
            <p:nvPr/>
          </p:nvSpPr>
          <p:spPr>
            <a:xfrm>
              <a:off x="4800600" y="3713582"/>
              <a:ext cx="3694176" cy="2185214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marR="0" rtl="0"/>
              <a:r>
                <a:rPr lang="en-US" sz="2000" b="1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G4018</a:t>
              </a:r>
            </a:p>
            <a:p>
              <a:pPr marR="0" rtl="0"/>
              <a:r>
                <a:rPr lang="el-GR" b="0" i="0" u="none" strike="noStrike" baseline="0" dirty="0">
                  <a:solidFill>
                    <a:schemeClr val="bg1"/>
                  </a:solidFill>
                  <a:latin typeface="Galatia SIL" panose="02000600020000020004" pitchFamily="2" charset="0"/>
                </a:rPr>
                <a:t>περιβόλαιον</a:t>
              </a:r>
              <a:endParaRPr lang="el-GR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b="0" i="0" u="none" strike="noStrike" baseline="0" dirty="0" err="1">
                  <a:solidFill>
                    <a:schemeClr val="bg1"/>
                  </a:solidFill>
                  <a:latin typeface="Doulos SIL" panose="02000500070000020004" pitchFamily="2" charset="0"/>
                </a:rPr>
                <a:t>peribolaion</a:t>
              </a:r>
              <a:endParaRPr lang="en-US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6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per-</a:t>
              </a:r>
              <a:r>
                <a:rPr lang="en-US" sz="1600" b="0" i="1" u="none" strike="noStrike" baseline="0" dirty="0" err="1">
                  <a:solidFill>
                    <a:schemeClr val="bg1"/>
                  </a:solidFill>
                  <a:latin typeface="Verdana" panose="020B0604030504040204" pitchFamily="34" charset="0"/>
                </a:rPr>
                <a:t>ib</a:t>
              </a:r>
              <a:r>
                <a:rPr lang="en-US" sz="16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-</a:t>
              </a:r>
              <a:r>
                <a:rPr lang="en-US" sz="1600" b="0" i="1" u="none" strike="noStrike" baseline="0" dirty="0" err="1">
                  <a:solidFill>
                    <a:schemeClr val="bg1"/>
                  </a:solidFill>
                  <a:latin typeface="Verdana" panose="020B0604030504040204" pitchFamily="34" charset="0"/>
                </a:rPr>
                <a:t>ol</a:t>
              </a:r>
              <a:r>
                <a:rPr lang="en-US" sz="16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'-ah-yon</a:t>
              </a:r>
              <a:endParaRPr lang="en-US" sz="16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Neuter of a presumed derivative of G4016; something </a:t>
              </a:r>
              <a:r>
                <a:rPr lang="en-US" sz="16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thrown around</a:t>
              </a:r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 one, that is, a </a:t>
              </a:r>
              <a:r>
                <a:rPr lang="en-US" sz="16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mantle</a:t>
              </a:r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, </a:t>
              </a:r>
              <a:r>
                <a:rPr lang="en-US" sz="16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veil:</a:t>
              </a:r>
              <a:r>
                <a:rPr lang="en-US" sz="16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 - covering, vesture.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FD58AC8-6FB4-1BC9-3B70-A0F860AD5A85}"/>
                </a:ext>
              </a:extLst>
            </p:cNvPr>
            <p:cNvCxnSpPr>
              <a:cxnSpLocks/>
              <a:stCxn id="23" idx="2"/>
            </p:cNvCxnSpPr>
            <p:nvPr/>
          </p:nvCxnSpPr>
          <p:spPr>
            <a:xfrm>
              <a:off x="3933444" y="2468880"/>
              <a:ext cx="2711196" cy="124470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F129165-0F86-4E06-55A2-45C57681DAAE}"/>
              </a:ext>
            </a:extLst>
          </p:cNvPr>
          <p:cNvGrpSpPr/>
          <p:nvPr/>
        </p:nvGrpSpPr>
        <p:grpSpPr>
          <a:xfrm>
            <a:off x="2953512" y="952529"/>
            <a:ext cx="6025896" cy="2761053"/>
            <a:chOff x="2953512" y="952529"/>
            <a:chExt cx="6025896" cy="27610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5D80648-E072-5094-8CB5-95A68B340A92}"/>
                </a:ext>
              </a:extLst>
            </p:cNvPr>
            <p:cNvSpPr txBox="1"/>
            <p:nvPr/>
          </p:nvSpPr>
          <p:spPr>
            <a:xfrm>
              <a:off x="2953512" y="952529"/>
              <a:ext cx="6025896" cy="954107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sz="3200" b="0" i="0" u="none" strike="noStrike" baseline="0" dirty="0">
                  <a:solidFill>
                    <a:schemeClr val="bg1"/>
                  </a:solidFill>
                  <a:latin typeface="Bell MT" panose="02020503060305020303" pitchFamily="18" charset="0"/>
                </a:rPr>
                <a:t>1 Corinthians 1v29</a:t>
              </a:r>
            </a:p>
            <a:p>
              <a:r>
                <a:rPr lang="en-US" sz="2400" b="0" i="0" u="none" strike="noStrike" baseline="0" dirty="0">
                  <a:solidFill>
                    <a:schemeClr val="bg1"/>
                  </a:solidFill>
                  <a:latin typeface="Bell MT" panose="02020503060305020303" pitchFamily="18" charset="0"/>
                </a:rPr>
                <a:t>That no flesh should glory in his presence. </a:t>
              </a:r>
              <a:endParaRPr lang="en-US" sz="2400" dirty="0">
                <a:solidFill>
                  <a:schemeClr val="bg1"/>
                </a:solidFill>
                <a:latin typeface="Bell MT" panose="02020503060305020303" pitchFamily="18" charset="0"/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4731345-5286-59EB-B276-89222063E2AC}"/>
                </a:ext>
              </a:extLst>
            </p:cNvPr>
            <p:cNvCxnSpPr>
              <a:cxnSpLocks/>
              <a:endCxn id="27" idx="0"/>
            </p:cNvCxnSpPr>
            <p:nvPr/>
          </p:nvCxnSpPr>
          <p:spPr>
            <a:xfrm flipH="1">
              <a:off x="6647688" y="1906636"/>
              <a:ext cx="795528" cy="180694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06862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7CF83D-37D7-478C-03FE-3CDADC29FC1A}"/>
              </a:ext>
            </a:extLst>
          </p:cNvPr>
          <p:cNvSpPr txBox="1"/>
          <p:nvPr/>
        </p:nvSpPr>
        <p:spPr>
          <a:xfrm>
            <a:off x="457200" y="1383180"/>
            <a:ext cx="8055864" cy="19800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0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Genesis 3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6 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when the woman saw that the tree was good for food, and that it was pleasant to the eyes, and a tree to be desired to make one wise, she took of the fruit thereof, and did eat, and gave also unto her husband </a:t>
            </a:r>
            <a:r>
              <a:rPr lang="en-US" sz="2400" b="0" i="0" dirty="0">
                <a:solidFill>
                  <a:srgbClr val="FFC000"/>
                </a:solidFill>
                <a:effectLst/>
                <a:latin typeface="Bell MT" panose="02020503060305020303" pitchFamily="18" charset="0"/>
              </a:rPr>
              <a:t>with her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; and he did eat.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pic>
        <p:nvPicPr>
          <p:cNvPr id="9218" name="Picture 2" descr="The Significance of the Apple in Adam and Eve: A Biblical Perspective">
            <a:extLst>
              <a:ext uri="{FF2B5EF4-FFF2-40B4-BE49-F238E27FC236}">
                <a16:creationId xmlns:a16="http://schemas.microsoft.com/office/drawing/2014/main" id="{61C42768-EDC7-0D0D-55B3-C660C16D1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236" y="3564378"/>
            <a:ext cx="4874268" cy="2437134"/>
          </a:xfrm>
          <a:prstGeom prst="rect">
            <a:avLst/>
          </a:prstGeom>
          <a:noFill/>
          <a:effectLst>
            <a:softEdge rad="101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54507BC-4A54-C186-4BDA-E086B298ABAC}"/>
              </a:ext>
            </a:extLst>
          </p:cNvPr>
          <p:cNvSpPr txBox="1"/>
          <p:nvPr/>
        </p:nvSpPr>
        <p:spPr>
          <a:xfrm>
            <a:off x="393192" y="3746575"/>
            <a:ext cx="3410712" cy="2021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 Timothy 2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14 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And Adam was not deceived, but the woman being deceived was in the transgression.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457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F83201-6FEB-B597-357D-D3B3D90EE1E2}"/>
              </a:ext>
            </a:extLst>
          </p:cNvPr>
          <p:cNvSpPr txBox="1"/>
          <p:nvPr/>
        </p:nvSpPr>
        <p:spPr>
          <a:xfrm>
            <a:off x="288036" y="1103891"/>
            <a:ext cx="823874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just" rtl="0"/>
            <a:r>
              <a:rPr lang="en-US" sz="2800" b="1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1 Timothy 2</a:t>
            </a:r>
          </a:p>
          <a:p>
            <a:pPr marR="0" algn="just" rtl="0"/>
            <a:r>
              <a:rPr lang="en-US" sz="2400" b="1" baseline="30000" dirty="0">
                <a:solidFill>
                  <a:schemeClr val="bg1"/>
                </a:solidFill>
                <a:latin typeface="Bell MT" panose="02020503060305020303" pitchFamily="18" charset="0"/>
              </a:rPr>
              <a:t>8 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I will therefore that men pray every where, lifting up holy hands, without wrath and doubting. 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FE8C20F-267D-942D-FA31-B44DBD7F7FB3}"/>
              </a:ext>
            </a:extLst>
          </p:cNvPr>
          <p:cNvGrpSpPr/>
          <p:nvPr/>
        </p:nvGrpSpPr>
        <p:grpSpPr>
          <a:xfrm>
            <a:off x="3273552" y="1618488"/>
            <a:ext cx="5449824" cy="3995726"/>
            <a:chOff x="3273552" y="1618488"/>
            <a:chExt cx="5449824" cy="399572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4A537D1-F41B-FF8E-4BD8-98FEA4B1B9CD}"/>
                </a:ext>
              </a:extLst>
            </p:cNvPr>
            <p:cNvSpPr txBox="1"/>
            <p:nvPr/>
          </p:nvSpPr>
          <p:spPr>
            <a:xfrm>
              <a:off x="4151376" y="3429000"/>
              <a:ext cx="4572000" cy="2185214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marR="0" rtl="0"/>
              <a:r>
                <a:rPr lang="en-US" sz="2400" b="1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G435</a:t>
              </a:r>
            </a:p>
            <a:p>
              <a:pPr marR="0" rtl="0"/>
              <a:r>
                <a:rPr lang="el-GR" sz="2000" b="0" i="0" u="none" strike="noStrike" baseline="0" dirty="0">
                  <a:solidFill>
                    <a:schemeClr val="bg1"/>
                  </a:solidFill>
                  <a:latin typeface="Galatia SIL" panose="02000600020000020004" pitchFamily="2" charset="0"/>
                </a:rPr>
                <a:t>ἀνήρ</a:t>
              </a:r>
              <a:endParaRPr lang="el-GR" sz="18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2000" b="0" i="0" u="none" strike="noStrike" baseline="0" dirty="0" err="1">
                  <a:solidFill>
                    <a:schemeClr val="bg1"/>
                  </a:solidFill>
                  <a:latin typeface="Doulos SIL" panose="02000500070000020004" pitchFamily="2" charset="0"/>
                </a:rPr>
                <a:t>anēr</a:t>
              </a:r>
              <a:endParaRPr lang="en-US" sz="18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8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an'-</a:t>
              </a:r>
              <a:r>
                <a:rPr lang="en-US" sz="1800" b="0" i="1" u="none" strike="noStrike" baseline="0" dirty="0" err="1">
                  <a:solidFill>
                    <a:schemeClr val="bg1"/>
                  </a:solidFill>
                  <a:latin typeface="Verdana" panose="020B0604030504040204" pitchFamily="34" charset="0"/>
                </a:rPr>
                <a:t>ayr</a:t>
              </a:r>
              <a:endParaRPr lang="en-US" sz="1800" b="0" i="0" u="none" strike="noStrike" baseline="0" dirty="0">
                <a:solidFill>
                  <a:schemeClr val="bg1"/>
                </a:solidFill>
                <a:latin typeface="Verdana" panose="020B0604030504040204" pitchFamily="34" charset="0"/>
              </a:endParaRPr>
            </a:p>
            <a:p>
              <a:pPr marR="0" rtl="0"/>
              <a:r>
                <a:rPr lang="en-US" sz="18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A primary word (compare G444); a </a:t>
              </a:r>
              <a:r>
                <a:rPr lang="en-US" sz="1800" b="0" i="1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man</a:t>
              </a:r>
              <a:r>
                <a:rPr lang="en-US" sz="1800" b="0" i="0" u="none" strike="noStrike" baseline="0" dirty="0">
                  <a:solidFill>
                    <a:schemeClr val="bg1"/>
                  </a:solidFill>
                  <a:latin typeface="Verdana" panose="020B0604030504040204" pitchFamily="34" charset="0"/>
                </a:rPr>
                <a:t> (properly as an individual male): - fellow, husband, man, sir.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B6F960-F666-F784-817D-94930AB32C94}"/>
                </a:ext>
              </a:extLst>
            </p:cNvPr>
            <p:cNvSpPr/>
            <p:nvPr/>
          </p:nvSpPr>
          <p:spPr>
            <a:xfrm>
              <a:off x="3273552" y="1618488"/>
              <a:ext cx="676656" cy="365760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F3729B2-32C4-5911-DABD-A51A1CF37E34}"/>
                </a:ext>
              </a:extLst>
            </p:cNvPr>
            <p:cNvCxnSpPr>
              <a:stCxn id="6" idx="2"/>
              <a:endCxn id="5" idx="0"/>
            </p:cNvCxnSpPr>
            <p:nvPr/>
          </p:nvCxnSpPr>
          <p:spPr>
            <a:xfrm>
              <a:off x="3611880" y="1984248"/>
              <a:ext cx="2825496" cy="144475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74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C7A034-B4CA-3743-6AA3-F9AE22F73F02}"/>
              </a:ext>
            </a:extLst>
          </p:cNvPr>
          <p:cNvSpPr txBox="1"/>
          <p:nvPr/>
        </p:nvSpPr>
        <p:spPr>
          <a:xfrm>
            <a:off x="449580" y="4024007"/>
            <a:ext cx="8238744" cy="2349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0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 Corinthians 14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33 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</a:rPr>
              <a:t>For God is not </a:t>
            </a:r>
            <a:r>
              <a:rPr lang="en-US" sz="2400" i="1" dirty="0">
                <a:solidFill>
                  <a:schemeClr val="bg1"/>
                </a:solidFill>
                <a:latin typeface="Bell MT" panose="02020503060305020303" pitchFamily="18" charset="0"/>
              </a:rPr>
              <a:t>the author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</a:rPr>
              <a:t> of confusion, but of peace, as in all churches of the saints. </a:t>
            </a:r>
            <a:endParaRPr lang="en-US" dirty="0">
              <a:solidFill>
                <a:schemeClr val="bg1"/>
              </a:solidFill>
              <a:latin typeface="Bell MT" panose="02020503060305020303" pitchFamily="18" charset="0"/>
            </a:endParaRPr>
          </a:p>
          <a:p>
            <a:pPr algn="just"/>
            <a:r>
              <a:rPr lang="en-US" sz="2400" b="1" baseline="30000" dirty="0">
                <a:solidFill>
                  <a:schemeClr val="bg1"/>
                </a:solidFill>
                <a:latin typeface="Bell MT" panose="02020503060305020303" pitchFamily="18" charset="0"/>
              </a:rPr>
              <a:t>34</a:t>
            </a:r>
            <a:r>
              <a:rPr lang="en-US" b="1" baseline="30000" dirty="0">
                <a:solidFill>
                  <a:schemeClr val="bg1"/>
                </a:solidFill>
                <a:latin typeface="Bell MT" panose="02020503060305020303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  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</a:rPr>
              <a:t>Let your women keep silence in the churches: for it is not permitted unto them to speak; but </a:t>
            </a:r>
            <a:r>
              <a:rPr lang="en-US" sz="2400" i="1" dirty="0">
                <a:solidFill>
                  <a:schemeClr val="bg1"/>
                </a:solidFill>
                <a:latin typeface="Bell MT" panose="02020503060305020303" pitchFamily="18" charset="0"/>
              </a:rPr>
              <a:t>they are commanded</a:t>
            </a:r>
            <a:r>
              <a:rPr lang="en-US" sz="2400" dirty="0">
                <a:solidFill>
                  <a:schemeClr val="bg1"/>
                </a:solidFill>
                <a:latin typeface="Bell MT" panose="02020503060305020303" pitchFamily="18" charset="0"/>
              </a:rPr>
              <a:t> to be under obedience, as also saith the law.</a:t>
            </a:r>
            <a:endParaRPr lang="en-US" sz="2400" b="0" i="0" dirty="0">
              <a:solidFill>
                <a:schemeClr val="bg1"/>
              </a:solidFill>
              <a:effectLst/>
              <a:latin typeface="Bell MT" panose="02020503060305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F83201-6FEB-B597-357D-D3B3D90EE1E2}"/>
              </a:ext>
            </a:extLst>
          </p:cNvPr>
          <p:cNvSpPr txBox="1"/>
          <p:nvPr/>
        </p:nvSpPr>
        <p:spPr>
          <a:xfrm>
            <a:off x="449580" y="938784"/>
            <a:ext cx="8238744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just" rtl="0"/>
            <a:r>
              <a:rPr lang="en-US" sz="2800" b="1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1 Timothy 2</a:t>
            </a:r>
          </a:p>
          <a:p>
            <a:pPr marR="0" algn="just" rtl="0"/>
            <a:r>
              <a:rPr lang="en-US" sz="2400" b="1" baseline="30000" dirty="0">
                <a:solidFill>
                  <a:schemeClr val="bg1"/>
                </a:solidFill>
                <a:latin typeface="Bell MT" panose="02020503060305020303" pitchFamily="18" charset="0"/>
              </a:rPr>
              <a:t>11 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Let the woman learn in silence with all subjection. </a:t>
            </a:r>
          </a:p>
          <a:p>
            <a:pPr marR="0" algn="just" rtl="0"/>
            <a:r>
              <a:rPr lang="en-US" sz="2400" b="1" baseline="30000" dirty="0">
                <a:solidFill>
                  <a:schemeClr val="bg1"/>
                </a:solidFill>
                <a:latin typeface="Bell MT" panose="02020503060305020303" pitchFamily="18" charset="0"/>
              </a:rPr>
              <a:t>12 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But I suffer not a woman to teach, nor to usurp authority over the man, but to be in silence. </a:t>
            </a:r>
          </a:p>
          <a:p>
            <a:pPr marR="0" algn="just" rtl="0"/>
            <a:r>
              <a:rPr lang="en-US" sz="2400" b="1" baseline="30000" dirty="0">
                <a:solidFill>
                  <a:schemeClr val="bg1"/>
                </a:solidFill>
                <a:latin typeface="Bell MT" panose="02020503060305020303" pitchFamily="18" charset="0"/>
              </a:rPr>
              <a:t>13 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For Adam was first formed, then Eve. </a:t>
            </a:r>
          </a:p>
          <a:p>
            <a:pPr marR="0" algn="just" rtl="0"/>
            <a:r>
              <a:rPr lang="en-US" sz="2400" b="1" baseline="30000" dirty="0">
                <a:solidFill>
                  <a:schemeClr val="bg1"/>
                </a:solidFill>
                <a:latin typeface="Bell MT" panose="02020503060305020303" pitchFamily="18" charset="0"/>
              </a:rPr>
              <a:t>14 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Bell MT" panose="02020503060305020303" pitchFamily="18" charset="0"/>
              </a:rPr>
              <a:t>And Adam was not deceived, but the woman being deceived was in the transgression. 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153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724CED-9967-E960-F03B-842CA4E4689E}"/>
              </a:ext>
            </a:extLst>
          </p:cNvPr>
          <p:cNvSpPr txBox="1"/>
          <p:nvPr/>
        </p:nvSpPr>
        <p:spPr>
          <a:xfrm>
            <a:off x="557784" y="1058172"/>
            <a:ext cx="80375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6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Titus 2</a:t>
            </a:r>
          </a:p>
          <a:p>
            <a:pPr algn="just"/>
            <a:r>
              <a:rPr lang="en-US" sz="2400" b="1" i="0" baseline="3000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2 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That the aged men be sober, grave, temperate, sound in faith, in charity, in patience.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3 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The aged women likewise, that they be in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behaviour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 as becometh holiness, not false accusers, not given to much wine, teachers of good things;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4 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That they may teach the young women to be sober, to love their husbands, to love their children,</a:t>
            </a:r>
          </a:p>
          <a:p>
            <a:pPr algn="just"/>
            <a:r>
              <a:rPr lang="en-US" sz="2400" b="1" i="0" baseline="3000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5 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To be discreet, chaste, keepers at home, good, obedient to their own husbands, that the word of God be not blasphemed.</a:t>
            </a:r>
          </a:p>
        </p:txBody>
      </p:sp>
    </p:spTree>
    <p:extLst>
      <p:ext uri="{BB962C8B-B14F-4D97-AF65-F5344CB8AC3E}">
        <p14:creationId xmlns:p14="http://schemas.microsoft.com/office/powerpoint/2010/main" val="15805679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588371-23ED-04F1-0A02-94BA764302E6}"/>
              </a:ext>
            </a:extLst>
          </p:cNvPr>
          <p:cNvSpPr txBox="1"/>
          <p:nvPr/>
        </p:nvSpPr>
        <p:spPr>
          <a:xfrm>
            <a:off x="173736" y="6455664"/>
            <a:ext cx="8805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- Diversity In Discipleship -  </a:t>
            </a:r>
            <a:endParaRPr lang="en-US" i="1" dirty="0">
              <a:solidFill>
                <a:schemeClr val="bg2">
                  <a:lumMod val="90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F20C6-57B3-1408-6FB3-6446330928AA}"/>
              </a:ext>
            </a:extLst>
          </p:cNvPr>
          <p:cNvSpPr/>
          <p:nvPr/>
        </p:nvSpPr>
        <p:spPr>
          <a:xfrm>
            <a:off x="0" y="637336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038B42-2FB0-11E9-F34A-831A32B2BD7D}"/>
              </a:ext>
            </a:extLst>
          </p:cNvPr>
          <p:cNvSpPr/>
          <p:nvPr/>
        </p:nvSpPr>
        <p:spPr>
          <a:xfrm>
            <a:off x="-3048" y="856488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bg1"/>
              </a:gs>
              <a:gs pos="25000">
                <a:schemeClr val="bg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FDC3D1-2A68-EF29-BF7B-DA6B293D8468}"/>
              </a:ext>
            </a:extLst>
          </p:cNvPr>
          <p:cNvSpPr txBox="1"/>
          <p:nvPr/>
        </p:nvSpPr>
        <p:spPr>
          <a:xfrm>
            <a:off x="-3048" y="177303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bg2">
                    <a:lumMod val="90000"/>
                  </a:schemeClr>
                </a:solidFill>
                <a:latin typeface="Bell MT" panose="02020503060305020303" pitchFamily="18" charset="0"/>
              </a:rPr>
              <a:t>“There is neither male nor female…”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1DE696-7E1C-CE76-EA7E-27B52D30E180}"/>
              </a:ext>
            </a:extLst>
          </p:cNvPr>
          <p:cNvSpPr txBox="1"/>
          <p:nvPr/>
        </p:nvSpPr>
        <p:spPr>
          <a:xfrm>
            <a:off x="521208" y="1303127"/>
            <a:ext cx="796442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 Timothy 1</a:t>
            </a:r>
          </a:p>
          <a:p>
            <a:pPr algn="just"/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Paul, an apostle of Jesus Christ by the commandment of God our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Saviour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, and Lord Jesus Christ, which is our hope;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6D928A-8B0A-C522-A4CE-A8DD55AC9659}"/>
              </a:ext>
            </a:extLst>
          </p:cNvPr>
          <p:cNvSpPr/>
          <p:nvPr/>
        </p:nvSpPr>
        <p:spPr>
          <a:xfrm>
            <a:off x="5495544" y="1737360"/>
            <a:ext cx="2990088" cy="4846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764A4E-F68C-F07E-BD89-083BEBF0B1F3}"/>
              </a:ext>
            </a:extLst>
          </p:cNvPr>
          <p:cNvSpPr txBox="1"/>
          <p:nvPr/>
        </p:nvSpPr>
        <p:spPr>
          <a:xfrm>
            <a:off x="521208" y="3113412"/>
            <a:ext cx="796442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1 Corinthians </a:t>
            </a:r>
          </a:p>
          <a:p>
            <a:pPr algn="just"/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Paul called to be an apostle of Jesus Christ through the will of God, and Sosthenes our brother,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36FC53-D66F-EC08-EEDE-2D163F459FAE}"/>
              </a:ext>
            </a:extLst>
          </p:cNvPr>
          <p:cNvSpPr txBox="1"/>
          <p:nvPr/>
        </p:nvSpPr>
        <p:spPr>
          <a:xfrm>
            <a:off x="521208" y="4739628"/>
            <a:ext cx="796442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Galatians 1</a:t>
            </a:r>
          </a:p>
          <a:p>
            <a:pPr algn="just"/>
            <a:r>
              <a:rPr lang="en-US" sz="2400" b="0" i="0" dirty="0">
                <a:solidFill>
                  <a:schemeClr val="bg1"/>
                </a:solidFill>
                <a:effectLst/>
                <a:latin typeface="Bell MT" panose="02020503060305020303" pitchFamily="18" charset="0"/>
              </a:rPr>
              <a:t>Paul, an apostle, (not of men, neither by man, but by Jesus Christ, and God the Father, who raised him from the dead;)</a:t>
            </a:r>
            <a:endParaRPr lang="en-US" sz="2400" dirty="0">
              <a:solidFill>
                <a:schemeClr val="bg1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76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2635</Words>
  <Application>Microsoft Office PowerPoint</Application>
  <PresentationFormat>On-screen Show (4:3)</PresentationFormat>
  <Paragraphs>248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Arial</vt:lpstr>
      <vt:lpstr>Bell MT</vt:lpstr>
      <vt:lpstr>Calibri</vt:lpstr>
      <vt:lpstr>Calibri Light</vt:lpstr>
      <vt:lpstr>Doulos SIL</vt:lpstr>
      <vt:lpstr>Galatia SIL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Jones</dc:creator>
  <cp:lastModifiedBy>Peter Jones</cp:lastModifiedBy>
  <cp:revision>3</cp:revision>
  <dcterms:created xsi:type="dcterms:W3CDTF">2023-03-13T00:37:24Z</dcterms:created>
  <dcterms:modified xsi:type="dcterms:W3CDTF">2023-08-14T22:53:20Z</dcterms:modified>
</cp:coreProperties>
</file>