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84" r:id="rId3"/>
    <p:sldId id="380" r:id="rId4"/>
    <p:sldId id="385" r:id="rId5"/>
    <p:sldId id="397" r:id="rId6"/>
    <p:sldId id="328" r:id="rId7"/>
    <p:sldId id="324" r:id="rId8"/>
    <p:sldId id="337" r:id="rId9"/>
    <p:sldId id="382" r:id="rId10"/>
    <p:sldId id="386" r:id="rId11"/>
    <p:sldId id="387" r:id="rId12"/>
    <p:sldId id="375" r:id="rId13"/>
    <p:sldId id="383" r:id="rId14"/>
    <p:sldId id="325" r:id="rId15"/>
    <p:sldId id="398" r:id="rId16"/>
    <p:sldId id="399" r:id="rId17"/>
    <p:sldId id="400" r:id="rId18"/>
    <p:sldId id="401" r:id="rId19"/>
    <p:sldId id="396" r:id="rId20"/>
    <p:sldId id="391" r:id="rId21"/>
    <p:sldId id="392" r:id="rId22"/>
    <p:sldId id="390" r:id="rId23"/>
    <p:sldId id="393" r:id="rId24"/>
    <p:sldId id="394" r:id="rId25"/>
    <p:sldId id="395" r:id="rId26"/>
    <p:sldId id="329" r:id="rId27"/>
    <p:sldId id="376" r:id="rId28"/>
    <p:sldId id="377" r:id="rId29"/>
    <p:sldId id="357" r:id="rId30"/>
    <p:sldId id="378" r:id="rId31"/>
    <p:sldId id="330" r:id="rId32"/>
    <p:sldId id="360" r:id="rId33"/>
    <p:sldId id="332" r:id="rId34"/>
    <p:sldId id="388" r:id="rId35"/>
    <p:sldId id="334" r:id="rId36"/>
    <p:sldId id="362" r:id="rId37"/>
    <p:sldId id="335" r:id="rId38"/>
    <p:sldId id="364" r:id="rId39"/>
    <p:sldId id="365" r:id="rId40"/>
    <p:sldId id="366" r:id="rId41"/>
    <p:sldId id="336" r:id="rId42"/>
    <p:sldId id="367" r:id="rId43"/>
    <p:sldId id="323" r:id="rId44"/>
    <p:sldId id="369" r:id="rId45"/>
    <p:sldId id="370" r:id="rId46"/>
    <p:sldId id="277"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07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524AF4-2C93-4B57-A30C-2EBCB51379DF}" v="539" dt="2023-08-04T14:20:21.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3" d="100"/>
          <a:sy n="83" d="100"/>
        </p:scale>
        <p:origin x="1734" y="4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Jones" userId="0e2950338fd36735" providerId="LiveId" clId="{C7524AF4-2C93-4B57-A30C-2EBCB51379DF}"/>
    <pc:docChg chg="undo custSel addSld delSld modSld sldOrd">
      <pc:chgData name="Peter Jones" userId="0e2950338fd36735" providerId="LiveId" clId="{C7524AF4-2C93-4B57-A30C-2EBCB51379DF}" dt="2023-08-04T14:20:21.745" v="5392"/>
      <pc:docMkLst>
        <pc:docMk/>
      </pc:docMkLst>
      <pc:sldChg chg="addSp delSp modSp mod delAnim modAnim">
        <pc:chgData name="Peter Jones" userId="0e2950338fd36735" providerId="LiveId" clId="{C7524AF4-2C93-4B57-A30C-2EBCB51379DF}" dt="2023-08-04T04:29:26.756" v="3053" actId="478"/>
        <pc:sldMkLst>
          <pc:docMk/>
          <pc:sldMk cId="3106154666" sldId="256"/>
        </pc:sldMkLst>
        <pc:spChg chg="del">
          <ac:chgData name="Peter Jones" userId="0e2950338fd36735" providerId="LiveId" clId="{C7524AF4-2C93-4B57-A30C-2EBCB51379DF}" dt="2023-07-28T18:16:27.502" v="67" actId="478"/>
          <ac:spMkLst>
            <pc:docMk/>
            <pc:sldMk cId="3106154666" sldId="256"/>
            <ac:spMk id="2" creationId="{C7E8FD4B-A2FF-C8C1-9A80-F87071821CDA}"/>
          </ac:spMkLst>
        </pc:spChg>
        <pc:spChg chg="add del mod">
          <ac:chgData name="Peter Jones" userId="0e2950338fd36735" providerId="LiveId" clId="{C7524AF4-2C93-4B57-A30C-2EBCB51379DF}" dt="2023-08-04T04:29:26.756" v="3053" actId="478"/>
          <ac:spMkLst>
            <pc:docMk/>
            <pc:sldMk cId="3106154666" sldId="256"/>
            <ac:spMk id="3" creationId="{E5CCE299-94B8-CB27-0225-B4D6A9282E2A}"/>
          </ac:spMkLst>
        </pc:spChg>
        <pc:spChg chg="mod">
          <ac:chgData name="Peter Jones" userId="0e2950338fd36735" providerId="LiveId" clId="{C7524AF4-2C93-4B57-A30C-2EBCB51379DF}" dt="2023-07-28T18:16:35.377" v="68" actId="20577"/>
          <ac:spMkLst>
            <pc:docMk/>
            <pc:sldMk cId="3106154666" sldId="256"/>
            <ac:spMk id="10" creationId="{0BFDC3D1-2A68-EF29-BF7B-DA6B293D8468}"/>
          </ac:spMkLst>
        </pc:spChg>
        <pc:picChg chg="mod">
          <ac:chgData name="Peter Jones" userId="0e2950338fd36735" providerId="LiveId" clId="{C7524AF4-2C93-4B57-A30C-2EBCB51379DF}" dt="2023-07-28T18:16:50.296" v="106" actId="1035"/>
          <ac:picMkLst>
            <pc:docMk/>
            <pc:sldMk cId="3106154666" sldId="256"/>
            <ac:picMk id="13" creationId="{F9737790-E001-7BCF-EEB0-CC927E77FE85}"/>
          </ac:picMkLst>
        </pc:picChg>
      </pc:sldChg>
      <pc:sldChg chg="add del">
        <pc:chgData name="Peter Jones" userId="0e2950338fd36735" providerId="LiveId" clId="{C7524AF4-2C93-4B57-A30C-2EBCB51379DF}" dt="2023-08-04T06:42:53.081" v="4076" actId="47"/>
        <pc:sldMkLst>
          <pc:docMk/>
          <pc:sldMk cId="2015340517" sldId="276"/>
        </pc:sldMkLst>
      </pc:sldChg>
      <pc:sldChg chg="addSp modSp add mod">
        <pc:chgData name="Peter Jones" userId="0e2950338fd36735" providerId="LiveId" clId="{C7524AF4-2C93-4B57-A30C-2EBCB51379DF}" dt="2023-08-04T13:28:28.803" v="5141" actId="1076"/>
        <pc:sldMkLst>
          <pc:docMk/>
          <pc:sldMk cId="1780519926" sldId="277"/>
        </pc:sldMkLst>
        <pc:spChg chg="add mod">
          <ac:chgData name="Peter Jones" userId="0e2950338fd36735" providerId="LiveId" clId="{C7524AF4-2C93-4B57-A30C-2EBCB51379DF}" dt="2023-08-04T13:28:28.803" v="5141" actId="1076"/>
          <ac:spMkLst>
            <pc:docMk/>
            <pc:sldMk cId="1780519926" sldId="277"/>
            <ac:spMk id="2" creationId="{18103220-5DBE-A542-EEE1-2B54152EA923}"/>
          </ac:spMkLst>
        </pc:spChg>
      </pc:sldChg>
      <pc:sldChg chg="addSp delSp modSp mod ord modAnim">
        <pc:chgData name="Peter Jones" userId="0e2950338fd36735" providerId="LiveId" clId="{C7524AF4-2C93-4B57-A30C-2EBCB51379DF}" dt="2023-08-04T13:06:16.784" v="4863"/>
        <pc:sldMkLst>
          <pc:docMk/>
          <pc:sldMk cId="3026468669" sldId="323"/>
        </pc:sldMkLst>
        <pc:spChg chg="del">
          <ac:chgData name="Peter Jones" userId="0e2950338fd36735" providerId="LiveId" clId="{C7524AF4-2C93-4B57-A30C-2EBCB51379DF}" dt="2023-07-28T18:15:19.190" v="1" actId="478"/>
          <ac:spMkLst>
            <pc:docMk/>
            <pc:sldMk cId="3026468669" sldId="323"/>
            <ac:spMk id="3" creationId="{091B3DB3-D111-E64E-4290-861F6633E6F5}"/>
          </ac:spMkLst>
        </pc:spChg>
        <pc:spChg chg="add mod">
          <ac:chgData name="Peter Jones" userId="0e2950338fd36735" providerId="LiveId" clId="{C7524AF4-2C93-4B57-A30C-2EBCB51379DF}" dt="2023-07-28T18:21:25.629" v="394" actId="2711"/>
          <ac:spMkLst>
            <pc:docMk/>
            <pc:sldMk cId="3026468669" sldId="323"/>
            <ac:spMk id="5" creationId="{8AC304DC-6013-BC9A-1657-4D49092B408F}"/>
          </ac:spMkLst>
        </pc:spChg>
        <pc:spChg chg="add mod">
          <ac:chgData name="Peter Jones" userId="0e2950338fd36735" providerId="LiveId" clId="{C7524AF4-2C93-4B57-A30C-2EBCB51379DF}" dt="2023-07-28T18:23:24.401" v="625" actId="1036"/>
          <ac:spMkLst>
            <pc:docMk/>
            <pc:sldMk cId="3026468669" sldId="323"/>
            <ac:spMk id="6" creationId="{9E4C3A99-1D86-CAF6-D8CC-FBBE9308A3C2}"/>
          </ac:spMkLst>
        </pc:spChg>
        <pc:spChg chg="add mod">
          <ac:chgData name="Peter Jones" userId="0e2950338fd36735" providerId="LiveId" clId="{C7524AF4-2C93-4B57-A30C-2EBCB51379DF}" dt="2023-07-28T18:22:33.107" v="471" actId="14100"/>
          <ac:spMkLst>
            <pc:docMk/>
            <pc:sldMk cId="3026468669" sldId="323"/>
            <ac:spMk id="7" creationId="{0E0C3B6F-1777-1548-9126-5DEBFE9C7935}"/>
          </ac:spMkLst>
        </pc:spChg>
        <pc:spChg chg="mod">
          <ac:chgData name="Peter Jones" userId="0e2950338fd36735" providerId="LiveId" clId="{C7524AF4-2C93-4B57-A30C-2EBCB51379DF}" dt="2023-07-28T18:17:11.947" v="176" actId="20577"/>
          <ac:spMkLst>
            <pc:docMk/>
            <pc:sldMk cId="3026468669" sldId="323"/>
            <ac:spMk id="10" creationId="{0BFDC3D1-2A68-EF29-BF7B-DA6B293D8468}"/>
          </ac:spMkLst>
        </pc:spChg>
        <pc:spChg chg="add mod">
          <ac:chgData name="Peter Jones" userId="0e2950338fd36735" providerId="LiveId" clId="{C7524AF4-2C93-4B57-A30C-2EBCB51379DF}" dt="2023-07-28T18:19:30.518" v="342" actId="20577"/>
          <ac:spMkLst>
            <pc:docMk/>
            <pc:sldMk cId="3026468669" sldId="323"/>
            <ac:spMk id="11" creationId="{EC12FC01-EF51-EB70-934E-C5AD623A85F1}"/>
          </ac:spMkLst>
        </pc:spChg>
        <pc:spChg chg="add mod">
          <ac:chgData name="Peter Jones" userId="0e2950338fd36735" providerId="LiveId" clId="{C7524AF4-2C93-4B57-A30C-2EBCB51379DF}" dt="2023-07-28T18:21:59.959" v="396" actId="164"/>
          <ac:spMkLst>
            <pc:docMk/>
            <pc:sldMk cId="3026468669" sldId="323"/>
            <ac:spMk id="12" creationId="{AB626EA0-B6A1-51F3-CA6B-7FA7C1496874}"/>
          </ac:spMkLst>
        </pc:spChg>
        <pc:spChg chg="add mod">
          <ac:chgData name="Peter Jones" userId="0e2950338fd36735" providerId="LiveId" clId="{C7524AF4-2C93-4B57-A30C-2EBCB51379DF}" dt="2023-07-28T18:21:59.959" v="396" actId="164"/>
          <ac:spMkLst>
            <pc:docMk/>
            <pc:sldMk cId="3026468669" sldId="323"/>
            <ac:spMk id="13" creationId="{092B26FB-E7EA-CDBE-5B4F-2F0ED6A0819F}"/>
          </ac:spMkLst>
        </pc:spChg>
        <pc:spChg chg="mod">
          <ac:chgData name="Peter Jones" userId="0e2950338fd36735" providerId="LiveId" clId="{C7524AF4-2C93-4B57-A30C-2EBCB51379DF}" dt="2023-07-28T18:22:43.538" v="472"/>
          <ac:spMkLst>
            <pc:docMk/>
            <pc:sldMk cId="3026468669" sldId="323"/>
            <ac:spMk id="16" creationId="{82A76A0E-4A2C-B80F-170D-91C2E72A38EE}"/>
          </ac:spMkLst>
        </pc:spChg>
        <pc:spChg chg="mod">
          <ac:chgData name="Peter Jones" userId="0e2950338fd36735" providerId="LiveId" clId="{C7524AF4-2C93-4B57-A30C-2EBCB51379DF}" dt="2023-07-28T18:23:02.227" v="541" actId="20577"/>
          <ac:spMkLst>
            <pc:docMk/>
            <pc:sldMk cId="3026468669" sldId="323"/>
            <ac:spMk id="17" creationId="{4E59593E-2ECF-CDD2-D79E-4DF4B864CA10}"/>
          </ac:spMkLst>
        </pc:spChg>
        <pc:spChg chg="mod">
          <ac:chgData name="Peter Jones" userId="0e2950338fd36735" providerId="LiveId" clId="{C7524AF4-2C93-4B57-A30C-2EBCB51379DF}" dt="2023-07-28T18:23:06.734" v="542"/>
          <ac:spMkLst>
            <pc:docMk/>
            <pc:sldMk cId="3026468669" sldId="323"/>
            <ac:spMk id="19" creationId="{498C626E-13F5-D663-CDBD-1F26E3EFD871}"/>
          </ac:spMkLst>
        </pc:spChg>
        <pc:spChg chg="mod">
          <ac:chgData name="Peter Jones" userId="0e2950338fd36735" providerId="LiveId" clId="{C7524AF4-2C93-4B57-A30C-2EBCB51379DF}" dt="2023-07-28T18:24:05.216" v="716" actId="20577"/>
          <ac:spMkLst>
            <pc:docMk/>
            <pc:sldMk cId="3026468669" sldId="323"/>
            <ac:spMk id="20" creationId="{4EA5F24D-65EA-BE42-6784-6F74541E68FD}"/>
          </ac:spMkLst>
        </pc:spChg>
        <pc:spChg chg="mod">
          <ac:chgData name="Peter Jones" userId="0e2950338fd36735" providerId="LiveId" clId="{C7524AF4-2C93-4B57-A30C-2EBCB51379DF}" dt="2023-07-28T18:23:31.956" v="626"/>
          <ac:spMkLst>
            <pc:docMk/>
            <pc:sldMk cId="3026468669" sldId="323"/>
            <ac:spMk id="22" creationId="{33BEDA2B-42C5-B1D3-DF1E-9C4E97CFD93A}"/>
          </ac:spMkLst>
        </pc:spChg>
        <pc:spChg chg="mod">
          <ac:chgData name="Peter Jones" userId="0e2950338fd36735" providerId="LiveId" clId="{C7524AF4-2C93-4B57-A30C-2EBCB51379DF}" dt="2023-07-28T18:24:11.994" v="733" actId="20577"/>
          <ac:spMkLst>
            <pc:docMk/>
            <pc:sldMk cId="3026468669" sldId="323"/>
            <ac:spMk id="23" creationId="{0FAC4587-9EB3-C034-225C-58B3A659DFA4}"/>
          </ac:spMkLst>
        </pc:spChg>
        <pc:grpChg chg="add mod">
          <ac:chgData name="Peter Jones" userId="0e2950338fd36735" providerId="LiveId" clId="{C7524AF4-2C93-4B57-A30C-2EBCB51379DF}" dt="2023-07-28T18:22:09.335" v="451" actId="1038"/>
          <ac:grpSpMkLst>
            <pc:docMk/>
            <pc:sldMk cId="3026468669" sldId="323"/>
            <ac:grpSpMk id="14" creationId="{342AF412-2009-77E9-0427-2A284DC17DE4}"/>
          </ac:grpSpMkLst>
        </pc:grpChg>
        <pc:grpChg chg="add mod">
          <ac:chgData name="Peter Jones" userId="0e2950338fd36735" providerId="LiveId" clId="{C7524AF4-2C93-4B57-A30C-2EBCB51379DF}" dt="2023-08-04T13:05:54.996" v="4857" actId="1076"/>
          <ac:grpSpMkLst>
            <pc:docMk/>
            <pc:sldMk cId="3026468669" sldId="323"/>
            <ac:grpSpMk id="15" creationId="{9960C0C7-4101-5C8E-BE0C-96F9DDD3C810}"/>
          </ac:grpSpMkLst>
        </pc:grpChg>
        <pc:grpChg chg="add mod">
          <ac:chgData name="Peter Jones" userId="0e2950338fd36735" providerId="LiveId" clId="{C7524AF4-2C93-4B57-A30C-2EBCB51379DF}" dt="2023-07-28T18:23:17.138" v="615" actId="1036"/>
          <ac:grpSpMkLst>
            <pc:docMk/>
            <pc:sldMk cId="3026468669" sldId="323"/>
            <ac:grpSpMk id="18" creationId="{D3997D06-B7F1-E4D3-9158-62695E7AC1AF}"/>
          </ac:grpSpMkLst>
        </pc:grpChg>
        <pc:grpChg chg="add mod">
          <ac:chgData name="Peter Jones" userId="0e2950338fd36735" providerId="LiveId" clId="{C7524AF4-2C93-4B57-A30C-2EBCB51379DF}" dt="2023-07-28T18:23:40.626" v="700" actId="1036"/>
          <ac:grpSpMkLst>
            <pc:docMk/>
            <pc:sldMk cId="3026468669" sldId="323"/>
            <ac:grpSpMk id="21" creationId="{5C1C47BF-F271-AA93-5615-0A61991E5823}"/>
          </ac:grpSpMkLst>
        </pc:grpChg>
        <pc:picChg chg="del">
          <ac:chgData name="Peter Jones" userId="0e2950338fd36735" providerId="LiveId" clId="{C7524AF4-2C93-4B57-A30C-2EBCB51379DF}" dt="2023-07-28T18:15:15.402" v="0" actId="478"/>
          <ac:picMkLst>
            <pc:docMk/>
            <pc:sldMk cId="3026468669" sldId="323"/>
            <ac:picMk id="2" creationId="{92A37379-0A92-0D06-49E3-CAFAD63B5FA7}"/>
          </ac:picMkLst>
        </pc:picChg>
      </pc:sldChg>
      <pc:sldChg chg="del">
        <pc:chgData name="Peter Jones" userId="0e2950338fd36735" providerId="LiveId" clId="{C7524AF4-2C93-4B57-A30C-2EBCB51379DF}" dt="2023-07-28T18:17:17.280" v="181" actId="47"/>
        <pc:sldMkLst>
          <pc:docMk/>
          <pc:sldMk cId="3637357840" sldId="324"/>
        </pc:sldMkLst>
      </pc:sldChg>
      <pc:sldChg chg="addSp modSp add mod">
        <pc:chgData name="Peter Jones" userId="0e2950338fd36735" providerId="LiveId" clId="{C7524AF4-2C93-4B57-A30C-2EBCB51379DF}" dt="2023-08-04T05:22:51.526" v="3430" actId="1036"/>
        <pc:sldMkLst>
          <pc:docMk/>
          <pc:sldMk cId="4035222559" sldId="324"/>
        </pc:sldMkLst>
        <pc:spChg chg="add mod">
          <ac:chgData name="Peter Jones" userId="0e2950338fd36735" providerId="LiveId" clId="{C7524AF4-2C93-4B57-A30C-2EBCB51379DF}" dt="2023-08-04T05:22:51.526" v="3430" actId="1036"/>
          <ac:spMkLst>
            <pc:docMk/>
            <pc:sldMk cId="4035222559" sldId="324"/>
            <ac:spMk id="2" creationId="{72E776DD-6F5D-CFE3-8871-DCA7519FCB4B}"/>
          </ac:spMkLst>
        </pc:spChg>
        <pc:spChg chg="add mod">
          <ac:chgData name="Peter Jones" userId="0e2950338fd36735" providerId="LiveId" clId="{C7524AF4-2C93-4B57-A30C-2EBCB51379DF}" dt="2023-07-28T18:27:26.084" v="767" actId="1038"/>
          <ac:spMkLst>
            <pc:docMk/>
            <pc:sldMk cId="4035222559" sldId="324"/>
            <ac:spMk id="3" creationId="{947DEA31-CC18-0976-7296-2B253B8B5189}"/>
          </ac:spMkLst>
        </pc:spChg>
      </pc:sldChg>
      <pc:sldChg chg="del">
        <pc:chgData name="Peter Jones" userId="0e2950338fd36735" providerId="LiveId" clId="{C7524AF4-2C93-4B57-A30C-2EBCB51379DF}" dt="2023-07-28T18:17:17.921" v="184" actId="47"/>
        <pc:sldMkLst>
          <pc:docMk/>
          <pc:sldMk cId="1994687508" sldId="325"/>
        </pc:sldMkLst>
      </pc:sldChg>
      <pc:sldChg chg="addSp delSp modSp add mod ord">
        <pc:chgData name="Peter Jones" userId="0e2950338fd36735" providerId="LiveId" clId="{C7524AF4-2C93-4B57-A30C-2EBCB51379DF}" dt="2023-08-04T13:56:09.263" v="5209" actId="1076"/>
        <pc:sldMkLst>
          <pc:docMk/>
          <pc:sldMk cId="4271922070" sldId="325"/>
        </pc:sldMkLst>
        <pc:spChg chg="add del mod">
          <ac:chgData name="Peter Jones" userId="0e2950338fd36735" providerId="LiveId" clId="{C7524AF4-2C93-4B57-A30C-2EBCB51379DF}" dt="2023-08-04T04:10:35.389" v="2934" actId="478"/>
          <ac:spMkLst>
            <pc:docMk/>
            <pc:sldMk cId="4271922070" sldId="325"/>
            <ac:spMk id="3" creationId="{EE455394-F9DB-0C38-6046-FC7BFC03B556}"/>
          </ac:spMkLst>
        </pc:spChg>
        <pc:spChg chg="add del">
          <ac:chgData name="Peter Jones" userId="0e2950338fd36735" providerId="LiveId" clId="{C7524AF4-2C93-4B57-A30C-2EBCB51379DF}" dt="2023-08-04T05:51:53.873" v="3687" actId="478"/>
          <ac:spMkLst>
            <pc:docMk/>
            <pc:sldMk cId="4271922070" sldId="325"/>
            <ac:spMk id="5" creationId="{39F457C1-98A8-24A4-406A-5895093C1C39}"/>
          </ac:spMkLst>
        </pc:spChg>
        <pc:spChg chg="add mod">
          <ac:chgData name="Peter Jones" userId="0e2950338fd36735" providerId="LiveId" clId="{C7524AF4-2C93-4B57-A30C-2EBCB51379DF}" dt="2023-08-04T05:52:08.016" v="3689" actId="2711"/>
          <ac:spMkLst>
            <pc:docMk/>
            <pc:sldMk cId="4271922070" sldId="325"/>
            <ac:spMk id="6" creationId="{B00ACC54-3BB5-F614-81D5-AAB7767C6DFB}"/>
          </ac:spMkLst>
        </pc:spChg>
        <pc:picChg chg="add mod">
          <ac:chgData name="Peter Jones" userId="0e2950338fd36735" providerId="LiveId" clId="{C7524AF4-2C93-4B57-A30C-2EBCB51379DF}" dt="2023-08-04T13:56:09.263" v="5209" actId="1076"/>
          <ac:picMkLst>
            <pc:docMk/>
            <pc:sldMk cId="4271922070" sldId="325"/>
            <ac:picMk id="3074" creationId="{5EEACC74-E69E-8B55-9A17-1A128FB10E50}"/>
          </ac:picMkLst>
        </pc:picChg>
      </pc:sldChg>
      <pc:sldChg chg="del">
        <pc:chgData name="Peter Jones" userId="0e2950338fd36735" providerId="LiveId" clId="{C7524AF4-2C93-4B57-A30C-2EBCB51379DF}" dt="2023-07-28T18:17:16.575" v="177" actId="47"/>
        <pc:sldMkLst>
          <pc:docMk/>
          <pc:sldMk cId="2736044395" sldId="326"/>
        </pc:sldMkLst>
      </pc:sldChg>
      <pc:sldChg chg="addSp delSp modSp add del mod">
        <pc:chgData name="Peter Jones" userId="0e2950338fd36735" providerId="LiveId" clId="{C7524AF4-2C93-4B57-A30C-2EBCB51379DF}" dt="2023-08-04T06:06:02.383" v="3782" actId="47"/>
        <pc:sldMkLst>
          <pc:docMk/>
          <pc:sldMk cId="2925990733" sldId="326"/>
        </pc:sldMkLst>
        <pc:spChg chg="add mod">
          <ac:chgData name="Peter Jones" userId="0e2950338fd36735" providerId="LiveId" clId="{C7524AF4-2C93-4B57-A30C-2EBCB51379DF}" dt="2023-07-28T18:54:36.382" v="868" actId="1076"/>
          <ac:spMkLst>
            <pc:docMk/>
            <pc:sldMk cId="2925990733" sldId="326"/>
            <ac:spMk id="3" creationId="{317A5CD0-4A38-CC5E-0432-991E165405D7}"/>
          </ac:spMkLst>
        </pc:spChg>
        <pc:spChg chg="add mod">
          <ac:chgData name="Peter Jones" userId="0e2950338fd36735" providerId="LiveId" clId="{C7524AF4-2C93-4B57-A30C-2EBCB51379DF}" dt="2023-07-29T01:02:31.040" v="2694" actId="1076"/>
          <ac:spMkLst>
            <pc:docMk/>
            <pc:sldMk cId="2925990733" sldId="326"/>
            <ac:spMk id="7" creationId="{3692D9AA-EA38-3168-3B78-D44EFF1398B7}"/>
          </ac:spMkLst>
        </pc:spChg>
        <pc:picChg chg="add del mod">
          <ac:chgData name="Peter Jones" userId="0e2950338fd36735" providerId="LiveId" clId="{C7524AF4-2C93-4B57-A30C-2EBCB51379DF}" dt="2023-07-28T19:25:59.801" v="926" actId="478"/>
          <ac:picMkLst>
            <pc:docMk/>
            <pc:sldMk cId="2925990733" sldId="326"/>
            <ac:picMk id="5" creationId="{15E27A0B-6552-CD87-FE92-F3753E9C39E3}"/>
          </ac:picMkLst>
        </pc:picChg>
        <pc:picChg chg="add mod">
          <ac:chgData name="Peter Jones" userId="0e2950338fd36735" providerId="LiveId" clId="{C7524AF4-2C93-4B57-A30C-2EBCB51379DF}" dt="2023-07-28T19:03:41.556" v="880" actId="14861"/>
          <ac:picMkLst>
            <pc:docMk/>
            <pc:sldMk cId="2925990733" sldId="326"/>
            <ac:picMk id="1026" creationId="{23F777A9-C867-99A2-3C2E-113527EAF4A5}"/>
          </ac:picMkLst>
        </pc:picChg>
        <pc:picChg chg="add del mod">
          <ac:chgData name="Peter Jones" userId="0e2950338fd36735" providerId="LiveId" clId="{C7524AF4-2C93-4B57-A30C-2EBCB51379DF}" dt="2023-07-28T19:26:01.658" v="927" actId="478"/>
          <ac:picMkLst>
            <pc:docMk/>
            <pc:sldMk cId="2925990733" sldId="326"/>
            <ac:picMk id="1028" creationId="{7AD68C3D-8951-AC2E-C8CB-81EF5AD5E52E}"/>
          </ac:picMkLst>
        </pc:picChg>
      </pc:sldChg>
      <pc:sldChg chg="del">
        <pc:chgData name="Peter Jones" userId="0e2950338fd36735" providerId="LiveId" clId="{C7524AF4-2C93-4B57-A30C-2EBCB51379DF}" dt="2023-07-28T18:17:18.452" v="189" actId="47"/>
        <pc:sldMkLst>
          <pc:docMk/>
          <pc:sldMk cId="1764803576" sldId="327"/>
        </pc:sldMkLst>
      </pc:sldChg>
      <pc:sldChg chg="addSp modSp add del mod">
        <pc:chgData name="Peter Jones" userId="0e2950338fd36735" providerId="LiveId" clId="{C7524AF4-2C93-4B57-A30C-2EBCB51379DF}" dt="2023-08-04T06:06:10.775" v="3783" actId="47"/>
        <pc:sldMkLst>
          <pc:docMk/>
          <pc:sldMk cId="3447639816" sldId="327"/>
        </pc:sldMkLst>
        <pc:spChg chg="add mod">
          <ac:chgData name="Peter Jones" userId="0e2950338fd36735" providerId="LiveId" clId="{C7524AF4-2C93-4B57-A30C-2EBCB51379DF}" dt="2023-07-28T19:25:32.688" v="925" actId="14100"/>
          <ac:spMkLst>
            <pc:docMk/>
            <pc:sldMk cId="3447639816" sldId="327"/>
            <ac:spMk id="3" creationId="{E76C1C96-E699-01CF-391F-4DD5842856C7}"/>
          </ac:spMkLst>
        </pc:spChg>
      </pc:sldChg>
      <pc:sldChg chg="addSp modSp add mod ord">
        <pc:chgData name="Peter Jones" userId="0e2950338fd36735" providerId="LiveId" clId="{C7524AF4-2C93-4B57-A30C-2EBCB51379DF}" dt="2023-08-04T13:26:43.295" v="5122" actId="313"/>
        <pc:sldMkLst>
          <pc:docMk/>
          <pc:sldMk cId="3861758464" sldId="328"/>
        </pc:sldMkLst>
        <pc:spChg chg="add mod">
          <ac:chgData name="Peter Jones" userId="0e2950338fd36735" providerId="LiveId" clId="{C7524AF4-2C93-4B57-A30C-2EBCB51379DF}" dt="2023-08-04T13:26:43.295" v="5122" actId="313"/>
          <ac:spMkLst>
            <pc:docMk/>
            <pc:sldMk cId="3861758464" sldId="328"/>
            <ac:spMk id="2" creationId="{F312C09B-1E63-AC6F-43E3-C7024C2B8AF6}"/>
          </ac:spMkLst>
        </pc:spChg>
        <pc:picChg chg="add mod">
          <ac:chgData name="Peter Jones" userId="0e2950338fd36735" providerId="LiveId" clId="{C7524AF4-2C93-4B57-A30C-2EBCB51379DF}" dt="2023-08-04T03:52:55.887" v="2842" actId="1036"/>
          <ac:picMkLst>
            <pc:docMk/>
            <pc:sldMk cId="3861758464" sldId="328"/>
            <ac:picMk id="2050" creationId="{2C753455-262C-6144-F338-DD9B12FE99F5}"/>
          </ac:picMkLst>
        </pc:picChg>
        <pc:picChg chg="add mod">
          <ac:chgData name="Peter Jones" userId="0e2950338fd36735" providerId="LiveId" clId="{C7524AF4-2C93-4B57-A30C-2EBCB51379DF}" dt="2023-08-04T03:52:55.887" v="2842" actId="1036"/>
          <ac:picMkLst>
            <pc:docMk/>
            <pc:sldMk cId="3861758464" sldId="328"/>
            <ac:picMk id="2052" creationId="{CB17F301-2526-6890-462A-63E62F80187E}"/>
          </ac:picMkLst>
        </pc:picChg>
      </pc:sldChg>
      <pc:sldChg chg="del">
        <pc:chgData name="Peter Jones" userId="0e2950338fd36735" providerId="LiveId" clId="{C7524AF4-2C93-4B57-A30C-2EBCB51379DF}" dt="2023-07-28T18:17:18.609" v="190" actId="47"/>
        <pc:sldMkLst>
          <pc:docMk/>
          <pc:sldMk cId="867890198" sldId="329"/>
        </pc:sldMkLst>
      </pc:sldChg>
      <pc:sldChg chg="addSp delSp modSp add mod ord modAnim">
        <pc:chgData name="Peter Jones" userId="0e2950338fd36735" providerId="LiveId" clId="{C7524AF4-2C93-4B57-A30C-2EBCB51379DF}" dt="2023-08-04T13:58:52.931" v="5226" actId="14100"/>
        <pc:sldMkLst>
          <pc:docMk/>
          <pc:sldMk cId="1127732656" sldId="329"/>
        </pc:sldMkLst>
        <pc:spChg chg="add mod">
          <ac:chgData name="Peter Jones" userId="0e2950338fd36735" providerId="LiveId" clId="{C7524AF4-2C93-4B57-A30C-2EBCB51379DF}" dt="2023-07-28T20:17:20.924" v="1032" actId="1036"/>
          <ac:spMkLst>
            <pc:docMk/>
            <pc:sldMk cId="1127732656" sldId="329"/>
            <ac:spMk id="3" creationId="{27906161-EB7C-EED3-373D-AE17CCBB88A3}"/>
          </ac:spMkLst>
        </pc:spChg>
        <pc:spChg chg="add del mod">
          <ac:chgData name="Peter Jones" userId="0e2950338fd36735" providerId="LiveId" clId="{C7524AF4-2C93-4B57-A30C-2EBCB51379DF}" dt="2023-08-04T03:53:45.351" v="2844" actId="478"/>
          <ac:spMkLst>
            <pc:docMk/>
            <pc:sldMk cId="1127732656" sldId="329"/>
            <ac:spMk id="5" creationId="{CEC810AD-B336-5397-0CEE-590AF1A19FFA}"/>
          </ac:spMkLst>
        </pc:spChg>
        <pc:picChg chg="add mod">
          <ac:chgData name="Peter Jones" userId="0e2950338fd36735" providerId="LiveId" clId="{C7524AF4-2C93-4B57-A30C-2EBCB51379DF}" dt="2023-08-04T13:58:52.931" v="5226" actId="14100"/>
          <ac:picMkLst>
            <pc:docMk/>
            <pc:sldMk cId="1127732656" sldId="329"/>
            <ac:picMk id="3074" creationId="{55C66833-398E-62A5-8AEF-DADE4A2F5ACA}"/>
          </ac:picMkLst>
        </pc:picChg>
      </pc:sldChg>
      <pc:sldChg chg="addSp delSp modSp add mod modAnim">
        <pc:chgData name="Peter Jones" userId="0e2950338fd36735" providerId="LiveId" clId="{C7524AF4-2C93-4B57-A30C-2EBCB51379DF}" dt="2023-08-04T14:19:35.382" v="5389"/>
        <pc:sldMkLst>
          <pc:docMk/>
          <pc:sldMk cId="937331808" sldId="330"/>
        </pc:sldMkLst>
        <pc:spChg chg="add mod">
          <ac:chgData name="Peter Jones" userId="0e2950338fd36735" providerId="LiveId" clId="{C7524AF4-2C93-4B57-A30C-2EBCB51379DF}" dt="2023-08-04T14:18:14.310" v="5377" actId="20577"/>
          <ac:spMkLst>
            <pc:docMk/>
            <pc:sldMk cId="937331808" sldId="330"/>
            <ac:spMk id="3" creationId="{81355F9F-087C-062A-2813-BE03F560DA27}"/>
          </ac:spMkLst>
        </pc:spChg>
        <pc:spChg chg="add del mod">
          <ac:chgData name="Peter Jones" userId="0e2950338fd36735" providerId="LiveId" clId="{C7524AF4-2C93-4B57-A30C-2EBCB51379DF}" dt="2023-08-04T05:01:14.109" v="3301" actId="478"/>
          <ac:spMkLst>
            <pc:docMk/>
            <pc:sldMk cId="937331808" sldId="330"/>
            <ac:spMk id="5" creationId="{1C32A9D6-AD23-F3DB-2469-29170B2387E9}"/>
          </ac:spMkLst>
        </pc:spChg>
        <pc:spChg chg="add mod">
          <ac:chgData name="Peter Jones" userId="0e2950338fd36735" providerId="LiveId" clId="{C7524AF4-2C93-4B57-A30C-2EBCB51379DF}" dt="2023-08-04T14:18:34.141" v="5378" actId="164"/>
          <ac:spMkLst>
            <pc:docMk/>
            <pc:sldMk cId="937331808" sldId="330"/>
            <ac:spMk id="6" creationId="{93550262-4385-5B95-55AB-E724C7F5BB4E}"/>
          </ac:spMkLst>
        </pc:spChg>
        <pc:spChg chg="add mod">
          <ac:chgData name="Peter Jones" userId="0e2950338fd36735" providerId="LiveId" clId="{C7524AF4-2C93-4B57-A30C-2EBCB51379DF}" dt="2023-08-04T14:18:42.109" v="5380" actId="164"/>
          <ac:spMkLst>
            <pc:docMk/>
            <pc:sldMk cId="937331808" sldId="330"/>
            <ac:spMk id="7" creationId="{A77AACFE-A399-362F-E4CD-B3FE58690750}"/>
          </ac:spMkLst>
        </pc:spChg>
        <pc:spChg chg="add mod">
          <ac:chgData name="Peter Jones" userId="0e2950338fd36735" providerId="LiveId" clId="{C7524AF4-2C93-4B57-A30C-2EBCB51379DF}" dt="2023-07-28T20:40:16.004" v="1345" actId="164"/>
          <ac:spMkLst>
            <pc:docMk/>
            <pc:sldMk cId="937331808" sldId="330"/>
            <ac:spMk id="11" creationId="{802F4DD4-C755-8EEB-F80D-F712D905CC5D}"/>
          </ac:spMkLst>
        </pc:spChg>
        <pc:spChg chg="add mod">
          <ac:chgData name="Peter Jones" userId="0e2950338fd36735" providerId="LiveId" clId="{C7524AF4-2C93-4B57-A30C-2EBCB51379DF}" dt="2023-07-28T20:41:17.804" v="1408" actId="1038"/>
          <ac:spMkLst>
            <pc:docMk/>
            <pc:sldMk cId="937331808" sldId="330"/>
            <ac:spMk id="12" creationId="{E37C16E5-EFDE-0239-2996-CA1D890D76A0}"/>
          </ac:spMkLst>
        </pc:spChg>
        <pc:spChg chg="add mod">
          <ac:chgData name="Peter Jones" userId="0e2950338fd36735" providerId="LiveId" clId="{C7524AF4-2C93-4B57-A30C-2EBCB51379DF}" dt="2023-08-04T14:18:34.141" v="5378" actId="164"/>
          <ac:spMkLst>
            <pc:docMk/>
            <pc:sldMk cId="937331808" sldId="330"/>
            <ac:spMk id="13" creationId="{3C08F14B-6290-2914-8E5C-47C57BCB24A9}"/>
          </ac:spMkLst>
        </pc:spChg>
        <pc:spChg chg="add mod">
          <ac:chgData name="Peter Jones" userId="0e2950338fd36735" providerId="LiveId" clId="{C7524AF4-2C93-4B57-A30C-2EBCB51379DF}" dt="2023-08-04T14:18:42.109" v="5380" actId="164"/>
          <ac:spMkLst>
            <pc:docMk/>
            <pc:sldMk cId="937331808" sldId="330"/>
            <ac:spMk id="14" creationId="{B3F2769D-B37B-E676-D506-CBBFAB25B83A}"/>
          </ac:spMkLst>
        </pc:spChg>
        <pc:spChg chg="add mod">
          <ac:chgData name="Peter Jones" userId="0e2950338fd36735" providerId="LiveId" clId="{C7524AF4-2C93-4B57-A30C-2EBCB51379DF}" dt="2023-07-28T20:40:16.004" v="1345" actId="164"/>
          <ac:spMkLst>
            <pc:docMk/>
            <pc:sldMk cId="937331808" sldId="330"/>
            <ac:spMk id="15" creationId="{FF8957EC-59B4-CE10-C311-6FC925737143}"/>
          </ac:spMkLst>
        </pc:spChg>
        <pc:spChg chg="add mod">
          <ac:chgData name="Peter Jones" userId="0e2950338fd36735" providerId="LiveId" clId="{C7524AF4-2C93-4B57-A30C-2EBCB51379DF}" dt="2023-07-28T20:40:16.004" v="1345" actId="164"/>
          <ac:spMkLst>
            <pc:docMk/>
            <pc:sldMk cId="937331808" sldId="330"/>
            <ac:spMk id="16" creationId="{3823AA23-993D-9B11-7448-95007F3B7080}"/>
          </ac:spMkLst>
        </pc:spChg>
        <pc:spChg chg="add mod">
          <ac:chgData name="Peter Jones" userId="0e2950338fd36735" providerId="LiveId" clId="{C7524AF4-2C93-4B57-A30C-2EBCB51379DF}" dt="2023-07-28T20:40:16.004" v="1345" actId="164"/>
          <ac:spMkLst>
            <pc:docMk/>
            <pc:sldMk cId="937331808" sldId="330"/>
            <ac:spMk id="17" creationId="{F77E7736-04A8-5EA4-F2DB-6196060B4A32}"/>
          </ac:spMkLst>
        </pc:spChg>
        <pc:spChg chg="add mod">
          <ac:chgData name="Peter Jones" userId="0e2950338fd36735" providerId="LiveId" clId="{C7524AF4-2C93-4B57-A30C-2EBCB51379DF}" dt="2023-08-04T14:18:50.718" v="5381" actId="164"/>
          <ac:spMkLst>
            <pc:docMk/>
            <pc:sldMk cId="937331808" sldId="330"/>
            <ac:spMk id="19" creationId="{48A0A131-9688-4C84-B4DE-3FF8CC0629DF}"/>
          </ac:spMkLst>
        </pc:spChg>
        <pc:spChg chg="add mod">
          <ac:chgData name="Peter Jones" userId="0e2950338fd36735" providerId="LiveId" clId="{C7524AF4-2C93-4B57-A30C-2EBCB51379DF}" dt="2023-07-28T20:42:13.275" v="1449" actId="20577"/>
          <ac:spMkLst>
            <pc:docMk/>
            <pc:sldMk cId="937331808" sldId="330"/>
            <ac:spMk id="20" creationId="{791F403B-6824-2157-3AF6-23D8DBE2EB8A}"/>
          </ac:spMkLst>
        </pc:spChg>
        <pc:grpChg chg="add mod">
          <ac:chgData name="Peter Jones" userId="0e2950338fd36735" providerId="LiveId" clId="{C7524AF4-2C93-4B57-A30C-2EBCB51379DF}" dt="2023-08-04T14:18:50.718" v="5381" actId="164"/>
          <ac:grpSpMkLst>
            <pc:docMk/>
            <pc:sldMk cId="937331808" sldId="330"/>
            <ac:grpSpMk id="18" creationId="{C1394BBF-AC1C-F3D8-67C9-50021D2E5931}"/>
          </ac:grpSpMkLst>
        </pc:grpChg>
        <pc:grpChg chg="add mod">
          <ac:chgData name="Peter Jones" userId="0e2950338fd36735" providerId="LiveId" clId="{C7524AF4-2C93-4B57-A30C-2EBCB51379DF}" dt="2023-08-04T14:18:34.141" v="5378" actId="164"/>
          <ac:grpSpMkLst>
            <pc:docMk/>
            <pc:sldMk cId="937331808" sldId="330"/>
            <ac:grpSpMk id="21" creationId="{74A509D7-8577-A230-CB3F-F490BF163825}"/>
          </ac:grpSpMkLst>
        </pc:grpChg>
        <pc:grpChg chg="add mod">
          <ac:chgData name="Peter Jones" userId="0e2950338fd36735" providerId="LiveId" clId="{C7524AF4-2C93-4B57-A30C-2EBCB51379DF}" dt="2023-08-04T14:18:42.109" v="5380" actId="164"/>
          <ac:grpSpMkLst>
            <pc:docMk/>
            <pc:sldMk cId="937331808" sldId="330"/>
            <ac:grpSpMk id="22" creationId="{BC9061C8-ABED-4324-5541-034AFF7B9ACC}"/>
          </ac:grpSpMkLst>
        </pc:grpChg>
        <pc:grpChg chg="add mod">
          <ac:chgData name="Peter Jones" userId="0e2950338fd36735" providerId="LiveId" clId="{C7524AF4-2C93-4B57-A30C-2EBCB51379DF}" dt="2023-08-04T14:18:50.718" v="5381" actId="164"/>
          <ac:grpSpMkLst>
            <pc:docMk/>
            <pc:sldMk cId="937331808" sldId="330"/>
            <ac:grpSpMk id="23" creationId="{FD933A71-43F4-F240-7340-C5129989BD53}"/>
          </ac:grpSpMkLst>
        </pc:grpChg>
        <pc:picChg chg="add mod modCrop">
          <ac:chgData name="Peter Jones" userId="0e2950338fd36735" providerId="LiveId" clId="{C7524AF4-2C93-4B57-A30C-2EBCB51379DF}" dt="2023-07-28T20:32:40.853" v="1154" actId="1037"/>
          <ac:picMkLst>
            <pc:docMk/>
            <pc:sldMk cId="937331808" sldId="330"/>
            <ac:picMk id="2" creationId="{3FD10A56-ABD7-4694-EBC5-5D29FB5A375D}"/>
          </ac:picMkLst>
        </pc:picChg>
      </pc:sldChg>
      <pc:sldChg chg="addSp modSp add del mod">
        <pc:chgData name="Peter Jones" userId="0e2950338fd36735" providerId="LiveId" clId="{C7524AF4-2C93-4B57-A30C-2EBCB51379DF}" dt="2023-08-04T05:13:36.457" v="3361" actId="47"/>
        <pc:sldMkLst>
          <pc:docMk/>
          <pc:sldMk cId="3341257663" sldId="331"/>
        </pc:sldMkLst>
        <pc:spChg chg="add mod">
          <ac:chgData name="Peter Jones" userId="0e2950338fd36735" providerId="LiveId" clId="{C7524AF4-2C93-4B57-A30C-2EBCB51379DF}" dt="2023-07-28T20:59:12.722" v="1948" actId="1076"/>
          <ac:spMkLst>
            <pc:docMk/>
            <pc:sldMk cId="3341257663" sldId="331"/>
            <ac:spMk id="5" creationId="{F801F13D-0B05-1CE7-1134-25F6F3C98283}"/>
          </ac:spMkLst>
        </pc:spChg>
        <pc:spChg chg="add mod">
          <ac:chgData name="Peter Jones" userId="0e2950338fd36735" providerId="LiveId" clId="{C7524AF4-2C93-4B57-A30C-2EBCB51379DF}" dt="2023-07-28T21:02:15.563" v="1999" actId="403"/>
          <ac:spMkLst>
            <pc:docMk/>
            <pc:sldMk cId="3341257663" sldId="331"/>
            <ac:spMk id="7" creationId="{1CE09EAD-52AE-EE20-91E7-805D21E6AF3C}"/>
          </ac:spMkLst>
        </pc:spChg>
        <pc:picChg chg="add mod">
          <ac:chgData name="Peter Jones" userId="0e2950338fd36735" providerId="LiveId" clId="{C7524AF4-2C93-4B57-A30C-2EBCB51379DF}" dt="2023-07-28T20:55:00.458" v="1915"/>
          <ac:picMkLst>
            <pc:docMk/>
            <pc:sldMk cId="3341257663" sldId="331"/>
            <ac:picMk id="2" creationId="{4A98C0DB-AB8A-983B-013C-DEC5D25A69BE}"/>
          </ac:picMkLst>
        </pc:picChg>
      </pc:sldChg>
      <pc:sldChg chg="del">
        <pc:chgData name="Peter Jones" userId="0e2950338fd36735" providerId="LiveId" clId="{C7524AF4-2C93-4B57-A30C-2EBCB51379DF}" dt="2023-07-28T18:17:18.952" v="192" actId="47"/>
        <pc:sldMkLst>
          <pc:docMk/>
          <pc:sldMk cId="3899983657" sldId="331"/>
        </pc:sldMkLst>
      </pc:sldChg>
      <pc:sldChg chg="addSp modSp add mod modAnim">
        <pc:chgData name="Peter Jones" userId="0e2950338fd36735" providerId="LiveId" clId="{C7524AF4-2C93-4B57-A30C-2EBCB51379DF}" dt="2023-08-04T14:02:02.401" v="5255"/>
        <pc:sldMkLst>
          <pc:docMk/>
          <pc:sldMk cId="3042616548" sldId="332"/>
        </pc:sldMkLst>
        <pc:spChg chg="add mod">
          <ac:chgData name="Peter Jones" userId="0e2950338fd36735" providerId="LiveId" clId="{C7524AF4-2C93-4B57-A30C-2EBCB51379DF}" dt="2023-08-04T06:28:24.292" v="4022" actId="403"/>
          <ac:spMkLst>
            <pc:docMk/>
            <pc:sldMk cId="3042616548" sldId="332"/>
            <ac:spMk id="2" creationId="{4CC7F98E-A104-124B-9D78-82EF121C53F0}"/>
          </ac:spMkLst>
        </pc:spChg>
        <pc:spChg chg="add mod">
          <ac:chgData name="Peter Jones" userId="0e2950338fd36735" providerId="LiveId" clId="{C7524AF4-2C93-4B57-A30C-2EBCB51379DF}" dt="2023-08-04T06:27:55.219" v="3993" actId="1076"/>
          <ac:spMkLst>
            <pc:docMk/>
            <pc:sldMk cId="3042616548" sldId="332"/>
            <ac:spMk id="3" creationId="{20FBBF93-3B0C-7062-2B3C-89911EE48626}"/>
          </ac:spMkLst>
        </pc:spChg>
        <pc:picChg chg="add mod">
          <ac:chgData name="Peter Jones" userId="0e2950338fd36735" providerId="LiveId" clId="{C7524AF4-2C93-4B57-A30C-2EBCB51379DF}" dt="2023-07-28T21:25:33.007" v="2025"/>
          <ac:picMkLst>
            <pc:docMk/>
            <pc:sldMk cId="3042616548" sldId="332"/>
            <ac:picMk id="5" creationId="{A4CC0A1A-7A6B-E820-AB23-2423E2AEC6EB}"/>
          </ac:picMkLst>
        </pc:picChg>
        <pc:cxnChg chg="add mod">
          <ac:chgData name="Peter Jones" userId="0e2950338fd36735" providerId="LiveId" clId="{C7524AF4-2C93-4B57-A30C-2EBCB51379DF}" dt="2023-08-04T13:12:08.243" v="4889" actId="692"/>
          <ac:cxnSpMkLst>
            <pc:docMk/>
            <pc:sldMk cId="3042616548" sldId="332"/>
            <ac:cxnSpMk id="7" creationId="{0147A059-2B76-211F-5E15-2DC7F2EE5BC2}"/>
          </ac:cxnSpMkLst>
        </pc:cxnChg>
        <pc:cxnChg chg="add mod">
          <ac:chgData name="Peter Jones" userId="0e2950338fd36735" providerId="LiveId" clId="{C7524AF4-2C93-4B57-A30C-2EBCB51379DF}" dt="2023-08-04T13:12:34.651" v="4955" actId="1036"/>
          <ac:cxnSpMkLst>
            <pc:docMk/>
            <pc:sldMk cId="3042616548" sldId="332"/>
            <ac:cxnSpMk id="11" creationId="{7AF69E27-A3EC-BB57-FD12-C30496775EE6}"/>
          </ac:cxnSpMkLst>
        </pc:cxnChg>
      </pc:sldChg>
      <pc:sldChg chg="del">
        <pc:chgData name="Peter Jones" userId="0e2950338fd36735" providerId="LiveId" clId="{C7524AF4-2C93-4B57-A30C-2EBCB51379DF}" dt="2023-07-28T18:17:18.343" v="187" actId="47"/>
        <pc:sldMkLst>
          <pc:docMk/>
          <pc:sldMk cId="3479626371" sldId="332"/>
        </pc:sldMkLst>
      </pc:sldChg>
      <pc:sldChg chg="addSp modSp add del mod">
        <pc:chgData name="Peter Jones" userId="0e2950338fd36735" providerId="LiveId" clId="{C7524AF4-2C93-4B57-A30C-2EBCB51379DF}" dt="2023-08-04T06:32:23.982" v="4070" actId="47"/>
        <pc:sldMkLst>
          <pc:docMk/>
          <pc:sldMk cId="2126024044" sldId="333"/>
        </pc:sldMkLst>
        <pc:spChg chg="add mod">
          <ac:chgData name="Peter Jones" userId="0e2950338fd36735" providerId="LiveId" clId="{C7524AF4-2C93-4B57-A30C-2EBCB51379DF}" dt="2023-07-28T21:34:37.581" v="2116" actId="404"/>
          <ac:spMkLst>
            <pc:docMk/>
            <pc:sldMk cId="2126024044" sldId="333"/>
            <ac:spMk id="3" creationId="{683A0F35-66D9-0610-5E87-D57FD7A38B69}"/>
          </ac:spMkLst>
        </pc:spChg>
        <pc:picChg chg="add mod">
          <ac:chgData name="Peter Jones" userId="0e2950338fd36735" providerId="LiveId" clId="{C7524AF4-2C93-4B57-A30C-2EBCB51379DF}" dt="2023-07-28T21:34:50.154" v="2117"/>
          <ac:picMkLst>
            <pc:docMk/>
            <pc:sldMk cId="2126024044" sldId="333"/>
            <ac:picMk id="5" creationId="{403E55C6-B32C-0C70-ECDE-FB27643AC49E}"/>
          </ac:picMkLst>
        </pc:picChg>
      </pc:sldChg>
      <pc:sldChg chg="del">
        <pc:chgData name="Peter Jones" userId="0e2950338fd36735" providerId="LiveId" clId="{C7524AF4-2C93-4B57-A30C-2EBCB51379DF}" dt="2023-07-28T18:17:19.515" v="195" actId="47"/>
        <pc:sldMkLst>
          <pc:docMk/>
          <pc:sldMk cId="3166401252" sldId="333"/>
        </pc:sldMkLst>
      </pc:sldChg>
      <pc:sldChg chg="addSp modSp add mod">
        <pc:chgData name="Peter Jones" userId="0e2950338fd36735" providerId="LiveId" clId="{C7524AF4-2C93-4B57-A30C-2EBCB51379DF}" dt="2023-08-04T13:13:06.340" v="4957"/>
        <pc:sldMkLst>
          <pc:docMk/>
          <pc:sldMk cId="1078387633" sldId="334"/>
        </pc:sldMkLst>
        <pc:spChg chg="add mod">
          <ac:chgData name="Peter Jones" userId="0e2950338fd36735" providerId="LiveId" clId="{C7524AF4-2C93-4B57-A30C-2EBCB51379DF}" dt="2023-08-04T06:31:59.853" v="4053"/>
          <ac:spMkLst>
            <pc:docMk/>
            <pc:sldMk cId="1078387633" sldId="334"/>
            <ac:spMk id="2" creationId="{C5237AA9-CC57-9A18-A51A-9D8ACD20FFFB}"/>
          </ac:spMkLst>
        </pc:spChg>
        <pc:spChg chg="add mod">
          <ac:chgData name="Peter Jones" userId="0e2950338fd36735" providerId="LiveId" clId="{C7524AF4-2C93-4B57-A30C-2EBCB51379DF}" dt="2023-08-04T06:31:56.480" v="4052" actId="1036"/>
          <ac:spMkLst>
            <pc:docMk/>
            <pc:sldMk cId="1078387633" sldId="334"/>
            <ac:spMk id="3" creationId="{400BF86F-ACF0-7DA3-5A9C-C6ACB4226B91}"/>
          </ac:spMkLst>
        </pc:spChg>
        <pc:picChg chg="add mod">
          <ac:chgData name="Peter Jones" userId="0e2950338fd36735" providerId="LiveId" clId="{C7524AF4-2C93-4B57-A30C-2EBCB51379DF}" dt="2023-07-28T23:00:33.161" v="2142"/>
          <ac:picMkLst>
            <pc:docMk/>
            <pc:sldMk cId="1078387633" sldId="334"/>
            <ac:picMk id="5" creationId="{0912E48C-B281-7BA7-6B0B-538017267275}"/>
          </ac:picMkLst>
        </pc:picChg>
        <pc:cxnChg chg="add mod">
          <ac:chgData name="Peter Jones" userId="0e2950338fd36735" providerId="LiveId" clId="{C7524AF4-2C93-4B57-A30C-2EBCB51379DF}" dt="2023-08-04T13:13:06.340" v="4957"/>
          <ac:cxnSpMkLst>
            <pc:docMk/>
            <pc:sldMk cId="1078387633" sldId="334"/>
            <ac:cxnSpMk id="6" creationId="{60748EB6-4491-DFC3-64C7-2BC3E8966001}"/>
          </ac:cxnSpMkLst>
        </pc:cxnChg>
        <pc:cxnChg chg="add mod">
          <ac:chgData name="Peter Jones" userId="0e2950338fd36735" providerId="LiveId" clId="{C7524AF4-2C93-4B57-A30C-2EBCB51379DF}" dt="2023-08-04T13:13:06.340" v="4957"/>
          <ac:cxnSpMkLst>
            <pc:docMk/>
            <pc:sldMk cId="1078387633" sldId="334"/>
            <ac:cxnSpMk id="7" creationId="{51B5130F-DC69-426A-021D-E2C416FF3D66}"/>
          </ac:cxnSpMkLst>
        </pc:cxnChg>
      </pc:sldChg>
      <pc:sldChg chg="del">
        <pc:chgData name="Peter Jones" userId="0e2950338fd36735" providerId="LiveId" clId="{C7524AF4-2C93-4B57-A30C-2EBCB51379DF}" dt="2023-07-28T18:17:20.875" v="203" actId="47"/>
        <pc:sldMkLst>
          <pc:docMk/>
          <pc:sldMk cId="3221666832" sldId="334"/>
        </pc:sldMkLst>
      </pc:sldChg>
      <pc:sldChg chg="addSp modSp add mod">
        <pc:chgData name="Peter Jones" userId="0e2950338fd36735" providerId="LiveId" clId="{C7524AF4-2C93-4B57-A30C-2EBCB51379DF}" dt="2023-08-04T13:13:43.594" v="5013" actId="1035"/>
        <pc:sldMkLst>
          <pc:docMk/>
          <pc:sldMk cId="857644524" sldId="335"/>
        </pc:sldMkLst>
        <pc:spChg chg="add mod">
          <ac:chgData name="Peter Jones" userId="0e2950338fd36735" providerId="LiveId" clId="{C7524AF4-2C93-4B57-A30C-2EBCB51379DF}" dt="2023-08-04T13:13:43.594" v="5013" actId="1035"/>
          <ac:spMkLst>
            <pc:docMk/>
            <pc:sldMk cId="857644524" sldId="335"/>
            <ac:spMk id="2" creationId="{2673E73A-6AC6-9E00-B0F5-97B164F7A2D7}"/>
          </ac:spMkLst>
        </pc:spChg>
        <pc:picChg chg="add mod">
          <ac:chgData name="Peter Jones" userId="0e2950338fd36735" providerId="LiveId" clId="{C7524AF4-2C93-4B57-A30C-2EBCB51379DF}" dt="2023-07-28T23:52:40.498" v="2284" actId="1037"/>
          <ac:picMkLst>
            <pc:docMk/>
            <pc:sldMk cId="857644524" sldId="335"/>
            <ac:picMk id="4098" creationId="{591D236E-29C3-30E6-E08A-413C1963C0F2}"/>
          </ac:picMkLst>
        </pc:picChg>
      </pc:sldChg>
      <pc:sldChg chg="del">
        <pc:chgData name="Peter Jones" userId="0e2950338fd36735" providerId="LiveId" clId="{C7524AF4-2C93-4B57-A30C-2EBCB51379DF}" dt="2023-07-28T18:17:19.828" v="197" actId="47"/>
        <pc:sldMkLst>
          <pc:docMk/>
          <pc:sldMk cId="4289127141" sldId="335"/>
        </pc:sldMkLst>
      </pc:sldChg>
      <pc:sldChg chg="addSp delSp modSp add mod ord">
        <pc:chgData name="Peter Jones" userId="0e2950338fd36735" providerId="LiveId" clId="{C7524AF4-2C93-4B57-A30C-2EBCB51379DF}" dt="2023-08-04T13:19:34.124" v="5088" actId="20577"/>
        <pc:sldMkLst>
          <pc:docMk/>
          <pc:sldMk cId="2243179855" sldId="336"/>
        </pc:sldMkLst>
        <pc:spChg chg="add mod">
          <ac:chgData name="Peter Jones" userId="0e2950338fd36735" providerId="LiveId" clId="{C7524AF4-2C93-4B57-A30C-2EBCB51379DF}" dt="2023-08-04T12:54:45.209" v="4651" actId="6549"/>
          <ac:spMkLst>
            <pc:docMk/>
            <pc:sldMk cId="2243179855" sldId="336"/>
            <ac:spMk id="2" creationId="{B918A7D8-0C40-67CC-4FA0-F90E2C24A1D0}"/>
          </ac:spMkLst>
        </pc:spChg>
        <pc:spChg chg="add del mod">
          <ac:chgData name="Peter Jones" userId="0e2950338fd36735" providerId="LiveId" clId="{C7524AF4-2C93-4B57-A30C-2EBCB51379DF}" dt="2023-08-04T13:15:21.762" v="5022" actId="478"/>
          <ac:spMkLst>
            <pc:docMk/>
            <pc:sldMk cId="2243179855" sldId="336"/>
            <ac:spMk id="3" creationId="{8663D683-FAF8-701F-574C-15B1FD1965D3}"/>
          </ac:spMkLst>
        </pc:spChg>
        <pc:spChg chg="add mod">
          <ac:chgData name="Peter Jones" userId="0e2950338fd36735" providerId="LiveId" clId="{C7524AF4-2C93-4B57-A30C-2EBCB51379DF}" dt="2023-08-04T13:15:25.006" v="5023"/>
          <ac:spMkLst>
            <pc:docMk/>
            <pc:sldMk cId="2243179855" sldId="336"/>
            <ac:spMk id="5" creationId="{E63EC665-1D87-3F31-A5F4-7A181A9D7E8D}"/>
          </ac:spMkLst>
        </pc:spChg>
        <pc:spChg chg="add del mod">
          <ac:chgData name="Peter Jones" userId="0e2950338fd36735" providerId="LiveId" clId="{C7524AF4-2C93-4B57-A30C-2EBCB51379DF}" dt="2023-08-04T13:16:51.152" v="5026" actId="478"/>
          <ac:spMkLst>
            <pc:docMk/>
            <pc:sldMk cId="2243179855" sldId="336"/>
            <ac:spMk id="7" creationId="{30000CF3-97D9-4470-4BCB-E8110D45B0AD}"/>
          </ac:spMkLst>
        </pc:spChg>
        <pc:spChg chg="add mod">
          <ac:chgData name="Peter Jones" userId="0e2950338fd36735" providerId="LiveId" clId="{C7524AF4-2C93-4B57-A30C-2EBCB51379DF}" dt="2023-08-04T13:19:34.124" v="5088" actId="20577"/>
          <ac:spMkLst>
            <pc:docMk/>
            <pc:sldMk cId="2243179855" sldId="336"/>
            <ac:spMk id="11" creationId="{C4499D8B-1944-AB46-5958-A03810FE4A7D}"/>
          </ac:spMkLst>
        </pc:spChg>
      </pc:sldChg>
      <pc:sldChg chg="del">
        <pc:chgData name="Peter Jones" userId="0e2950338fd36735" providerId="LiveId" clId="{C7524AF4-2C93-4B57-A30C-2EBCB51379DF}" dt="2023-07-28T18:17:19.171" v="193" actId="47"/>
        <pc:sldMkLst>
          <pc:docMk/>
          <pc:sldMk cId="2910010427" sldId="336"/>
        </pc:sldMkLst>
      </pc:sldChg>
      <pc:sldChg chg="addSp delSp modSp add mod ord">
        <pc:chgData name="Peter Jones" userId="0e2950338fd36735" providerId="LiveId" clId="{C7524AF4-2C93-4B57-A30C-2EBCB51379DF}" dt="2023-08-04T05:27:53.671" v="3507" actId="14861"/>
        <pc:sldMkLst>
          <pc:docMk/>
          <pc:sldMk cId="3563334263" sldId="337"/>
        </pc:sldMkLst>
        <pc:spChg chg="add del mod">
          <ac:chgData name="Peter Jones" userId="0e2950338fd36735" providerId="LiveId" clId="{C7524AF4-2C93-4B57-A30C-2EBCB51379DF}" dt="2023-08-04T05:25:12.361" v="3459" actId="478"/>
          <ac:spMkLst>
            <pc:docMk/>
            <pc:sldMk cId="3563334263" sldId="337"/>
            <ac:spMk id="6" creationId="{08E548E6-E3B6-EABB-F249-247A2808A624}"/>
          </ac:spMkLst>
        </pc:spChg>
        <pc:spChg chg="add mod">
          <ac:chgData name="Peter Jones" userId="0e2950338fd36735" providerId="LiveId" clId="{C7524AF4-2C93-4B57-A30C-2EBCB51379DF}" dt="2023-08-04T05:25:16.302" v="3460" actId="1076"/>
          <ac:spMkLst>
            <pc:docMk/>
            <pc:sldMk cId="3563334263" sldId="337"/>
            <ac:spMk id="7" creationId="{BE5B9A3C-B2B7-7F9D-D38F-7003F007BF8F}"/>
          </ac:spMkLst>
        </pc:spChg>
        <pc:spChg chg="add mod">
          <ac:chgData name="Peter Jones" userId="0e2950338fd36735" providerId="LiveId" clId="{C7524AF4-2C93-4B57-A30C-2EBCB51379DF}" dt="2023-08-04T05:27:37.488" v="3496" actId="164"/>
          <ac:spMkLst>
            <pc:docMk/>
            <pc:sldMk cId="3563334263" sldId="337"/>
            <ac:spMk id="12" creationId="{69BDBDC9-85A5-43FF-0EB7-558D11D0D3B4}"/>
          </ac:spMkLst>
        </pc:spChg>
        <pc:spChg chg="add mod">
          <ac:chgData name="Peter Jones" userId="0e2950338fd36735" providerId="LiveId" clId="{C7524AF4-2C93-4B57-A30C-2EBCB51379DF}" dt="2023-08-04T05:27:37.488" v="3496" actId="164"/>
          <ac:spMkLst>
            <pc:docMk/>
            <pc:sldMk cId="3563334263" sldId="337"/>
            <ac:spMk id="13" creationId="{6EBBEB77-76CD-2DE8-9330-DEA5ADD11605}"/>
          </ac:spMkLst>
        </pc:spChg>
        <pc:grpChg chg="add mod">
          <ac:chgData name="Peter Jones" userId="0e2950338fd36735" providerId="LiveId" clId="{C7524AF4-2C93-4B57-A30C-2EBCB51379DF}" dt="2023-08-04T05:27:41.133" v="3504" actId="1035"/>
          <ac:grpSpMkLst>
            <pc:docMk/>
            <pc:sldMk cId="3563334263" sldId="337"/>
            <ac:grpSpMk id="16" creationId="{B6359E68-E6BA-3FA8-94FC-8C682A7D6E73}"/>
          </ac:grpSpMkLst>
        </pc:grpChg>
        <pc:picChg chg="add mod modCrop">
          <ac:chgData name="Peter Jones" userId="0e2950338fd36735" providerId="LiveId" clId="{C7524AF4-2C93-4B57-A30C-2EBCB51379DF}" dt="2023-08-04T05:27:53.671" v="3507" actId="14861"/>
          <ac:picMkLst>
            <pc:docMk/>
            <pc:sldMk cId="3563334263" sldId="337"/>
            <ac:picMk id="2" creationId="{E0907CC3-06BD-4500-8696-2895A55DD9CD}"/>
          </ac:picMkLst>
        </pc:picChg>
        <pc:picChg chg="add del mod modCrop">
          <ac:chgData name="Peter Jones" userId="0e2950338fd36735" providerId="LiveId" clId="{C7524AF4-2C93-4B57-A30C-2EBCB51379DF}" dt="2023-08-04T05:25:37.601" v="3464" actId="478"/>
          <ac:picMkLst>
            <pc:docMk/>
            <pc:sldMk cId="3563334263" sldId="337"/>
            <ac:picMk id="3" creationId="{4CC7F0E8-8992-04D4-B64B-EC362DD770F4}"/>
          </ac:picMkLst>
        </pc:picChg>
        <pc:cxnChg chg="add mod">
          <ac:chgData name="Peter Jones" userId="0e2950338fd36735" providerId="LiveId" clId="{C7524AF4-2C93-4B57-A30C-2EBCB51379DF}" dt="2023-08-04T05:27:37.488" v="3496" actId="164"/>
          <ac:cxnSpMkLst>
            <pc:docMk/>
            <pc:sldMk cId="3563334263" sldId="337"/>
            <ac:cxnSpMk id="15" creationId="{7DDDCD8E-2B00-AC93-4B38-194A8860CB86}"/>
          </ac:cxnSpMkLst>
        </pc:cxnChg>
      </pc:sldChg>
      <pc:sldChg chg="del">
        <pc:chgData name="Peter Jones" userId="0e2950338fd36735" providerId="LiveId" clId="{C7524AF4-2C93-4B57-A30C-2EBCB51379DF}" dt="2023-07-28T18:17:21.047" v="204" actId="47"/>
        <pc:sldMkLst>
          <pc:docMk/>
          <pc:sldMk cId="3570348078" sldId="337"/>
        </pc:sldMkLst>
      </pc:sldChg>
      <pc:sldChg chg="addSp modSp add del mod ord">
        <pc:chgData name="Peter Jones" userId="0e2950338fd36735" providerId="LiveId" clId="{C7524AF4-2C93-4B57-A30C-2EBCB51379DF}" dt="2023-08-04T06:43:37.097" v="4077" actId="47"/>
        <pc:sldMkLst>
          <pc:docMk/>
          <pc:sldMk cId="2443749399" sldId="338"/>
        </pc:sldMkLst>
        <pc:spChg chg="add mod">
          <ac:chgData name="Peter Jones" userId="0e2950338fd36735" providerId="LiveId" clId="{C7524AF4-2C93-4B57-A30C-2EBCB51379DF}" dt="2023-08-04T00:01:34.932" v="2741" actId="1076"/>
          <ac:spMkLst>
            <pc:docMk/>
            <pc:sldMk cId="2443749399" sldId="338"/>
            <ac:spMk id="3" creationId="{8487D06D-FED2-CC05-9DBC-4A83795E0506}"/>
          </ac:spMkLst>
        </pc:spChg>
        <pc:spChg chg="add mod">
          <ac:chgData name="Peter Jones" userId="0e2950338fd36735" providerId="LiveId" clId="{C7524AF4-2C93-4B57-A30C-2EBCB51379DF}" dt="2023-08-04T00:01:45.625" v="2745" actId="14100"/>
          <ac:spMkLst>
            <pc:docMk/>
            <pc:sldMk cId="2443749399" sldId="338"/>
            <ac:spMk id="6" creationId="{5E35E5EB-5420-88B9-1223-0D8B52D12022}"/>
          </ac:spMkLst>
        </pc:spChg>
        <pc:spChg chg="add mod">
          <ac:chgData name="Peter Jones" userId="0e2950338fd36735" providerId="LiveId" clId="{C7524AF4-2C93-4B57-A30C-2EBCB51379DF}" dt="2023-08-04T00:03:32.333" v="2749" actId="207"/>
          <ac:spMkLst>
            <pc:docMk/>
            <pc:sldMk cId="2443749399" sldId="338"/>
            <ac:spMk id="11" creationId="{C17541E3-A846-DE93-77EF-B7FEE0A5830A}"/>
          </ac:spMkLst>
        </pc:spChg>
      </pc:sldChg>
      <pc:sldChg chg="del">
        <pc:chgData name="Peter Jones" userId="0e2950338fd36735" providerId="LiveId" clId="{C7524AF4-2C93-4B57-A30C-2EBCB51379DF}" dt="2023-07-28T18:17:20.171" v="199" actId="47"/>
        <pc:sldMkLst>
          <pc:docMk/>
          <pc:sldMk cId="4235314349" sldId="338"/>
        </pc:sldMkLst>
      </pc:sldChg>
      <pc:sldChg chg="addSp modSp add del mod ord">
        <pc:chgData name="Peter Jones" userId="0e2950338fd36735" providerId="LiveId" clId="{C7524AF4-2C93-4B57-A30C-2EBCB51379DF}" dt="2023-08-04T06:43:41.187" v="4078" actId="47"/>
        <pc:sldMkLst>
          <pc:docMk/>
          <pc:sldMk cId="548563175" sldId="339"/>
        </pc:sldMkLst>
        <pc:spChg chg="add mod">
          <ac:chgData name="Peter Jones" userId="0e2950338fd36735" providerId="LiveId" clId="{C7524AF4-2C93-4B57-A30C-2EBCB51379DF}" dt="2023-08-04T00:05:36.799" v="2811" actId="20577"/>
          <ac:spMkLst>
            <pc:docMk/>
            <pc:sldMk cId="548563175" sldId="339"/>
            <ac:spMk id="2" creationId="{8574D720-FFDE-DC23-44A5-9713C39CA4D4}"/>
          </ac:spMkLst>
        </pc:spChg>
      </pc:sldChg>
      <pc:sldChg chg="del">
        <pc:chgData name="Peter Jones" userId="0e2950338fd36735" providerId="LiveId" clId="{C7524AF4-2C93-4B57-A30C-2EBCB51379DF}" dt="2023-07-28T18:17:21.235" v="205" actId="47"/>
        <pc:sldMkLst>
          <pc:docMk/>
          <pc:sldMk cId="2432896899" sldId="339"/>
        </pc:sldMkLst>
      </pc:sldChg>
      <pc:sldChg chg="add del">
        <pc:chgData name="Peter Jones" userId="0e2950338fd36735" providerId="LiveId" clId="{C7524AF4-2C93-4B57-A30C-2EBCB51379DF}" dt="2023-08-04T13:07:12.687" v="4864" actId="47"/>
        <pc:sldMkLst>
          <pc:docMk/>
          <pc:sldMk cId="91873934" sldId="340"/>
        </pc:sldMkLst>
      </pc:sldChg>
      <pc:sldChg chg="del">
        <pc:chgData name="Peter Jones" userId="0e2950338fd36735" providerId="LiveId" clId="{C7524AF4-2C93-4B57-A30C-2EBCB51379DF}" dt="2023-07-28T18:17:21.424" v="206" actId="47"/>
        <pc:sldMkLst>
          <pc:docMk/>
          <pc:sldMk cId="184177969" sldId="340"/>
        </pc:sldMkLst>
      </pc:sldChg>
      <pc:sldChg chg="add del">
        <pc:chgData name="Peter Jones" userId="0e2950338fd36735" providerId="LiveId" clId="{C7524AF4-2C93-4B57-A30C-2EBCB51379DF}" dt="2023-08-04T13:07:21.048" v="4865" actId="47"/>
        <pc:sldMkLst>
          <pc:docMk/>
          <pc:sldMk cId="1666875454" sldId="341"/>
        </pc:sldMkLst>
      </pc:sldChg>
      <pc:sldChg chg="del">
        <pc:chgData name="Peter Jones" userId="0e2950338fd36735" providerId="LiveId" clId="{C7524AF4-2C93-4B57-A30C-2EBCB51379DF}" dt="2023-07-28T18:17:21.628" v="207" actId="47"/>
        <pc:sldMkLst>
          <pc:docMk/>
          <pc:sldMk cId="2065781718" sldId="341"/>
        </pc:sldMkLst>
      </pc:sldChg>
      <pc:sldChg chg="add del">
        <pc:chgData name="Peter Jones" userId="0e2950338fd36735" providerId="LiveId" clId="{C7524AF4-2C93-4B57-A30C-2EBCB51379DF}" dt="2023-08-04T13:07:24.320" v="4866" actId="47"/>
        <pc:sldMkLst>
          <pc:docMk/>
          <pc:sldMk cId="2594974792" sldId="342"/>
        </pc:sldMkLst>
      </pc:sldChg>
      <pc:sldChg chg="del">
        <pc:chgData name="Peter Jones" userId="0e2950338fd36735" providerId="LiveId" clId="{C7524AF4-2C93-4B57-A30C-2EBCB51379DF}" dt="2023-07-28T18:17:21.815" v="208" actId="47"/>
        <pc:sldMkLst>
          <pc:docMk/>
          <pc:sldMk cId="3535867796" sldId="342"/>
        </pc:sldMkLst>
      </pc:sldChg>
      <pc:sldChg chg="del">
        <pc:chgData name="Peter Jones" userId="0e2950338fd36735" providerId="LiveId" clId="{C7524AF4-2C93-4B57-A30C-2EBCB51379DF}" dt="2023-07-28T18:17:22.239" v="210" actId="47"/>
        <pc:sldMkLst>
          <pc:docMk/>
          <pc:sldMk cId="549027468" sldId="343"/>
        </pc:sldMkLst>
      </pc:sldChg>
      <pc:sldChg chg="add del">
        <pc:chgData name="Peter Jones" userId="0e2950338fd36735" providerId="LiveId" clId="{C7524AF4-2C93-4B57-A30C-2EBCB51379DF}" dt="2023-08-04T13:07:54.225" v="4880" actId="47"/>
        <pc:sldMkLst>
          <pc:docMk/>
          <pc:sldMk cId="3963174428" sldId="343"/>
        </pc:sldMkLst>
      </pc:sldChg>
      <pc:sldChg chg="add del">
        <pc:chgData name="Peter Jones" userId="0e2950338fd36735" providerId="LiveId" clId="{C7524AF4-2C93-4B57-A30C-2EBCB51379DF}" dt="2023-08-04T13:07:30.712" v="4867" actId="47"/>
        <pc:sldMkLst>
          <pc:docMk/>
          <pc:sldMk cId="864744326" sldId="344"/>
        </pc:sldMkLst>
      </pc:sldChg>
      <pc:sldChg chg="del">
        <pc:chgData name="Peter Jones" userId="0e2950338fd36735" providerId="LiveId" clId="{C7524AF4-2C93-4B57-A30C-2EBCB51379DF}" dt="2023-07-28T18:17:22.723" v="212" actId="47"/>
        <pc:sldMkLst>
          <pc:docMk/>
          <pc:sldMk cId="2658720785" sldId="344"/>
        </pc:sldMkLst>
      </pc:sldChg>
      <pc:sldChg chg="del">
        <pc:chgData name="Peter Jones" userId="0e2950338fd36735" providerId="LiveId" clId="{C7524AF4-2C93-4B57-A30C-2EBCB51379DF}" dt="2023-07-28T18:17:22.879" v="213" actId="47"/>
        <pc:sldMkLst>
          <pc:docMk/>
          <pc:sldMk cId="390362675" sldId="345"/>
        </pc:sldMkLst>
      </pc:sldChg>
      <pc:sldChg chg="add del">
        <pc:chgData name="Peter Jones" userId="0e2950338fd36735" providerId="LiveId" clId="{C7524AF4-2C93-4B57-A30C-2EBCB51379DF}" dt="2023-08-04T13:07:32.084" v="4868" actId="47"/>
        <pc:sldMkLst>
          <pc:docMk/>
          <pc:sldMk cId="3662627413" sldId="345"/>
        </pc:sldMkLst>
      </pc:sldChg>
      <pc:sldChg chg="addSp delSp modSp add del mod">
        <pc:chgData name="Peter Jones" userId="0e2950338fd36735" providerId="LiveId" clId="{C7524AF4-2C93-4B57-A30C-2EBCB51379DF}" dt="2023-08-04T13:07:34.308" v="4869" actId="47"/>
        <pc:sldMkLst>
          <pc:docMk/>
          <pc:sldMk cId="665722422" sldId="346"/>
        </pc:sldMkLst>
        <pc:spChg chg="add del mod">
          <ac:chgData name="Peter Jones" userId="0e2950338fd36735" providerId="LiveId" clId="{C7524AF4-2C93-4B57-A30C-2EBCB51379DF}" dt="2023-07-30T03:35:43.590" v="2711" actId="478"/>
          <ac:spMkLst>
            <pc:docMk/>
            <pc:sldMk cId="665722422" sldId="346"/>
            <ac:spMk id="3" creationId="{44B3F407-2E5A-99D2-884C-FDF017DB6F83}"/>
          </ac:spMkLst>
        </pc:spChg>
      </pc:sldChg>
      <pc:sldChg chg="del">
        <pc:chgData name="Peter Jones" userId="0e2950338fd36735" providerId="LiveId" clId="{C7524AF4-2C93-4B57-A30C-2EBCB51379DF}" dt="2023-07-28T18:17:23.193" v="214" actId="47"/>
        <pc:sldMkLst>
          <pc:docMk/>
          <pc:sldMk cId="1337357343" sldId="346"/>
        </pc:sldMkLst>
      </pc:sldChg>
      <pc:sldChg chg="del">
        <pc:chgData name="Peter Jones" userId="0e2950338fd36735" providerId="LiveId" clId="{C7524AF4-2C93-4B57-A30C-2EBCB51379DF}" dt="2023-07-28T18:17:23.476" v="215" actId="47"/>
        <pc:sldMkLst>
          <pc:docMk/>
          <pc:sldMk cId="1220312329" sldId="347"/>
        </pc:sldMkLst>
      </pc:sldChg>
      <pc:sldChg chg="add del">
        <pc:chgData name="Peter Jones" userId="0e2950338fd36735" providerId="LiveId" clId="{C7524AF4-2C93-4B57-A30C-2EBCB51379DF}" dt="2023-08-04T13:07:35.586" v="4870" actId="47"/>
        <pc:sldMkLst>
          <pc:docMk/>
          <pc:sldMk cId="1540917002" sldId="347"/>
        </pc:sldMkLst>
      </pc:sldChg>
      <pc:sldChg chg="add del">
        <pc:chgData name="Peter Jones" userId="0e2950338fd36735" providerId="LiveId" clId="{C7524AF4-2C93-4B57-A30C-2EBCB51379DF}" dt="2023-08-04T13:07:36.533" v="4871" actId="47"/>
        <pc:sldMkLst>
          <pc:docMk/>
          <pc:sldMk cId="1718715574" sldId="348"/>
        </pc:sldMkLst>
      </pc:sldChg>
      <pc:sldChg chg="del">
        <pc:chgData name="Peter Jones" userId="0e2950338fd36735" providerId="LiveId" clId="{C7524AF4-2C93-4B57-A30C-2EBCB51379DF}" dt="2023-07-28T18:17:23.853" v="216" actId="47"/>
        <pc:sldMkLst>
          <pc:docMk/>
          <pc:sldMk cId="2996360281" sldId="348"/>
        </pc:sldMkLst>
      </pc:sldChg>
      <pc:sldChg chg="del">
        <pc:chgData name="Peter Jones" userId="0e2950338fd36735" providerId="LiveId" clId="{C7524AF4-2C93-4B57-A30C-2EBCB51379DF}" dt="2023-07-28T18:17:24.088" v="217" actId="47"/>
        <pc:sldMkLst>
          <pc:docMk/>
          <pc:sldMk cId="802449259" sldId="349"/>
        </pc:sldMkLst>
      </pc:sldChg>
      <pc:sldChg chg="add del">
        <pc:chgData name="Peter Jones" userId="0e2950338fd36735" providerId="LiveId" clId="{C7524AF4-2C93-4B57-A30C-2EBCB51379DF}" dt="2023-08-04T13:07:37.382" v="4872" actId="47"/>
        <pc:sldMkLst>
          <pc:docMk/>
          <pc:sldMk cId="1088869220" sldId="349"/>
        </pc:sldMkLst>
      </pc:sldChg>
      <pc:sldChg chg="add del">
        <pc:chgData name="Peter Jones" userId="0e2950338fd36735" providerId="LiveId" clId="{C7524AF4-2C93-4B57-A30C-2EBCB51379DF}" dt="2023-08-04T13:07:38.397" v="4873" actId="47"/>
        <pc:sldMkLst>
          <pc:docMk/>
          <pc:sldMk cId="1213594261" sldId="350"/>
        </pc:sldMkLst>
      </pc:sldChg>
      <pc:sldChg chg="del">
        <pc:chgData name="Peter Jones" userId="0e2950338fd36735" providerId="LiveId" clId="{C7524AF4-2C93-4B57-A30C-2EBCB51379DF}" dt="2023-07-28T18:17:24.278" v="218" actId="47"/>
        <pc:sldMkLst>
          <pc:docMk/>
          <pc:sldMk cId="2978108693" sldId="350"/>
        </pc:sldMkLst>
      </pc:sldChg>
      <pc:sldChg chg="del">
        <pc:chgData name="Peter Jones" userId="0e2950338fd36735" providerId="LiveId" clId="{C7524AF4-2C93-4B57-A30C-2EBCB51379DF}" dt="2023-07-28T18:17:17.890" v="183" actId="47"/>
        <pc:sldMkLst>
          <pc:docMk/>
          <pc:sldMk cId="72819533" sldId="351"/>
        </pc:sldMkLst>
      </pc:sldChg>
      <pc:sldChg chg="add del">
        <pc:chgData name="Peter Jones" userId="0e2950338fd36735" providerId="LiveId" clId="{C7524AF4-2C93-4B57-A30C-2EBCB51379DF}" dt="2023-08-04T13:07:39.418" v="4874" actId="47"/>
        <pc:sldMkLst>
          <pc:docMk/>
          <pc:sldMk cId="1151582551" sldId="351"/>
        </pc:sldMkLst>
      </pc:sldChg>
      <pc:sldChg chg="add del">
        <pc:chgData name="Peter Jones" userId="0e2950338fd36735" providerId="LiveId" clId="{C7524AF4-2C93-4B57-A30C-2EBCB51379DF}" dt="2023-08-04T13:07:40.368" v="4875" actId="47"/>
        <pc:sldMkLst>
          <pc:docMk/>
          <pc:sldMk cId="2556880237" sldId="352"/>
        </pc:sldMkLst>
      </pc:sldChg>
      <pc:sldChg chg="del">
        <pc:chgData name="Peter Jones" userId="0e2950338fd36735" providerId="LiveId" clId="{C7524AF4-2C93-4B57-A30C-2EBCB51379DF}" dt="2023-07-28T18:17:19.375" v="194" actId="47"/>
        <pc:sldMkLst>
          <pc:docMk/>
          <pc:sldMk cId="3893865421" sldId="352"/>
        </pc:sldMkLst>
      </pc:sldChg>
      <pc:sldChg chg="del">
        <pc:chgData name="Peter Jones" userId="0e2950338fd36735" providerId="LiveId" clId="{C7524AF4-2C93-4B57-A30C-2EBCB51379DF}" dt="2023-07-28T18:17:18.781" v="191" actId="47"/>
        <pc:sldMkLst>
          <pc:docMk/>
          <pc:sldMk cId="347220953" sldId="353"/>
        </pc:sldMkLst>
      </pc:sldChg>
      <pc:sldChg chg="add del">
        <pc:chgData name="Peter Jones" userId="0e2950338fd36735" providerId="LiveId" clId="{C7524AF4-2C93-4B57-A30C-2EBCB51379DF}" dt="2023-08-04T13:07:41.316" v="4876" actId="47"/>
        <pc:sldMkLst>
          <pc:docMk/>
          <pc:sldMk cId="892948557" sldId="353"/>
        </pc:sldMkLst>
      </pc:sldChg>
      <pc:sldChg chg="add del">
        <pc:chgData name="Peter Jones" userId="0e2950338fd36735" providerId="LiveId" clId="{C7524AF4-2C93-4B57-A30C-2EBCB51379DF}" dt="2023-08-04T13:07:43.800" v="4877" actId="47"/>
        <pc:sldMkLst>
          <pc:docMk/>
          <pc:sldMk cId="427933226" sldId="354"/>
        </pc:sldMkLst>
      </pc:sldChg>
      <pc:sldChg chg="del">
        <pc:chgData name="Peter Jones" userId="0e2950338fd36735" providerId="LiveId" clId="{C7524AF4-2C93-4B57-A30C-2EBCB51379DF}" dt="2023-07-28T18:17:18.374" v="188" actId="47"/>
        <pc:sldMkLst>
          <pc:docMk/>
          <pc:sldMk cId="2601903573" sldId="354"/>
        </pc:sldMkLst>
      </pc:sldChg>
      <pc:sldChg chg="del">
        <pc:chgData name="Peter Jones" userId="0e2950338fd36735" providerId="LiveId" clId="{C7524AF4-2C93-4B57-A30C-2EBCB51379DF}" dt="2023-07-28T18:17:22.019" v="209" actId="47"/>
        <pc:sldMkLst>
          <pc:docMk/>
          <pc:sldMk cId="1695099932" sldId="355"/>
        </pc:sldMkLst>
      </pc:sldChg>
      <pc:sldChg chg="add del">
        <pc:chgData name="Peter Jones" userId="0e2950338fd36735" providerId="LiveId" clId="{C7524AF4-2C93-4B57-A30C-2EBCB51379DF}" dt="2023-08-04T13:07:44.680" v="4878" actId="47"/>
        <pc:sldMkLst>
          <pc:docMk/>
          <pc:sldMk cId="2694297179" sldId="355"/>
        </pc:sldMkLst>
      </pc:sldChg>
      <pc:sldChg chg="del">
        <pc:chgData name="Peter Jones" userId="0e2950338fd36735" providerId="LiveId" clId="{C7524AF4-2C93-4B57-A30C-2EBCB51379DF}" dt="2023-07-28T18:17:20.015" v="198" actId="47"/>
        <pc:sldMkLst>
          <pc:docMk/>
          <pc:sldMk cId="953680848" sldId="356"/>
        </pc:sldMkLst>
      </pc:sldChg>
      <pc:sldChg chg="add del">
        <pc:chgData name="Peter Jones" userId="0e2950338fd36735" providerId="LiveId" clId="{C7524AF4-2C93-4B57-A30C-2EBCB51379DF}" dt="2023-08-04T13:07:45.734" v="4879" actId="47"/>
        <pc:sldMkLst>
          <pc:docMk/>
          <pc:sldMk cId="4019489005" sldId="356"/>
        </pc:sldMkLst>
      </pc:sldChg>
      <pc:sldChg chg="addSp delSp modSp add mod ord modAnim">
        <pc:chgData name="Peter Jones" userId="0e2950338fd36735" providerId="LiveId" clId="{C7524AF4-2C93-4B57-A30C-2EBCB51379DF}" dt="2023-08-04T14:16:11.747" v="5321"/>
        <pc:sldMkLst>
          <pc:docMk/>
          <pc:sldMk cId="226379178" sldId="357"/>
        </pc:sldMkLst>
        <pc:spChg chg="add mod">
          <ac:chgData name="Peter Jones" userId="0e2950338fd36735" providerId="LiveId" clId="{C7524AF4-2C93-4B57-A30C-2EBCB51379DF}" dt="2023-08-04T04:49:43.877" v="3152" actId="403"/>
          <ac:spMkLst>
            <pc:docMk/>
            <pc:sldMk cId="226379178" sldId="357"/>
            <ac:spMk id="2" creationId="{0821D14F-D0F7-D402-146C-90C11DBCBCAF}"/>
          </ac:spMkLst>
        </pc:spChg>
        <pc:spChg chg="del mod">
          <ac:chgData name="Peter Jones" userId="0e2950338fd36735" providerId="LiveId" clId="{C7524AF4-2C93-4B57-A30C-2EBCB51379DF}" dt="2023-08-04T04:49:20.928" v="3146" actId="478"/>
          <ac:spMkLst>
            <pc:docMk/>
            <pc:sldMk cId="226379178" sldId="357"/>
            <ac:spMk id="3" creationId="{317A5CD0-4A38-CC5E-0432-991E165405D7}"/>
          </ac:spMkLst>
        </pc:spChg>
        <pc:spChg chg="add mod">
          <ac:chgData name="Peter Jones" userId="0e2950338fd36735" providerId="LiveId" clId="{C7524AF4-2C93-4B57-A30C-2EBCB51379DF}" dt="2023-08-04T05:07:56.689" v="3303" actId="164"/>
          <ac:spMkLst>
            <pc:docMk/>
            <pc:sldMk cId="226379178" sldId="357"/>
            <ac:spMk id="5" creationId="{3DB0C040-50AF-E950-E6F9-B828535D78E3}"/>
          </ac:spMkLst>
        </pc:spChg>
        <pc:spChg chg="add del mod">
          <ac:chgData name="Peter Jones" userId="0e2950338fd36735" providerId="LiveId" clId="{C7524AF4-2C93-4B57-A30C-2EBCB51379DF}" dt="2023-08-04T04:58:42.235" v="3185" actId="478"/>
          <ac:spMkLst>
            <pc:docMk/>
            <pc:sldMk cId="226379178" sldId="357"/>
            <ac:spMk id="6" creationId="{A940CE70-ED4E-97A1-A60B-0888D15677AA}"/>
          </ac:spMkLst>
        </pc:spChg>
        <pc:spChg chg="add mod">
          <ac:chgData name="Peter Jones" userId="0e2950338fd36735" providerId="LiveId" clId="{C7524AF4-2C93-4B57-A30C-2EBCB51379DF}" dt="2023-08-04T05:07:56.689" v="3303" actId="164"/>
          <ac:spMkLst>
            <pc:docMk/>
            <pc:sldMk cId="226379178" sldId="357"/>
            <ac:spMk id="7" creationId="{56714546-72C9-1F06-97AD-A685BF2FE204}"/>
          </ac:spMkLst>
        </pc:spChg>
        <pc:grpChg chg="add mod">
          <ac:chgData name="Peter Jones" userId="0e2950338fd36735" providerId="LiveId" clId="{C7524AF4-2C93-4B57-A30C-2EBCB51379DF}" dt="2023-08-04T05:07:56.689" v="3303" actId="164"/>
          <ac:grpSpMkLst>
            <pc:docMk/>
            <pc:sldMk cId="226379178" sldId="357"/>
            <ac:grpSpMk id="11" creationId="{E94AF04A-4027-531B-D024-5F8CC2D9D20E}"/>
          </ac:grpSpMkLst>
        </pc:grpChg>
      </pc:sldChg>
      <pc:sldChg chg="del">
        <pc:chgData name="Peter Jones" userId="0e2950338fd36735" providerId="LiveId" clId="{C7524AF4-2C93-4B57-A30C-2EBCB51379DF}" dt="2023-07-28T18:17:17.124" v="180" actId="47"/>
        <pc:sldMkLst>
          <pc:docMk/>
          <pc:sldMk cId="2272632743" sldId="357"/>
        </pc:sldMkLst>
      </pc:sldChg>
      <pc:sldChg chg="modSp add del mod">
        <pc:chgData name="Peter Jones" userId="0e2950338fd36735" providerId="LiveId" clId="{C7524AF4-2C93-4B57-A30C-2EBCB51379DF}" dt="2023-08-04T06:05:59.202" v="3781" actId="47"/>
        <pc:sldMkLst>
          <pc:docMk/>
          <pc:sldMk cId="226406869" sldId="358"/>
        </pc:sldMkLst>
        <pc:spChg chg="mod">
          <ac:chgData name="Peter Jones" userId="0e2950338fd36735" providerId="LiveId" clId="{C7524AF4-2C93-4B57-A30C-2EBCB51379DF}" dt="2023-07-28T19:20:26.555" v="894" actId="207"/>
          <ac:spMkLst>
            <pc:docMk/>
            <pc:sldMk cId="226406869" sldId="358"/>
            <ac:spMk id="3" creationId="{317A5CD0-4A38-CC5E-0432-991E165405D7}"/>
          </ac:spMkLst>
        </pc:spChg>
      </pc:sldChg>
      <pc:sldChg chg="del">
        <pc:chgData name="Peter Jones" userId="0e2950338fd36735" providerId="LiveId" clId="{C7524AF4-2C93-4B57-A30C-2EBCB51379DF}" dt="2023-07-28T18:17:16.717" v="178" actId="47"/>
        <pc:sldMkLst>
          <pc:docMk/>
          <pc:sldMk cId="3927809089" sldId="358"/>
        </pc:sldMkLst>
      </pc:sldChg>
      <pc:sldChg chg="delSp modSp add del mod">
        <pc:chgData name="Peter Jones" userId="0e2950338fd36735" providerId="LiveId" clId="{C7524AF4-2C93-4B57-A30C-2EBCB51379DF}" dt="2023-08-04T14:01:40.580" v="5254" actId="47"/>
        <pc:sldMkLst>
          <pc:docMk/>
          <pc:sldMk cId="439118154" sldId="359"/>
        </pc:sldMkLst>
        <pc:spChg chg="del mod">
          <ac:chgData name="Peter Jones" userId="0e2950338fd36735" providerId="LiveId" clId="{C7524AF4-2C93-4B57-A30C-2EBCB51379DF}" dt="2023-08-04T05:01:29.910" v="3302" actId="478"/>
          <ac:spMkLst>
            <pc:docMk/>
            <pc:sldMk cId="439118154" sldId="359"/>
            <ac:spMk id="5" creationId="{1C32A9D6-AD23-F3DB-2469-29170B2387E9}"/>
          </ac:spMkLst>
        </pc:spChg>
      </pc:sldChg>
      <pc:sldChg chg="del">
        <pc:chgData name="Peter Jones" userId="0e2950338fd36735" providerId="LiveId" clId="{C7524AF4-2C93-4B57-A30C-2EBCB51379DF}" dt="2023-07-28T18:17:16.906" v="179" actId="47"/>
        <pc:sldMkLst>
          <pc:docMk/>
          <pc:sldMk cId="2264059432" sldId="359"/>
        </pc:sldMkLst>
      </pc:sldChg>
      <pc:sldChg chg="addSp delSp modSp add mod delAnim modAnim">
        <pc:chgData name="Peter Jones" userId="0e2950338fd36735" providerId="LiveId" clId="{C7524AF4-2C93-4B57-A30C-2EBCB51379DF}" dt="2023-08-04T14:20:21.745" v="5392"/>
        <pc:sldMkLst>
          <pc:docMk/>
          <pc:sldMk cId="1174492913" sldId="360"/>
        </pc:sldMkLst>
        <pc:spChg chg="add mod">
          <ac:chgData name="Peter Jones" userId="0e2950338fd36735" providerId="LiveId" clId="{C7524AF4-2C93-4B57-A30C-2EBCB51379DF}" dt="2023-08-04T14:01:20.804" v="5252" actId="1035"/>
          <ac:spMkLst>
            <pc:docMk/>
            <pc:sldMk cId="1174492913" sldId="360"/>
            <ac:spMk id="3" creationId="{E201ADD3-D61D-52B9-10C5-2B973E46AD95}"/>
          </ac:spMkLst>
        </pc:spChg>
        <pc:spChg chg="mod">
          <ac:chgData name="Peter Jones" userId="0e2950338fd36735" providerId="LiveId" clId="{C7524AF4-2C93-4B57-A30C-2EBCB51379DF}" dt="2023-08-04T14:00:13.465" v="5233" actId="1038"/>
          <ac:spMkLst>
            <pc:docMk/>
            <pc:sldMk cId="1174492913" sldId="360"/>
            <ac:spMk id="5" creationId="{1C32A9D6-AD23-F3DB-2469-29170B2387E9}"/>
          </ac:spMkLst>
        </pc:spChg>
        <pc:spChg chg="add mod">
          <ac:chgData name="Peter Jones" userId="0e2950338fd36735" providerId="LiveId" clId="{C7524AF4-2C93-4B57-A30C-2EBCB51379DF}" dt="2023-07-28T20:51:53.565" v="1906" actId="164"/>
          <ac:spMkLst>
            <pc:docMk/>
            <pc:sldMk cId="1174492913" sldId="360"/>
            <ac:spMk id="21" creationId="{B4428238-B9D8-E008-3802-34CF11EA4D3C}"/>
          </ac:spMkLst>
        </pc:spChg>
        <pc:spChg chg="add mod">
          <ac:chgData name="Peter Jones" userId="0e2950338fd36735" providerId="LiveId" clId="{C7524AF4-2C93-4B57-A30C-2EBCB51379DF}" dt="2023-07-28T20:51:53.565" v="1906" actId="164"/>
          <ac:spMkLst>
            <pc:docMk/>
            <pc:sldMk cId="1174492913" sldId="360"/>
            <ac:spMk id="22" creationId="{7C11526E-AC1C-BD76-176B-34857D7971C4}"/>
          </ac:spMkLst>
        </pc:spChg>
        <pc:spChg chg="add mod">
          <ac:chgData name="Peter Jones" userId="0e2950338fd36735" providerId="LiveId" clId="{C7524AF4-2C93-4B57-A30C-2EBCB51379DF}" dt="2023-08-04T14:20:19.020" v="5391" actId="14100"/>
          <ac:spMkLst>
            <pc:docMk/>
            <pc:sldMk cId="1174492913" sldId="360"/>
            <ac:spMk id="23" creationId="{F58F00FC-3473-744D-DD80-F6803CEC3F5B}"/>
          </ac:spMkLst>
        </pc:spChg>
        <pc:grpChg chg="add del mod">
          <ac:chgData name="Peter Jones" userId="0e2950338fd36735" providerId="LiveId" clId="{C7524AF4-2C93-4B57-A30C-2EBCB51379DF}" dt="2023-08-04T13:59:51.056" v="5227" actId="478"/>
          <ac:grpSpMkLst>
            <pc:docMk/>
            <pc:sldMk cId="1174492913" sldId="360"/>
            <ac:grpSpMk id="25" creationId="{99D87691-B663-6E1F-121F-9D4F637909CF}"/>
          </ac:grpSpMkLst>
        </pc:grpChg>
        <pc:cxnChg chg="add mod">
          <ac:chgData name="Peter Jones" userId="0e2950338fd36735" providerId="LiveId" clId="{C7524AF4-2C93-4B57-A30C-2EBCB51379DF}" dt="2023-08-04T13:59:51.056" v="5227" actId="478"/>
          <ac:cxnSpMkLst>
            <pc:docMk/>
            <pc:sldMk cId="1174492913" sldId="360"/>
            <ac:cxnSpMk id="24" creationId="{6A90575B-45C0-8682-81D2-BA149312485A}"/>
          </ac:cxnSpMkLst>
        </pc:cxnChg>
      </pc:sldChg>
      <pc:sldChg chg="del">
        <pc:chgData name="Peter Jones" userId="0e2950338fd36735" providerId="LiveId" clId="{C7524AF4-2C93-4B57-A30C-2EBCB51379DF}" dt="2023-07-28T18:17:20.390" v="200" actId="47"/>
        <pc:sldMkLst>
          <pc:docMk/>
          <pc:sldMk cId="3634245616" sldId="360"/>
        </pc:sldMkLst>
      </pc:sldChg>
      <pc:sldChg chg="del">
        <pc:chgData name="Peter Jones" userId="0e2950338fd36735" providerId="LiveId" clId="{C7524AF4-2C93-4B57-A30C-2EBCB51379DF}" dt="2023-07-28T18:17:20.515" v="201" actId="47"/>
        <pc:sldMkLst>
          <pc:docMk/>
          <pc:sldMk cId="2819289636" sldId="361"/>
        </pc:sldMkLst>
      </pc:sldChg>
      <pc:sldChg chg="add del">
        <pc:chgData name="Peter Jones" userId="0e2950338fd36735" providerId="LiveId" clId="{C7524AF4-2C93-4B57-A30C-2EBCB51379DF}" dt="2023-08-04T06:32:33.036" v="4071" actId="47"/>
        <pc:sldMkLst>
          <pc:docMk/>
          <pc:sldMk cId="4057041668" sldId="361"/>
        </pc:sldMkLst>
      </pc:sldChg>
      <pc:sldChg chg="addSp delSp modSp add mod">
        <pc:chgData name="Peter Jones" userId="0e2950338fd36735" providerId="LiveId" clId="{C7524AF4-2C93-4B57-A30C-2EBCB51379DF}" dt="2023-08-04T13:13:12.617" v="4958"/>
        <pc:sldMkLst>
          <pc:docMk/>
          <pc:sldMk cId="798790882" sldId="362"/>
        </pc:sldMkLst>
        <pc:spChg chg="add mod">
          <ac:chgData name="Peter Jones" userId="0e2950338fd36735" providerId="LiveId" clId="{C7524AF4-2C93-4B57-A30C-2EBCB51379DF}" dt="2023-08-04T06:32:13.228" v="4069"/>
          <ac:spMkLst>
            <pc:docMk/>
            <pc:sldMk cId="798790882" sldId="362"/>
            <ac:spMk id="2" creationId="{802F8211-9DEE-59A5-65DB-3C45CC4358E3}"/>
          </ac:spMkLst>
        </pc:spChg>
        <pc:spChg chg="mod">
          <ac:chgData name="Peter Jones" userId="0e2950338fd36735" providerId="LiveId" clId="{C7524AF4-2C93-4B57-A30C-2EBCB51379DF}" dt="2023-08-04T06:32:10.034" v="4068" actId="1036"/>
          <ac:spMkLst>
            <pc:docMk/>
            <pc:sldMk cId="798790882" sldId="362"/>
            <ac:spMk id="3" creationId="{400BF86F-ACF0-7DA3-5A9C-C6ACB4226B91}"/>
          </ac:spMkLst>
        </pc:spChg>
        <pc:spChg chg="add del mod">
          <ac:chgData name="Peter Jones" userId="0e2950338fd36735" providerId="LiveId" clId="{C7524AF4-2C93-4B57-A30C-2EBCB51379DF}" dt="2023-07-28T23:26:36.402" v="2159" actId="478"/>
          <ac:spMkLst>
            <pc:docMk/>
            <pc:sldMk cId="798790882" sldId="362"/>
            <ac:spMk id="6" creationId="{D5B686FA-B4BC-ACBB-B20A-F178D5A21B14}"/>
          </ac:spMkLst>
        </pc:spChg>
        <pc:cxnChg chg="add mod">
          <ac:chgData name="Peter Jones" userId="0e2950338fd36735" providerId="LiveId" clId="{C7524AF4-2C93-4B57-A30C-2EBCB51379DF}" dt="2023-08-04T13:13:12.617" v="4958"/>
          <ac:cxnSpMkLst>
            <pc:docMk/>
            <pc:sldMk cId="798790882" sldId="362"/>
            <ac:cxnSpMk id="6" creationId="{F2F17676-58D4-40E5-7412-C158B0F87664}"/>
          </ac:cxnSpMkLst>
        </pc:cxnChg>
        <pc:cxnChg chg="add mod">
          <ac:chgData name="Peter Jones" userId="0e2950338fd36735" providerId="LiveId" clId="{C7524AF4-2C93-4B57-A30C-2EBCB51379DF}" dt="2023-08-04T13:13:12.617" v="4958"/>
          <ac:cxnSpMkLst>
            <pc:docMk/>
            <pc:sldMk cId="798790882" sldId="362"/>
            <ac:cxnSpMk id="7" creationId="{466A5FF7-0F96-8B95-1094-BE5074D1A996}"/>
          </ac:cxnSpMkLst>
        </pc:cxnChg>
      </pc:sldChg>
      <pc:sldChg chg="del">
        <pc:chgData name="Peter Jones" userId="0e2950338fd36735" providerId="LiveId" clId="{C7524AF4-2C93-4B57-A30C-2EBCB51379DF}" dt="2023-07-28T18:17:20.734" v="202" actId="47"/>
        <pc:sldMkLst>
          <pc:docMk/>
          <pc:sldMk cId="1335159833" sldId="362"/>
        </pc:sldMkLst>
      </pc:sldChg>
      <pc:sldChg chg="del">
        <pc:chgData name="Peter Jones" userId="0e2950338fd36735" providerId="LiveId" clId="{C7524AF4-2C93-4B57-A30C-2EBCB51379DF}" dt="2023-07-28T18:17:22.442" v="211" actId="47"/>
        <pc:sldMkLst>
          <pc:docMk/>
          <pc:sldMk cId="1494290304" sldId="363"/>
        </pc:sldMkLst>
      </pc:sldChg>
      <pc:sldChg chg="addSp delSp modSp add del mod modAnim">
        <pc:chgData name="Peter Jones" userId="0e2950338fd36735" providerId="LiveId" clId="{C7524AF4-2C93-4B57-A30C-2EBCB51379DF}" dt="2023-08-04T06:34:34.864" v="4072" actId="47"/>
        <pc:sldMkLst>
          <pc:docMk/>
          <pc:sldMk cId="3909736584" sldId="363"/>
        </pc:sldMkLst>
        <pc:spChg chg="mod">
          <ac:chgData name="Peter Jones" userId="0e2950338fd36735" providerId="LiveId" clId="{C7524AF4-2C93-4B57-A30C-2EBCB51379DF}" dt="2023-07-28T23:29:14.697" v="2171" actId="123"/>
          <ac:spMkLst>
            <pc:docMk/>
            <pc:sldMk cId="3909736584" sldId="363"/>
            <ac:spMk id="3" creationId="{400BF86F-ACF0-7DA3-5A9C-C6ACB4226B91}"/>
          </ac:spMkLst>
        </pc:spChg>
        <pc:spChg chg="add del mod">
          <ac:chgData name="Peter Jones" userId="0e2950338fd36735" providerId="LiveId" clId="{C7524AF4-2C93-4B57-A30C-2EBCB51379DF}" dt="2023-07-28T23:32:22.748" v="2191" actId="478"/>
          <ac:spMkLst>
            <pc:docMk/>
            <pc:sldMk cId="3909736584" sldId="363"/>
            <ac:spMk id="6" creationId="{6758A993-A15B-7ECB-7156-FE1171BB4C32}"/>
          </ac:spMkLst>
        </pc:spChg>
        <pc:spChg chg="add mod">
          <ac:chgData name="Peter Jones" userId="0e2950338fd36735" providerId="LiveId" clId="{C7524AF4-2C93-4B57-A30C-2EBCB51379DF}" dt="2023-07-28T23:34:43.623" v="2243" actId="164"/>
          <ac:spMkLst>
            <pc:docMk/>
            <pc:sldMk cId="3909736584" sldId="363"/>
            <ac:spMk id="11" creationId="{2915EEC2-B108-993F-12A3-CE5C90B9881B}"/>
          </ac:spMkLst>
        </pc:spChg>
        <pc:spChg chg="add mod">
          <ac:chgData name="Peter Jones" userId="0e2950338fd36735" providerId="LiveId" clId="{C7524AF4-2C93-4B57-A30C-2EBCB51379DF}" dt="2023-07-28T23:34:43.623" v="2243" actId="164"/>
          <ac:spMkLst>
            <pc:docMk/>
            <pc:sldMk cId="3909736584" sldId="363"/>
            <ac:spMk id="12" creationId="{6B45CA65-AB24-6D9D-B7A9-60A488872065}"/>
          </ac:spMkLst>
        </pc:spChg>
        <pc:grpChg chg="add mod">
          <ac:chgData name="Peter Jones" userId="0e2950338fd36735" providerId="LiveId" clId="{C7524AF4-2C93-4B57-A30C-2EBCB51379DF}" dt="2023-07-28T23:34:43.623" v="2243" actId="164"/>
          <ac:grpSpMkLst>
            <pc:docMk/>
            <pc:sldMk cId="3909736584" sldId="363"/>
            <ac:grpSpMk id="15" creationId="{6DB420EC-3431-EA33-B1E7-D65CE12A7000}"/>
          </ac:grpSpMkLst>
        </pc:grpChg>
        <pc:picChg chg="mod">
          <ac:chgData name="Peter Jones" userId="0e2950338fd36735" providerId="LiveId" clId="{C7524AF4-2C93-4B57-A30C-2EBCB51379DF}" dt="2023-07-28T23:32:04.585" v="2187" actId="1076"/>
          <ac:picMkLst>
            <pc:docMk/>
            <pc:sldMk cId="3909736584" sldId="363"/>
            <ac:picMk id="5" creationId="{0912E48C-B281-7BA7-6B0B-538017267275}"/>
          </ac:picMkLst>
        </pc:picChg>
        <pc:cxnChg chg="add mod">
          <ac:chgData name="Peter Jones" userId="0e2950338fd36735" providerId="LiveId" clId="{C7524AF4-2C93-4B57-A30C-2EBCB51379DF}" dt="2023-07-28T23:34:43.623" v="2243" actId="164"/>
          <ac:cxnSpMkLst>
            <pc:docMk/>
            <pc:sldMk cId="3909736584" sldId="363"/>
            <ac:cxnSpMk id="14" creationId="{58620DF1-64FE-6003-06CF-F32CFD54C3AE}"/>
          </ac:cxnSpMkLst>
        </pc:cxnChg>
      </pc:sldChg>
      <pc:sldChg chg="addSp delSp modSp add mod">
        <pc:chgData name="Peter Jones" userId="0e2950338fd36735" providerId="LiveId" clId="{C7524AF4-2C93-4B57-A30C-2EBCB51379DF}" dt="2023-08-04T13:14:19.708" v="5017" actId="1076"/>
        <pc:sldMkLst>
          <pc:docMk/>
          <pc:sldMk cId="245669562" sldId="364"/>
        </pc:sldMkLst>
        <pc:spChg chg="del">
          <ac:chgData name="Peter Jones" userId="0e2950338fd36735" providerId="LiveId" clId="{C7524AF4-2C93-4B57-A30C-2EBCB51379DF}" dt="2023-08-04T13:14:05.167" v="5014" actId="478"/>
          <ac:spMkLst>
            <pc:docMk/>
            <pc:sldMk cId="245669562" sldId="364"/>
            <ac:spMk id="2" creationId="{2673E73A-6AC6-9E00-B0F5-97B164F7A2D7}"/>
          </ac:spMkLst>
        </pc:spChg>
        <pc:spChg chg="add mod">
          <ac:chgData name="Peter Jones" userId="0e2950338fd36735" providerId="LiveId" clId="{C7524AF4-2C93-4B57-A30C-2EBCB51379DF}" dt="2023-08-04T13:14:19.708" v="5017" actId="1076"/>
          <ac:spMkLst>
            <pc:docMk/>
            <pc:sldMk cId="245669562" sldId="364"/>
            <ac:spMk id="3" creationId="{93504FDD-01C2-1BEF-4350-42EE8DDD2613}"/>
          </ac:spMkLst>
        </pc:spChg>
        <pc:spChg chg="add mod">
          <ac:chgData name="Peter Jones" userId="0e2950338fd36735" providerId="LiveId" clId="{C7524AF4-2C93-4B57-A30C-2EBCB51379DF}" dt="2023-07-28T23:56:07.747" v="2310" actId="123"/>
          <ac:spMkLst>
            <pc:docMk/>
            <pc:sldMk cId="245669562" sldId="364"/>
            <ac:spMk id="5" creationId="{E2C2BAB6-58A7-9DB2-BDCE-81492720AF61}"/>
          </ac:spMkLst>
        </pc:spChg>
        <pc:spChg chg="add del">
          <ac:chgData name="Peter Jones" userId="0e2950338fd36735" providerId="LiveId" clId="{C7524AF4-2C93-4B57-A30C-2EBCB51379DF}" dt="2023-07-29T00:13:25.411" v="2312" actId="478"/>
          <ac:spMkLst>
            <pc:docMk/>
            <pc:sldMk cId="245669562" sldId="364"/>
            <ac:spMk id="6" creationId="{7A2BF283-BC89-B1A9-386A-6664A066EB25}"/>
          </ac:spMkLst>
        </pc:spChg>
        <pc:picChg chg="add mod">
          <ac:chgData name="Peter Jones" userId="0e2950338fd36735" providerId="LiveId" clId="{C7524AF4-2C93-4B57-A30C-2EBCB51379DF}" dt="2023-07-29T00:13:50.795" v="2328" actId="14100"/>
          <ac:picMkLst>
            <pc:docMk/>
            <pc:sldMk cId="245669562" sldId="364"/>
            <ac:picMk id="7" creationId="{4FCB00A3-0F6C-B989-EF30-2B38D89297FD}"/>
          </ac:picMkLst>
        </pc:picChg>
        <pc:picChg chg="del">
          <ac:chgData name="Peter Jones" userId="0e2950338fd36735" providerId="LiveId" clId="{C7524AF4-2C93-4B57-A30C-2EBCB51379DF}" dt="2023-07-28T23:54:47.003" v="2286" actId="478"/>
          <ac:picMkLst>
            <pc:docMk/>
            <pc:sldMk cId="245669562" sldId="364"/>
            <ac:picMk id="4098" creationId="{591D236E-29C3-30E6-E08A-413C1963C0F2}"/>
          </ac:picMkLst>
        </pc:picChg>
      </pc:sldChg>
      <pc:sldChg chg="del">
        <pc:chgData name="Peter Jones" userId="0e2950338fd36735" providerId="LiveId" clId="{C7524AF4-2C93-4B57-A30C-2EBCB51379DF}" dt="2023-07-28T18:17:17.983" v="185" actId="47"/>
        <pc:sldMkLst>
          <pc:docMk/>
          <pc:sldMk cId="2279880368" sldId="364"/>
        </pc:sldMkLst>
      </pc:sldChg>
      <pc:sldChg chg="del">
        <pc:chgData name="Peter Jones" userId="0e2950338fd36735" providerId="LiveId" clId="{C7524AF4-2C93-4B57-A30C-2EBCB51379DF}" dt="2023-07-28T18:17:19.671" v="196" actId="47"/>
        <pc:sldMkLst>
          <pc:docMk/>
          <pc:sldMk cId="2195890729" sldId="365"/>
        </pc:sldMkLst>
      </pc:sldChg>
      <pc:sldChg chg="addSp delSp modSp add mod">
        <pc:chgData name="Peter Jones" userId="0e2950338fd36735" providerId="LiveId" clId="{C7524AF4-2C93-4B57-A30C-2EBCB51379DF}" dt="2023-08-04T13:14:42.344" v="5019"/>
        <pc:sldMkLst>
          <pc:docMk/>
          <pc:sldMk cId="4181744828" sldId="365"/>
        </pc:sldMkLst>
        <pc:spChg chg="del">
          <ac:chgData name="Peter Jones" userId="0e2950338fd36735" providerId="LiveId" clId="{C7524AF4-2C93-4B57-A30C-2EBCB51379DF}" dt="2023-08-04T13:14:39.402" v="5018" actId="478"/>
          <ac:spMkLst>
            <pc:docMk/>
            <pc:sldMk cId="4181744828" sldId="365"/>
            <ac:spMk id="2" creationId="{2673E73A-6AC6-9E00-B0F5-97B164F7A2D7}"/>
          </ac:spMkLst>
        </pc:spChg>
        <pc:spChg chg="add mod">
          <ac:chgData name="Peter Jones" userId="0e2950338fd36735" providerId="LiveId" clId="{C7524AF4-2C93-4B57-A30C-2EBCB51379DF}" dt="2023-08-04T13:14:42.344" v="5019"/>
          <ac:spMkLst>
            <pc:docMk/>
            <pc:sldMk cId="4181744828" sldId="365"/>
            <ac:spMk id="3" creationId="{9440BD7B-54C5-54BB-5E1D-201F73E0B0DF}"/>
          </ac:spMkLst>
        </pc:spChg>
        <pc:spChg chg="del">
          <ac:chgData name="Peter Jones" userId="0e2950338fd36735" providerId="LiveId" clId="{C7524AF4-2C93-4B57-A30C-2EBCB51379DF}" dt="2023-07-29T00:21:07.892" v="2331" actId="478"/>
          <ac:spMkLst>
            <pc:docMk/>
            <pc:sldMk cId="4181744828" sldId="365"/>
            <ac:spMk id="5" creationId="{E2C2BAB6-58A7-9DB2-BDCE-81492720AF61}"/>
          </ac:spMkLst>
        </pc:spChg>
        <pc:spChg chg="add mod">
          <ac:chgData name="Peter Jones" userId="0e2950338fd36735" providerId="LiveId" clId="{C7524AF4-2C93-4B57-A30C-2EBCB51379DF}" dt="2023-07-29T00:24:31.600" v="2397" actId="403"/>
          <ac:spMkLst>
            <pc:docMk/>
            <pc:sldMk cId="4181744828" sldId="365"/>
            <ac:spMk id="6" creationId="{6BB15830-42C1-2B32-CF3F-9D7CFFA93781}"/>
          </ac:spMkLst>
        </pc:spChg>
        <pc:spChg chg="add mod">
          <ac:chgData name="Peter Jones" userId="0e2950338fd36735" providerId="LiveId" clId="{C7524AF4-2C93-4B57-A30C-2EBCB51379DF}" dt="2023-07-29T00:24:39.149" v="2413" actId="1035"/>
          <ac:spMkLst>
            <pc:docMk/>
            <pc:sldMk cId="4181744828" sldId="365"/>
            <ac:spMk id="12" creationId="{CABA1899-D9CB-93D8-C935-144DFDC7A985}"/>
          </ac:spMkLst>
        </pc:spChg>
        <pc:picChg chg="del">
          <ac:chgData name="Peter Jones" userId="0e2950338fd36735" providerId="LiveId" clId="{C7524AF4-2C93-4B57-A30C-2EBCB51379DF}" dt="2023-07-29T00:21:04.126" v="2330" actId="478"/>
          <ac:picMkLst>
            <pc:docMk/>
            <pc:sldMk cId="4181744828" sldId="365"/>
            <ac:picMk id="7" creationId="{4FCB00A3-0F6C-B989-EF30-2B38D89297FD}"/>
          </ac:picMkLst>
        </pc:picChg>
      </pc:sldChg>
      <pc:sldChg chg="del">
        <pc:chgData name="Peter Jones" userId="0e2950338fd36735" providerId="LiveId" clId="{C7524AF4-2C93-4B57-A30C-2EBCB51379DF}" dt="2023-07-28T18:17:18.015" v="186" actId="47"/>
        <pc:sldMkLst>
          <pc:docMk/>
          <pc:sldMk cId="1050169617" sldId="366"/>
        </pc:sldMkLst>
      </pc:sldChg>
      <pc:sldChg chg="addSp delSp modSp add mod">
        <pc:chgData name="Peter Jones" userId="0e2950338fd36735" providerId="LiveId" clId="{C7524AF4-2C93-4B57-A30C-2EBCB51379DF}" dt="2023-08-04T13:15:06.687" v="5021"/>
        <pc:sldMkLst>
          <pc:docMk/>
          <pc:sldMk cId="2630639993" sldId="366"/>
        </pc:sldMkLst>
        <pc:spChg chg="del">
          <ac:chgData name="Peter Jones" userId="0e2950338fd36735" providerId="LiveId" clId="{C7524AF4-2C93-4B57-A30C-2EBCB51379DF}" dt="2023-08-04T13:15:02.952" v="5020" actId="478"/>
          <ac:spMkLst>
            <pc:docMk/>
            <pc:sldMk cId="2630639993" sldId="366"/>
            <ac:spMk id="2" creationId="{2673E73A-6AC6-9E00-B0F5-97B164F7A2D7}"/>
          </ac:spMkLst>
        </pc:spChg>
        <pc:spChg chg="add mod">
          <ac:chgData name="Peter Jones" userId="0e2950338fd36735" providerId="LiveId" clId="{C7524AF4-2C93-4B57-A30C-2EBCB51379DF}" dt="2023-08-04T13:15:06.687" v="5021"/>
          <ac:spMkLst>
            <pc:docMk/>
            <pc:sldMk cId="2630639993" sldId="366"/>
            <ac:spMk id="3" creationId="{9F4DFA65-1E4D-906F-A45E-ACD73C47698C}"/>
          </ac:spMkLst>
        </pc:spChg>
        <pc:spChg chg="mod">
          <ac:chgData name="Peter Jones" userId="0e2950338fd36735" providerId="LiveId" clId="{C7524AF4-2C93-4B57-A30C-2EBCB51379DF}" dt="2023-08-04T06:40:08.910" v="4075" actId="20577"/>
          <ac:spMkLst>
            <pc:docMk/>
            <pc:sldMk cId="2630639993" sldId="366"/>
            <ac:spMk id="6" creationId="{6BB15830-42C1-2B32-CF3F-9D7CFFA93781}"/>
          </ac:spMkLst>
        </pc:spChg>
        <pc:spChg chg="del">
          <ac:chgData name="Peter Jones" userId="0e2950338fd36735" providerId="LiveId" clId="{C7524AF4-2C93-4B57-A30C-2EBCB51379DF}" dt="2023-07-29T00:54:05.169" v="2415" actId="478"/>
          <ac:spMkLst>
            <pc:docMk/>
            <pc:sldMk cId="2630639993" sldId="366"/>
            <ac:spMk id="12" creationId="{CABA1899-D9CB-93D8-C935-144DFDC7A985}"/>
          </ac:spMkLst>
        </pc:spChg>
      </pc:sldChg>
      <pc:sldChg chg="del">
        <pc:chgData name="Peter Jones" userId="0e2950338fd36735" providerId="LiveId" clId="{C7524AF4-2C93-4B57-A30C-2EBCB51379DF}" dt="2023-07-28T18:17:17.858" v="182" actId="47"/>
        <pc:sldMkLst>
          <pc:docMk/>
          <pc:sldMk cId="79499475" sldId="367"/>
        </pc:sldMkLst>
      </pc:sldChg>
      <pc:sldChg chg="addSp delSp modSp add mod modAnim">
        <pc:chgData name="Peter Jones" userId="0e2950338fd36735" providerId="LiveId" clId="{C7524AF4-2C93-4B57-A30C-2EBCB51379DF}" dt="2023-08-04T13:20:05.110" v="5090"/>
        <pc:sldMkLst>
          <pc:docMk/>
          <pc:sldMk cId="4210540389" sldId="367"/>
        </pc:sldMkLst>
        <pc:spChg chg="del">
          <ac:chgData name="Peter Jones" userId="0e2950338fd36735" providerId="LiveId" clId="{C7524AF4-2C93-4B57-A30C-2EBCB51379DF}" dt="2023-08-04T13:20:01.873" v="5089" actId="478"/>
          <ac:spMkLst>
            <pc:docMk/>
            <pc:sldMk cId="4210540389" sldId="367"/>
            <ac:spMk id="2" creationId="{2673E73A-6AC6-9E00-B0F5-97B164F7A2D7}"/>
          </ac:spMkLst>
        </pc:spChg>
        <pc:spChg chg="add del mod">
          <ac:chgData name="Peter Jones" userId="0e2950338fd36735" providerId="LiveId" clId="{C7524AF4-2C93-4B57-A30C-2EBCB51379DF}" dt="2023-08-04T12:51:03.963" v="4625" actId="478"/>
          <ac:spMkLst>
            <pc:docMk/>
            <pc:sldMk cId="4210540389" sldId="367"/>
            <ac:spMk id="5" creationId="{3FE81158-F4EB-693A-BD27-CE9CEC1DCC74}"/>
          </ac:spMkLst>
        </pc:spChg>
        <pc:spChg chg="mod">
          <ac:chgData name="Peter Jones" userId="0e2950338fd36735" providerId="LiveId" clId="{C7524AF4-2C93-4B57-A30C-2EBCB51379DF}" dt="2023-08-04T12:56:55.506" v="4736" actId="1038"/>
          <ac:spMkLst>
            <pc:docMk/>
            <pc:sldMk cId="4210540389" sldId="367"/>
            <ac:spMk id="6" creationId="{6BB15830-42C1-2B32-CF3F-9D7CFFA93781}"/>
          </ac:spMkLst>
        </pc:spChg>
        <pc:spChg chg="add mod">
          <ac:chgData name="Peter Jones" userId="0e2950338fd36735" providerId="LiveId" clId="{C7524AF4-2C93-4B57-A30C-2EBCB51379DF}" dt="2023-08-04T13:04:07.307" v="4833" actId="164"/>
          <ac:spMkLst>
            <pc:docMk/>
            <pc:sldMk cId="4210540389" sldId="367"/>
            <ac:spMk id="7" creationId="{42871307-0B52-9EA5-B574-B215EE27CA21}"/>
          </ac:spMkLst>
        </pc:spChg>
        <pc:spChg chg="add mod">
          <ac:chgData name="Peter Jones" userId="0e2950338fd36735" providerId="LiveId" clId="{C7524AF4-2C93-4B57-A30C-2EBCB51379DF}" dt="2023-08-04T13:04:56" v="4849" actId="164"/>
          <ac:spMkLst>
            <pc:docMk/>
            <pc:sldMk cId="4210540389" sldId="367"/>
            <ac:spMk id="11" creationId="{CCF8FE86-7A95-46E8-03D7-C70DC2642EAF}"/>
          </ac:spMkLst>
        </pc:spChg>
        <pc:spChg chg="add del mod">
          <ac:chgData name="Peter Jones" userId="0e2950338fd36735" providerId="LiveId" clId="{C7524AF4-2C93-4B57-A30C-2EBCB51379DF}" dt="2023-08-04T12:59:28.786" v="4750" actId="478"/>
          <ac:spMkLst>
            <pc:docMk/>
            <pc:sldMk cId="4210540389" sldId="367"/>
            <ac:spMk id="12" creationId="{62B0CA99-16CC-8B3D-9E15-50BE562C4350}"/>
          </ac:spMkLst>
        </pc:spChg>
        <pc:spChg chg="add mod">
          <ac:chgData name="Peter Jones" userId="0e2950338fd36735" providerId="LiveId" clId="{C7524AF4-2C93-4B57-A30C-2EBCB51379DF}" dt="2023-08-04T13:04:56" v="4849" actId="164"/>
          <ac:spMkLst>
            <pc:docMk/>
            <pc:sldMk cId="4210540389" sldId="367"/>
            <ac:spMk id="14" creationId="{35F3F465-F29C-ED2A-B02C-CC9C105623DC}"/>
          </ac:spMkLst>
        </pc:spChg>
        <pc:spChg chg="add mod">
          <ac:chgData name="Peter Jones" userId="0e2950338fd36735" providerId="LiveId" clId="{C7524AF4-2C93-4B57-A30C-2EBCB51379DF}" dt="2023-08-04T13:04:07.307" v="4833" actId="164"/>
          <ac:spMkLst>
            <pc:docMk/>
            <pc:sldMk cId="4210540389" sldId="367"/>
            <ac:spMk id="15" creationId="{BC5121A4-C5B9-B42B-98FA-6A2AC0E0C5F3}"/>
          </ac:spMkLst>
        </pc:spChg>
        <pc:spChg chg="add mod">
          <ac:chgData name="Peter Jones" userId="0e2950338fd36735" providerId="LiveId" clId="{C7524AF4-2C93-4B57-A30C-2EBCB51379DF}" dt="2023-08-04T13:20:05.110" v="5090"/>
          <ac:spMkLst>
            <pc:docMk/>
            <pc:sldMk cId="4210540389" sldId="367"/>
            <ac:spMk id="22" creationId="{217F5B17-2CDF-974C-A3F5-92FF68B9A4B3}"/>
          </ac:spMkLst>
        </pc:spChg>
        <pc:grpChg chg="add mod">
          <ac:chgData name="Peter Jones" userId="0e2950338fd36735" providerId="LiveId" clId="{C7524AF4-2C93-4B57-A30C-2EBCB51379DF}" dt="2023-08-04T13:04:13.436" v="4838" actId="1038"/>
          <ac:grpSpMkLst>
            <pc:docMk/>
            <pc:sldMk cId="4210540389" sldId="367"/>
            <ac:grpSpMk id="18" creationId="{D7BDCD31-ED64-99F5-9437-8C33C48E3FF1}"/>
          </ac:grpSpMkLst>
        </pc:grpChg>
        <pc:grpChg chg="add mod">
          <ac:chgData name="Peter Jones" userId="0e2950338fd36735" providerId="LiveId" clId="{C7524AF4-2C93-4B57-A30C-2EBCB51379DF}" dt="2023-08-04T13:04:56" v="4849" actId="164"/>
          <ac:grpSpMkLst>
            <pc:docMk/>
            <pc:sldMk cId="4210540389" sldId="367"/>
            <ac:grpSpMk id="21" creationId="{71CD2E46-DF43-2391-37CE-DA842EDCCC28}"/>
          </ac:grpSpMkLst>
        </pc:grpChg>
        <pc:cxnChg chg="add mod">
          <ac:chgData name="Peter Jones" userId="0e2950338fd36735" providerId="LiveId" clId="{C7524AF4-2C93-4B57-A30C-2EBCB51379DF}" dt="2023-08-04T13:04:07.307" v="4833" actId="164"/>
          <ac:cxnSpMkLst>
            <pc:docMk/>
            <pc:sldMk cId="4210540389" sldId="367"/>
            <ac:cxnSpMk id="17" creationId="{4FB50ADD-7D32-ABAA-9ADA-8245A18DE1C2}"/>
          </ac:cxnSpMkLst>
        </pc:cxnChg>
        <pc:cxnChg chg="add mod">
          <ac:chgData name="Peter Jones" userId="0e2950338fd36735" providerId="LiveId" clId="{C7524AF4-2C93-4B57-A30C-2EBCB51379DF}" dt="2023-08-04T13:04:56" v="4849" actId="164"/>
          <ac:cxnSpMkLst>
            <pc:docMk/>
            <pc:sldMk cId="4210540389" sldId="367"/>
            <ac:cxnSpMk id="20" creationId="{7E9B88D3-C446-83B3-D45C-306C4AA11B96}"/>
          </ac:cxnSpMkLst>
        </pc:cxnChg>
      </pc:sldChg>
      <pc:sldChg chg="add del">
        <pc:chgData name="Peter Jones" userId="0e2950338fd36735" providerId="LiveId" clId="{C7524AF4-2C93-4B57-A30C-2EBCB51379DF}" dt="2023-08-04T06:37:37.305" v="4073" actId="47"/>
        <pc:sldMkLst>
          <pc:docMk/>
          <pc:sldMk cId="3270421179" sldId="368"/>
        </pc:sldMkLst>
      </pc:sldChg>
      <pc:sldChg chg="add">
        <pc:chgData name="Peter Jones" userId="0e2950338fd36735" providerId="LiveId" clId="{C7524AF4-2C93-4B57-A30C-2EBCB51379DF}" dt="2023-07-31T06:29:35.338" v="2712"/>
        <pc:sldMkLst>
          <pc:docMk/>
          <pc:sldMk cId="719818773" sldId="369"/>
        </pc:sldMkLst>
      </pc:sldChg>
      <pc:sldChg chg="add">
        <pc:chgData name="Peter Jones" userId="0e2950338fd36735" providerId="LiveId" clId="{C7524AF4-2C93-4B57-A30C-2EBCB51379DF}" dt="2023-07-31T06:29:35.338" v="2712"/>
        <pc:sldMkLst>
          <pc:docMk/>
          <pc:sldMk cId="2101667355" sldId="370"/>
        </pc:sldMkLst>
      </pc:sldChg>
      <pc:sldChg chg="addSp delSp modSp add mod ord modAnim">
        <pc:chgData name="Peter Jones" userId="0e2950338fd36735" providerId="LiveId" clId="{C7524AF4-2C93-4B57-A30C-2EBCB51379DF}" dt="2023-08-04T13:25:35.335" v="5092"/>
        <pc:sldMkLst>
          <pc:docMk/>
          <pc:sldMk cId="2607575691" sldId="375"/>
        </pc:sldMkLst>
        <pc:picChg chg="add del mod">
          <ac:chgData name="Peter Jones" userId="0e2950338fd36735" providerId="LiveId" clId="{C7524AF4-2C93-4B57-A30C-2EBCB51379DF}" dt="2023-08-04T05:38:13.130" v="3560" actId="478"/>
          <ac:picMkLst>
            <pc:docMk/>
            <pc:sldMk cId="2607575691" sldId="375"/>
            <ac:picMk id="2" creationId="{98B8F993-4EA0-DF5C-775A-61A8EFA4E103}"/>
          </ac:picMkLst>
        </pc:picChg>
        <pc:picChg chg="add del mod">
          <ac:chgData name="Peter Jones" userId="0e2950338fd36735" providerId="LiveId" clId="{C7524AF4-2C93-4B57-A30C-2EBCB51379DF}" dt="2023-08-04T05:38:17.423" v="3562" actId="478"/>
          <ac:picMkLst>
            <pc:docMk/>
            <pc:sldMk cId="2607575691" sldId="375"/>
            <ac:picMk id="3" creationId="{F16CA841-1CC2-DAFE-FA51-0169FEEB097B}"/>
          </ac:picMkLst>
        </pc:picChg>
        <pc:picChg chg="add del mod">
          <ac:chgData name="Peter Jones" userId="0e2950338fd36735" providerId="LiveId" clId="{C7524AF4-2C93-4B57-A30C-2EBCB51379DF}" dt="2023-08-04T05:38:15.285" v="3561" actId="478"/>
          <ac:picMkLst>
            <pc:docMk/>
            <pc:sldMk cId="2607575691" sldId="375"/>
            <ac:picMk id="1026" creationId="{C1B12619-D32E-134C-46B4-45A72899F9A8}"/>
          </ac:picMkLst>
        </pc:picChg>
      </pc:sldChg>
      <pc:sldChg chg="addSp delSp modSp add mod ord modAnim">
        <pc:chgData name="Peter Jones" userId="0e2950338fd36735" providerId="LiveId" clId="{C7524AF4-2C93-4B57-A30C-2EBCB51379DF}" dt="2023-08-04T14:14:55.300" v="5320"/>
        <pc:sldMkLst>
          <pc:docMk/>
          <pc:sldMk cId="1374656554" sldId="376"/>
        </pc:sldMkLst>
        <pc:spChg chg="add mod">
          <ac:chgData name="Peter Jones" userId="0e2950338fd36735" providerId="LiveId" clId="{C7524AF4-2C93-4B57-A30C-2EBCB51379DF}" dt="2023-08-04T03:55:00.214" v="2870" actId="164"/>
          <ac:spMkLst>
            <pc:docMk/>
            <pc:sldMk cId="1374656554" sldId="376"/>
            <ac:spMk id="2" creationId="{BE46790C-3908-F692-B678-8455119F9F41}"/>
          </ac:spMkLst>
        </pc:spChg>
        <pc:spChg chg="mod">
          <ac:chgData name="Peter Jones" userId="0e2950338fd36735" providerId="LiveId" clId="{C7524AF4-2C93-4B57-A30C-2EBCB51379DF}" dt="2023-08-04T06:18:38.600" v="3947" actId="207"/>
          <ac:spMkLst>
            <pc:docMk/>
            <pc:sldMk cId="1374656554" sldId="376"/>
            <ac:spMk id="5" creationId="{CEC810AD-B336-5397-0CEE-590AF1A19FFA}"/>
          </ac:spMkLst>
        </pc:spChg>
        <pc:grpChg chg="add mod">
          <ac:chgData name="Peter Jones" userId="0e2950338fd36735" providerId="LiveId" clId="{C7524AF4-2C93-4B57-A30C-2EBCB51379DF}" dt="2023-08-04T03:55:00.214" v="2870" actId="164"/>
          <ac:grpSpMkLst>
            <pc:docMk/>
            <pc:sldMk cId="1374656554" sldId="376"/>
            <ac:grpSpMk id="11" creationId="{073D89AE-A9EE-316E-5950-DC1815CC03AF}"/>
          </ac:grpSpMkLst>
        </pc:grpChg>
        <pc:picChg chg="del">
          <ac:chgData name="Peter Jones" userId="0e2950338fd36735" providerId="LiveId" clId="{C7524AF4-2C93-4B57-A30C-2EBCB51379DF}" dt="2023-08-04T03:53:51.198" v="2845" actId="478"/>
          <ac:picMkLst>
            <pc:docMk/>
            <pc:sldMk cId="1374656554" sldId="376"/>
            <ac:picMk id="3074" creationId="{55C66833-398E-62A5-8AEF-DADE4A2F5ACA}"/>
          </ac:picMkLst>
        </pc:picChg>
        <pc:cxnChg chg="add mod">
          <ac:chgData name="Peter Jones" userId="0e2950338fd36735" providerId="LiveId" clId="{C7524AF4-2C93-4B57-A30C-2EBCB51379DF}" dt="2023-08-04T03:55:00.214" v="2870" actId="164"/>
          <ac:cxnSpMkLst>
            <pc:docMk/>
            <pc:sldMk cId="1374656554" sldId="376"/>
            <ac:cxnSpMk id="7" creationId="{47DF2008-EAAB-9C08-FF11-47929AA80F05}"/>
          </ac:cxnSpMkLst>
        </pc:cxnChg>
      </pc:sldChg>
      <pc:sldChg chg="delSp modSp add mod ord">
        <pc:chgData name="Peter Jones" userId="0e2950338fd36735" providerId="LiveId" clId="{C7524AF4-2C93-4B57-A30C-2EBCB51379DF}" dt="2023-08-04T13:09:32.705" v="4885"/>
        <pc:sldMkLst>
          <pc:docMk/>
          <pc:sldMk cId="1731847605" sldId="377"/>
        </pc:sldMkLst>
        <pc:spChg chg="mod">
          <ac:chgData name="Peter Jones" userId="0e2950338fd36735" providerId="LiveId" clId="{C7524AF4-2C93-4B57-A30C-2EBCB51379DF}" dt="2023-08-04T06:19:12.462" v="3958" actId="6549"/>
          <ac:spMkLst>
            <pc:docMk/>
            <pc:sldMk cId="1731847605" sldId="377"/>
            <ac:spMk id="3" creationId="{27906161-EB7C-EED3-373D-AE17CCBB88A3}"/>
          </ac:spMkLst>
        </pc:spChg>
        <pc:grpChg chg="del">
          <ac:chgData name="Peter Jones" userId="0e2950338fd36735" providerId="LiveId" clId="{C7524AF4-2C93-4B57-A30C-2EBCB51379DF}" dt="2023-08-04T03:58:00.588" v="2872" actId="478"/>
          <ac:grpSpMkLst>
            <pc:docMk/>
            <pc:sldMk cId="1731847605" sldId="377"/>
            <ac:grpSpMk id="11" creationId="{073D89AE-A9EE-316E-5950-DC1815CC03AF}"/>
          </ac:grpSpMkLst>
        </pc:grpChg>
        <pc:cxnChg chg="mod">
          <ac:chgData name="Peter Jones" userId="0e2950338fd36735" providerId="LiveId" clId="{C7524AF4-2C93-4B57-A30C-2EBCB51379DF}" dt="2023-08-04T03:58:00.588" v="2872" actId="478"/>
          <ac:cxnSpMkLst>
            <pc:docMk/>
            <pc:sldMk cId="1731847605" sldId="377"/>
            <ac:cxnSpMk id="7" creationId="{47DF2008-EAAB-9C08-FF11-47929AA80F05}"/>
          </ac:cxnSpMkLst>
        </pc:cxnChg>
      </pc:sldChg>
      <pc:sldChg chg="addSp modSp add mod ord modAnim">
        <pc:chgData name="Peter Jones" userId="0e2950338fd36735" providerId="LiveId" clId="{C7524AF4-2C93-4B57-A30C-2EBCB51379DF}" dt="2023-08-04T13:09:32.705" v="4885"/>
        <pc:sldMkLst>
          <pc:docMk/>
          <pc:sldMk cId="3922413172" sldId="378"/>
        </pc:sldMkLst>
        <pc:spChg chg="add mod">
          <ac:chgData name="Peter Jones" userId="0e2950338fd36735" providerId="LiveId" clId="{C7524AF4-2C93-4B57-A30C-2EBCB51379DF}" dt="2023-08-04T04:04:18.554" v="2932" actId="14100"/>
          <ac:spMkLst>
            <pc:docMk/>
            <pc:sldMk cId="3922413172" sldId="378"/>
            <ac:spMk id="2" creationId="{21F0D152-B3F3-46DF-B6C2-059BBDD52A6A}"/>
          </ac:spMkLst>
        </pc:spChg>
      </pc:sldChg>
      <pc:sldChg chg="addSp modSp add del mod ord">
        <pc:chgData name="Peter Jones" userId="0e2950338fd36735" providerId="LiveId" clId="{C7524AF4-2C93-4B57-A30C-2EBCB51379DF}" dt="2023-08-04T06:04:03.123" v="3753" actId="47"/>
        <pc:sldMkLst>
          <pc:docMk/>
          <pc:sldMk cId="370696423" sldId="379"/>
        </pc:sldMkLst>
        <pc:spChg chg="mod">
          <ac:chgData name="Peter Jones" userId="0e2950338fd36735" providerId="LiveId" clId="{C7524AF4-2C93-4B57-A30C-2EBCB51379DF}" dt="2023-08-04T04:20:58.773" v="3017" actId="20577"/>
          <ac:spMkLst>
            <pc:docMk/>
            <pc:sldMk cId="370696423" sldId="379"/>
            <ac:spMk id="3" creationId="{947DEA31-CC18-0976-7296-2B253B8B5189}"/>
          </ac:spMkLst>
        </pc:spChg>
        <pc:spChg chg="mod">
          <ac:chgData name="Peter Jones" userId="0e2950338fd36735" providerId="LiveId" clId="{C7524AF4-2C93-4B57-A30C-2EBCB51379DF}" dt="2023-08-04T04:18:20.340" v="3001" actId="1076"/>
          <ac:spMkLst>
            <pc:docMk/>
            <pc:sldMk cId="370696423" sldId="379"/>
            <ac:spMk id="4" creationId="{38588371-23ED-04F1-0A02-94BA764302E6}"/>
          </ac:spMkLst>
        </pc:spChg>
        <pc:spChg chg="add mod">
          <ac:chgData name="Peter Jones" userId="0e2950338fd36735" providerId="LiveId" clId="{C7524AF4-2C93-4B57-A30C-2EBCB51379DF}" dt="2023-08-04T04:46:54.394" v="3079" actId="123"/>
          <ac:spMkLst>
            <pc:docMk/>
            <pc:sldMk cId="370696423" sldId="379"/>
            <ac:spMk id="5" creationId="{CBB51B73-168A-A215-5597-DF559A4FA379}"/>
          </ac:spMkLst>
        </pc:spChg>
      </pc:sldChg>
      <pc:sldChg chg="addSp modSp add mod ord">
        <pc:chgData name="Peter Jones" userId="0e2950338fd36735" providerId="LiveId" clId="{C7524AF4-2C93-4B57-A30C-2EBCB51379DF}" dt="2023-08-04T06:03:37.728" v="3752" actId="1036"/>
        <pc:sldMkLst>
          <pc:docMk/>
          <pc:sldMk cId="3571435444" sldId="380"/>
        </pc:sldMkLst>
        <pc:spChg chg="add mod">
          <ac:chgData name="Peter Jones" userId="0e2950338fd36735" providerId="LiveId" clId="{C7524AF4-2C93-4B57-A30C-2EBCB51379DF}" dt="2023-08-04T06:03:37.728" v="3752" actId="1036"/>
          <ac:spMkLst>
            <pc:docMk/>
            <pc:sldMk cId="3571435444" sldId="380"/>
            <ac:spMk id="2" creationId="{DC838BDC-B759-08C7-72BD-3294D8C9CEB5}"/>
          </ac:spMkLst>
        </pc:spChg>
        <pc:spChg chg="mod">
          <ac:chgData name="Peter Jones" userId="0e2950338fd36735" providerId="LiveId" clId="{C7524AF4-2C93-4B57-A30C-2EBCB51379DF}" dt="2023-08-04T06:00:20.391" v="3695" actId="20577"/>
          <ac:spMkLst>
            <pc:docMk/>
            <pc:sldMk cId="3571435444" sldId="380"/>
            <ac:spMk id="3" creationId="{947DEA31-CC18-0976-7296-2B253B8B5189}"/>
          </ac:spMkLst>
        </pc:spChg>
      </pc:sldChg>
      <pc:sldChg chg="add del">
        <pc:chgData name="Peter Jones" userId="0e2950338fd36735" providerId="LiveId" clId="{C7524AF4-2C93-4B57-A30C-2EBCB51379DF}" dt="2023-08-04T06:05:30.036" v="3780" actId="47"/>
        <pc:sldMkLst>
          <pc:docMk/>
          <pc:sldMk cId="3204284276" sldId="381"/>
        </pc:sldMkLst>
      </pc:sldChg>
      <pc:sldChg chg="addSp modSp add mod modAnim">
        <pc:chgData name="Peter Jones" userId="0e2950338fd36735" providerId="LiveId" clId="{C7524AF4-2C93-4B57-A30C-2EBCB51379DF}" dt="2023-08-04T05:34:17.599" v="3556" actId="1035"/>
        <pc:sldMkLst>
          <pc:docMk/>
          <pc:sldMk cId="991008030" sldId="382"/>
        </pc:sldMkLst>
        <pc:spChg chg="add mod">
          <ac:chgData name="Peter Jones" userId="0e2950338fd36735" providerId="LiveId" clId="{C7524AF4-2C93-4B57-A30C-2EBCB51379DF}" dt="2023-08-04T05:33:40.890" v="3552" actId="164"/>
          <ac:spMkLst>
            <pc:docMk/>
            <pc:sldMk cId="991008030" sldId="382"/>
            <ac:spMk id="6" creationId="{AD7B462E-1E20-A7BC-6ED8-8E3E514B7E96}"/>
          </ac:spMkLst>
        </pc:spChg>
        <pc:spChg chg="mod">
          <ac:chgData name="Peter Jones" userId="0e2950338fd36735" providerId="LiveId" clId="{C7524AF4-2C93-4B57-A30C-2EBCB51379DF}" dt="2023-08-04T05:30:39.831" v="3520" actId="6549"/>
          <ac:spMkLst>
            <pc:docMk/>
            <pc:sldMk cId="991008030" sldId="382"/>
            <ac:spMk id="7" creationId="{BE5B9A3C-B2B7-7F9D-D38F-7003F007BF8F}"/>
          </ac:spMkLst>
        </pc:spChg>
        <pc:spChg chg="add mod">
          <ac:chgData name="Peter Jones" userId="0e2950338fd36735" providerId="LiveId" clId="{C7524AF4-2C93-4B57-A30C-2EBCB51379DF}" dt="2023-08-04T05:33:40.890" v="3552" actId="164"/>
          <ac:spMkLst>
            <pc:docMk/>
            <pc:sldMk cId="991008030" sldId="382"/>
            <ac:spMk id="11" creationId="{A7AA61DB-4036-5630-4336-B696A04D0F5D}"/>
          </ac:spMkLst>
        </pc:spChg>
        <pc:grpChg chg="add mod">
          <ac:chgData name="Peter Jones" userId="0e2950338fd36735" providerId="LiveId" clId="{C7524AF4-2C93-4B57-A30C-2EBCB51379DF}" dt="2023-08-04T05:33:40.890" v="3552" actId="164"/>
          <ac:grpSpMkLst>
            <pc:docMk/>
            <pc:sldMk cId="991008030" sldId="382"/>
            <ac:grpSpMk id="14" creationId="{F4ED11F7-F3EA-8D17-8DAD-EB6682276A2D}"/>
          </ac:grpSpMkLst>
        </pc:grpChg>
        <pc:picChg chg="mod">
          <ac:chgData name="Peter Jones" userId="0e2950338fd36735" providerId="LiveId" clId="{C7524AF4-2C93-4B57-A30C-2EBCB51379DF}" dt="2023-08-04T05:31:07.049" v="3523" actId="1076"/>
          <ac:picMkLst>
            <pc:docMk/>
            <pc:sldMk cId="991008030" sldId="382"/>
            <ac:picMk id="2" creationId="{E0907CC3-06BD-4500-8696-2895A55DD9CD}"/>
          </ac:picMkLst>
        </pc:picChg>
        <pc:picChg chg="mod">
          <ac:chgData name="Peter Jones" userId="0e2950338fd36735" providerId="LiveId" clId="{C7524AF4-2C93-4B57-A30C-2EBCB51379DF}" dt="2023-08-04T05:34:17.599" v="3556" actId="1035"/>
          <ac:picMkLst>
            <pc:docMk/>
            <pc:sldMk cId="991008030" sldId="382"/>
            <ac:picMk id="3" creationId="{4CC7F0E8-8992-04D4-B64B-EC362DD770F4}"/>
          </ac:picMkLst>
        </pc:picChg>
        <pc:cxnChg chg="add mod">
          <ac:chgData name="Peter Jones" userId="0e2950338fd36735" providerId="LiveId" clId="{C7524AF4-2C93-4B57-A30C-2EBCB51379DF}" dt="2023-08-04T05:33:40.890" v="3552" actId="164"/>
          <ac:cxnSpMkLst>
            <pc:docMk/>
            <pc:sldMk cId="991008030" sldId="382"/>
            <ac:cxnSpMk id="13" creationId="{10C880E0-2451-9B34-2D40-60DC0C42AA60}"/>
          </ac:cxnSpMkLst>
        </pc:cxnChg>
      </pc:sldChg>
      <pc:sldChg chg="addSp delSp modSp add mod modAnim">
        <pc:chgData name="Peter Jones" userId="0e2950338fd36735" providerId="LiveId" clId="{C7524AF4-2C93-4B57-A30C-2EBCB51379DF}" dt="2023-08-04T14:09:40.817" v="5307"/>
        <pc:sldMkLst>
          <pc:docMk/>
          <pc:sldMk cId="785325745" sldId="383"/>
        </pc:sldMkLst>
        <pc:spChg chg="del">
          <ac:chgData name="Peter Jones" userId="0e2950338fd36735" providerId="LiveId" clId="{C7524AF4-2C93-4B57-A30C-2EBCB51379DF}" dt="2023-08-04T05:38:23.398" v="3563" actId="478"/>
          <ac:spMkLst>
            <pc:docMk/>
            <pc:sldMk cId="785325745" sldId="383"/>
            <ac:spMk id="5" creationId="{AEFBF5B5-6BAB-87D8-FAF3-E95BCF7B54D8}"/>
          </ac:spMkLst>
        </pc:spChg>
        <pc:spChg chg="mod">
          <ac:chgData name="Peter Jones" userId="0e2950338fd36735" providerId="LiveId" clId="{C7524AF4-2C93-4B57-A30C-2EBCB51379DF}" dt="2023-08-04T06:17:08.494" v="3924" actId="14100"/>
          <ac:spMkLst>
            <pc:docMk/>
            <pc:sldMk cId="785325745" sldId="383"/>
            <ac:spMk id="7" creationId="{0CDB8F5D-9834-ECAD-3B51-658125533A82}"/>
          </ac:spMkLst>
        </pc:spChg>
        <pc:spChg chg="add mod">
          <ac:chgData name="Peter Jones" userId="0e2950338fd36735" providerId="LiveId" clId="{C7524AF4-2C93-4B57-A30C-2EBCB51379DF}" dt="2023-08-04T05:42:05.547" v="3656" actId="164"/>
          <ac:spMkLst>
            <pc:docMk/>
            <pc:sldMk cId="785325745" sldId="383"/>
            <ac:spMk id="11" creationId="{59BF2D6B-D548-E289-0932-6F4F1C4D4E70}"/>
          </ac:spMkLst>
        </pc:spChg>
        <pc:spChg chg="add mod">
          <ac:chgData name="Peter Jones" userId="0e2950338fd36735" providerId="LiveId" clId="{C7524AF4-2C93-4B57-A30C-2EBCB51379DF}" dt="2023-08-04T05:42:05.547" v="3656" actId="164"/>
          <ac:spMkLst>
            <pc:docMk/>
            <pc:sldMk cId="785325745" sldId="383"/>
            <ac:spMk id="12" creationId="{CB6D01FA-3A08-129D-F073-C85618159A82}"/>
          </ac:spMkLst>
        </pc:spChg>
        <pc:grpChg chg="add mod">
          <ac:chgData name="Peter Jones" userId="0e2950338fd36735" providerId="LiveId" clId="{C7524AF4-2C93-4B57-A30C-2EBCB51379DF}" dt="2023-08-04T13:25:46.435" v="5104" actId="1038"/>
          <ac:grpSpMkLst>
            <pc:docMk/>
            <pc:sldMk cId="785325745" sldId="383"/>
            <ac:grpSpMk id="15" creationId="{A750084B-8C79-F44D-AE5D-C79F4B03621A}"/>
          </ac:grpSpMkLst>
        </pc:grpChg>
        <pc:grpChg chg="add mod">
          <ac:chgData name="Peter Jones" userId="0e2950338fd36735" providerId="LiveId" clId="{C7524AF4-2C93-4B57-A30C-2EBCB51379DF}" dt="2023-08-04T14:09:33.219" v="5305" actId="164"/>
          <ac:grpSpMkLst>
            <pc:docMk/>
            <pc:sldMk cId="785325745" sldId="383"/>
            <ac:grpSpMk id="16" creationId="{F759170D-91DC-B8E8-128E-F7C3C2B54328}"/>
          </ac:grpSpMkLst>
        </pc:grpChg>
        <pc:picChg chg="mod">
          <ac:chgData name="Peter Jones" userId="0e2950338fd36735" providerId="LiveId" clId="{C7524AF4-2C93-4B57-A30C-2EBCB51379DF}" dt="2023-08-04T14:09:33.219" v="5305" actId="164"/>
          <ac:picMkLst>
            <pc:docMk/>
            <pc:sldMk cId="785325745" sldId="383"/>
            <ac:picMk id="2" creationId="{98B8F993-4EA0-DF5C-775A-61A8EFA4E103}"/>
          </ac:picMkLst>
        </pc:picChg>
        <pc:picChg chg="mod">
          <ac:chgData name="Peter Jones" userId="0e2950338fd36735" providerId="LiveId" clId="{C7524AF4-2C93-4B57-A30C-2EBCB51379DF}" dt="2023-08-04T14:09:33.219" v="5305" actId="164"/>
          <ac:picMkLst>
            <pc:docMk/>
            <pc:sldMk cId="785325745" sldId="383"/>
            <ac:picMk id="3" creationId="{F16CA841-1CC2-DAFE-FA51-0169FEEB097B}"/>
          </ac:picMkLst>
        </pc:picChg>
        <pc:picChg chg="mod">
          <ac:chgData name="Peter Jones" userId="0e2950338fd36735" providerId="LiveId" clId="{C7524AF4-2C93-4B57-A30C-2EBCB51379DF}" dt="2023-08-04T14:09:33.219" v="5305" actId="164"/>
          <ac:picMkLst>
            <pc:docMk/>
            <pc:sldMk cId="785325745" sldId="383"/>
            <ac:picMk id="1026" creationId="{C1B12619-D32E-134C-46B4-45A72899F9A8}"/>
          </ac:picMkLst>
        </pc:picChg>
        <pc:cxnChg chg="add mod">
          <ac:chgData name="Peter Jones" userId="0e2950338fd36735" providerId="LiveId" clId="{C7524AF4-2C93-4B57-A30C-2EBCB51379DF}" dt="2023-08-04T05:42:05.547" v="3656" actId="164"/>
          <ac:cxnSpMkLst>
            <pc:docMk/>
            <pc:sldMk cId="785325745" sldId="383"/>
            <ac:cxnSpMk id="14" creationId="{20149FB0-15AB-FB79-3969-E65686B11BE9}"/>
          </ac:cxnSpMkLst>
        </pc:cxnChg>
      </pc:sldChg>
      <pc:sldChg chg="addSp delSp modSp add mod ord">
        <pc:chgData name="Peter Jones" userId="0e2950338fd36735" providerId="LiveId" clId="{C7524AF4-2C93-4B57-A30C-2EBCB51379DF}" dt="2023-08-04T13:51:07.618" v="5165" actId="14100"/>
        <pc:sldMkLst>
          <pc:docMk/>
          <pc:sldMk cId="987969404" sldId="384"/>
        </pc:sldMkLst>
        <pc:spChg chg="add del mod">
          <ac:chgData name="Peter Jones" userId="0e2950338fd36735" providerId="LiveId" clId="{C7524AF4-2C93-4B57-A30C-2EBCB51379DF}" dt="2023-08-04T13:49:24.266" v="5146" actId="478"/>
          <ac:spMkLst>
            <pc:docMk/>
            <pc:sldMk cId="987969404" sldId="384"/>
            <ac:spMk id="2" creationId="{3FA953FB-C97C-576D-C478-901CD75DD850}"/>
          </ac:spMkLst>
        </pc:spChg>
        <pc:spChg chg="del">
          <ac:chgData name="Peter Jones" userId="0e2950338fd36735" providerId="LiveId" clId="{C7524AF4-2C93-4B57-A30C-2EBCB51379DF}" dt="2023-08-04T05:59:55.118" v="3692" actId="478"/>
          <ac:spMkLst>
            <pc:docMk/>
            <pc:sldMk cId="987969404" sldId="384"/>
            <ac:spMk id="6" creationId="{B00ACC54-3BB5-F614-81D5-AAB7767C6DFB}"/>
          </ac:spMkLst>
        </pc:spChg>
        <pc:picChg chg="add mod">
          <ac:chgData name="Peter Jones" userId="0e2950338fd36735" providerId="LiveId" clId="{C7524AF4-2C93-4B57-A30C-2EBCB51379DF}" dt="2023-08-04T13:51:07.618" v="5165" actId="14100"/>
          <ac:picMkLst>
            <pc:docMk/>
            <pc:sldMk cId="987969404" sldId="384"/>
            <ac:picMk id="3" creationId="{C177CE7D-8FFD-CF58-7B56-D137AB615753}"/>
          </ac:picMkLst>
        </pc:picChg>
        <pc:picChg chg="add mod">
          <ac:chgData name="Peter Jones" userId="0e2950338fd36735" providerId="LiveId" clId="{C7524AF4-2C93-4B57-A30C-2EBCB51379DF}" dt="2023-08-04T13:49:17.965" v="5145" actId="1076"/>
          <ac:picMkLst>
            <pc:docMk/>
            <pc:sldMk cId="987969404" sldId="384"/>
            <ac:picMk id="2050" creationId="{657C1D64-2B7E-6928-C71B-74FD55BAB4B8}"/>
          </ac:picMkLst>
        </pc:picChg>
      </pc:sldChg>
      <pc:sldChg chg="addSp delSp modSp add mod ord modAnim">
        <pc:chgData name="Peter Jones" userId="0e2950338fd36735" providerId="LiveId" clId="{C7524AF4-2C93-4B57-A30C-2EBCB51379DF}" dt="2023-08-04T14:08:50.519" v="5303"/>
        <pc:sldMkLst>
          <pc:docMk/>
          <pc:sldMk cId="486597918" sldId="385"/>
        </pc:sldMkLst>
        <pc:spChg chg="add del mod">
          <ac:chgData name="Peter Jones" userId="0e2950338fd36735" providerId="LiveId" clId="{C7524AF4-2C93-4B57-A30C-2EBCB51379DF}" dt="2023-08-04T13:50:00.394" v="5154" actId="478"/>
          <ac:spMkLst>
            <pc:docMk/>
            <pc:sldMk cId="486597918" sldId="385"/>
            <ac:spMk id="2" creationId="{DEA1B6AB-68CE-2657-8811-12998449DD35}"/>
          </ac:spMkLst>
        </pc:spChg>
        <pc:picChg chg="add mod">
          <ac:chgData name="Peter Jones" userId="0e2950338fd36735" providerId="LiveId" clId="{C7524AF4-2C93-4B57-A30C-2EBCB51379DF}" dt="2023-08-04T13:51:32.908" v="5172" actId="1076"/>
          <ac:picMkLst>
            <pc:docMk/>
            <pc:sldMk cId="486597918" sldId="385"/>
            <ac:picMk id="3" creationId="{52473E34-4BCC-1309-A6B4-5427A05E35CB}"/>
          </ac:picMkLst>
        </pc:picChg>
        <pc:picChg chg="add del">
          <ac:chgData name="Peter Jones" userId="0e2950338fd36735" providerId="LiveId" clId="{C7524AF4-2C93-4B57-A30C-2EBCB51379DF}" dt="2023-08-04T14:05:51.919" v="5281" actId="478"/>
          <ac:picMkLst>
            <pc:docMk/>
            <pc:sldMk cId="486597918" sldId="385"/>
            <ac:picMk id="7170" creationId="{8A3962A5-A4A0-11AA-7149-10C036B9BF39}"/>
          </ac:picMkLst>
        </pc:picChg>
        <pc:picChg chg="add mod">
          <ac:chgData name="Peter Jones" userId="0e2950338fd36735" providerId="LiveId" clId="{C7524AF4-2C93-4B57-A30C-2EBCB51379DF}" dt="2023-08-04T14:08:36.357" v="5302" actId="692"/>
          <ac:picMkLst>
            <pc:docMk/>
            <pc:sldMk cId="486597918" sldId="385"/>
            <ac:picMk id="7172" creationId="{AE266228-AFD4-FD51-41A5-D37CCC78F47E}"/>
          </ac:picMkLst>
        </pc:picChg>
      </pc:sldChg>
      <pc:sldChg chg="addSp delSp modSp add mod delAnim">
        <pc:chgData name="Peter Jones" userId="0e2950338fd36735" providerId="LiveId" clId="{C7524AF4-2C93-4B57-A30C-2EBCB51379DF}" dt="2023-08-04T13:54:23.510" v="5206"/>
        <pc:sldMkLst>
          <pc:docMk/>
          <pc:sldMk cId="2130395524" sldId="386"/>
        </pc:sldMkLst>
        <pc:spChg chg="mod">
          <ac:chgData name="Peter Jones" userId="0e2950338fd36735" providerId="LiveId" clId="{C7524AF4-2C93-4B57-A30C-2EBCB51379DF}" dt="2023-08-04T06:16:12.841" v="3923" actId="6549"/>
          <ac:spMkLst>
            <pc:docMk/>
            <pc:sldMk cId="2130395524" sldId="386"/>
            <ac:spMk id="5" creationId="{AEFBF5B5-6BAB-87D8-FAF3-E95BCF7B54D8}"/>
          </ac:spMkLst>
        </pc:spChg>
        <pc:spChg chg="del">
          <ac:chgData name="Peter Jones" userId="0e2950338fd36735" providerId="LiveId" clId="{C7524AF4-2C93-4B57-A30C-2EBCB51379DF}" dt="2023-08-04T06:08:37.506" v="3785" actId="478"/>
          <ac:spMkLst>
            <pc:docMk/>
            <pc:sldMk cId="2130395524" sldId="386"/>
            <ac:spMk id="7" creationId="{0CDB8F5D-9834-ECAD-3B51-658125533A82}"/>
          </ac:spMkLst>
        </pc:spChg>
        <pc:picChg chg="add mod">
          <ac:chgData name="Peter Jones" userId="0e2950338fd36735" providerId="LiveId" clId="{C7524AF4-2C93-4B57-A30C-2EBCB51379DF}" dt="2023-08-04T13:54:23.510" v="5206"/>
          <ac:picMkLst>
            <pc:docMk/>
            <pc:sldMk cId="2130395524" sldId="386"/>
            <ac:picMk id="5122" creationId="{D1B9ACF6-36D9-AA6A-8968-AA6B85946F1F}"/>
          </ac:picMkLst>
        </pc:picChg>
      </pc:sldChg>
      <pc:sldChg chg="addSp modSp add mod">
        <pc:chgData name="Peter Jones" userId="0e2950338fd36735" providerId="LiveId" clId="{C7524AF4-2C93-4B57-A30C-2EBCB51379DF}" dt="2023-08-04T13:52:29.590" v="5179" actId="14861"/>
        <pc:sldMkLst>
          <pc:docMk/>
          <pc:sldMk cId="2190550032" sldId="387"/>
        </pc:sldMkLst>
        <pc:spChg chg="mod">
          <ac:chgData name="Peter Jones" userId="0e2950338fd36735" providerId="LiveId" clId="{C7524AF4-2C93-4B57-A30C-2EBCB51379DF}" dt="2023-08-04T06:16:01.686" v="3902" actId="6549"/>
          <ac:spMkLst>
            <pc:docMk/>
            <pc:sldMk cId="2190550032" sldId="387"/>
            <ac:spMk id="5" creationId="{AEFBF5B5-6BAB-87D8-FAF3-E95BCF7B54D8}"/>
          </ac:spMkLst>
        </pc:spChg>
        <pc:picChg chg="add mod">
          <ac:chgData name="Peter Jones" userId="0e2950338fd36735" providerId="LiveId" clId="{C7524AF4-2C93-4B57-A30C-2EBCB51379DF}" dt="2023-08-04T13:52:29.590" v="5179" actId="14861"/>
          <ac:picMkLst>
            <pc:docMk/>
            <pc:sldMk cId="2190550032" sldId="387"/>
            <ac:picMk id="4098" creationId="{73BBF8E2-B3B5-84F1-FBC3-4C90A6509C80}"/>
          </ac:picMkLst>
        </pc:picChg>
      </pc:sldChg>
      <pc:sldChg chg="addSp modSp add mod">
        <pc:chgData name="Peter Jones" userId="0e2950338fd36735" providerId="LiveId" clId="{C7524AF4-2C93-4B57-A30C-2EBCB51379DF}" dt="2023-08-04T13:12:59.346" v="4956"/>
        <pc:sldMkLst>
          <pc:docMk/>
          <pc:sldMk cId="3803513098" sldId="388"/>
        </pc:sldMkLst>
        <pc:spChg chg="add mod">
          <ac:chgData name="Peter Jones" userId="0e2950338fd36735" providerId="LiveId" clId="{C7524AF4-2C93-4B57-A30C-2EBCB51379DF}" dt="2023-08-04T06:29:05.336" v="4023"/>
          <ac:spMkLst>
            <pc:docMk/>
            <pc:sldMk cId="3803513098" sldId="388"/>
            <ac:spMk id="2" creationId="{FF51DD13-423B-0E78-F36C-C50A38B7DA9C}"/>
          </ac:spMkLst>
        </pc:spChg>
        <pc:spChg chg="mod">
          <ac:chgData name="Peter Jones" userId="0e2950338fd36735" providerId="LiveId" clId="{C7524AF4-2C93-4B57-A30C-2EBCB51379DF}" dt="2023-08-04T06:27:44.043" v="3992" actId="1076"/>
          <ac:spMkLst>
            <pc:docMk/>
            <pc:sldMk cId="3803513098" sldId="388"/>
            <ac:spMk id="3" creationId="{20FBBF93-3B0C-7062-2B3C-89911EE48626}"/>
          </ac:spMkLst>
        </pc:spChg>
        <pc:cxnChg chg="add mod">
          <ac:chgData name="Peter Jones" userId="0e2950338fd36735" providerId="LiveId" clId="{C7524AF4-2C93-4B57-A30C-2EBCB51379DF}" dt="2023-08-04T13:12:59.346" v="4956"/>
          <ac:cxnSpMkLst>
            <pc:docMk/>
            <pc:sldMk cId="3803513098" sldId="388"/>
            <ac:cxnSpMk id="6" creationId="{9E9FA41A-69A5-251D-C21D-251F3AF30D28}"/>
          </ac:cxnSpMkLst>
        </pc:cxnChg>
        <pc:cxnChg chg="add mod">
          <ac:chgData name="Peter Jones" userId="0e2950338fd36735" providerId="LiveId" clId="{C7524AF4-2C93-4B57-A30C-2EBCB51379DF}" dt="2023-08-04T13:12:59.346" v="4956"/>
          <ac:cxnSpMkLst>
            <pc:docMk/>
            <pc:sldMk cId="3803513098" sldId="388"/>
            <ac:cxnSpMk id="7" creationId="{735341C9-1D00-B046-6B05-6AA761AB774D}"/>
          </ac:cxnSpMkLst>
        </pc:cxnChg>
      </pc:sldChg>
      <pc:sldChg chg="addSp delSp modSp add del mod ord">
        <pc:chgData name="Peter Jones" userId="0e2950338fd36735" providerId="LiveId" clId="{C7524AF4-2C93-4B57-A30C-2EBCB51379DF}" dt="2023-08-04T12:34:27.817" v="4581" actId="47"/>
        <pc:sldMkLst>
          <pc:docMk/>
          <pc:sldMk cId="1368962811" sldId="389"/>
        </pc:sldMkLst>
        <pc:picChg chg="add del mod">
          <ac:chgData name="Peter Jones" userId="0e2950338fd36735" providerId="LiveId" clId="{C7524AF4-2C93-4B57-A30C-2EBCB51379DF}" dt="2023-08-04T12:29:04.631" v="4537" actId="478"/>
          <ac:picMkLst>
            <pc:docMk/>
            <pc:sldMk cId="1368962811" sldId="389"/>
            <ac:picMk id="3" creationId="{3EAEF153-8DED-4C5C-2BB9-E0536BE4DB75}"/>
          </ac:picMkLst>
        </pc:picChg>
      </pc:sldChg>
      <pc:sldChg chg="addSp delSp modSp add mod ord delAnim">
        <pc:chgData name="Peter Jones" userId="0e2950338fd36735" providerId="LiveId" clId="{C7524AF4-2C93-4B57-A30C-2EBCB51379DF}" dt="2023-08-04T11:59:23.977" v="4215" actId="6549"/>
        <pc:sldMkLst>
          <pc:docMk/>
          <pc:sldMk cId="4124033469" sldId="390"/>
        </pc:sldMkLst>
        <pc:spChg chg="del mod">
          <ac:chgData name="Peter Jones" userId="0e2950338fd36735" providerId="LiveId" clId="{C7524AF4-2C93-4B57-A30C-2EBCB51379DF}" dt="2023-08-04T11:55:45.811" v="4162" actId="478"/>
          <ac:spMkLst>
            <pc:docMk/>
            <pc:sldMk cId="4124033469" sldId="390"/>
            <ac:spMk id="2" creationId="{21F0D152-B3F3-46DF-B6C2-059BBDD52A6A}"/>
          </ac:spMkLst>
        </pc:spChg>
        <pc:spChg chg="mod">
          <ac:chgData name="Peter Jones" userId="0e2950338fd36735" providerId="LiveId" clId="{C7524AF4-2C93-4B57-A30C-2EBCB51379DF}" dt="2023-08-04T11:59:23.977" v="4215" actId="6549"/>
          <ac:spMkLst>
            <pc:docMk/>
            <pc:sldMk cId="4124033469" sldId="390"/>
            <ac:spMk id="3" creationId="{27906161-EB7C-EED3-373D-AE17CCBB88A3}"/>
          </ac:spMkLst>
        </pc:spChg>
        <pc:cxnChg chg="add mod">
          <ac:chgData name="Peter Jones" userId="0e2950338fd36735" providerId="LiveId" clId="{C7524AF4-2C93-4B57-A30C-2EBCB51379DF}" dt="2023-08-04T11:56:06.254" v="4164" actId="692"/>
          <ac:cxnSpMkLst>
            <pc:docMk/>
            <pc:sldMk cId="4124033469" sldId="390"/>
            <ac:cxnSpMk id="6" creationId="{A73BE156-A5D0-97AD-89B2-27DD8AC989AB}"/>
          </ac:cxnSpMkLst>
        </pc:cxnChg>
        <pc:cxnChg chg="add mod">
          <ac:chgData name="Peter Jones" userId="0e2950338fd36735" providerId="LiveId" clId="{C7524AF4-2C93-4B57-A30C-2EBCB51379DF}" dt="2023-08-04T11:56:37.690" v="4167" actId="692"/>
          <ac:cxnSpMkLst>
            <pc:docMk/>
            <pc:sldMk cId="4124033469" sldId="390"/>
            <ac:cxnSpMk id="11" creationId="{86B29808-AE08-C458-6F1D-0A06B3743B5C}"/>
          </ac:cxnSpMkLst>
        </pc:cxnChg>
      </pc:sldChg>
      <pc:sldChg chg="addSp modSp add mod ord modAnim">
        <pc:chgData name="Peter Jones" userId="0e2950338fd36735" providerId="LiveId" clId="{C7524AF4-2C93-4B57-A30C-2EBCB51379DF}" dt="2023-08-04T11:58:10.128" v="4183" actId="6549"/>
        <pc:sldMkLst>
          <pc:docMk/>
          <pc:sldMk cId="1831849478" sldId="391"/>
        </pc:sldMkLst>
        <pc:spChg chg="mod">
          <ac:chgData name="Peter Jones" userId="0e2950338fd36735" providerId="LiveId" clId="{C7524AF4-2C93-4B57-A30C-2EBCB51379DF}" dt="2023-08-04T11:52:35.511" v="4155" actId="164"/>
          <ac:spMkLst>
            <pc:docMk/>
            <pc:sldMk cId="1831849478" sldId="391"/>
            <ac:spMk id="2" creationId="{21F0D152-B3F3-46DF-B6C2-059BBDD52A6A}"/>
          </ac:spMkLst>
        </pc:spChg>
        <pc:spChg chg="mod">
          <ac:chgData name="Peter Jones" userId="0e2950338fd36735" providerId="LiveId" clId="{C7524AF4-2C93-4B57-A30C-2EBCB51379DF}" dt="2023-08-04T11:58:10.128" v="4183" actId="6549"/>
          <ac:spMkLst>
            <pc:docMk/>
            <pc:sldMk cId="1831849478" sldId="391"/>
            <ac:spMk id="3" creationId="{27906161-EB7C-EED3-373D-AE17CCBB88A3}"/>
          </ac:spMkLst>
        </pc:spChg>
        <pc:spChg chg="add mod">
          <ac:chgData name="Peter Jones" userId="0e2950338fd36735" providerId="LiveId" clId="{C7524AF4-2C93-4B57-A30C-2EBCB51379DF}" dt="2023-08-04T11:52:35.511" v="4155" actId="164"/>
          <ac:spMkLst>
            <pc:docMk/>
            <pc:sldMk cId="1831849478" sldId="391"/>
            <ac:spMk id="6" creationId="{97C348E1-B6B7-767D-FDB5-D6D6A579CDE3}"/>
          </ac:spMkLst>
        </pc:spChg>
        <pc:grpChg chg="add mod">
          <ac:chgData name="Peter Jones" userId="0e2950338fd36735" providerId="LiveId" clId="{C7524AF4-2C93-4B57-A30C-2EBCB51379DF}" dt="2023-08-04T11:52:35.511" v="4155" actId="164"/>
          <ac:grpSpMkLst>
            <pc:docMk/>
            <pc:sldMk cId="1831849478" sldId="391"/>
            <ac:grpSpMk id="12" creationId="{B9924CA8-9E0E-54D6-06D7-73AFC9C451EC}"/>
          </ac:grpSpMkLst>
        </pc:grpChg>
        <pc:cxnChg chg="add mod">
          <ac:chgData name="Peter Jones" userId="0e2950338fd36735" providerId="LiveId" clId="{C7524AF4-2C93-4B57-A30C-2EBCB51379DF}" dt="2023-08-04T11:52:35.511" v="4155" actId="164"/>
          <ac:cxnSpMkLst>
            <pc:docMk/>
            <pc:sldMk cId="1831849478" sldId="391"/>
            <ac:cxnSpMk id="11" creationId="{F1EE070F-1A16-A5F0-1B0E-91D2F64B2038}"/>
          </ac:cxnSpMkLst>
        </pc:cxnChg>
      </pc:sldChg>
      <pc:sldChg chg="delSp modSp add mod delAnim">
        <pc:chgData name="Peter Jones" userId="0e2950338fd36735" providerId="LiveId" clId="{C7524AF4-2C93-4B57-A30C-2EBCB51379DF}" dt="2023-08-04T11:58:23.275" v="4199" actId="6549"/>
        <pc:sldMkLst>
          <pc:docMk/>
          <pc:sldMk cId="3916851764" sldId="392"/>
        </pc:sldMkLst>
        <pc:spChg chg="mod">
          <ac:chgData name="Peter Jones" userId="0e2950338fd36735" providerId="LiveId" clId="{C7524AF4-2C93-4B57-A30C-2EBCB51379DF}" dt="2023-08-04T11:58:23.275" v="4199" actId="6549"/>
          <ac:spMkLst>
            <pc:docMk/>
            <pc:sldMk cId="3916851764" sldId="392"/>
            <ac:spMk id="3" creationId="{27906161-EB7C-EED3-373D-AE17CCBB88A3}"/>
          </ac:spMkLst>
        </pc:spChg>
        <pc:grpChg chg="del">
          <ac:chgData name="Peter Jones" userId="0e2950338fd36735" providerId="LiveId" clId="{C7524AF4-2C93-4B57-A30C-2EBCB51379DF}" dt="2023-08-04T11:54:59.874" v="4161" actId="478"/>
          <ac:grpSpMkLst>
            <pc:docMk/>
            <pc:sldMk cId="3916851764" sldId="392"/>
            <ac:grpSpMk id="12" creationId="{B9924CA8-9E0E-54D6-06D7-73AFC9C451EC}"/>
          </ac:grpSpMkLst>
        </pc:grpChg>
        <pc:cxnChg chg="mod">
          <ac:chgData name="Peter Jones" userId="0e2950338fd36735" providerId="LiveId" clId="{C7524AF4-2C93-4B57-A30C-2EBCB51379DF}" dt="2023-08-04T11:54:59.874" v="4161" actId="478"/>
          <ac:cxnSpMkLst>
            <pc:docMk/>
            <pc:sldMk cId="3916851764" sldId="392"/>
            <ac:cxnSpMk id="11" creationId="{F1EE070F-1A16-A5F0-1B0E-91D2F64B2038}"/>
          </ac:cxnSpMkLst>
        </pc:cxnChg>
      </pc:sldChg>
      <pc:sldChg chg="addSp delSp modSp add mod modAnim">
        <pc:chgData name="Peter Jones" userId="0e2950338fd36735" providerId="LiveId" clId="{C7524AF4-2C93-4B57-A30C-2EBCB51379DF}" dt="2023-08-04T12:23:10.103" v="4535"/>
        <pc:sldMkLst>
          <pc:docMk/>
          <pc:sldMk cId="268302958" sldId="393"/>
        </pc:sldMkLst>
        <pc:spChg chg="add mod">
          <ac:chgData name="Peter Jones" userId="0e2950338fd36735" providerId="LiveId" clId="{C7524AF4-2C93-4B57-A30C-2EBCB51379DF}" dt="2023-08-04T12:11:53" v="4366" actId="5793"/>
          <ac:spMkLst>
            <pc:docMk/>
            <pc:sldMk cId="268302958" sldId="393"/>
            <ac:spMk id="2" creationId="{44382B72-7FA7-BFBA-28A0-58411EA38BF6}"/>
          </ac:spMkLst>
        </pc:spChg>
        <pc:spChg chg="mod">
          <ac:chgData name="Peter Jones" userId="0e2950338fd36735" providerId="LiveId" clId="{C7524AF4-2C93-4B57-A30C-2EBCB51379DF}" dt="2023-08-04T12:09:29.046" v="4288" actId="1035"/>
          <ac:spMkLst>
            <pc:docMk/>
            <pc:sldMk cId="268302958" sldId="393"/>
            <ac:spMk id="3" creationId="{27906161-EB7C-EED3-373D-AE17CCBB88A3}"/>
          </ac:spMkLst>
        </pc:spChg>
        <pc:spChg chg="add mod">
          <ac:chgData name="Peter Jones" userId="0e2950338fd36735" providerId="LiveId" clId="{C7524AF4-2C93-4B57-A30C-2EBCB51379DF}" dt="2023-08-04T12:17:47.371" v="4501" actId="14100"/>
          <ac:spMkLst>
            <pc:docMk/>
            <pc:sldMk cId="268302958" sldId="393"/>
            <ac:spMk id="12" creationId="{B3A2C00C-525E-4A54-578D-032BB9061974}"/>
          </ac:spMkLst>
        </pc:spChg>
        <pc:spChg chg="add del mod">
          <ac:chgData name="Peter Jones" userId="0e2950338fd36735" providerId="LiveId" clId="{C7524AF4-2C93-4B57-A30C-2EBCB51379DF}" dt="2023-08-04T12:15:27.327" v="4447" actId="478"/>
          <ac:spMkLst>
            <pc:docMk/>
            <pc:sldMk cId="268302958" sldId="393"/>
            <ac:spMk id="13" creationId="{1A08A19F-8C88-F3E1-4720-54884EB79AB2}"/>
          </ac:spMkLst>
        </pc:spChg>
        <pc:spChg chg="add mod">
          <ac:chgData name="Peter Jones" userId="0e2950338fd36735" providerId="LiveId" clId="{C7524AF4-2C93-4B57-A30C-2EBCB51379DF}" dt="2023-08-04T12:23:05.296" v="4534" actId="164"/>
          <ac:spMkLst>
            <pc:docMk/>
            <pc:sldMk cId="268302958" sldId="393"/>
            <ac:spMk id="15" creationId="{234B1672-A0C1-D6B3-3E4E-7EA56070DB17}"/>
          </ac:spMkLst>
        </pc:spChg>
        <pc:spChg chg="add mod">
          <ac:chgData name="Peter Jones" userId="0e2950338fd36735" providerId="LiveId" clId="{C7524AF4-2C93-4B57-A30C-2EBCB51379DF}" dt="2023-08-04T12:23:05.296" v="4534" actId="164"/>
          <ac:spMkLst>
            <pc:docMk/>
            <pc:sldMk cId="268302958" sldId="393"/>
            <ac:spMk id="16" creationId="{18A7FD97-E744-ECCC-CCCF-0BEFC565654D}"/>
          </ac:spMkLst>
        </pc:spChg>
        <pc:grpChg chg="add mod">
          <ac:chgData name="Peter Jones" userId="0e2950338fd36735" providerId="LiveId" clId="{C7524AF4-2C93-4B57-A30C-2EBCB51379DF}" dt="2023-08-04T12:23:05.296" v="4534" actId="164"/>
          <ac:grpSpMkLst>
            <pc:docMk/>
            <pc:sldMk cId="268302958" sldId="393"/>
            <ac:grpSpMk id="20" creationId="{528DC56A-0D77-7267-8D26-36764D2EFCC5}"/>
          </ac:grpSpMkLst>
        </pc:grpChg>
        <pc:cxnChg chg="del">
          <ac:chgData name="Peter Jones" userId="0e2950338fd36735" providerId="LiveId" clId="{C7524AF4-2C93-4B57-A30C-2EBCB51379DF}" dt="2023-08-04T11:59:59.866" v="4219" actId="478"/>
          <ac:cxnSpMkLst>
            <pc:docMk/>
            <pc:sldMk cId="268302958" sldId="393"/>
            <ac:cxnSpMk id="6" creationId="{A73BE156-A5D0-97AD-89B2-27DD8AC989AB}"/>
          </ac:cxnSpMkLst>
        </pc:cxnChg>
        <pc:cxnChg chg="add mod">
          <ac:chgData name="Peter Jones" userId="0e2950338fd36735" providerId="LiveId" clId="{C7524AF4-2C93-4B57-A30C-2EBCB51379DF}" dt="2023-08-04T12:10:17.527" v="4299" actId="1038"/>
          <ac:cxnSpMkLst>
            <pc:docMk/>
            <pc:sldMk cId="268302958" sldId="393"/>
            <ac:cxnSpMk id="7" creationId="{8A1A6E73-9C19-50EE-F12D-EEA5F9CEC6F8}"/>
          </ac:cxnSpMkLst>
        </pc:cxnChg>
        <pc:cxnChg chg="del">
          <ac:chgData name="Peter Jones" userId="0e2950338fd36735" providerId="LiveId" clId="{C7524AF4-2C93-4B57-A30C-2EBCB51379DF}" dt="2023-08-04T12:01:14.938" v="4220" actId="478"/>
          <ac:cxnSpMkLst>
            <pc:docMk/>
            <pc:sldMk cId="268302958" sldId="393"/>
            <ac:cxnSpMk id="11" creationId="{86B29808-AE08-C458-6F1D-0A06B3743B5C}"/>
          </ac:cxnSpMkLst>
        </pc:cxnChg>
        <pc:cxnChg chg="add mod">
          <ac:chgData name="Peter Jones" userId="0e2950338fd36735" providerId="LiveId" clId="{C7524AF4-2C93-4B57-A30C-2EBCB51379DF}" dt="2023-08-04T12:23:05.296" v="4534" actId="164"/>
          <ac:cxnSpMkLst>
            <pc:docMk/>
            <pc:sldMk cId="268302958" sldId="393"/>
            <ac:cxnSpMk id="18" creationId="{470A66F2-A331-27A0-1376-30768671F2C3}"/>
          </ac:cxnSpMkLst>
        </pc:cxnChg>
      </pc:sldChg>
      <pc:sldChg chg="addSp modSp add mod">
        <pc:chgData name="Peter Jones" userId="0e2950338fd36735" providerId="LiveId" clId="{C7524AF4-2C93-4B57-A30C-2EBCB51379DF}" dt="2023-08-04T13:57:45.628" v="5219" actId="14861"/>
        <pc:sldMkLst>
          <pc:docMk/>
          <pc:sldMk cId="548824319" sldId="394"/>
        </pc:sldMkLst>
        <pc:spChg chg="add mod">
          <ac:chgData name="Peter Jones" userId="0e2950338fd36735" providerId="LiveId" clId="{C7524AF4-2C93-4B57-A30C-2EBCB51379DF}" dt="2023-08-04T12:12:01.011" v="4370" actId="5793"/>
          <ac:spMkLst>
            <pc:docMk/>
            <pc:sldMk cId="548824319" sldId="394"/>
            <ac:spMk id="2" creationId="{17B98C94-EC8C-7476-79D5-6B0FD66A3F12}"/>
          </ac:spMkLst>
        </pc:spChg>
        <pc:spChg chg="mod">
          <ac:chgData name="Peter Jones" userId="0e2950338fd36735" providerId="LiveId" clId="{C7524AF4-2C93-4B57-A30C-2EBCB51379DF}" dt="2023-08-04T12:11:37.010" v="4362" actId="1036"/>
          <ac:spMkLst>
            <pc:docMk/>
            <pc:sldMk cId="548824319" sldId="394"/>
            <ac:spMk id="3" creationId="{27906161-EB7C-EED3-373D-AE17CCBB88A3}"/>
          </ac:spMkLst>
        </pc:spChg>
        <pc:picChg chg="add mod">
          <ac:chgData name="Peter Jones" userId="0e2950338fd36735" providerId="LiveId" clId="{C7524AF4-2C93-4B57-A30C-2EBCB51379DF}" dt="2023-08-04T13:57:45.628" v="5219" actId="14861"/>
          <ac:picMkLst>
            <pc:docMk/>
            <pc:sldMk cId="548824319" sldId="394"/>
            <ac:picMk id="6146" creationId="{EBCD15CC-8BDE-5041-23C2-13FCB424AFAB}"/>
          </ac:picMkLst>
        </pc:picChg>
      </pc:sldChg>
      <pc:sldChg chg="addSp modSp add mod ord">
        <pc:chgData name="Peter Jones" userId="0e2950338fd36735" providerId="LiveId" clId="{C7524AF4-2C93-4B57-A30C-2EBCB51379DF}" dt="2023-08-04T13:58:20.613" v="5222" actId="20577"/>
        <pc:sldMkLst>
          <pc:docMk/>
          <pc:sldMk cId="418803009" sldId="395"/>
        </pc:sldMkLst>
        <pc:spChg chg="add mod">
          <ac:chgData name="Peter Jones" userId="0e2950338fd36735" providerId="LiveId" clId="{C7524AF4-2C93-4B57-A30C-2EBCB51379DF}" dt="2023-08-04T13:58:20.613" v="5222" actId="20577"/>
          <ac:spMkLst>
            <pc:docMk/>
            <pc:sldMk cId="418803009" sldId="395"/>
            <ac:spMk id="2" creationId="{D01E91FB-D120-22ED-82A2-F9AF8F4C98FF}"/>
          </ac:spMkLst>
        </pc:spChg>
      </pc:sldChg>
      <pc:sldChg chg="modSp add mod ord">
        <pc:chgData name="Peter Jones" userId="0e2950338fd36735" providerId="LiveId" clId="{C7524AF4-2C93-4B57-A30C-2EBCB51379DF}" dt="2023-08-04T13:08:30.917" v="4883" actId="20577"/>
        <pc:sldMkLst>
          <pc:docMk/>
          <pc:sldMk cId="2474272992" sldId="396"/>
        </pc:sldMkLst>
        <pc:spChg chg="mod">
          <ac:chgData name="Peter Jones" userId="0e2950338fd36735" providerId="LiveId" clId="{C7524AF4-2C93-4B57-A30C-2EBCB51379DF}" dt="2023-08-04T13:08:30.917" v="4883" actId="20577"/>
          <ac:spMkLst>
            <pc:docMk/>
            <pc:sldMk cId="2474272992" sldId="396"/>
            <ac:spMk id="2" creationId="{D01E91FB-D120-22ED-82A2-F9AF8F4C98FF}"/>
          </ac:spMkLst>
        </pc:spChg>
      </pc:sldChg>
      <pc:sldChg chg="delSp modSp add mod">
        <pc:chgData name="Peter Jones" userId="0e2950338fd36735" providerId="LiveId" clId="{C7524AF4-2C93-4B57-A30C-2EBCB51379DF}" dt="2023-08-04T14:05:47.607" v="5280" actId="1035"/>
        <pc:sldMkLst>
          <pc:docMk/>
          <pc:sldMk cId="622935210" sldId="397"/>
        </pc:sldMkLst>
        <pc:picChg chg="del mod">
          <ac:chgData name="Peter Jones" userId="0e2950338fd36735" providerId="LiveId" clId="{C7524AF4-2C93-4B57-A30C-2EBCB51379DF}" dt="2023-08-04T14:05:44.956" v="5275" actId="478"/>
          <ac:picMkLst>
            <pc:docMk/>
            <pc:sldMk cId="622935210" sldId="397"/>
            <ac:picMk id="3" creationId="{52473E34-4BCC-1309-A6B4-5427A05E35CB}"/>
          </ac:picMkLst>
        </pc:picChg>
        <pc:picChg chg="mod">
          <ac:chgData name="Peter Jones" userId="0e2950338fd36735" providerId="LiveId" clId="{C7524AF4-2C93-4B57-A30C-2EBCB51379DF}" dt="2023-08-04T14:05:47.607" v="5280" actId="1035"/>
          <ac:picMkLst>
            <pc:docMk/>
            <pc:sldMk cId="622935210" sldId="397"/>
            <ac:picMk id="7170" creationId="{8A3962A5-A4A0-11AA-7149-10C036B9BF39}"/>
          </ac:picMkLst>
        </pc:picChg>
      </pc:sldChg>
      <pc:sldChg chg="modSp add mod">
        <pc:chgData name="Peter Jones" userId="0e2950338fd36735" providerId="LiveId" clId="{C7524AF4-2C93-4B57-A30C-2EBCB51379DF}" dt="2023-08-04T14:10:13.619" v="5309" actId="207"/>
        <pc:sldMkLst>
          <pc:docMk/>
          <pc:sldMk cId="3857204640" sldId="398"/>
        </pc:sldMkLst>
        <pc:spChg chg="mod">
          <ac:chgData name="Peter Jones" userId="0e2950338fd36735" providerId="LiveId" clId="{C7524AF4-2C93-4B57-A30C-2EBCB51379DF}" dt="2023-08-04T14:10:13.619" v="5309" actId="207"/>
          <ac:spMkLst>
            <pc:docMk/>
            <pc:sldMk cId="3857204640" sldId="398"/>
            <ac:spMk id="6" creationId="{B00ACC54-3BB5-F614-81D5-AAB7767C6DFB}"/>
          </ac:spMkLst>
        </pc:spChg>
      </pc:sldChg>
      <pc:sldChg chg="modSp add mod">
        <pc:chgData name="Peter Jones" userId="0e2950338fd36735" providerId="LiveId" clId="{C7524AF4-2C93-4B57-A30C-2EBCB51379DF}" dt="2023-08-04T14:11:50.300" v="5316" actId="207"/>
        <pc:sldMkLst>
          <pc:docMk/>
          <pc:sldMk cId="670415062" sldId="399"/>
        </pc:sldMkLst>
        <pc:spChg chg="mod">
          <ac:chgData name="Peter Jones" userId="0e2950338fd36735" providerId="LiveId" clId="{C7524AF4-2C93-4B57-A30C-2EBCB51379DF}" dt="2023-08-04T14:11:50.300" v="5316" actId="207"/>
          <ac:spMkLst>
            <pc:docMk/>
            <pc:sldMk cId="670415062" sldId="399"/>
            <ac:spMk id="6" creationId="{B00ACC54-3BB5-F614-81D5-AAB7767C6DFB}"/>
          </ac:spMkLst>
        </pc:spChg>
      </pc:sldChg>
      <pc:sldChg chg="add">
        <pc:chgData name="Peter Jones" userId="0e2950338fd36735" providerId="LiveId" clId="{C7524AF4-2C93-4B57-A30C-2EBCB51379DF}" dt="2023-08-04T14:11:29.949" v="5314" actId="2890"/>
        <pc:sldMkLst>
          <pc:docMk/>
          <pc:sldMk cId="4194216274" sldId="400"/>
        </pc:sldMkLst>
      </pc:sldChg>
      <pc:sldChg chg="modSp add mod">
        <pc:chgData name="Peter Jones" userId="0e2950338fd36735" providerId="LiveId" clId="{C7524AF4-2C93-4B57-A30C-2EBCB51379DF}" dt="2023-08-04T14:12:50.513" v="5318" actId="207"/>
        <pc:sldMkLst>
          <pc:docMk/>
          <pc:sldMk cId="2514377495" sldId="401"/>
        </pc:sldMkLst>
        <pc:spChg chg="mod">
          <ac:chgData name="Peter Jones" userId="0e2950338fd36735" providerId="LiveId" clId="{C7524AF4-2C93-4B57-A30C-2EBCB51379DF}" dt="2023-08-04T14:12:50.513" v="5318" actId="207"/>
          <ac:spMkLst>
            <pc:docMk/>
            <pc:sldMk cId="2514377495" sldId="401"/>
            <ac:spMk id="6" creationId="{B00ACC54-3BB5-F614-81D5-AAB7767C6DF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3331523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3604386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73FF2E-D7AD-4F7A-8884-F21CDA3C6CE7}"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4003215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3FF2E-D7AD-4F7A-8884-F21CDA3C6CE7}"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61161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73FF2E-D7AD-4F7A-8884-F21CDA3C6CE7}" type="datetimeFigureOut">
              <a:rPr lang="en-US" smtClean="0"/>
              <a:t>8/3/2023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176343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73FF2E-D7AD-4F7A-8884-F21CDA3C6CE7}" type="datetimeFigureOut">
              <a:rPr lang="en-US" smtClean="0"/>
              <a:t>8/3/2023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1577587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3FF2E-D7AD-4F7A-8884-F21CDA3C6CE7}" type="datetimeFigureOut">
              <a:rPr lang="en-US" smtClean="0"/>
              <a:t>8/3/2023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2753123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73FF2E-D7AD-4F7A-8884-F21CDA3C6CE7}"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87223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73FF2E-D7AD-4F7A-8884-F21CDA3C6CE7}"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33309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2894492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157957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3FF2E-D7AD-4F7A-8884-F21CDA3C6CE7}" type="datetimeFigureOut">
              <a:rPr lang="en-US" smtClean="0"/>
              <a:t>8/3/2023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C888D0-B565-4A3F-A98F-84D0847D3DB7}" type="slidenum">
              <a:rPr lang="en-US" smtClean="0"/>
              <a:t>‹#›</a:t>
            </a:fld>
            <a:endParaRPr lang="en-US"/>
          </a:p>
        </p:txBody>
      </p:sp>
    </p:spTree>
    <p:extLst>
      <p:ext uri="{BB962C8B-B14F-4D97-AF65-F5344CB8AC3E}">
        <p14:creationId xmlns:p14="http://schemas.microsoft.com/office/powerpoint/2010/main" val="15640203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cid:f601fa07-47f0-4aad-95e6-927061cba944@namprd11.prod.outlook.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cid:6F52FE04-8C82-40EF-8F00-01B837681070" TargetMode="External"/><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00584" y="5682215"/>
            <a:ext cx="8805672" cy="584775"/>
          </a:xfrm>
          <a:prstGeom prst="rect">
            <a:avLst/>
          </a:prstGeom>
          <a:noFill/>
        </p:spPr>
        <p:txBody>
          <a:bodyPr wrap="square" rtlCol="0">
            <a:spAutoFit/>
          </a:bodyPr>
          <a:lstStyle/>
          <a:p>
            <a:pPr algn="ctr"/>
            <a:r>
              <a:rPr lang="en-US" sz="3200" dirty="0">
                <a:solidFill>
                  <a:schemeClr val="bg2">
                    <a:lumMod val="90000"/>
                  </a:schemeClr>
                </a:solidFill>
                <a:latin typeface="Bell MT" panose="02020503060305020303" pitchFamily="18" charset="0"/>
              </a:rPr>
              <a:t>- Diversity In Discipleship -  </a:t>
            </a:r>
            <a:endParaRPr lang="en-US" sz="3200" i="1" dirty="0">
              <a:solidFill>
                <a:schemeClr val="bg2">
                  <a:lumMod val="90000"/>
                </a:schemeClr>
              </a:solidFill>
              <a:latin typeface="Bell MT" panose="02020503060305020303" pitchFamily="18" charset="0"/>
            </a:endParaRPr>
          </a:p>
        </p:txBody>
      </p:sp>
      <p:sp>
        <p:nvSpPr>
          <p:cNvPr id="10" name="TextBox 9">
            <a:extLst>
              <a:ext uri="{FF2B5EF4-FFF2-40B4-BE49-F238E27FC236}">
                <a16:creationId xmlns:a16="http://schemas.microsoft.com/office/drawing/2014/main" id="{0BFDC3D1-2A68-EF29-BF7B-DA6B293D8468}"/>
              </a:ext>
            </a:extLst>
          </p:cNvPr>
          <p:cNvSpPr txBox="1"/>
          <p:nvPr/>
        </p:nvSpPr>
        <p:spPr>
          <a:xfrm>
            <a:off x="155448" y="991119"/>
            <a:ext cx="8805672" cy="707886"/>
          </a:xfrm>
          <a:prstGeom prst="rect">
            <a:avLst/>
          </a:prstGeom>
          <a:noFill/>
        </p:spPr>
        <p:txBody>
          <a:bodyPr wrap="square" rtlCol="0">
            <a:spAutoFit/>
          </a:bodyPr>
          <a:lstStyle/>
          <a:p>
            <a:pPr algn="ctr"/>
            <a:r>
              <a:rPr lang="en-US" sz="4000" i="1" dirty="0">
                <a:solidFill>
                  <a:schemeClr val="bg2">
                    <a:lumMod val="90000"/>
                  </a:schemeClr>
                </a:solidFill>
                <a:latin typeface="Bell MT" panose="02020503060305020303" pitchFamily="18" charset="0"/>
              </a:rPr>
              <a:t>“For ye are all one in Christ Jesus”</a:t>
            </a:r>
          </a:p>
        </p:txBody>
      </p:sp>
      <p:pic>
        <p:nvPicPr>
          <p:cNvPr id="13" name="Picture 2" descr="WHO ARE THE CHRISTADELPHIANS? - YouTube">
            <a:extLst>
              <a:ext uri="{FF2B5EF4-FFF2-40B4-BE49-F238E27FC236}">
                <a16:creationId xmlns:a16="http://schemas.microsoft.com/office/drawing/2014/main" id="{F9737790-E001-7BCF-EEB0-CC927E77FE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4288" y="2395592"/>
            <a:ext cx="4517136" cy="2540889"/>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154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pic>
        <p:nvPicPr>
          <p:cNvPr id="2050" name="Picture 2">
            <a:extLst>
              <a:ext uri="{FF2B5EF4-FFF2-40B4-BE49-F238E27FC236}">
                <a16:creationId xmlns:a16="http://schemas.microsoft.com/office/drawing/2014/main" id="{657C1D64-2B7E-6928-C71B-74FD55BAB4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9941" y="2206314"/>
            <a:ext cx="4047172" cy="33532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177CE7D-8FFD-CF58-7B56-D137AB615753}"/>
              </a:ext>
            </a:extLst>
          </p:cNvPr>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48642" y="2173654"/>
            <a:ext cx="4620184" cy="3385898"/>
          </a:xfrm>
          <a:prstGeom prst="rect">
            <a:avLst/>
          </a:prstGeom>
          <a:noFill/>
          <a:ln>
            <a:noFill/>
          </a:ln>
        </p:spPr>
      </p:pic>
    </p:spTree>
    <p:extLst>
      <p:ext uri="{BB962C8B-B14F-4D97-AF65-F5344CB8AC3E}">
        <p14:creationId xmlns:p14="http://schemas.microsoft.com/office/powerpoint/2010/main" val="987969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947DEA31-CC18-0976-7296-2B253B8B5189}"/>
              </a:ext>
            </a:extLst>
          </p:cNvPr>
          <p:cNvSpPr txBox="1"/>
          <p:nvPr/>
        </p:nvSpPr>
        <p:spPr>
          <a:xfrm>
            <a:off x="356616" y="1051064"/>
            <a:ext cx="8321040" cy="198002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Galatians 1</a:t>
            </a:r>
          </a:p>
          <a:p>
            <a:pPr marR="0" algn="just" rtl="0"/>
            <a:r>
              <a:rPr lang="en-US" sz="2400" b="1" i="0" baseline="30000" dirty="0">
                <a:solidFill>
                  <a:schemeClr val="bg1"/>
                </a:solidFill>
                <a:effectLst/>
                <a:latin typeface="Bell MT" panose="02020503060305020303" pitchFamily="18" charset="0"/>
              </a:rPr>
              <a:t>6</a:t>
            </a:r>
            <a:r>
              <a:rPr lang="en-US" sz="32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I marvel that ye are so soon removed from him that called you into the grace of Christ unto another gospel: </a:t>
            </a:r>
          </a:p>
          <a:p>
            <a:pPr marR="0" algn="just" rtl="0"/>
            <a:r>
              <a:rPr lang="en-US" sz="2400" b="1" baseline="30000" dirty="0">
                <a:solidFill>
                  <a:schemeClr val="bg1"/>
                </a:solidFill>
                <a:latin typeface="Bell MT" panose="02020503060305020303" pitchFamily="18" charset="0"/>
              </a:rPr>
              <a:t>7</a:t>
            </a:r>
            <a:r>
              <a:rPr lang="en-US" sz="32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  Which is not another; but there be some that trouble you, and would pervert the gospel of Christ. </a:t>
            </a:r>
          </a:p>
        </p:txBody>
      </p:sp>
      <p:sp>
        <p:nvSpPr>
          <p:cNvPr id="2" name="TextBox 1">
            <a:extLst>
              <a:ext uri="{FF2B5EF4-FFF2-40B4-BE49-F238E27FC236}">
                <a16:creationId xmlns:a16="http://schemas.microsoft.com/office/drawing/2014/main" id="{DC838BDC-B759-08C7-72BD-3294D8C9CEB5}"/>
              </a:ext>
            </a:extLst>
          </p:cNvPr>
          <p:cNvSpPr txBox="1"/>
          <p:nvPr/>
        </p:nvSpPr>
        <p:spPr>
          <a:xfrm>
            <a:off x="362712" y="3644644"/>
            <a:ext cx="8321040" cy="1610697"/>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Galatians 3</a:t>
            </a:r>
          </a:p>
          <a:p>
            <a:pPr marR="0" algn="just" rtl="0"/>
            <a:r>
              <a:rPr lang="en-US" sz="2400" b="1" baseline="30000" dirty="0">
                <a:solidFill>
                  <a:schemeClr val="bg1"/>
                </a:solidFill>
                <a:latin typeface="Bell MT" panose="02020503060305020303" pitchFamily="18" charset="0"/>
              </a:rPr>
              <a:t>1</a:t>
            </a:r>
            <a:r>
              <a:rPr lang="en-US" sz="32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O foolish Galatians, who hath bewitched you, that ye should not obey the truth, before whose eyes Jesus Christ hath been evidently set forth, crucified among you? </a:t>
            </a:r>
            <a:endParaRPr lang="en-US" sz="3200" b="0" i="0" dirty="0">
              <a:solidFill>
                <a:schemeClr val="bg1"/>
              </a:solidFill>
              <a:effectLst/>
              <a:latin typeface="Bell MT" panose="02020503060305020303" pitchFamily="18" charset="0"/>
            </a:endParaRPr>
          </a:p>
        </p:txBody>
      </p:sp>
    </p:spTree>
    <p:extLst>
      <p:ext uri="{BB962C8B-B14F-4D97-AF65-F5344CB8AC3E}">
        <p14:creationId xmlns:p14="http://schemas.microsoft.com/office/powerpoint/2010/main" val="3571435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pic>
        <p:nvPicPr>
          <p:cNvPr id="3" name="6F52FE04-8C82-40EF-8F00-01B837681070">
            <a:extLst>
              <a:ext uri="{FF2B5EF4-FFF2-40B4-BE49-F238E27FC236}">
                <a16:creationId xmlns:a16="http://schemas.microsoft.com/office/drawing/2014/main" id="{52473E34-4BCC-1309-A6B4-5427A05E35CB}"/>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rot="5400000">
            <a:off x="2303416" y="602044"/>
            <a:ext cx="4531071" cy="6071488"/>
          </a:xfrm>
          <a:prstGeom prst="rect">
            <a:avLst/>
          </a:prstGeom>
          <a:noFill/>
          <a:ln>
            <a:noFill/>
          </a:ln>
          <a:effectLst>
            <a:softEdge rad="63500"/>
          </a:effectLst>
        </p:spPr>
      </p:pic>
      <p:pic>
        <p:nvPicPr>
          <p:cNvPr id="7172" name="Picture 4" descr="Timber Pipe Wedge - 400 x 150 x 75Mm | Jaybro">
            <a:extLst>
              <a:ext uri="{FF2B5EF4-FFF2-40B4-BE49-F238E27FC236}">
                <a16:creationId xmlns:a16="http://schemas.microsoft.com/office/drawing/2014/main" id="{AE266228-AFD4-FD51-41A5-D37CCC78F47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2028" b="29086"/>
          <a:stretch/>
        </p:blipFill>
        <p:spPr bwMode="auto">
          <a:xfrm>
            <a:off x="399990" y="1372251"/>
            <a:ext cx="4524375" cy="1759352"/>
          </a:xfrm>
          <a:prstGeom prst="rect">
            <a:avLst/>
          </a:prstGeom>
          <a:noFill/>
          <a:ln w="53975">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59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fade">
                                      <p:cBhvr>
                                        <p:cTn id="7"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pic>
        <p:nvPicPr>
          <p:cNvPr id="7170" name="Picture 2" descr="How did ancients cut stone? - Quora">
            <a:extLst>
              <a:ext uri="{FF2B5EF4-FFF2-40B4-BE49-F238E27FC236}">
                <a16:creationId xmlns:a16="http://schemas.microsoft.com/office/drawing/2014/main" id="{8A3962A5-A4A0-11AA-7149-10C036B9BF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206" y="1419021"/>
            <a:ext cx="6071489" cy="4558660"/>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935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pic>
        <p:nvPicPr>
          <p:cNvPr id="2050" name="Picture 2" descr="Who we are — Lapworth Christadelphians">
            <a:extLst>
              <a:ext uri="{FF2B5EF4-FFF2-40B4-BE49-F238E27FC236}">
                <a16:creationId xmlns:a16="http://schemas.microsoft.com/office/drawing/2014/main" id="{2C753455-262C-6144-F338-DD9B12FE9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99229"/>
            <a:ext cx="4279392" cy="32050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x-Christadelphians: Why People Become Christadelphians">
            <a:extLst>
              <a:ext uri="{FF2B5EF4-FFF2-40B4-BE49-F238E27FC236}">
                <a16:creationId xmlns:a16="http://schemas.microsoft.com/office/drawing/2014/main" id="{CB17F301-2526-6890-462A-63E62F801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4467" y="1999991"/>
            <a:ext cx="4806485" cy="32043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312C09B-1E63-AC6F-43E3-C7024C2B8AF6}"/>
              </a:ext>
            </a:extLst>
          </p:cNvPr>
          <p:cNvSpPr txBox="1"/>
          <p:nvPr/>
        </p:nvSpPr>
        <p:spPr>
          <a:xfrm>
            <a:off x="1362456" y="1133856"/>
            <a:ext cx="6428232" cy="584775"/>
          </a:xfrm>
          <a:prstGeom prst="rect">
            <a:avLst/>
          </a:prstGeom>
          <a:noFill/>
        </p:spPr>
        <p:txBody>
          <a:bodyPr wrap="square" rtlCol="0">
            <a:spAutoFit/>
          </a:bodyPr>
          <a:lstStyle/>
          <a:p>
            <a:pPr algn="ctr"/>
            <a:r>
              <a:rPr lang="en-US" sz="3200" i="1" dirty="0">
                <a:solidFill>
                  <a:schemeClr val="bg1"/>
                </a:solidFill>
              </a:rPr>
              <a:t>Being of ‘One’ Apparel</a:t>
            </a:r>
          </a:p>
        </p:txBody>
      </p:sp>
    </p:spTree>
    <p:extLst>
      <p:ext uri="{BB962C8B-B14F-4D97-AF65-F5344CB8AC3E}">
        <p14:creationId xmlns:p14="http://schemas.microsoft.com/office/powerpoint/2010/main" val="3861758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947DEA31-CC18-0976-7296-2B253B8B5189}"/>
              </a:ext>
            </a:extLst>
          </p:cNvPr>
          <p:cNvSpPr txBox="1"/>
          <p:nvPr/>
        </p:nvSpPr>
        <p:spPr>
          <a:xfrm>
            <a:off x="466344" y="1311990"/>
            <a:ext cx="8138160" cy="3457357"/>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Galatians 3</a:t>
            </a:r>
          </a:p>
          <a:p>
            <a:pPr algn="just"/>
            <a:r>
              <a:rPr lang="en-US" sz="2400" b="1" i="0" baseline="30000" dirty="0">
                <a:solidFill>
                  <a:schemeClr val="bg1"/>
                </a:solidFill>
                <a:effectLst/>
                <a:latin typeface="Bell MT" panose="02020503060305020303" pitchFamily="18" charset="0"/>
              </a:rPr>
              <a:t>26 </a:t>
            </a:r>
            <a:r>
              <a:rPr lang="en-US" sz="2400" b="0" i="0" dirty="0">
                <a:solidFill>
                  <a:schemeClr val="bg1"/>
                </a:solidFill>
                <a:effectLst/>
                <a:latin typeface="Bell MT" panose="02020503060305020303" pitchFamily="18" charset="0"/>
              </a:rPr>
              <a:t>For ye are all the children of God by faith in Christ Jesus.</a:t>
            </a:r>
          </a:p>
          <a:p>
            <a:pPr algn="just"/>
            <a:r>
              <a:rPr lang="en-US" sz="2400" b="1" i="0" baseline="30000" dirty="0">
                <a:solidFill>
                  <a:schemeClr val="bg1"/>
                </a:solidFill>
                <a:effectLst/>
                <a:latin typeface="Bell MT" panose="02020503060305020303" pitchFamily="18" charset="0"/>
              </a:rPr>
              <a:t>27 </a:t>
            </a:r>
            <a:r>
              <a:rPr lang="en-US" sz="2400" b="0" i="0" dirty="0">
                <a:solidFill>
                  <a:schemeClr val="bg1"/>
                </a:solidFill>
                <a:effectLst/>
                <a:latin typeface="Bell MT" panose="02020503060305020303" pitchFamily="18" charset="0"/>
              </a:rPr>
              <a:t>For as many of you as have been baptized into Christ have put on Christ.</a:t>
            </a:r>
          </a:p>
          <a:p>
            <a:pPr algn="just"/>
            <a:r>
              <a:rPr lang="en-US" sz="2400" b="1" i="0" baseline="30000" dirty="0">
                <a:solidFill>
                  <a:schemeClr val="bg1"/>
                </a:solidFill>
                <a:effectLst/>
                <a:latin typeface="Bell MT" panose="02020503060305020303" pitchFamily="18" charset="0"/>
              </a:rPr>
              <a:t>28 </a:t>
            </a:r>
            <a:r>
              <a:rPr lang="en-US" sz="2400" b="0" i="0" dirty="0">
                <a:solidFill>
                  <a:schemeClr val="bg1"/>
                </a:solidFill>
                <a:effectLst/>
                <a:latin typeface="Bell MT" panose="02020503060305020303" pitchFamily="18" charset="0"/>
              </a:rPr>
              <a:t>There is neither Jew nor Greek, there is neither bond nor free, there is neither male nor female: for ye are all one in Christ Jesus.</a:t>
            </a:r>
          </a:p>
          <a:p>
            <a:pPr algn="just"/>
            <a:r>
              <a:rPr lang="en-US" sz="2400" b="1" i="0" baseline="30000" dirty="0">
                <a:solidFill>
                  <a:schemeClr val="bg1"/>
                </a:solidFill>
                <a:effectLst/>
                <a:latin typeface="Bell MT" panose="02020503060305020303" pitchFamily="18" charset="0"/>
              </a:rPr>
              <a:t>29 </a:t>
            </a:r>
            <a:r>
              <a:rPr lang="en-US" sz="2400" b="0" i="0" dirty="0">
                <a:solidFill>
                  <a:schemeClr val="bg1"/>
                </a:solidFill>
                <a:effectLst/>
                <a:latin typeface="Bell MT" panose="02020503060305020303" pitchFamily="18" charset="0"/>
              </a:rPr>
              <a:t>And if ye be Christ's, then are ye Abraham's seed, and heirs according to the promise.</a:t>
            </a:r>
          </a:p>
        </p:txBody>
      </p:sp>
      <p:sp>
        <p:nvSpPr>
          <p:cNvPr id="2" name="Rectangle 1">
            <a:extLst>
              <a:ext uri="{FF2B5EF4-FFF2-40B4-BE49-F238E27FC236}">
                <a16:creationId xmlns:a16="http://schemas.microsoft.com/office/drawing/2014/main" id="{72E776DD-6F5D-CFE3-8871-DCA7519FCB4B}"/>
              </a:ext>
            </a:extLst>
          </p:cNvPr>
          <p:cNvSpPr/>
          <p:nvPr/>
        </p:nvSpPr>
        <p:spPr>
          <a:xfrm>
            <a:off x="466344" y="2514600"/>
            <a:ext cx="1947672" cy="374904"/>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5222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pic>
        <p:nvPicPr>
          <p:cNvPr id="2" name="Picture 1">
            <a:extLst>
              <a:ext uri="{FF2B5EF4-FFF2-40B4-BE49-F238E27FC236}">
                <a16:creationId xmlns:a16="http://schemas.microsoft.com/office/drawing/2014/main" id="{E0907CC3-06BD-4500-8696-2895A55DD9CD}"/>
              </a:ext>
            </a:extLst>
          </p:cNvPr>
          <p:cNvPicPr>
            <a:picLocks noChangeAspect="1"/>
          </p:cNvPicPr>
          <p:nvPr/>
        </p:nvPicPr>
        <p:blipFill rotWithShape="1">
          <a:blip r:embed="rId2"/>
          <a:srcRect l="10305" t="5068" r="11574" b="21234"/>
          <a:stretch/>
        </p:blipFill>
        <p:spPr>
          <a:xfrm>
            <a:off x="384048" y="2856434"/>
            <a:ext cx="4087368" cy="2565960"/>
          </a:xfrm>
          <a:prstGeom prst="rect">
            <a:avLst/>
          </a:prstGeom>
          <a:effectLst>
            <a:softEdge rad="38100"/>
          </a:effectLst>
        </p:spPr>
      </p:pic>
      <p:sp>
        <p:nvSpPr>
          <p:cNvPr id="7" name="TextBox 6">
            <a:extLst>
              <a:ext uri="{FF2B5EF4-FFF2-40B4-BE49-F238E27FC236}">
                <a16:creationId xmlns:a16="http://schemas.microsoft.com/office/drawing/2014/main" id="{BE5B9A3C-B2B7-7F9D-D38F-7003F007BF8F}"/>
              </a:ext>
            </a:extLst>
          </p:cNvPr>
          <p:cNvSpPr txBox="1"/>
          <p:nvPr/>
        </p:nvSpPr>
        <p:spPr>
          <a:xfrm>
            <a:off x="310896" y="1020058"/>
            <a:ext cx="8321040" cy="1610697"/>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Genesis 3</a:t>
            </a:r>
          </a:p>
          <a:p>
            <a:pPr algn="just"/>
            <a:r>
              <a:rPr lang="en-US" sz="2400" b="1" i="0" baseline="30000" dirty="0">
                <a:solidFill>
                  <a:schemeClr val="bg1"/>
                </a:solidFill>
                <a:effectLst/>
                <a:latin typeface="Bell MT" panose="02020503060305020303" pitchFamily="18" charset="0"/>
              </a:rPr>
              <a:t>7</a:t>
            </a:r>
            <a:r>
              <a:rPr lang="en-US" sz="32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And the eyes of them both were opened, and they knew that they </a:t>
            </a:r>
            <a:r>
              <a:rPr lang="en-US" sz="2400" b="0" i="1" u="none" strike="noStrike" baseline="0" dirty="0">
                <a:solidFill>
                  <a:schemeClr val="bg1"/>
                </a:solidFill>
                <a:latin typeface="Bell MT" panose="02020503060305020303" pitchFamily="18" charset="0"/>
              </a:rPr>
              <a:t>were</a:t>
            </a:r>
            <a:r>
              <a:rPr lang="en-US" sz="2400" b="0" i="0" u="none" strike="noStrike" baseline="0" dirty="0">
                <a:solidFill>
                  <a:schemeClr val="bg1"/>
                </a:solidFill>
                <a:latin typeface="Bell MT" panose="02020503060305020303" pitchFamily="18" charset="0"/>
              </a:rPr>
              <a:t> naked; and they sewed fig leaves together, and made themselves aprons. </a:t>
            </a:r>
            <a:endParaRPr lang="en-US" sz="3200" b="0" i="0" dirty="0">
              <a:solidFill>
                <a:schemeClr val="bg1"/>
              </a:solidFill>
              <a:effectLst/>
              <a:latin typeface="Bell MT" panose="02020503060305020303" pitchFamily="18" charset="0"/>
            </a:endParaRPr>
          </a:p>
        </p:txBody>
      </p:sp>
      <p:grpSp>
        <p:nvGrpSpPr>
          <p:cNvPr id="16" name="Group 15">
            <a:extLst>
              <a:ext uri="{FF2B5EF4-FFF2-40B4-BE49-F238E27FC236}">
                <a16:creationId xmlns:a16="http://schemas.microsoft.com/office/drawing/2014/main" id="{B6359E68-E6BA-3FA8-94FC-8C682A7D6E73}"/>
              </a:ext>
            </a:extLst>
          </p:cNvPr>
          <p:cNvGrpSpPr/>
          <p:nvPr/>
        </p:nvGrpSpPr>
        <p:grpSpPr>
          <a:xfrm>
            <a:off x="1773936" y="2203704"/>
            <a:ext cx="7059168" cy="2638109"/>
            <a:chOff x="1819656" y="2231136"/>
            <a:chExt cx="7059168" cy="2638109"/>
          </a:xfrm>
        </p:grpSpPr>
        <p:sp>
          <p:nvSpPr>
            <p:cNvPr id="12" name="TextBox 11">
              <a:extLst>
                <a:ext uri="{FF2B5EF4-FFF2-40B4-BE49-F238E27FC236}">
                  <a16:creationId xmlns:a16="http://schemas.microsoft.com/office/drawing/2014/main" id="{69BDBDC9-85A5-43FF-0EB7-558D11D0D3B4}"/>
                </a:ext>
              </a:extLst>
            </p:cNvPr>
            <p:cNvSpPr txBox="1"/>
            <p:nvPr/>
          </p:nvSpPr>
          <p:spPr>
            <a:xfrm>
              <a:off x="4791456" y="3176474"/>
              <a:ext cx="4087368" cy="1692771"/>
            </a:xfrm>
            <a:prstGeom prst="rect">
              <a:avLst/>
            </a:prstGeom>
            <a:noFill/>
            <a:ln w="25400">
              <a:solidFill>
                <a:srgbClr val="FF0000"/>
              </a:solidFill>
            </a:ln>
          </p:spPr>
          <p:txBody>
            <a:bodyPr wrap="square">
              <a:spAutoFit/>
            </a:bodyPr>
            <a:lstStyle/>
            <a:p>
              <a:pPr marR="0" rtl="0"/>
              <a:r>
                <a:rPr lang="en-US" sz="2000" b="1" i="0" u="none" strike="noStrike" baseline="0" dirty="0">
                  <a:solidFill>
                    <a:schemeClr val="bg1"/>
                  </a:solidFill>
                  <a:latin typeface="Verdana" panose="020B0604030504040204" pitchFamily="34" charset="0"/>
                </a:rPr>
                <a:t>H2290</a:t>
              </a:r>
            </a:p>
            <a:p>
              <a:pPr marR="0" rtl="0"/>
              <a:r>
                <a:rPr lang="he-IL" b="0" i="0" u="none" strike="noStrike" baseline="0" dirty="0">
                  <a:solidFill>
                    <a:schemeClr val="bg1"/>
                  </a:solidFill>
                  <a:latin typeface="Arial" panose="020B0604020202020204" pitchFamily="34" charset="0"/>
                </a:rPr>
                <a:t>חֲגֹרָה    חֲגוֹרָה    חֲגֹר    חֲגוֹר</a:t>
              </a:r>
              <a:endParaRPr lang="en-US" sz="1600" b="0" i="0" u="none" strike="noStrike" baseline="0" dirty="0">
                <a:solidFill>
                  <a:schemeClr val="bg1"/>
                </a:solidFill>
                <a:latin typeface="Verdana" panose="020B0604030504040204" pitchFamily="34" charset="0"/>
              </a:endParaRPr>
            </a:p>
            <a:p>
              <a:pPr marR="0" rtl="0"/>
              <a:r>
                <a:rPr lang="en-US" b="0" i="0" u="none" strike="noStrike" baseline="0" dirty="0" err="1">
                  <a:solidFill>
                    <a:schemeClr val="bg1"/>
                  </a:solidFill>
                  <a:latin typeface="Doulos SIL" panose="02000500070000020004" pitchFamily="2" charset="0"/>
                </a:rPr>
                <a:t>chăgôr</a:t>
              </a:r>
              <a:r>
                <a:rPr lang="en-US" b="0" i="0" u="none" strike="noStrike" baseline="0" dirty="0">
                  <a:solidFill>
                    <a:schemeClr val="bg1"/>
                  </a:solidFill>
                  <a:latin typeface="Doulos SIL" panose="02000500070000020004" pitchFamily="2" charset="0"/>
                </a:rPr>
                <a:t>    </a:t>
              </a:r>
              <a:r>
                <a:rPr lang="en-US" b="0" i="0" u="none" strike="noStrike" baseline="0" dirty="0" err="1">
                  <a:solidFill>
                    <a:schemeClr val="bg1"/>
                  </a:solidFill>
                  <a:latin typeface="Doulos SIL" panose="02000500070000020004" pitchFamily="2" charset="0"/>
                </a:rPr>
                <a:t>chăgôr</a:t>
              </a:r>
              <a:r>
                <a:rPr lang="en-US" b="0" i="0" u="none" strike="noStrike" baseline="0" dirty="0">
                  <a:solidFill>
                    <a:schemeClr val="bg1"/>
                  </a:solidFill>
                  <a:latin typeface="Doulos SIL" panose="02000500070000020004" pitchFamily="2" charset="0"/>
                </a:rPr>
                <a:t>    </a:t>
              </a:r>
              <a:r>
                <a:rPr lang="en-US" b="0" i="0" u="none" strike="noStrike" baseline="0" dirty="0" err="1">
                  <a:solidFill>
                    <a:schemeClr val="bg1"/>
                  </a:solidFill>
                  <a:latin typeface="Doulos SIL" panose="02000500070000020004" pitchFamily="2" charset="0"/>
                </a:rPr>
                <a:t>chăgôrâh</a:t>
              </a:r>
              <a:r>
                <a:rPr lang="en-US" b="0" i="0" u="none" strike="noStrike" baseline="0" dirty="0">
                  <a:solidFill>
                    <a:schemeClr val="bg1"/>
                  </a:solidFill>
                  <a:latin typeface="Doulos SIL" panose="02000500070000020004" pitchFamily="2" charset="0"/>
                </a:rPr>
                <a:t>    </a:t>
              </a:r>
              <a:r>
                <a:rPr lang="en-US" b="0" i="0" u="none" strike="noStrike" baseline="0" dirty="0" err="1">
                  <a:solidFill>
                    <a:schemeClr val="bg1"/>
                  </a:solidFill>
                  <a:latin typeface="Doulos SIL" panose="02000500070000020004" pitchFamily="2" charset="0"/>
                </a:rPr>
                <a:t>chăgôrâh</a:t>
              </a:r>
              <a:endParaRPr lang="en-US" sz="1600" b="0" i="0" u="none" strike="noStrike" baseline="0" dirty="0">
                <a:solidFill>
                  <a:schemeClr val="bg1"/>
                </a:solidFill>
                <a:latin typeface="Verdana" panose="020B0604030504040204" pitchFamily="34" charset="0"/>
              </a:endParaRPr>
            </a:p>
            <a:p>
              <a:pPr marR="0" rtl="0"/>
              <a:r>
                <a:rPr lang="en-US" sz="1600" b="0" i="1" u="none" strike="noStrike" baseline="0" dirty="0">
                  <a:solidFill>
                    <a:schemeClr val="bg1"/>
                  </a:solidFill>
                  <a:latin typeface="Verdana" panose="020B0604030504040204" pitchFamily="34" charset="0"/>
                </a:rPr>
                <a:t>(1,2) </a:t>
              </a:r>
              <a:r>
                <a:rPr lang="en-US" sz="1600" b="0" i="1" u="none" strike="noStrike" baseline="0" dirty="0" err="1">
                  <a:solidFill>
                    <a:schemeClr val="bg1"/>
                  </a:solidFill>
                  <a:latin typeface="Verdana" panose="020B0604030504040204" pitchFamily="34" charset="0"/>
                </a:rPr>
                <a:t>khag</a:t>
              </a:r>
              <a:r>
                <a:rPr lang="en-US" sz="1600" b="0" i="1" u="none" strike="noStrike" baseline="0" dirty="0">
                  <a:solidFill>
                    <a:schemeClr val="bg1"/>
                  </a:solidFill>
                  <a:latin typeface="Verdana" panose="020B0604030504040204" pitchFamily="34" charset="0"/>
                </a:rPr>
                <a:t>-ore', (3,4) </a:t>
              </a:r>
              <a:r>
                <a:rPr lang="en-US" sz="1600" b="0" i="1" u="none" strike="noStrike" baseline="0" dirty="0" err="1">
                  <a:solidFill>
                    <a:schemeClr val="bg1"/>
                  </a:solidFill>
                  <a:latin typeface="Verdana" panose="020B0604030504040204" pitchFamily="34" charset="0"/>
                </a:rPr>
                <a:t>khag</a:t>
              </a:r>
              <a:r>
                <a:rPr lang="en-US" sz="1600" b="0" i="1" u="none" strike="noStrike" baseline="0" dirty="0">
                  <a:solidFill>
                    <a:schemeClr val="bg1"/>
                  </a:solidFill>
                  <a:latin typeface="Verdana" panose="020B0604030504040204" pitchFamily="34" charset="0"/>
                </a:rPr>
                <a:t>-o-raw'</a:t>
              </a:r>
              <a:endParaRPr lang="en-US" sz="1600" b="0" i="0" u="none" strike="noStrike" baseline="0" dirty="0">
                <a:solidFill>
                  <a:schemeClr val="bg1"/>
                </a:solidFill>
                <a:latin typeface="Verdana" panose="020B0604030504040204" pitchFamily="34" charset="0"/>
              </a:endParaRPr>
            </a:p>
            <a:p>
              <a:pPr marR="0" rtl="0"/>
              <a:r>
                <a:rPr lang="en-US" sz="1600" b="0" i="0" u="none" strike="noStrike" baseline="0" dirty="0">
                  <a:solidFill>
                    <a:schemeClr val="bg1"/>
                  </a:solidFill>
                  <a:latin typeface="Verdana" panose="020B0604030504040204" pitchFamily="34" charset="0"/>
                </a:rPr>
                <a:t>From H2296; a </a:t>
              </a:r>
              <a:r>
                <a:rPr lang="en-US" sz="1600" b="0" i="1" u="none" strike="noStrike" baseline="0" dirty="0">
                  <a:solidFill>
                    <a:schemeClr val="bg1"/>
                  </a:solidFill>
                  <a:latin typeface="Verdana" panose="020B0604030504040204" pitchFamily="34" charset="0"/>
                </a:rPr>
                <a:t>belt</a:t>
              </a:r>
              <a:r>
                <a:rPr lang="en-US" sz="1600" b="0" i="0" u="none" strike="noStrike" baseline="0" dirty="0">
                  <a:solidFill>
                    <a:schemeClr val="bg1"/>
                  </a:solidFill>
                  <a:latin typeface="Verdana" panose="020B0604030504040204" pitchFamily="34" charset="0"/>
                </a:rPr>
                <a:t> (for the waist): - apron, </a:t>
              </a:r>
              <a:r>
                <a:rPr lang="en-US" sz="1600" b="0" i="0" u="none" strike="noStrike" baseline="0" dirty="0" err="1">
                  <a:solidFill>
                    <a:schemeClr val="bg1"/>
                  </a:solidFill>
                  <a:latin typeface="Verdana" panose="020B0604030504040204" pitchFamily="34" charset="0"/>
                </a:rPr>
                <a:t>armour</a:t>
              </a:r>
              <a:r>
                <a:rPr lang="en-US" sz="1600" b="0" i="0" u="none" strike="noStrike" baseline="0" dirty="0">
                  <a:solidFill>
                    <a:schemeClr val="bg1"/>
                  </a:solidFill>
                  <a:latin typeface="Verdana" panose="020B0604030504040204" pitchFamily="34" charset="0"/>
                </a:rPr>
                <a:t>, gird (-le).</a:t>
              </a:r>
              <a:endParaRPr lang="en-US" sz="1600" dirty="0">
                <a:solidFill>
                  <a:schemeClr val="bg1"/>
                </a:solidFill>
              </a:endParaRPr>
            </a:p>
          </p:txBody>
        </p:sp>
        <p:sp>
          <p:nvSpPr>
            <p:cNvPr id="13" name="Rectangle 12">
              <a:extLst>
                <a:ext uri="{FF2B5EF4-FFF2-40B4-BE49-F238E27FC236}">
                  <a16:creationId xmlns:a16="http://schemas.microsoft.com/office/drawing/2014/main" id="{6EBBEB77-76CD-2DE8-9330-DEA5ADD11605}"/>
                </a:ext>
              </a:extLst>
            </p:cNvPr>
            <p:cNvSpPr/>
            <p:nvPr/>
          </p:nvSpPr>
          <p:spPr>
            <a:xfrm>
              <a:off x="1819656" y="2231136"/>
              <a:ext cx="1060704" cy="436196"/>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7DDDCD8E-2B00-AC93-4B38-194A8860CB86}"/>
                </a:ext>
              </a:extLst>
            </p:cNvPr>
            <p:cNvCxnSpPr>
              <a:stCxn id="13" idx="2"/>
            </p:cNvCxnSpPr>
            <p:nvPr/>
          </p:nvCxnSpPr>
          <p:spPr>
            <a:xfrm>
              <a:off x="2350008" y="2667332"/>
              <a:ext cx="4690872" cy="5091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63334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pic>
        <p:nvPicPr>
          <p:cNvPr id="2" name="Picture 1">
            <a:extLst>
              <a:ext uri="{FF2B5EF4-FFF2-40B4-BE49-F238E27FC236}">
                <a16:creationId xmlns:a16="http://schemas.microsoft.com/office/drawing/2014/main" id="{E0907CC3-06BD-4500-8696-2895A55DD9CD}"/>
              </a:ext>
            </a:extLst>
          </p:cNvPr>
          <p:cNvPicPr>
            <a:picLocks noChangeAspect="1"/>
          </p:cNvPicPr>
          <p:nvPr/>
        </p:nvPicPr>
        <p:blipFill rotWithShape="1">
          <a:blip r:embed="rId2"/>
          <a:srcRect l="10305" t="5068" r="11574" b="21234"/>
          <a:stretch/>
        </p:blipFill>
        <p:spPr>
          <a:xfrm>
            <a:off x="402336" y="2490560"/>
            <a:ext cx="2490735" cy="1563629"/>
          </a:xfrm>
          <a:prstGeom prst="rect">
            <a:avLst/>
          </a:prstGeom>
        </p:spPr>
      </p:pic>
      <p:pic>
        <p:nvPicPr>
          <p:cNvPr id="3" name="Picture 2">
            <a:extLst>
              <a:ext uri="{FF2B5EF4-FFF2-40B4-BE49-F238E27FC236}">
                <a16:creationId xmlns:a16="http://schemas.microsoft.com/office/drawing/2014/main" id="{4CC7F0E8-8992-04D4-B64B-EC362DD770F4}"/>
              </a:ext>
            </a:extLst>
          </p:cNvPr>
          <p:cNvPicPr>
            <a:picLocks noChangeAspect="1"/>
          </p:cNvPicPr>
          <p:nvPr/>
        </p:nvPicPr>
        <p:blipFill rotWithShape="1">
          <a:blip r:embed="rId3"/>
          <a:srcRect l="32800"/>
          <a:stretch/>
        </p:blipFill>
        <p:spPr>
          <a:xfrm>
            <a:off x="2893070" y="2489881"/>
            <a:ext cx="2319009" cy="2875755"/>
          </a:xfrm>
          <a:prstGeom prst="rect">
            <a:avLst/>
          </a:prstGeom>
        </p:spPr>
      </p:pic>
      <p:sp>
        <p:nvSpPr>
          <p:cNvPr id="7" name="TextBox 6">
            <a:extLst>
              <a:ext uri="{FF2B5EF4-FFF2-40B4-BE49-F238E27FC236}">
                <a16:creationId xmlns:a16="http://schemas.microsoft.com/office/drawing/2014/main" id="{BE5B9A3C-B2B7-7F9D-D38F-7003F007BF8F}"/>
              </a:ext>
            </a:extLst>
          </p:cNvPr>
          <p:cNvSpPr txBox="1"/>
          <p:nvPr/>
        </p:nvSpPr>
        <p:spPr>
          <a:xfrm>
            <a:off x="310896" y="1020058"/>
            <a:ext cx="8321040" cy="1241365"/>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Genesis 3</a:t>
            </a:r>
          </a:p>
          <a:p>
            <a:pPr algn="just"/>
            <a:r>
              <a:rPr lang="en-US" sz="2400" b="1" baseline="30000" dirty="0">
                <a:solidFill>
                  <a:schemeClr val="bg1"/>
                </a:solidFill>
                <a:latin typeface="Bell MT" panose="02020503060305020303" pitchFamily="18" charset="0"/>
              </a:rPr>
              <a:t>21</a:t>
            </a:r>
            <a:r>
              <a:rPr lang="en-US" sz="32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Unto Adam also and to his wife did the LORD God make coats of skins, and clothed them. </a:t>
            </a:r>
            <a:endParaRPr lang="en-US" sz="3200" b="0" i="0" dirty="0">
              <a:solidFill>
                <a:schemeClr val="bg1"/>
              </a:solidFill>
              <a:effectLst/>
              <a:latin typeface="Bell MT" panose="02020503060305020303" pitchFamily="18" charset="0"/>
            </a:endParaRPr>
          </a:p>
        </p:txBody>
      </p:sp>
      <p:grpSp>
        <p:nvGrpSpPr>
          <p:cNvPr id="14" name="Group 13">
            <a:extLst>
              <a:ext uri="{FF2B5EF4-FFF2-40B4-BE49-F238E27FC236}">
                <a16:creationId xmlns:a16="http://schemas.microsoft.com/office/drawing/2014/main" id="{F4ED11F7-F3EA-8D17-8DAD-EB6682276A2D}"/>
              </a:ext>
            </a:extLst>
          </p:cNvPr>
          <p:cNvGrpSpPr/>
          <p:nvPr/>
        </p:nvGrpSpPr>
        <p:grpSpPr>
          <a:xfrm>
            <a:off x="5632704" y="1508760"/>
            <a:ext cx="3108960" cy="3432190"/>
            <a:chOff x="5632704" y="1508760"/>
            <a:chExt cx="3108960" cy="3432190"/>
          </a:xfrm>
        </p:grpSpPr>
        <p:sp>
          <p:nvSpPr>
            <p:cNvPr id="6" name="TextBox 5">
              <a:extLst>
                <a:ext uri="{FF2B5EF4-FFF2-40B4-BE49-F238E27FC236}">
                  <a16:creationId xmlns:a16="http://schemas.microsoft.com/office/drawing/2014/main" id="{AD7B462E-1E20-A7BC-6ED8-8E3E514B7E96}"/>
                </a:ext>
              </a:extLst>
            </p:cNvPr>
            <p:cNvSpPr txBox="1"/>
            <p:nvPr/>
          </p:nvSpPr>
          <p:spPr>
            <a:xfrm>
              <a:off x="5632704" y="2755736"/>
              <a:ext cx="3108960" cy="2185214"/>
            </a:xfrm>
            <a:prstGeom prst="rect">
              <a:avLst/>
            </a:prstGeom>
            <a:noFill/>
            <a:ln w="25400">
              <a:solidFill>
                <a:srgbClr val="FF0000"/>
              </a:solidFill>
            </a:ln>
          </p:spPr>
          <p:txBody>
            <a:bodyPr wrap="square">
              <a:spAutoFit/>
            </a:bodyPr>
            <a:lstStyle/>
            <a:p>
              <a:pPr marR="0" algn="ctr" rtl="0"/>
              <a:r>
                <a:rPr lang="en-US" sz="2000" b="1" i="0" u="none" strike="noStrike" baseline="0" dirty="0">
                  <a:solidFill>
                    <a:schemeClr val="bg1"/>
                  </a:solidFill>
                  <a:latin typeface="Verdana" panose="020B0604030504040204" pitchFamily="34" charset="0"/>
                </a:rPr>
                <a:t>H3801</a:t>
              </a:r>
            </a:p>
            <a:p>
              <a:pPr marR="0" algn="l" rtl="0"/>
              <a:r>
                <a:rPr lang="he-IL" b="0" i="0" u="none" strike="noStrike" baseline="0" dirty="0">
                  <a:solidFill>
                    <a:schemeClr val="bg1"/>
                  </a:solidFill>
                  <a:latin typeface="Arial" panose="020B0604020202020204" pitchFamily="34" charset="0"/>
                </a:rPr>
                <a:t>כֻּתֹּנֶת    כְּתֹנֶת</a:t>
              </a:r>
              <a:endParaRPr lang="en-US" sz="1600" b="0" i="0" u="none" strike="noStrike" baseline="0" dirty="0">
                <a:solidFill>
                  <a:schemeClr val="bg1"/>
                </a:solidFill>
                <a:latin typeface="Verdana" panose="020B0604030504040204" pitchFamily="34" charset="0"/>
              </a:endParaRPr>
            </a:p>
            <a:p>
              <a:pPr marR="0" algn="l" rtl="0"/>
              <a:r>
                <a:rPr lang="en-US" b="0" i="0" u="none" strike="noStrike" baseline="0" dirty="0" err="1">
                  <a:solidFill>
                    <a:schemeClr val="bg1"/>
                  </a:solidFill>
                  <a:latin typeface="Doulos SIL" panose="02000500070000020004" pitchFamily="2" charset="0"/>
                </a:rPr>
                <a:t>k</a:t>
              </a:r>
              <a:r>
                <a:rPr lang="en-US" b="0" i="0" u="none" strike="noStrike" baseline="30000" dirty="0" err="1">
                  <a:solidFill>
                    <a:schemeClr val="bg1"/>
                  </a:solidFill>
                  <a:latin typeface="Doulos SIL" panose="02000500070000020004" pitchFamily="2" charset="0"/>
                </a:rPr>
                <a:t>e</a:t>
              </a:r>
              <a:r>
                <a:rPr lang="en-US" b="0" i="0" u="none" strike="noStrike" baseline="0" dirty="0" err="1">
                  <a:solidFill>
                    <a:schemeClr val="bg1"/>
                  </a:solidFill>
                  <a:latin typeface="Doulos SIL" panose="02000500070000020004" pitchFamily="2" charset="0"/>
                </a:rPr>
                <a:t>thôneth</a:t>
              </a:r>
              <a:r>
                <a:rPr lang="en-US" b="0" i="0" u="none" strike="noStrike" baseline="0" dirty="0">
                  <a:solidFill>
                    <a:schemeClr val="bg1"/>
                  </a:solidFill>
                  <a:latin typeface="Doulos SIL" panose="02000500070000020004" pitchFamily="2" charset="0"/>
                </a:rPr>
                <a:t>    </a:t>
              </a:r>
              <a:r>
                <a:rPr lang="en-US" b="0" i="0" u="none" strike="noStrike" baseline="0" dirty="0" err="1">
                  <a:solidFill>
                    <a:schemeClr val="bg1"/>
                  </a:solidFill>
                  <a:latin typeface="Doulos SIL" panose="02000500070000020004" pitchFamily="2" charset="0"/>
                </a:rPr>
                <a:t>kûttôneth</a:t>
              </a:r>
              <a:endParaRPr lang="en-US" sz="1600" b="0" i="0" u="none" strike="noStrike" baseline="0" dirty="0">
                <a:solidFill>
                  <a:schemeClr val="bg1"/>
                </a:solidFill>
                <a:latin typeface="Verdana" panose="020B0604030504040204" pitchFamily="34" charset="0"/>
              </a:endParaRPr>
            </a:p>
            <a:p>
              <a:pPr marR="0" algn="l" rtl="0"/>
              <a:r>
                <a:rPr lang="en-US" sz="1600" b="0" i="1" u="none" strike="noStrike" baseline="0" dirty="0" err="1">
                  <a:solidFill>
                    <a:schemeClr val="bg1"/>
                  </a:solidFill>
                  <a:latin typeface="Verdana" panose="020B0604030504040204" pitchFamily="34" charset="0"/>
                </a:rPr>
                <a:t>keth</a:t>
              </a:r>
              <a:r>
                <a:rPr lang="en-US" sz="1600" b="0" i="1" u="none" strike="noStrike" baseline="0" dirty="0">
                  <a:solidFill>
                    <a:schemeClr val="bg1"/>
                  </a:solidFill>
                  <a:latin typeface="Verdana" panose="020B0604030504040204" pitchFamily="34" charset="0"/>
                </a:rPr>
                <a:t>-o'-</a:t>
              </a:r>
              <a:r>
                <a:rPr lang="en-US" sz="1600" b="0" i="1" u="none" strike="noStrike" baseline="0" dirty="0" err="1">
                  <a:solidFill>
                    <a:schemeClr val="bg1"/>
                  </a:solidFill>
                  <a:latin typeface="Verdana" panose="020B0604030504040204" pitchFamily="34" charset="0"/>
                </a:rPr>
                <a:t>neth</a:t>
              </a:r>
              <a:r>
                <a:rPr lang="en-US" sz="1600" b="0" i="1" u="none" strike="noStrike" baseline="0" dirty="0">
                  <a:solidFill>
                    <a:schemeClr val="bg1"/>
                  </a:solidFill>
                  <a:latin typeface="Verdana" panose="020B0604030504040204" pitchFamily="34" charset="0"/>
                </a:rPr>
                <a:t>, </a:t>
              </a:r>
              <a:r>
                <a:rPr lang="en-US" sz="1600" b="0" i="1" u="none" strike="noStrike" baseline="0" dirty="0" err="1">
                  <a:solidFill>
                    <a:schemeClr val="bg1"/>
                  </a:solidFill>
                  <a:latin typeface="Verdana" panose="020B0604030504040204" pitchFamily="34" charset="0"/>
                </a:rPr>
                <a:t>koot</a:t>
              </a:r>
              <a:r>
                <a:rPr lang="en-US" sz="1600" b="0" i="1" u="none" strike="noStrike" baseline="0" dirty="0">
                  <a:solidFill>
                    <a:schemeClr val="bg1"/>
                  </a:solidFill>
                  <a:latin typeface="Verdana" panose="020B0604030504040204" pitchFamily="34" charset="0"/>
                </a:rPr>
                <a:t>-to'-</a:t>
              </a:r>
              <a:r>
                <a:rPr lang="en-US" sz="1600" b="0" i="1" u="none" strike="noStrike" baseline="0" dirty="0" err="1">
                  <a:solidFill>
                    <a:schemeClr val="bg1"/>
                  </a:solidFill>
                  <a:latin typeface="Verdana" panose="020B0604030504040204" pitchFamily="34" charset="0"/>
                </a:rPr>
                <a:t>neth</a:t>
              </a:r>
              <a:endParaRPr lang="en-US" sz="1600" b="0" i="0" u="none" strike="noStrike" baseline="0" dirty="0">
                <a:solidFill>
                  <a:schemeClr val="bg1"/>
                </a:solidFill>
                <a:latin typeface="Verdana" panose="020B0604030504040204" pitchFamily="34" charset="0"/>
              </a:endParaRPr>
            </a:p>
            <a:p>
              <a:pPr marR="0" algn="l" rtl="0"/>
              <a:r>
                <a:rPr lang="en-US" sz="1600" b="0" i="0" u="none" strike="noStrike" baseline="0" dirty="0">
                  <a:solidFill>
                    <a:schemeClr val="bg1"/>
                  </a:solidFill>
                  <a:latin typeface="Verdana" panose="020B0604030504040204" pitchFamily="34" charset="0"/>
                </a:rPr>
                <a:t>From an unused root meaning to </a:t>
              </a:r>
              <a:r>
                <a:rPr lang="en-US" sz="1600" b="0" i="1" u="none" strike="noStrike" baseline="0" dirty="0">
                  <a:solidFill>
                    <a:schemeClr val="bg1"/>
                  </a:solidFill>
                  <a:latin typeface="Verdana" panose="020B0604030504040204" pitchFamily="34" charset="0"/>
                </a:rPr>
                <a:t>cover</a:t>
              </a:r>
              <a:r>
                <a:rPr lang="en-US" sz="1600" b="0" i="0" u="none" strike="noStrike" baseline="0" dirty="0">
                  <a:solidFill>
                    <a:schemeClr val="bg1"/>
                  </a:solidFill>
                  <a:latin typeface="Verdana" panose="020B0604030504040204" pitchFamily="34" charset="0"/>
                </a:rPr>
                <a:t> (compare H3802); a </a:t>
              </a:r>
              <a:r>
                <a:rPr lang="en-US" sz="1600" b="0" i="1" u="none" strike="noStrike" baseline="0" dirty="0">
                  <a:solidFill>
                    <a:schemeClr val="bg1"/>
                  </a:solidFill>
                  <a:latin typeface="Verdana" panose="020B0604030504040204" pitchFamily="34" charset="0"/>
                </a:rPr>
                <a:t>shirt: - </a:t>
              </a:r>
              <a:r>
                <a:rPr lang="en-US" sz="1600" b="0" i="0" u="none" strike="noStrike" baseline="0" dirty="0">
                  <a:solidFill>
                    <a:schemeClr val="bg1"/>
                  </a:solidFill>
                  <a:latin typeface="Verdana" panose="020B0604030504040204" pitchFamily="34" charset="0"/>
                </a:rPr>
                <a:t>coat, garment, robe.</a:t>
              </a:r>
              <a:endParaRPr lang="en-US" sz="1600" dirty="0">
                <a:solidFill>
                  <a:schemeClr val="bg1"/>
                </a:solidFill>
              </a:endParaRPr>
            </a:p>
          </p:txBody>
        </p:sp>
        <p:sp>
          <p:nvSpPr>
            <p:cNvPr id="11" name="Rectangle 10">
              <a:extLst>
                <a:ext uri="{FF2B5EF4-FFF2-40B4-BE49-F238E27FC236}">
                  <a16:creationId xmlns:a16="http://schemas.microsoft.com/office/drawing/2014/main" id="{A7AA61DB-4036-5630-4336-B696A04D0F5D}"/>
                </a:ext>
              </a:extLst>
            </p:cNvPr>
            <p:cNvSpPr/>
            <p:nvPr/>
          </p:nvSpPr>
          <p:spPr>
            <a:xfrm>
              <a:off x="7872984" y="1508760"/>
              <a:ext cx="758952" cy="355459"/>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10C880E0-2451-9B34-2D40-60DC0C42AA60}"/>
                </a:ext>
              </a:extLst>
            </p:cNvPr>
            <p:cNvCxnSpPr>
              <a:stCxn id="11" idx="2"/>
              <a:endCxn id="6" idx="0"/>
            </p:cNvCxnSpPr>
            <p:nvPr/>
          </p:nvCxnSpPr>
          <p:spPr>
            <a:xfrm flipH="1">
              <a:off x="7187184" y="1864219"/>
              <a:ext cx="1065276" cy="89151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9100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5" name="TextBox 4">
            <a:extLst>
              <a:ext uri="{FF2B5EF4-FFF2-40B4-BE49-F238E27FC236}">
                <a16:creationId xmlns:a16="http://schemas.microsoft.com/office/drawing/2014/main" id="{AEFBF5B5-6BAB-87D8-FAF3-E95BCF7B54D8}"/>
              </a:ext>
            </a:extLst>
          </p:cNvPr>
          <p:cNvSpPr txBox="1"/>
          <p:nvPr/>
        </p:nvSpPr>
        <p:spPr>
          <a:xfrm>
            <a:off x="329184" y="1323212"/>
            <a:ext cx="8339328" cy="1938992"/>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Matthew 22</a:t>
            </a:r>
          </a:p>
          <a:p>
            <a:pPr marR="0" algn="l" rtl="0"/>
            <a:r>
              <a:rPr lang="en-US" sz="2400" b="1" i="0" baseline="30000" dirty="0">
                <a:solidFill>
                  <a:schemeClr val="bg1"/>
                </a:solidFill>
                <a:effectLst/>
                <a:latin typeface="Bell MT" panose="02020503060305020303" pitchFamily="18" charset="0"/>
              </a:rPr>
              <a:t>2</a:t>
            </a:r>
            <a:r>
              <a:rPr lang="en-US" sz="32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The kingdom of heaven is like unto a certain king, which made a marriage for his son, </a:t>
            </a:r>
          </a:p>
          <a:p>
            <a:pPr marR="0" algn="l" rtl="0"/>
            <a:r>
              <a:rPr lang="en-US" sz="2400" b="1" i="0" baseline="30000" dirty="0">
                <a:solidFill>
                  <a:schemeClr val="bg1"/>
                </a:solidFill>
                <a:effectLst/>
                <a:latin typeface="Bell MT" panose="02020503060305020303" pitchFamily="18" charset="0"/>
              </a:rPr>
              <a:t>3</a:t>
            </a:r>
            <a:r>
              <a:rPr lang="en-US" sz="2400" b="0" i="0" u="none" strike="noStrike" baseline="0" dirty="0">
                <a:solidFill>
                  <a:schemeClr val="bg1"/>
                </a:solidFill>
                <a:latin typeface="Bell MT" panose="02020503060305020303" pitchFamily="18" charset="0"/>
              </a:rPr>
              <a:t> And sent forth his servants to call them that were bidden to the wedding: and they would not come.</a:t>
            </a:r>
            <a:endParaRPr lang="en-US" sz="2400" b="0" i="0" dirty="0">
              <a:solidFill>
                <a:schemeClr val="bg1"/>
              </a:solidFill>
              <a:effectLst/>
              <a:latin typeface="Bell MT" panose="02020503060305020303" pitchFamily="18" charset="0"/>
            </a:endParaRPr>
          </a:p>
        </p:txBody>
      </p:sp>
      <p:pic>
        <p:nvPicPr>
          <p:cNvPr id="5122" name="Picture 2" descr="The Parable of the Wedding Banquet - Word on Fire | Renaissance art,  Venetian painters, Renaissance">
            <a:extLst>
              <a:ext uri="{FF2B5EF4-FFF2-40B4-BE49-F238E27FC236}">
                <a16:creationId xmlns:a16="http://schemas.microsoft.com/office/drawing/2014/main" id="{D1B9ACF6-36D9-AA6A-8968-AA6B85946F1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111000"/>
                    </a14:imgEffect>
                    <a14:imgEffect>
                      <a14:brightnessContrast bright="8000"/>
                    </a14:imgEffect>
                  </a14:imgLayer>
                </a14:imgProps>
              </a:ext>
              <a:ext uri="{28A0092B-C50C-407E-A947-70E740481C1C}">
                <a14:useLocalDpi xmlns:a14="http://schemas.microsoft.com/office/drawing/2010/main" val="0"/>
              </a:ext>
            </a:extLst>
          </a:blip>
          <a:srcRect/>
          <a:stretch>
            <a:fillRect/>
          </a:stretch>
        </p:blipFill>
        <p:spPr bwMode="auto">
          <a:xfrm>
            <a:off x="3331098" y="3256120"/>
            <a:ext cx="5176295" cy="2915564"/>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95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5" name="TextBox 4">
            <a:extLst>
              <a:ext uri="{FF2B5EF4-FFF2-40B4-BE49-F238E27FC236}">
                <a16:creationId xmlns:a16="http://schemas.microsoft.com/office/drawing/2014/main" id="{AEFBF5B5-6BAB-87D8-FAF3-E95BCF7B54D8}"/>
              </a:ext>
            </a:extLst>
          </p:cNvPr>
          <p:cNvSpPr txBox="1"/>
          <p:nvPr/>
        </p:nvSpPr>
        <p:spPr>
          <a:xfrm>
            <a:off x="329184" y="1323212"/>
            <a:ext cx="8339328" cy="3416320"/>
          </a:xfrm>
          <a:prstGeom prst="rect">
            <a:avLst/>
          </a:prstGeom>
          <a:noFill/>
        </p:spPr>
        <p:txBody>
          <a:bodyPr wrap="square">
            <a:spAutoFit/>
          </a:bodyPr>
          <a:lstStyle/>
          <a:p>
            <a:pPr algn="just"/>
            <a:r>
              <a:rPr lang="en-US" sz="3600" b="1" baseline="30000" dirty="0">
                <a:solidFill>
                  <a:schemeClr val="bg1"/>
                </a:solidFill>
                <a:latin typeface="Bell MT" panose="02020503060305020303" pitchFamily="18" charset="0"/>
              </a:rPr>
              <a:t>Matthew 22</a:t>
            </a:r>
            <a:endParaRPr lang="en-US" sz="3600" b="1" i="0" baseline="30000" dirty="0">
              <a:solidFill>
                <a:schemeClr val="bg1"/>
              </a:solidFill>
              <a:effectLst/>
              <a:latin typeface="Bell MT" panose="02020503060305020303" pitchFamily="18" charset="0"/>
            </a:endParaRPr>
          </a:p>
          <a:p>
            <a:pPr marR="0" algn="l" rtl="0"/>
            <a:r>
              <a:rPr lang="en-US" sz="2400" b="1" i="0" baseline="30000" dirty="0">
                <a:solidFill>
                  <a:schemeClr val="bg1"/>
                </a:solidFill>
                <a:effectLst/>
                <a:latin typeface="Bell MT" panose="02020503060305020303" pitchFamily="18" charset="0"/>
              </a:rPr>
              <a:t>11</a:t>
            </a:r>
            <a:r>
              <a:rPr lang="en-US" sz="32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And when the king came in to see the guests, he saw there a man which had not on a wedding garment: </a:t>
            </a:r>
          </a:p>
          <a:p>
            <a:pPr marR="0" algn="l" rtl="0"/>
            <a:r>
              <a:rPr lang="en-US" sz="2400" b="1" i="0" baseline="30000" dirty="0">
                <a:solidFill>
                  <a:schemeClr val="bg1"/>
                </a:solidFill>
                <a:effectLst/>
                <a:latin typeface="Bell MT" panose="02020503060305020303" pitchFamily="18" charset="0"/>
              </a:rPr>
              <a:t>12 </a:t>
            </a:r>
            <a:r>
              <a:rPr lang="en-US" sz="2400" b="0" i="0" u="none" strike="noStrike" baseline="0" dirty="0">
                <a:solidFill>
                  <a:schemeClr val="bg1"/>
                </a:solidFill>
                <a:latin typeface="Bell MT" panose="02020503060305020303" pitchFamily="18" charset="0"/>
              </a:rPr>
              <a:t>And he saith unto him, Friend, how </a:t>
            </a:r>
            <a:r>
              <a:rPr lang="en-US" sz="2400" b="0" i="0" u="none" strike="noStrike" baseline="0" dirty="0" err="1">
                <a:solidFill>
                  <a:schemeClr val="bg1"/>
                </a:solidFill>
                <a:latin typeface="Bell MT" panose="02020503060305020303" pitchFamily="18" charset="0"/>
              </a:rPr>
              <a:t>camest</a:t>
            </a:r>
            <a:r>
              <a:rPr lang="en-US" sz="2400" b="0" i="0" u="none" strike="noStrike" baseline="0" dirty="0">
                <a:solidFill>
                  <a:schemeClr val="bg1"/>
                </a:solidFill>
                <a:latin typeface="Bell MT" panose="02020503060305020303" pitchFamily="18" charset="0"/>
              </a:rPr>
              <a:t> thou in hither not having a wedding garment? And he was speechless. </a:t>
            </a:r>
          </a:p>
          <a:p>
            <a:pPr marR="0" algn="l" rtl="0"/>
            <a:r>
              <a:rPr lang="en-US" sz="2400" b="1" i="0" baseline="30000" dirty="0">
                <a:solidFill>
                  <a:schemeClr val="bg1"/>
                </a:solidFill>
                <a:effectLst/>
                <a:latin typeface="Bell MT" panose="02020503060305020303" pitchFamily="18" charset="0"/>
              </a:rPr>
              <a:t>13</a:t>
            </a:r>
            <a:r>
              <a:rPr lang="en-US" sz="2400" b="0" i="0" u="none" strike="noStrike" baseline="0" dirty="0">
                <a:solidFill>
                  <a:schemeClr val="bg1"/>
                </a:solidFill>
                <a:latin typeface="Bell MT" panose="02020503060305020303" pitchFamily="18" charset="0"/>
              </a:rPr>
              <a:t> Then said the king to the servants, Bind him hand and foot, and take him away, and cast </a:t>
            </a:r>
            <a:r>
              <a:rPr lang="en-US" sz="2400" b="0" i="1" u="none" strike="noStrike" baseline="0" dirty="0">
                <a:solidFill>
                  <a:schemeClr val="bg1"/>
                </a:solidFill>
                <a:latin typeface="Bell MT" panose="02020503060305020303" pitchFamily="18" charset="0"/>
              </a:rPr>
              <a:t>him</a:t>
            </a:r>
            <a:r>
              <a:rPr lang="en-US" sz="2400" b="0" i="0" u="none" strike="noStrike" baseline="0" dirty="0">
                <a:solidFill>
                  <a:schemeClr val="bg1"/>
                </a:solidFill>
                <a:latin typeface="Bell MT" panose="02020503060305020303" pitchFamily="18" charset="0"/>
              </a:rPr>
              <a:t> into outer darkness; there shall be weeping and gnashing of teeth. </a:t>
            </a:r>
          </a:p>
          <a:p>
            <a:pPr marR="0" algn="l" rtl="0"/>
            <a:r>
              <a:rPr lang="en-US" sz="2400" b="1" i="0" baseline="30000" dirty="0">
                <a:solidFill>
                  <a:schemeClr val="bg1"/>
                </a:solidFill>
                <a:effectLst/>
                <a:latin typeface="Bell MT" panose="02020503060305020303" pitchFamily="18" charset="0"/>
              </a:rPr>
              <a:t>14 </a:t>
            </a:r>
            <a:r>
              <a:rPr lang="en-US" sz="2400" b="0" i="0" u="none" strike="noStrike" baseline="0" dirty="0">
                <a:solidFill>
                  <a:schemeClr val="bg1"/>
                </a:solidFill>
                <a:latin typeface="Bell MT" panose="02020503060305020303" pitchFamily="18" charset="0"/>
              </a:rPr>
              <a:t>For many are called, but few </a:t>
            </a:r>
            <a:r>
              <a:rPr lang="en-US" sz="2400" b="0" i="1" u="none" strike="noStrike" baseline="0" dirty="0">
                <a:solidFill>
                  <a:schemeClr val="bg1"/>
                </a:solidFill>
                <a:latin typeface="Bell MT" panose="02020503060305020303" pitchFamily="18" charset="0"/>
              </a:rPr>
              <a:t>are</a:t>
            </a:r>
            <a:r>
              <a:rPr lang="en-US" sz="2400" b="0" i="0" u="none" strike="noStrike" baseline="0" dirty="0">
                <a:solidFill>
                  <a:schemeClr val="bg1"/>
                </a:solidFill>
                <a:latin typeface="Bell MT" panose="02020503060305020303" pitchFamily="18" charset="0"/>
              </a:rPr>
              <a:t> chosen.</a:t>
            </a:r>
            <a:r>
              <a:rPr lang="en-US" sz="1800" b="0" i="0" u="none" strike="noStrike" baseline="0" dirty="0">
                <a:solidFill>
                  <a:srgbClr val="292F33"/>
                </a:solidFill>
                <a:latin typeface="Verdana" panose="020B0604030504040204" pitchFamily="34" charset="0"/>
              </a:rPr>
              <a:t> </a:t>
            </a:r>
            <a:endParaRPr lang="en-US" sz="2400" b="0" i="0" dirty="0">
              <a:solidFill>
                <a:schemeClr val="bg1"/>
              </a:solidFill>
              <a:effectLst/>
              <a:latin typeface="Bell MT" panose="02020503060305020303" pitchFamily="18" charset="0"/>
            </a:endParaRPr>
          </a:p>
        </p:txBody>
      </p:sp>
      <p:pic>
        <p:nvPicPr>
          <p:cNvPr id="4098" name="Picture 2" descr="Jesus' Parable of the Wedding Feast (Matthew 22) | Life of Jesus">
            <a:extLst>
              <a:ext uri="{FF2B5EF4-FFF2-40B4-BE49-F238E27FC236}">
                <a16:creationId xmlns:a16="http://schemas.microsoft.com/office/drawing/2014/main" id="{73BBF8E2-B3B5-84F1-FBC3-4C90A6509C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3251" y="4692437"/>
            <a:ext cx="2958494" cy="1479247"/>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550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5" name="TextBox 4">
            <a:extLst>
              <a:ext uri="{FF2B5EF4-FFF2-40B4-BE49-F238E27FC236}">
                <a16:creationId xmlns:a16="http://schemas.microsoft.com/office/drawing/2014/main" id="{AEFBF5B5-6BAB-87D8-FAF3-E95BCF7B54D8}"/>
              </a:ext>
            </a:extLst>
          </p:cNvPr>
          <p:cNvSpPr txBox="1"/>
          <p:nvPr/>
        </p:nvSpPr>
        <p:spPr>
          <a:xfrm>
            <a:off x="329184" y="1323212"/>
            <a:ext cx="8339328" cy="1569660"/>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Galatians 3</a:t>
            </a:r>
          </a:p>
          <a:p>
            <a:pPr algn="just"/>
            <a:r>
              <a:rPr lang="en-US" sz="2400" b="1" i="0" baseline="30000" dirty="0">
                <a:solidFill>
                  <a:schemeClr val="bg1"/>
                </a:solidFill>
                <a:effectLst/>
                <a:latin typeface="Bell MT" panose="02020503060305020303" pitchFamily="18" charset="0"/>
              </a:rPr>
              <a:t>26 </a:t>
            </a:r>
            <a:r>
              <a:rPr lang="en-US" sz="2400" b="0" i="0" dirty="0">
                <a:solidFill>
                  <a:schemeClr val="bg1"/>
                </a:solidFill>
                <a:effectLst/>
                <a:latin typeface="Bell MT" panose="02020503060305020303" pitchFamily="18" charset="0"/>
              </a:rPr>
              <a:t>For ye are all the children of God by faith in Christ Jesus.</a:t>
            </a:r>
          </a:p>
          <a:p>
            <a:pPr algn="just"/>
            <a:r>
              <a:rPr lang="en-US" sz="2400" b="1" i="0" baseline="30000" dirty="0">
                <a:solidFill>
                  <a:schemeClr val="bg1"/>
                </a:solidFill>
                <a:effectLst/>
                <a:latin typeface="Bell MT" panose="02020503060305020303" pitchFamily="18" charset="0"/>
              </a:rPr>
              <a:t>27 </a:t>
            </a:r>
            <a:r>
              <a:rPr lang="en-US" sz="2400" b="0" i="0" dirty="0">
                <a:solidFill>
                  <a:schemeClr val="bg1"/>
                </a:solidFill>
                <a:effectLst/>
                <a:latin typeface="Bell MT" panose="02020503060305020303" pitchFamily="18" charset="0"/>
              </a:rPr>
              <a:t>For as many of you as have been baptized into Christ have put on Christ.</a:t>
            </a:r>
          </a:p>
        </p:txBody>
      </p:sp>
      <p:sp>
        <p:nvSpPr>
          <p:cNvPr id="7" name="TextBox 6">
            <a:extLst>
              <a:ext uri="{FF2B5EF4-FFF2-40B4-BE49-F238E27FC236}">
                <a16:creationId xmlns:a16="http://schemas.microsoft.com/office/drawing/2014/main" id="{0CDB8F5D-9834-ECAD-3B51-658125533A82}"/>
              </a:ext>
            </a:extLst>
          </p:cNvPr>
          <p:cNvSpPr txBox="1"/>
          <p:nvPr/>
        </p:nvSpPr>
        <p:spPr>
          <a:xfrm>
            <a:off x="329184" y="3534688"/>
            <a:ext cx="8339328" cy="1241365"/>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Romans 13</a:t>
            </a:r>
          </a:p>
          <a:p>
            <a:pPr algn="just"/>
            <a:r>
              <a:rPr lang="en-US" sz="2400" b="1" i="0" baseline="30000" dirty="0">
                <a:solidFill>
                  <a:schemeClr val="bg1"/>
                </a:solidFill>
                <a:effectLst/>
                <a:latin typeface="Bell MT" panose="02020503060305020303" pitchFamily="18" charset="0"/>
              </a:rPr>
              <a:t>14 </a:t>
            </a:r>
            <a:r>
              <a:rPr lang="en-US" sz="2400" b="0" i="0" dirty="0">
                <a:solidFill>
                  <a:schemeClr val="bg1"/>
                </a:solidFill>
                <a:effectLst/>
                <a:latin typeface="Bell MT" panose="02020503060305020303" pitchFamily="18" charset="0"/>
              </a:rPr>
              <a:t>But put ye on the Lord Jesus Christ, and make not provision for the flesh, to fulfil the lusts thereof.</a:t>
            </a:r>
            <a:endParaRPr lang="en-US" sz="2400" dirty="0">
              <a:solidFill>
                <a:schemeClr val="bg1"/>
              </a:solidFill>
              <a:latin typeface="Bell MT" panose="02020503060305020303" pitchFamily="18" charset="0"/>
            </a:endParaRPr>
          </a:p>
        </p:txBody>
      </p:sp>
    </p:spTree>
    <p:extLst>
      <p:ext uri="{BB962C8B-B14F-4D97-AF65-F5344CB8AC3E}">
        <p14:creationId xmlns:p14="http://schemas.microsoft.com/office/powerpoint/2010/main" val="260757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7" name="TextBox 6">
            <a:extLst>
              <a:ext uri="{FF2B5EF4-FFF2-40B4-BE49-F238E27FC236}">
                <a16:creationId xmlns:a16="http://schemas.microsoft.com/office/drawing/2014/main" id="{0CDB8F5D-9834-ECAD-3B51-658125533A82}"/>
              </a:ext>
            </a:extLst>
          </p:cNvPr>
          <p:cNvSpPr txBox="1"/>
          <p:nvPr/>
        </p:nvSpPr>
        <p:spPr>
          <a:xfrm>
            <a:off x="329184" y="1212112"/>
            <a:ext cx="8339328" cy="1241365"/>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Romans 13</a:t>
            </a:r>
          </a:p>
          <a:p>
            <a:pPr algn="just"/>
            <a:r>
              <a:rPr lang="en-US" sz="2400" b="1" i="0" baseline="30000" dirty="0">
                <a:solidFill>
                  <a:schemeClr val="bg1"/>
                </a:solidFill>
                <a:effectLst/>
                <a:latin typeface="Bell MT" panose="02020503060305020303" pitchFamily="18" charset="0"/>
              </a:rPr>
              <a:t>14 </a:t>
            </a:r>
            <a:r>
              <a:rPr lang="en-US" sz="2400" b="0" i="0" dirty="0">
                <a:solidFill>
                  <a:schemeClr val="bg1"/>
                </a:solidFill>
                <a:effectLst/>
                <a:latin typeface="Bell MT" panose="02020503060305020303" pitchFamily="18" charset="0"/>
              </a:rPr>
              <a:t>But put ye on the Lord Jesus Christ, and make not provision for the flesh, to fulfil the lusts thereof.</a:t>
            </a:r>
            <a:endParaRPr lang="en-US" sz="2400" dirty="0">
              <a:solidFill>
                <a:schemeClr val="bg1"/>
              </a:solidFill>
              <a:latin typeface="Bell MT" panose="02020503060305020303" pitchFamily="18" charset="0"/>
            </a:endParaRPr>
          </a:p>
        </p:txBody>
      </p:sp>
      <p:grpSp>
        <p:nvGrpSpPr>
          <p:cNvPr id="16" name="Group 15">
            <a:extLst>
              <a:ext uri="{FF2B5EF4-FFF2-40B4-BE49-F238E27FC236}">
                <a16:creationId xmlns:a16="http://schemas.microsoft.com/office/drawing/2014/main" id="{F759170D-91DC-B8E8-128E-F7C3C2B54328}"/>
              </a:ext>
            </a:extLst>
          </p:cNvPr>
          <p:cNvGrpSpPr/>
          <p:nvPr/>
        </p:nvGrpSpPr>
        <p:grpSpPr>
          <a:xfrm>
            <a:off x="329184" y="4404524"/>
            <a:ext cx="8650224" cy="1748779"/>
            <a:chOff x="329184" y="4404524"/>
            <a:chExt cx="8650224" cy="1748779"/>
          </a:xfrm>
        </p:grpSpPr>
        <p:pic>
          <p:nvPicPr>
            <p:cNvPr id="2" name="Picture 1">
              <a:extLst>
                <a:ext uri="{FF2B5EF4-FFF2-40B4-BE49-F238E27FC236}">
                  <a16:creationId xmlns:a16="http://schemas.microsoft.com/office/drawing/2014/main" id="{98B8F993-4EA0-DF5C-775A-61A8EFA4E103}"/>
                </a:ext>
              </a:extLst>
            </p:cNvPr>
            <p:cNvPicPr>
              <a:picLocks noChangeAspect="1"/>
            </p:cNvPicPr>
            <p:nvPr/>
          </p:nvPicPr>
          <p:blipFill>
            <a:blip r:embed="rId2"/>
            <a:stretch>
              <a:fillRect/>
            </a:stretch>
          </p:blipFill>
          <p:spPr>
            <a:xfrm>
              <a:off x="329184" y="4410228"/>
              <a:ext cx="2619375" cy="1743075"/>
            </a:xfrm>
            <a:prstGeom prst="rect">
              <a:avLst/>
            </a:prstGeom>
          </p:spPr>
        </p:pic>
        <p:pic>
          <p:nvPicPr>
            <p:cNvPr id="1026" name="Picture 2" descr="Pulling Sweater Over Head&quot; by Stocksy Contributor &quot;Olga Kozicka&quot; - Stocksy">
              <a:extLst>
                <a:ext uri="{FF2B5EF4-FFF2-40B4-BE49-F238E27FC236}">
                  <a16:creationId xmlns:a16="http://schemas.microsoft.com/office/drawing/2014/main" id="{C1B12619-D32E-134C-46B4-45A72899F9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4608" y="4410227"/>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16CA841-1CC2-DAFE-FA51-0169FEEB097B}"/>
                </a:ext>
              </a:extLst>
            </p:cNvPr>
            <p:cNvPicPr>
              <a:picLocks noChangeAspect="1"/>
            </p:cNvPicPr>
            <p:nvPr/>
          </p:nvPicPr>
          <p:blipFill>
            <a:blip r:embed="rId4"/>
            <a:stretch>
              <a:fillRect/>
            </a:stretch>
          </p:blipFill>
          <p:spPr>
            <a:xfrm>
              <a:off x="6360033" y="4404524"/>
              <a:ext cx="2619375" cy="1743075"/>
            </a:xfrm>
            <a:prstGeom prst="rect">
              <a:avLst/>
            </a:prstGeom>
          </p:spPr>
        </p:pic>
      </p:grpSp>
      <p:grpSp>
        <p:nvGrpSpPr>
          <p:cNvPr id="15" name="Group 14">
            <a:extLst>
              <a:ext uri="{FF2B5EF4-FFF2-40B4-BE49-F238E27FC236}">
                <a16:creationId xmlns:a16="http://schemas.microsoft.com/office/drawing/2014/main" id="{A750084B-8C79-F44D-AE5D-C79F4B03621A}"/>
              </a:ext>
            </a:extLst>
          </p:cNvPr>
          <p:cNvGrpSpPr/>
          <p:nvPr/>
        </p:nvGrpSpPr>
        <p:grpSpPr>
          <a:xfrm>
            <a:off x="1207008" y="1713995"/>
            <a:ext cx="7452360" cy="2587153"/>
            <a:chOff x="1216152" y="1709928"/>
            <a:chExt cx="7452360" cy="2587153"/>
          </a:xfrm>
        </p:grpSpPr>
        <p:sp>
          <p:nvSpPr>
            <p:cNvPr id="11" name="TextBox 10">
              <a:extLst>
                <a:ext uri="{FF2B5EF4-FFF2-40B4-BE49-F238E27FC236}">
                  <a16:creationId xmlns:a16="http://schemas.microsoft.com/office/drawing/2014/main" id="{59BF2D6B-D548-E289-0932-6F4F1C4D4E70}"/>
                </a:ext>
              </a:extLst>
            </p:cNvPr>
            <p:cNvSpPr txBox="1"/>
            <p:nvPr/>
          </p:nvSpPr>
          <p:spPr>
            <a:xfrm>
              <a:off x="1810512" y="2573532"/>
              <a:ext cx="6858000" cy="1723549"/>
            </a:xfrm>
            <a:prstGeom prst="rect">
              <a:avLst/>
            </a:prstGeom>
            <a:noFill/>
            <a:ln w="25400">
              <a:solidFill>
                <a:srgbClr val="FF0000"/>
              </a:solidFill>
            </a:ln>
          </p:spPr>
          <p:txBody>
            <a:bodyPr wrap="square">
              <a:spAutoFit/>
            </a:bodyPr>
            <a:lstStyle/>
            <a:p>
              <a:pPr marR="0" rtl="0"/>
              <a:r>
                <a:rPr lang="en-US" b="1" i="0" u="none" strike="noStrike" baseline="0" dirty="0">
                  <a:solidFill>
                    <a:schemeClr val="bg1"/>
                  </a:solidFill>
                  <a:latin typeface="Verdana" panose="020B0604030504040204" pitchFamily="34" charset="0"/>
                </a:rPr>
                <a:t>G1746</a:t>
              </a:r>
            </a:p>
            <a:p>
              <a:pPr marR="0" rtl="0"/>
              <a:r>
                <a:rPr lang="el-GR" sz="1600" b="0" i="0" u="none" strike="noStrike" baseline="0" dirty="0">
                  <a:solidFill>
                    <a:schemeClr val="bg1"/>
                  </a:solidFill>
                  <a:latin typeface="Galatia SIL" panose="02000600020000020004" pitchFamily="2" charset="0"/>
                </a:rPr>
                <a:t>ἐνδύω</a:t>
              </a:r>
              <a:endParaRPr lang="el-GR" sz="1400" b="0" i="0" u="none" strike="noStrike" baseline="0" dirty="0">
                <a:solidFill>
                  <a:schemeClr val="bg1"/>
                </a:solidFill>
                <a:latin typeface="Verdana" panose="020B0604030504040204" pitchFamily="34" charset="0"/>
              </a:endParaRPr>
            </a:p>
            <a:p>
              <a:pPr marR="0" rtl="0"/>
              <a:r>
                <a:rPr lang="en-US" sz="1600" b="0" i="0" u="none" strike="noStrike" baseline="0" dirty="0" err="1">
                  <a:solidFill>
                    <a:schemeClr val="bg1"/>
                  </a:solidFill>
                  <a:latin typeface="Doulos SIL" panose="02000500070000020004" pitchFamily="2" charset="0"/>
                </a:rPr>
                <a:t>enduo</a:t>
              </a:r>
              <a:r>
                <a:rPr lang="en-US" sz="1600" b="0" i="0" u="none" strike="noStrike" baseline="0" dirty="0">
                  <a:solidFill>
                    <a:schemeClr val="bg1"/>
                  </a:solidFill>
                  <a:latin typeface="Doulos SIL" panose="02000500070000020004" pitchFamily="2" charset="0"/>
                </a:rPr>
                <a:t>̄</a:t>
              </a:r>
              <a:endParaRPr lang="en-US" sz="1400" b="0" i="0" u="none" strike="noStrike" baseline="0" dirty="0">
                <a:solidFill>
                  <a:schemeClr val="bg1"/>
                </a:solidFill>
                <a:latin typeface="Verdana" panose="020B0604030504040204" pitchFamily="34" charset="0"/>
              </a:endParaRPr>
            </a:p>
            <a:p>
              <a:pPr marR="0" rtl="0"/>
              <a:r>
                <a:rPr lang="en-US" sz="1400" b="0" i="1" u="none" strike="noStrike" baseline="0" dirty="0" err="1">
                  <a:solidFill>
                    <a:schemeClr val="bg1"/>
                  </a:solidFill>
                  <a:latin typeface="Verdana" panose="020B0604030504040204" pitchFamily="34" charset="0"/>
                </a:rPr>
                <a:t>en</a:t>
              </a:r>
              <a:r>
                <a:rPr lang="en-US" sz="1400" b="0" i="1" u="none" strike="noStrike" baseline="0" dirty="0">
                  <a:solidFill>
                    <a:schemeClr val="bg1"/>
                  </a:solidFill>
                  <a:latin typeface="Verdana" panose="020B0604030504040204" pitchFamily="34" charset="0"/>
                </a:rPr>
                <a:t>-doo'-o</a:t>
              </a:r>
              <a:endParaRPr lang="en-US" sz="1400" b="0" i="0" u="none" strike="noStrike" baseline="0" dirty="0">
                <a:solidFill>
                  <a:schemeClr val="bg1"/>
                </a:solidFill>
                <a:latin typeface="Verdana" panose="020B0604030504040204" pitchFamily="34" charset="0"/>
              </a:endParaRPr>
            </a:p>
            <a:p>
              <a:pPr marR="0" rtl="0"/>
              <a:r>
                <a:rPr lang="en-US" sz="1400" b="0" i="0" u="none" strike="noStrike" baseline="0" dirty="0">
                  <a:solidFill>
                    <a:schemeClr val="bg1"/>
                  </a:solidFill>
                  <a:latin typeface="Verdana" panose="020B0604030504040204" pitchFamily="34" charset="0"/>
                </a:rPr>
                <a:t>From G1722 and G1416 (in the </a:t>
              </a:r>
              <a:r>
                <a:rPr lang="en-US" sz="1400" b="0" i="0" u="none" strike="noStrike" baseline="0" dirty="0" err="1">
                  <a:solidFill>
                    <a:schemeClr val="bg1"/>
                  </a:solidFill>
                  <a:latin typeface="Verdana" panose="020B0604030504040204" pitchFamily="34" charset="0"/>
                </a:rPr>
                <a:t>senese</a:t>
              </a:r>
              <a:r>
                <a:rPr lang="en-US" sz="1400" b="0" i="0" u="none" strike="noStrike" baseline="0" dirty="0">
                  <a:solidFill>
                    <a:schemeClr val="bg1"/>
                  </a:solidFill>
                  <a:latin typeface="Verdana" panose="020B0604030504040204" pitchFamily="34" charset="0"/>
                </a:rPr>
                <a:t> of </a:t>
              </a:r>
              <a:r>
                <a:rPr lang="en-US" sz="1400" b="0" i="1" u="none" strike="noStrike" baseline="0" dirty="0">
                  <a:solidFill>
                    <a:schemeClr val="bg1"/>
                  </a:solidFill>
                  <a:latin typeface="Verdana" panose="020B0604030504040204" pitchFamily="34" charset="0"/>
                </a:rPr>
                <a:t>sinking</a:t>
              </a:r>
              <a:r>
                <a:rPr lang="en-US" sz="1400" b="0" i="0" u="none" strike="noStrike" baseline="0" dirty="0">
                  <a:solidFill>
                    <a:schemeClr val="bg1"/>
                  </a:solidFill>
                  <a:latin typeface="Verdana" panose="020B0604030504040204" pitchFamily="34" charset="0"/>
                </a:rPr>
                <a:t> into a garment); to </a:t>
              </a:r>
              <a:r>
                <a:rPr lang="en-US" sz="1400" b="0" i="1" u="none" strike="noStrike" baseline="0" dirty="0">
                  <a:solidFill>
                    <a:schemeClr val="bg1"/>
                  </a:solidFill>
                  <a:latin typeface="Verdana" panose="020B0604030504040204" pitchFamily="34" charset="0"/>
                </a:rPr>
                <a:t>invest</a:t>
              </a:r>
              <a:r>
                <a:rPr lang="en-US" sz="1400" b="0" i="0" u="none" strike="noStrike" baseline="0" dirty="0">
                  <a:solidFill>
                    <a:schemeClr val="bg1"/>
                  </a:solidFill>
                  <a:latin typeface="Verdana" panose="020B0604030504040204" pitchFamily="34" charset="0"/>
                </a:rPr>
                <a:t> with clothing (literally or figuratively): - array, clothe (with), endue, have (put) on.</a:t>
              </a:r>
              <a:endParaRPr lang="en-US" sz="1400" dirty="0">
                <a:solidFill>
                  <a:schemeClr val="bg1"/>
                </a:solidFill>
              </a:endParaRPr>
            </a:p>
          </p:txBody>
        </p:sp>
        <p:sp>
          <p:nvSpPr>
            <p:cNvPr id="12" name="Rectangle 11">
              <a:extLst>
                <a:ext uri="{FF2B5EF4-FFF2-40B4-BE49-F238E27FC236}">
                  <a16:creationId xmlns:a16="http://schemas.microsoft.com/office/drawing/2014/main" id="{CB6D01FA-3A08-129D-F073-C85618159A82}"/>
                </a:ext>
              </a:extLst>
            </p:cNvPr>
            <p:cNvSpPr/>
            <p:nvPr/>
          </p:nvSpPr>
          <p:spPr>
            <a:xfrm>
              <a:off x="1216152" y="1709928"/>
              <a:ext cx="1399032" cy="36576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20149FB0-15AB-FB79-3969-E65686B11BE9}"/>
                </a:ext>
              </a:extLst>
            </p:cNvPr>
            <p:cNvCxnSpPr>
              <a:stCxn id="12" idx="2"/>
              <a:endCxn id="11" idx="0"/>
            </p:cNvCxnSpPr>
            <p:nvPr/>
          </p:nvCxnSpPr>
          <p:spPr>
            <a:xfrm>
              <a:off x="1915668" y="2075688"/>
              <a:ext cx="3323844" cy="49784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8532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6" name="TextBox 5">
            <a:extLst>
              <a:ext uri="{FF2B5EF4-FFF2-40B4-BE49-F238E27FC236}">
                <a16:creationId xmlns:a16="http://schemas.microsoft.com/office/drawing/2014/main" id="{B00ACC54-3BB5-F614-81D5-AAB7767C6DFB}"/>
              </a:ext>
            </a:extLst>
          </p:cNvPr>
          <p:cNvSpPr txBox="1"/>
          <p:nvPr/>
        </p:nvSpPr>
        <p:spPr>
          <a:xfrm>
            <a:off x="329184" y="1274719"/>
            <a:ext cx="8339328" cy="1610697"/>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2 Samuel 12</a:t>
            </a:r>
          </a:p>
          <a:p>
            <a:pPr algn="just"/>
            <a:r>
              <a:rPr lang="en-US" sz="2400" b="1" baseline="30000" dirty="0">
                <a:solidFill>
                  <a:schemeClr val="bg1"/>
                </a:solidFill>
                <a:latin typeface="Bell MT" panose="02020503060305020303" pitchFamily="18" charset="0"/>
              </a:rPr>
              <a:t>20</a:t>
            </a:r>
            <a:r>
              <a:rPr lang="en-US" sz="24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Then David arose from the earth, and washed, and anointed </a:t>
            </a:r>
            <a:r>
              <a:rPr lang="en-US" sz="2400" b="0" i="1" u="none" strike="noStrike" baseline="0" dirty="0">
                <a:solidFill>
                  <a:schemeClr val="bg1"/>
                </a:solidFill>
                <a:latin typeface="Bell MT" panose="02020503060305020303" pitchFamily="18" charset="0"/>
              </a:rPr>
              <a:t>himself,</a:t>
            </a:r>
            <a:r>
              <a:rPr lang="en-US" sz="2400" b="0" i="0" u="none" strike="noStrike" baseline="0" dirty="0">
                <a:solidFill>
                  <a:schemeClr val="bg1"/>
                </a:solidFill>
                <a:latin typeface="Bell MT" panose="02020503060305020303" pitchFamily="18" charset="0"/>
              </a:rPr>
              <a:t> and changed his apparel, and came into the house of the LORD, and worshipped:</a:t>
            </a:r>
            <a:endParaRPr lang="en-US" sz="2400" dirty="0">
              <a:solidFill>
                <a:schemeClr val="bg1"/>
              </a:solidFill>
              <a:latin typeface="Bell MT" panose="02020503060305020303" pitchFamily="18" charset="0"/>
            </a:endParaRPr>
          </a:p>
        </p:txBody>
      </p:sp>
      <p:pic>
        <p:nvPicPr>
          <p:cNvPr id="3074" name="Picture 2" descr="David - Wikipedia">
            <a:extLst>
              <a:ext uri="{FF2B5EF4-FFF2-40B4-BE49-F238E27FC236}">
                <a16:creationId xmlns:a16="http://schemas.microsoft.com/office/drawing/2014/main" id="{5EEACC74-E69E-8B55-9A17-1A128FB10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9000" y="2741573"/>
            <a:ext cx="2449512" cy="3430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922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6" name="TextBox 5">
            <a:extLst>
              <a:ext uri="{FF2B5EF4-FFF2-40B4-BE49-F238E27FC236}">
                <a16:creationId xmlns:a16="http://schemas.microsoft.com/office/drawing/2014/main" id="{B00ACC54-3BB5-F614-81D5-AAB7767C6DFB}"/>
              </a:ext>
            </a:extLst>
          </p:cNvPr>
          <p:cNvSpPr txBox="1"/>
          <p:nvPr/>
        </p:nvSpPr>
        <p:spPr>
          <a:xfrm>
            <a:off x="329184" y="1274719"/>
            <a:ext cx="8339328" cy="1610697"/>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2 Samuel 12</a:t>
            </a:r>
          </a:p>
          <a:p>
            <a:pPr algn="just"/>
            <a:r>
              <a:rPr lang="en-US" sz="2400" b="1" baseline="30000" dirty="0">
                <a:solidFill>
                  <a:schemeClr val="bg1"/>
                </a:solidFill>
                <a:latin typeface="Bell MT" panose="02020503060305020303" pitchFamily="18" charset="0"/>
              </a:rPr>
              <a:t>20</a:t>
            </a:r>
            <a:r>
              <a:rPr lang="en-US" sz="24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Then David </a:t>
            </a:r>
            <a:r>
              <a:rPr lang="en-US" sz="2400" b="0" i="0" u="none" strike="noStrike" baseline="0" dirty="0">
                <a:solidFill>
                  <a:schemeClr val="accent4"/>
                </a:solidFill>
                <a:latin typeface="Bell MT" panose="02020503060305020303" pitchFamily="18" charset="0"/>
              </a:rPr>
              <a:t>arose from the earth</a:t>
            </a:r>
            <a:r>
              <a:rPr lang="en-US" sz="2400" b="0" i="0" u="none" strike="noStrike" baseline="0" dirty="0">
                <a:solidFill>
                  <a:schemeClr val="bg1"/>
                </a:solidFill>
                <a:latin typeface="Bell MT" panose="02020503060305020303" pitchFamily="18" charset="0"/>
              </a:rPr>
              <a:t>, and washed, and anointed </a:t>
            </a:r>
            <a:r>
              <a:rPr lang="en-US" sz="2400" b="0" i="1" u="none" strike="noStrike" baseline="0" dirty="0">
                <a:solidFill>
                  <a:schemeClr val="bg1"/>
                </a:solidFill>
                <a:latin typeface="Bell MT" panose="02020503060305020303" pitchFamily="18" charset="0"/>
              </a:rPr>
              <a:t>himself,</a:t>
            </a:r>
            <a:r>
              <a:rPr lang="en-US" sz="2400" b="0" i="0" u="none" strike="noStrike" baseline="0" dirty="0">
                <a:solidFill>
                  <a:schemeClr val="bg1"/>
                </a:solidFill>
                <a:latin typeface="Bell MT" panose="02020503060305020303" pitchFamily="18" charset="0"/>
              </a:rPr>
              <a:t> and changed his apparel, and came into the house of the LORD, and worshipped:</a:t>
            </a:r>
            <a:endParaRPr lang="en-US" sz="2400" dirty="0">
              <a:solidFill>
                <a:schemeClr val="bg1"/>
              </a:solidFill>
              <a:latin typeface="Bell MT" panose="02020503060305020303" pitchFamily="18" charset="0"/>
            </a:endParaRPr>
          </a:p>
        </p:txBody>
      </p:sp>
      <p:pic>
        <p:nvPicPr>
          <p:cNvPr id="3074" name="Picture 2" descr="David - Wikipedia">
            <a:extLst>
              <a:ext uri="{FF2B5EF4-FFF2-40B4-BE49-F238E27FC236}">
                <a16:creationId xmlns:a16="http://schemas.microsoft.com/office/drawing/2014/main" id="{5EEACC74-E69E-8B55-9A17-1A128FB10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9000" y="2741573"/>
            <a:ext cx="2449512" cy="3430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204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6" name="TextBox 5">
            <a:extLst>
              <a:ext uri="{FF2B5EF4-FFF2-40B4-BE49-F238E27FC236}">
                <a16:creationId xmlns:a16="http://schemas.microsoft.com/office/drawing/2014/main" id="{B00ACC54-3BB5-F614-81D5-AAB7767C6DFB}"/>
              </a:ext>
            </a:extLst>
          </p:cNvPr>
          <p:cNvSpPr txBox="1"/>
          <p:nvPr/>
        </p:nvSpPr>
        <p:spPr>
          <a:xfrm>
            <a:off x="329184" y="1274719"/>
            <a:ext cx="8339328" cy="1610697"/>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2 Samuel 12</a:t>
            </a:r>
          </a:p>
          <a:p>
            <a:pPr algn="just"/>
            <a:r>
              <a:rPr lang="en-US" sz="2400" b="1" baseline="30000" dirty="0">
                <a:solidFill>
                  <a:schemeClr val="bg1"/>
                </a:solidFill>
                <a:latin typeface="Bell MT" panose="02020503060305020303" pitchFamily="18" charset="0"/>
              </a:rPr>
              <a:t>20</a:t>
            </a:r>
            <a:r>
              <a:rPr lang="en-US" sz="24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Then David </a:t>
            </a:r>
            <a:r>
              <a:rPr lang="en-US" sz="2400" b="0" i="0" u="none" strike="noStrike" baseline="0" dirty="0">
                <a:solidFill>
                  <a:schemeClr val="accent4"/>
                </a:solidFill>
                <a:latin typeface="Bell MT" panose="02020503060305020303" pitchFamily="18" charset="0"/>
              </a:rPr>
              <a:t>arose from the earth</a:t>
            </a:r>
            <a:r>
              <a:rPr lang="en-US" sz="2400" b="0" i="0" u="none" strike="noStrike" baseline="0" dirty="0">
                <a:solidFill>
                  <a:schemeClr val="bg1"/>
                </a:solidFill>
                <a:latin typeface="Bell MT" panose="02020503060305020303" pitchFamily="18" charset="0"/>
              </a:rPr>
              <a:t>, </a:t>
            </a:r>
            <a:r>
              <a:rPr lang="en-US" sz="2400" b="0" i="0" u="none" strike="noStrike" baseline="0" dirty="0">
                <a:solidFill>
                  <a:schemeClr val="accent6">
                    <a:lumMod val="40000"/>
                    <a:lumOff val="60000"/>
                  </a:schemeClr>
                </a:solidFill>
                <a:latin typeface="Bell MT" panose="02020503060305020303" pitchFamily="18" charset="0"/>
              </a:rPr>
              <a:t>and washed, and anointed </a:t>
            </a:r>
            <a:r>
              <a:rPr lang="en-US" sz="2400" b="0" i="1" u="none" strike="noStrike" baseline="0" dirty="0">
                <a:solidFill>
                  <a:schemeClr val="accent6">
                    <a:lumMod val="40000"/>
                    <a:lumOff val="60000"/>
                  </a:schemeClr>
                </a:solidFill>
                <a:latin typeface="Bell MT" panose="02020503060305020303" pitchFamily="18" charset="0"/>
              </a:rPr>
              <a:t>himself</a:t>
            </a:r>
            <a:r>
              <a:rPr lang="en-US" sz="2400" b="0" i="1" u="none" strike="noStrike" baseline="0" dirty="0">
                <a:solidFill>
                  <a:schemeClr val="bg1"/>
                </a:solidFill>
                <a:latin typeface="Bell MT" panose="02020503060305020303" pitchFamily="18" charset="0"/>
              </a:rPr>
              <a:t>,</a:t>
            </a:r>
            <a:r>
              <a:rPr lang="en-US" sz="2400" b="0" i="0" u="none" strike="noStrike" baseline="0" dirty="0">
                <a:solidFill>
                  <a:schemeClr val="bg1"/>
                </a:solidFill>
                <a:latin typeface="Bell MT" panose="02020503060305020303" pitchFamily="18" charset="0"/>
              </a:rPr>
              <a:t> and changed his apparel, and came into the house of the LORD, and worshipped:</a:t>
            </a:r>
            <a:endParaRPr lang="en-US" sz="2400" dirty="0">
              <a:solidFill>
                <a:schemeClr val="bg1"/>
              </a:solidFill>
              <a:latin typeface="Bell MT" panose="02020503060305020303" pitchFamily="18" charset="0"/>
            </a:endParaRPr>
          </a:p>
        </p:txBody>
      </p:sp>
      <p:pic>
        <p:nvPicPr>
          <p:cNvPr id="3074" name="Picture 2" descr="David - Wikipedia">
            <a:extLst>
              <a:ext uri="{FF2B5EF4-FFF2-40B4-BE49-F238E27FC236}">
                <a16:creationId xmlns:a16="http://schemas.microsoft.com/office/drawing/2014/main" id="{5EEACC74-E69E-8B55-9A17-1A128FB10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9000" y="2741573"/>
            <a:ext cx="2449512" cy="3430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415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6" name="TextBox 5">
            <a:extLst>
              <a:ext uri="{FF2B5EF4-FFF2-40B4-BE49-F238E27FC236}">
                <a16:creationId xmlns:a16="http://schemas.microsoft.com/office/drawing/2014/main" id="{B00ACC54-3BB5-F614-81D5-AAB7767C6DFB}"/>
              </a:ext>
            </a:extLst>
          </p:cNvPr>
          <p:cNvSpPr txBox="1"/>
          <p:nvPr/>
        </p:nvSpPr>
        <p:spPr>
          <a:xfrm>
            <a:off x="329184" y="1274719"/>
            <a:ext cx="8339328" cy="1610697"/>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2 Samuel 12</a:t>
            </a:r>
          </a:p>
          <a:p>
            <a:pPr algn="just"/>
            <a:r>
              <a:rPr lang="en-US" sz="2400" b="1" baseline="30000" dirty="0">
                <a:solidFill>
                  <a:schemeClr val="bg1"/>
                </a:solidFill>
                <a:latin typeface="Bell MT" panose="02020503060305020303" pitchFamily="18" charset="0"/>
              </a:rPr>
              <a:t>20</a:t>
            </a:r>
            <a:r>
              <a:rPr lang="en-US" sz="24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Then David </a:t>
            </a:r>
            <a:r>
              <a:rPr lang="en-US" sz="2400" b="0" i="0" u="none" strike="noStrike" baseline="0" dirty="0">
                <a:solidFill>
                  <a:schemeClr val="accent4"/>
                </a:solidFill>
                <a:latin typeface="Bell MT" panose="02020503060305020303" pitchFamily="18" charset="0"/>
              </a:rPr>
              <a:t>arose from the earth</a:t>
            </a:r>
            <a:r>
              <a:rPr lang="en-US" sz="2400" b="0" i="0" u="none" strike="noStrike" baseline="0" dirty="0">
                <a:solidFill>
                  <a:schemeClr val="bg1"/>
                </a:solidFill>
                <a:latin typeface="Bell MT" panose="02020503060305020303" pitchFamily="18" charset="0"/>
              </a:rPr>
              <a:t>, </a:t>
            </a:r>
            <a:r>
              <a:rPr lang="en-US" sz="2400" b="0" i="0" u="none" strike="noStrike" baseline="0" dirty="0">
                <a:solidFill>
                  <a:schemeClr val="accent6">
                    <a:lumMod val="40000"/>
                    <a:lumOff val="60000"/>
                  </a:schemeClr>
                </a:solidFill>
                <a:latin typeface="Bell MT" panose="02020503060305020303" pitchFamily="18" charset="0"/>
              </a:rPr>
              <a:t>and washed, and anointed </a:t>
            </a:r>
            <a:r>
              <a:rPr lang="en-US" sz="2400" b="0" i="1" u="none" strike="noStrike" baseline="0" dirty="0">
                <a:solidFill>
                  <a:schemeClr val="accent6">
                    <a:lumMod val="40000"/>
                    <a:lumOff val="60000"/>
                  </a:schemeClr>
                </a:solidFill>
                <a:latin typeface="Bell MT" panose="02020503060305020303" pitchFamily="18" charset="0"/>
              </a:rPr>
              <a:t>himself</a:t>
            </a:r>
            <a:r>
              <a:rPr lang="en-US" sz="2400" b="0" i="1" u="none" strike="noStrike" baseline="0" dirty="0">
                <a:solidFill>
                  <a:schemeClr val="bg1"/>
                </a:solidFill>
                <a:latin typeface="Bell MT" panose="02020503060305020303" pitchFamily="18" charset="0"/>
              </a:rPr>
              <a:t>,</a:t>
            </a:r>
            <a:r>
              <a:rPr lang="en-US" sz="2400" b="0" i="0" u="none" strike="noStrike" baseline="0" dirty="0">
                <a:solidFill>
                  <a:schemeClr val="bg1"/>
                </a:solidFill>
                <a:latin typeface="Bell MT" panose="02020503060305020303" pitchFamily="18" charset="0"/>
              </a:rPr>
              <a:t> and </a:t>
            </a:r>
            <a:r>
              <a:rPr lang="en-US" sz="2400" b="0" i="0" u="none" strike="noStrike" baseline="0" dirty="0">
                <a:solidFill>
                  <a:schemeClr val="accent1">
                    <a:lumMod val="40000"/>
                    <a:lumOff val="60000"/>
                  </a:schemeClr>
                </a:solidFill>
                <a:latin typeface="Bell MT" panose="02020503060305020303" pitchFamily="18" charset="0"/>
              </a:rPr>
              <a:t>changed his apparel</a:t>
            </a:r>
            <a:r>
              <a:rPr lang="en-US" sz="2400" b="0" i="0" u="none" strike="noStrike" baseline="0" dirty="0">
                <a:solidFill>
                  <a:schemeClr val="bg1"/>
                </a:solidFill>
                <a:latin typeface="Bell MT" panose="02020503060305020303" pitchFamily="18" charset="0"/>
              </a:rPr>
              <a:t>, and came into the house of the LORD, and worshipped:</a:t>
            </a:r>
            <a:endParaRPr lang="en-US" sz="2400" dirty="0">
              <a:solidFill>
                <a:schemeClr val="bg1"/>
              </a:solidFill>
              <a:latin typeface="Bell MT" panose="02020503060305020303" pitchFamily="18" charset="0"/>
            </a:endParaRPr>
          </a:p>
        </p:txBody>
      </p:sp>
      <p:pic>
        <p:nvPicPr>
          <p:cNvPr id="3074" name="Picture 2" descr="David - Wikipedia">
            <a:extLst>
              <a:ext uri="{FF2B5EF4-FFF2-40B4-BE49-F238E27FC236}">
                <a16:creationId xmlns:a16="http://schemas.microsoft.com/office/drawing/2014/main" id="{5EEACC74-E69E-8B55-9A17-1A128FB10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9000" y="2741573"/>
            <a:ext cx="2449512" cy="3430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216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6" name="TextBox 5">
            <a:extLst>
              <a:ext uri="{FF2B5EF4-FFF2-40B4-BE49-F238E27FC236}">
                <a16:creationId xmlns:a16="http://schemas.microsoft.com/office/drawing/2014/main" id="{B00ACC54-3BB5-F614-81D5-AAB7767C6DFB}"/>
              </a:ext>
            </a:extLst>
          </p:cNvPr>
          <p:cNvSpPr txBox="1"/>
          <p:nvPr/>
        </p:nvSpPr>
        <p:spPr>
          <a:xfrm>
            <a:off x="329184" y="1274719"/>
            <a:ext cx="8339328" cy="1610697"/>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2 Samuel 12</a:t>
            </a:r>
          </a:p>
          <a:p>
            <a:pPr algn="just"/>
            <a:r>
              <a:rPr lang="en-US" sz="2400" b="1" baseline="30000" dirty="0">
                <a:solidFill>
                  <a:schemeClr val="bg1"/>
                </a:solidFill>
                <a:latin typeface="Bell MT" panose="02020503060305020303" pitchFamily="18" charset="0"/>
              </a:rPr>
              <a:t>20</a:t>
            </a:r>
            <a:r>
              <a:rPr lang="en-US" sz="24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Then David </a:t>
            </a:r>
            <a:r>
              <a:rPr lang="en-US" sz="2400" b="0" i="0" u="none" strike="noStrike" baseline="0" dirty="0">
                <a:solidFill>
                  <a:schemeClr val="accent4"/>
                </a:solidFill>
                <a:latin typeface="Bell MT" panose="02020503060305020303" pitchFamily="18" charset="0"/>
              </a:rPr>
              <a:t>arose from the earth</a:t>
            </a:r>
            <a:r>
              <a:rPr lang="en-US" sz="2400" b="0" i="0" u="none" strike="noStrike" baseline="0" dirty="0">
                <a:solidFill>
                  <a:schemeClr val="bg1"/>
                </a:solidFill>
                <a:latin typeface="Bell MT" panose="02020503060305020303" pitchFamily="18" charset="0"/>
              </a:rPr>
              <a:t>, </a:t>
            </a:r>
            <a:r>
              <a:rPr lang="en-US" sz="2400" b="0" i="0" u="none" strike="noStrike" baseline="0" dirty="0">
                <a:solidFill>
                  <a:srgbClr val="92D050"/>
                </a:solidFill>
                <a:latin typeface="Bell MT" panose="02020503060305020303" pitchFamily="18" charset="0"/>
              </a:rPr>
              <a:t>and washed, and anointed </a:t>
            </a:r>
            <a:r>
              <a:rPr lang="en-US" sz="2400" b="0" i="1" u="none" strike="noStrike" baseline="0" dirty="0">
                <a:solidFill>
                  <a:srgbClr val="92D050"/>
                </a:solidFill>
                <a:latin typeface="Bell MT" panose="02020503060305020303" pitchFamily="18" charset="0"/>
              </a:rPr>
              <a:t>himself,</a:t>
            </a:r>
            <a:r>
              <a:rPr lang="en-US" sz="2400" b="0" i="0" u="none" strike="noStrike" baseline="0" dirty="0">
                <a:solidFill>
                  <a:srgbClr val="92D050"/>
                </a:solidFill>
                <a:latin typeface="Bell MT" panose="02020503060305020303" pitchFamily="18" charset="0"/>
              </a:rPr>
              <a:t> </a:t>
            </a:r>
            <a:r>
              <a:rPr lang="en-US" sz="2400" b="0" i="0" u="none" strike="noStrike" baseline="0" dirty="0">
                <a:solidFill>
                  <a:schemeClr val="bg1"/>
                </a:solidFill>
                <a:latin typeface="Bell MT" panose="02020503060305020303" pitchFamily="18" charset="0"/>
              </a:rPr>
              <a:t>and </a:t>
            </a:r>
            <a:r>
              <a:rPr lang="en-US" sz="2400" b="0" i="0" u="none" strike="noStrike" baseline="0" dirty="0">
                <a:solidFill>
                  <a:schemeClr val="accent1">
                    <a:lumMod val="40000"/>
                    <a:lumOff val="60000"/>
                  </a:schemeClr>
                </a:solidFill>
                <a:latin typeface="Bell MT" panose="02020503060305020303" pitchFamily="18" charset="0"/>
              </a:rPr>
              <a:t>changed his apparel</a:t>
            </a:r>
            <a:r>
              <a:rPr lang="en-US" sz="2400" b="0" i="0" u="none" strike="noStrike" baseline="0" dirty="0">
                <a:solidFill>
                  <a:schemeClr val="bg1"/>
                </a:solidFill>
                <a:latin typeface="Bell MT" panose="02020503060305020303" pitchFamily="18" charset="0"/>
              </a:rPr>
              <a:t>, </a:t>
            </a:r>
            <a:r>
              <a:rPr lang="en-US" sz="2400" b="0" i="0" u="none" strike="noStrike" baseline="0" dirty="0">
                <a:solidFill>
                  <a:srgbClr val="F907CB"/>
                </a:solidFill>
                <a:latin typeface="Bell MT" panose="02020503060305020303" pitchFamily="18" charset="0"/>
              </a:rPr>
              <a:t>and came into the house of the LORD, and worshipped:</a:t>
            </a:r>
            <a:endParaRPr lang="en-US" sz="2400" dirty="0">
              <a:solidFill>
                <a:srgbClr val="F907CB"/>
              </a:solidFill>
              <a:latin typeface="Bell MT" panose="02020503060305020303" pitchFamily="18" charset="0"/>
            </a:endParaRPr>
          </a:p>
        </p:txBody>
      </p:sp>
      <p:pic>
        <p:nvPicPr>
          <p:cNvPr id="3074" name="Picture 2" descr="David - Wikipedia">
            <a:extLst>
              <a:ext uri="{FF2B5EF4-FFF2-40B4-BE49-F238E27FC236}">
                <a16:creationId xmlns:a16="http://schemas.microsoft.com/office/drawing/2014/main" id="{5EEACC74-E69E-8B55-9A17-1A128FB10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9000" y="2741573"/>
            <a:ext cx="2449512" cy="3430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377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pic>
        <p:nvPicPr>
          <p:cNvPr id="2050" name="Picture 2" descr="Who we are — Lapworth Christadelphians">
            <a:extLst>
              <a:ext uri="{FF2B5EF4-FFF2-40B4-BE49-F238E27FC236}">
                <a16:creationId xmlns:a16="http://schemas.microsoft.com/office/drawing/2014/main" id="{2C753455-262C-6144-F338-DD9B12FE9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99229"/>
            <a:ext cx="4279392" cy="32050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x-Christadelphians: Why People Become Christadelphians">
            <a:extLst>
              <a:ext uri="{FF2B5EF4-FFF2-40B4-BE49-F238E27FC236}">
                <a16:creationId xmlns:a16="http://schemas.microsoft.com/office/drawing/2014/main" id="{CB17F301-2526-6890-462A-63E62F801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4467" y="1999991"/>
            <a:ext cx="4806485" cy="32043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01E91FB-D120-22ED-82A2-F9AF8F4C98FF}"/>
              </a:ext>
            </a:extLst>
          </p:cNvPr>
          <p:cNvSpPr txBox="1"/>
          <p:nvPr/>
        </p:nvSpPr>
        <p:spPr>
          <a:xfrm>
            <a:off x="1362456" y="1133856"/>
            <a:ext cx="6428232" cy="584775"/>
          </a:xfrm>
          <a:prstGeom prst="rect">
            <a:avLst/>
          </a:prstGeom>
          <a:noFill/>
        </p:spPr>
        <p:txBody>
          <a:bodyPr wrap="square" rtlCol="0">
            <a:spAutoFit/>
          </a:bodyPr>
          <a:lstStyle/>
          <a:p>
            <a:pPr algn="ctr"/>
            <a:r>
              <a:rPr lang="en-US" sz="3200" i="1" dirty="0">
                <a:solidFill>
                  <a:schemeClr val="bg1"/>
                </a:solidFill>
              </a:rPr>
              <a:t>Being all of ‘One’ Mind</a:t>
            </a:r>
          </a:p>
        </p:txBody>
      </p:sp>
    </p:spTree>
    <p:extLst>
      <p:ext uri="{BB962C8B-B14F-4D97-AF65-F5344CB8AC3E}">
        <p14:creationId xmlns:p14="http://schemas.microsoft.com/office/powerpoint/2010/main" val="2474272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27906161-EB7C-EED3-373D-AE17CCBB88A3}"/>
              </a:ext>
            </a:extLst>
          </p:cNvPr>
          <p:cNvSpPr txBox="1"/>
          <p:nvPr/>
        </p:nvSpPr>
        <p:spPr>
          <a:xfrm>
            <a:off x="431292" y="1195792"/>
            <a:ext cx="8154924" cy="3293209"/>
          </a:xfrm>
          <a:prstGeom prst="rect">
            <a:avLst/>
          </a:prstGeom>
          <a:noFill/>
        </p:spPr>
        <p:txBody>
          <a:bodyPr wrap="square">
            <a:spAutoFit/>
          </a:bodyPr>
          <a:lstStyle/>
          <a:p>
            <a:pPr algn="just"/>
            <a:r>
              <a:rPr lang="en-US" sz="4800" b="1" i="0" baseline="30000" dirty="0">
                <a:solidFill>
                  <a:schemeClr val="bg1"/>
                </a:solidFill>
                <a:effectLst/>
                <a:latin typeface="Bell MT" panose="02020503060305020303" pitchFamily="18" charset="0"/>
              </a:rPr>
              <a:t>Acts 1</a:t>
            </a:r>
          </a:p>
          <a:p>
            <a:pPr marR="0" algn="just" rtl="0"/>
            <a:r>
              <a:rPr lang="en-US" sz="2400" b="1" i="0" baseline="30000" dirty="0">
                <a:solidFill>
                  <a:schemeClr val="bg1"/>
                </a:solidFill>
                <a:effectLst/>
                <a:latin typeface="Bell MT" panose="02020503060305020303" pitchFamily="18" charset="0"/>
              </a:rPr>
              <a:t>13 </a:t>
            </a:r>
            <a:r>
              <a:rPr lang="en-US" sz="3200" b="0" i="0" u="none" strike="noStrike" baseline="0" dirty="0">
                <a:solidFill>
                  <a:schemeClr val="bg1"/>
                </a:solidFill>
                <a:latin typeface="Bell MT" panose="02020503060305020303" pitchFamily="18" charset="0"/>
              </a:rPr>
              <a:t>A</a:t>
            </a:r>
            <a:r>
              <a:rPr lang="en-US" sz="2400" b="0" i="0" u="none" strike="noStrike" baseline="0" dirty="0">
                <a:solidFill>
                  <a:schemeClr val="bg1"/>
                </a:solidFill>
                <a:latin typeface="Bell MT" panose="02020503060305020303" pitchFamily="18" charset="0"/>
              </a:rPr>
              <a:t>nd when they were come in, they went up into an upper room, where abode both Peter, and James, and John, and Andrew, Philip, and Thomas, Bartholomew, and Matthew, James </a:t>
            </a:r>
            <a:r>
              <a:rPr lang="en-US" sz="2400" b="0" i="1" u="none" strike="noStrike" baseline="0" dirty="0">
                <a:solidFill>
                  <a:schemeClr val="bg1"/>
                </a:solidFill>
                <a:latin typeface="Bell MT" panose="02020503060305020303" pitchFamily="18" charset="0"/>
              </a:rPr>
              <a:t>the son</a:t>
            </a:r>
            <a:r>
              <a:rPr lang="en-US" sz="2400" b="0" i="0" u="none" strike="noStrike" baseline="0" dirty="0">
                <a:solidFill>
                  <a:schemeClr val="bg1"/>
                </a:solidFill>
                <a:latin typeface="Bell MT" panose="02020503060305020303" pitchFamily="18" charset="0"/>
              </a:rPr>
              <a:t> of Alphaeus, and Simon Zelotes, and Judas </a:t>
            </a:r>
            <a:r>
              <a:rPr lang="en-US" sz="2400" b="0" i="1" u="none" strike="noStrike" baseline="0" dirty="0">
                <a:solidFill>
                  <a:schemeClr val="bg1"/>
                </a:solidFill>
                <a:latin typeface="Bell MT" panose="02020503060305020303" pitchFamily="18" charset="0"/>
              </a:rPr>
              <a:t>the brother</a:t>
            </a:r>
            <a:r>
              <a:rPr lang="en-US" sz="2400" b="0" i="0" u="none" strike="noStrike" baseline="0" dirty="0">
                <a:solidFill>
                  <a:schemeClr val="bg1"/>
                </a:solidFill>
                <a:latin typeface="Bell MT" panose="02020503060305020303" pitchFamily="18" charset="0"/>
              </a:rPr>
              <a:t> of James. </a:t>
            </a:r>
          </a:p>
          <a:p>
            <a:pPr marR="0" algn="just" rtl="0"/>
            <a:r>
              <a:rPr lang="en-US" sz="2400" b="1" i="0" baseline="30000" dirty="0">
                <a:solidFill>
                  <a:schemeClr val="bg1"/>
                </a:solidFill>
                <a:effectLst/>
                <a:latin typeface="Bell MT" panose="02020503060305020303" pitchFamily="18" charset="0"/>
              </a:rPr>
              <a:t>14 </a:t>
            </a:r>
            <a:r>
              <a:rPr lang="en-US" sz="2400" b="0" i="0" u="none" strike="noStrike" baseline="0" dirty="0">
                <a:solidFill>
                  <a:schemeClr val="bg1"/>
                </a:solidFill>
                <a:latin typeface="Bell MT" panose="02020503060305020303" pitchFamily="18" charset="0"/>
              </a:rPr>
              <a:t>  These all continued with one accord in prayer and supplication</a:t>
            </a:r>
            <a:r>
              <a:rPr lang="en-US" sz="2400" dirty="0">
                <a:solidFill>
                  <a:schemeClr val="bg1"/>
                </a:solidFill>
                <a:latin typeface="Bell MT" panose="02020503060305020303" pitchFamily="18" charset="0"/>
              </a:rPr>
              <a:t>..</a:t>
            </a:r>
            <a:r>
              <a:rPr lang="en-US" sz="2400" b="0" i="0" u="none" strike="noStrike" baseline="0" dirty="0">
                <a:solidFill>
                  <a:schemeClr val="bg1"/>
                </a:solidFill>
                <a:latin typeface="Bell MT" panose="02020503060305020303" pitchFamily="18" charset="0"/>
              </a:rPr>
              <a:t>. </a:t>
            </a:r>
            <a:endParaRPr lang="en-US" sz="2400" b="0" i="0" dirty="0">
              <a:solidFill>
                <a:schemeClr val="bg1"/>
              </a:solidFill>
              <a:effectLst/>
              <a:latin typeface="Bell MT" panose="02020503060305020303" pitchFamily="18" charset="0"/>
            </a:endParaRPr>
          </a:p>
        </p:txBody>
      </p:sp>
      <p:grpSp>
        <p:nvGrpSpPr>
          <p:cNvPr id="12" name="Group 11">
            <a:extLst>
              <a:ext uri="{FF2B5EF4-FFF2-40B4-BE49-F238E27FC236}">
                <a16:creationId xmlns:a16="http://schemas.microsoft.com/office/drawing/2014/main" id="{B9924CA8-9E0E-54D6-06D7-73AFC9C451EC}"/>
              </a:ext>
            </a:extLst>
          </p:cNvPr>
          <p:cNvGrpSpPr/>
          <p:nvPr/>
        </p:nvGrpSpPr>
        <p:grpSpPr>
          <a:xfrm>
            <a:off x="2843784" y="3706524"/>
            <a:ext cx="4572000" cy="2630267"/>
            <a:chOff x="2843784" y="3706524"/>
            <a:chExt cx="4572000" cy="2630267"/>
          </a:xfrm>
        </p:grpSpPr>
        <p:sp>
          <p:nvSpPr>
            <p:cNvPr id="2" name="Rectangle 1">
              <a:extLst>
                <a:ext uri="{FF2B5EF4-FFF2-40B4-BE49-F238E27FC236}">
                  <a16:creationId xmlns:a16="http://schemas.microsoft.com/office/drawing/2014/main" id="{21F0D152-B3F3-46DF-B6C2-059BBDD52A6A}"/>
                </a:ext>
              </a:extLst>
            </p:cNvPr>
            <p:cNvSpPr/>
            <p:nvPr/>
          </p:nvSpPr>
          <p:spPr>
            <a:xfrm>
              <a:off x="4855464" y="3706524"/>
              <a:ext cx="1609344" cy="392252"/>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7C348E1-B6B7-767D-FDB5-D6D6A579CDE3}"/>
                </a:ext>
              </a:extLst>
            </p:cNvPr>
            <p:cNvSpPr txBox="1"/>
            <p:nvPr/>
          </p:nvSpPr>
          <p:spPr>
            <a:xfrm>
              <a:off x="2843784" y="4397799"/>
              <a:ext cx="4572000" cy="1938992"/>
            </a:xfrm>
            <a:prstGeom prst="rect">
              <a:avLst/>
            </a:prstGeom>
            <a:noFill/>
            <a:ln w="25400">
              <a:solidFill>
                <a:srgbClr val="FF0000"/>
              </a:solidFill>
            </a:ln>
          </p:spPr>
          <p:txBody>
            <a:bodyPr wrap="square">
              <a:spAutoFit/>
            </a:bodyPr>
            <a:lstStyle/>
            <a:p>
              <a:pPr marR="0" rtl="0"/>
              <a:r>
                <a:rPr lang="en-US" sz="2000" b="1" i="0" u="none" strike="noStrike" baseline="0" dirty="0">
                  <a:solidFill>
                    <a:schemeClr val="bg1"/>
                  </a:solidFill>
                  <a:latin typeface="Verdana" panose="020B0604030504040204" pitchFamily="34" charset="0"/>
                </a:rPr>
                <a:t>G3661</a:t>
              </a:r>
            </a:p>
            <a:p>
              <a:pPr marR="0" rtl="0"/>
              <a:r>
                <a:rPr lang="el-GR" b="0" i="0" u="none" strike="noStrike" baseline="0" dirty="0">
                  <a:solidFill>
                    <a:schemeClr val="bg1"/>
                  </a:solidFill>
                  <a:latin typeface="Galatia SIL" panose="02000600020000020004" pitchFamily="2" charset="0"/>
                </a:rPr>
                <a:t>ὁμοθυμαδόν</a:t>
              </a:r>
              <a:endParaRPr lang="el-GR" sz="1600" b="0" i="0" u="none" strike="noStrike" baseline="0" dirty="0">
                <a:solidFill>
                  <a:schemeClr val="bg1"/>
                </a:solidFill>
                <a:latin typeface="Verdana" panose="020B0604030504040204" pitchFamily="34" charset="0"/>
              </a:endParaRPr>
            </a:p>
            <a:p>
              <a:pPr marR="0" rtl="0"/>
              <a:r>
                <a:rPr lang="en-US" b="0" i="0" u="none" strike="noStrike" baseline="0" dirty="0" err="1">
                  <a:solidFill>
                    <a:schemeClr val="bg1"/>
                  </a:solidFill>
                  <a:latin typeface="Doulos SIL" panose="02000500070000020004" pitchFamily="2" charset="0"/>
                </a:rPr>
                <a:t>homothumadon</a:t>
              </a:r>
              <a:endParaRPr lang="en-US" sz="1600" b="0" i="0" u="none" strike="noStrike" baseline="0" dirty="0">
                <a:solidFill>
                  <a:schemeClr val="bg1"/>
                </a:solidFill>
                <a:latin typeface="Verdana" panose="020B0604030504040204" pitchFamily="34" charset="0"/>
              </a:endParaRPr>
            </a:p>
            <a:p>
              <a:pPr marR="0" rtl="0"/>
              <a:r>
                <a:rPr lang="en-US" sz="1600" b="0" i="1" u="none" strike="noStrike" baseline="0" dirty="0" err="1">
                  <a:solidFill>
                    <a:schemeClr val="bg1"/>
                  </a:solidFill>
                  <a:latin typeface="Verdana" panose="020B0604030504040204" pitchFamily="34" charset="0"/>
                </a:rPr>
                <a:t>hom</a:t>
              </a:r>
              <a:r>
                <a:rPr lang="en-US" sz="1600" b="0" i="1" u="none" strike="noStrike" baseline="0" dirty="0">
                  <a:solidFill>
                    <a:schemeClr val="bg1"/>
                  </a:solidFill>
                  <a:latin typeface="Verdana" panose="020B0604030504040204" pitchFamily="34" charset="0"/>
                </a:rPr>
                <a:t>-</a:t>
              </a:r>
              <a:r>
                <a:rPr lang="en-US" sz="1600" b="0" i="1" u="none" strike="noStrike" baseline="0" dirty="0" err="1">
                  <a:solidFill>
                    <a:schemeClr val="bg1"/>
                  </a:solidFill>
                  <a:latin typeface="Verdana" panose="020B0604030504040204" pitchFamily="34" charset="0"/>
                </a:rPr>
                <a:t>oth</a:t>
              </a:r>
              <a:r>
                <a:rPr lang="en-US" sz="1600" b="0" i="1" u="none" strike="noStrike" baseline="0" dirty="0">
                  <a:solidFill>
                    <a:schemeClr val="bg1"/>
                  </a:solidFill>
                  <a:latin typeface="Verdana" panose="020B0604030504040204" pitchFamily="34" charset="0"/>
                </a:rPr>
                <a:t>-</a:t>
              </a:r>
              <a:r>
                <a:rPr lang="en-US" sz="1600" b="0" i="1" u="none" strike="noStrike" baseline="0" dirty="0" err="1">
                  <a:solidFill>
                    <a:schemeClr val="bg1"/>
                  </a:solidFill>
                  <a:latin typeface="Verdana" panose="020B0604030504040204" pitchFamily="34" charset="0"/>
                </a:rPr>
                <a:t>oo</a:t>
              </a:r>
              <a:r>
                <a:rPr lang="en-US" sz="1600" b="0" i="1" u="none" strike="noStrike" baseline="0" dirty="0">
                  <a:solidFill>
                    <a:schemeClr val="bg1"/>
                  </a:solidFill>
                  <a:latin typeface="Verdana" panose="020B0604030504040204" pitchFamily="34" charset="0"/>
                </a:rPr>
                <a:t>-mad-on'</a:t>
              </a:r>
              <a:endParaRPr lang="en-US" sz="1600" b="0" i="0" u="none" strike="noStrike" baseline="0" dirty="0">
                <a:solidFill>
                  <a:schemeClr val="bg1"/>
                </a:solidFill>
                <a:latin typeface="Verdana" panose="020B0604030504040204" pitchFamily="34" charset="0"/>
              </a:endParaRPr>
            </a:p>
            <a:p>
              <a:pPr marR="0" rtl="0"/>
              <a:r>
                <a:rPr lang="en-US" sz="1600" b="0" i="0" u="none" strike="noStrike" baseline="0" dirty="0">
                  <a:solidFill>
                    <a:schemeClr val="bg1"/>
                  </a:solidFill>
                  <a:latin typeface="Verdana" panose="020B0604030504040204" pitchFamily="34" charset="0"/>
                </a:rPr>
                <a:t>Adverb from a compound of the base of G3674 and G2372; </a:t>
              </a:r>
              <a:r>
                <a:rPr lang="en-US" sz="1600" b="0" i="1" u="none" strike="noStrike" baseline="0" dirty="0">
                  <a:solidFill>
                    <a:schemeClr val="bg1"/>
                  </a:solidFill>
                  <a:latin typeface="Verdana" panose="020B0604030504040204" pitchFamily="34" charset="0"/>
                </a:rPr>
                <a:t>unanimously:</a:t>
              </a:r>
              <a:r>
                <a:rPr lang="en-US" sz="1600" b="0" i="0" u="none" strike="noStrike" baseline="0" dirty="0">
                  <a:solidFill>
                    <a:schemeClr val="bg1"/>
                  </a:solidFill>
                  <a:latin typeface="Verdana" panose="020B0604030504040204" pitchFamily="34" charset="0"/>
                </a:rPr>
                <a:t> - with one accord (mind).</a:t>
              </a:r>
              <a:endParaRPr lang="en-US" sz="1600" dirty="0">
                <a:solidFill>
                  <a:schemeClr val="bg1"/>
                </a:solidFill>
              </a:endParaRPr>
            </a:p>
          </p:txBody>
        </p:sp>
        <p:cxnSp>
          <p:nvCxnSpPr>
            <p:cNvPr id="11" name="Straight Connector 10">
              <a:extLst>
                <a:ext uri="{FF2B5EF4-FFF2-40B4-BE49-F238E27FC236}">
                  <a16:creationId xmlns:a16="http://schemas.microsoft.com/office/drawing/2014/main" id="{F1EE070F-1A16-A5F0-1B0E-91D2F64B2038}"/>
                </a:ext>
              </a:extLst>
            </p:cNvPr>
            <p:cNvCxnSpPr>
              <a:cxnSpLocks/>
              <a:stCxn id="2" idx="2"/>
            </p:cNvCxnSpPr>
            <p:nvPr/>
          </p:nvCxnSpPr>
          <p:spPr>
            <a:xfrm flipH="1">
              <a:off x="5129784" y="4098776"/>
              <a:ext cx="530352" cy="30929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31849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27906161-EB7C-EED3-373D-AE17CCBB88A3}"/>
              </a:ext>
            </a:extLst>
          </p:cNvPr>
          <p:cNvSpPr txBox="1"/>
          <p:nvPr/>
        </p:nvSpPr>
        <p:spPr>
          <a:xfrm>
            <a:off x="431292" y="1195792"/>
            <a:ext cx="8154924" cy="3293209"/>
          </a:xfrm>
          <a:prstGeom prst="rect">
            <a:avLst/>
          </a:prstGeom>
          <a:noFill/>
        </p:spPr>
        <p:txBody>
          <a:bodyPr wrap="square">
            <a:spAutoFit/>
          </a:bodyPr>
          <a:lstStyle/>
          <a:p>
            <a:pPr algn="just"/>
            <a:r>
              <a:rPr lang="en-US" sz="4800" b="1" i="0" baseline="30000" dirty="0">
                <a:solidFill>
                  <a:schemeClr val="bg1"/>
                </a:solidFill>
                <a:effectLst/>
                <a:latin typeface="Bell MT" panose="02020503060305020303" pitchFamily="18" charset="0"/>
              </a:rPr>
              <a:t>Acts 1</a:t>
            </a:r>
          </a:p>
          <a:p>
            <a:pPr marR="0" algn="just" rtl="0"/>
            <a:r>
              <a:rPr lang="en-US" sz="2400" b="1" i="0" baseline="30000" dirty="0">
                <a:solidFill>
                  <a:schemeClr val="bg1"/>
                </a:solidFill>
                <a:effectLst/>
                <a:latin typeface="Bell MT" panose="02020503060305020303" pitchFamily="18" charset="0"/>
              </a:rPr>
              <a:t>13 </a:t>
            </a:r>
            <a:r>
              <a:rPr lang="en-US" sz="3200" b="0" i="0" u="none" strike="noStrike" baseline="0" dirty="0">
                <a:solidFill>
                  <a:schemeClr val="bg1"/>
                </a:solidFill>
                <a:latin typeface="Bell MT" panose="02020503060305020303" pitchFamily="18" charset="0"/>
              </a:rPr>
              <a:t>A</a:t>
            </a:r>
            <a:r>
              <a:rPr lang="en-US" sz="2400" b="0" i="0" u="none" strike="noStrike" baseline="0" dirty="0">
                <a:solidFill>
                  <a:schemeClr val="bg1"/>
                </a:solidFill>
                <a:latin typeface="Bell MT" panose="02020503060305020303" pitchFamily="18" charset="0"/>
              </a:rPr>
              <a:t>nd when they were come in, they went up into an upper room, where abode both Peter, and James, and John, and Andrew, Philip, and Thomas, Bartholomew, and Matthew, James </a:t>
            </a:r>
            <a:r>
              <a:rPr lang="en-US" sz="2400" b="0" i="1" u="none" strike="noStrike" baseline="0" dirty="0">
                <a:solidFill>
                  <a:schemeClr val="bg1"/>
                </a:solidFill>
                <a:latin typeface="Bell MT" panose="02020503060305020303" pitchFamily="18" charset="0"/>
              </a:rPr>
              <a:t>the son</a:t>
            </a:r>
            <a:r>
              <a:rPr lang="en-US" sz="2400" b="0" i="0" u="none" strike="noStrike" baseline="0" dirty="0">
                <a:solidFill>
                  <a:schemeClr val="bg1"/>
                </a:solidFill>
                <a:latin typeface="Bell MT" panose="02020503060305020303" pitchFamily="18" charset="0"/>
              </a:rPr>
              <a:t> of Alphaeus, and Simon Zelotes, and Judas </a:t>
            </a:r>
            <a:r>
              <a:rPr lang="en-US" sz="2400" b="0" i="1" u="none" strike="noStrike" baseline="0" dirty="0">
                <a:solidFill>
                  <a:schemeClr val="bg1"/>
                </a:solidFill>
                <a:latin typeface="Bell MT" panose="02020503060305020303" pitchFamily="18" charset="0"/>
              </a:rPr>
              <a:t>the brother</a:t>
            </a:r>
            <a:r>
              <a:rPr lang="en-US" sz="2400" b="0" i="0" u="none" strike="noStrike" baseline="0" dirty="0">
                <a:solidFill>
                  <a:schemeClr val="bg1"/>
                </a:solidFill>
                <a:latin typeface="Bell MT" panose="02020503060305020303" pitchFamily="18" charset="0"/>
              </a:rPr>
              <a:t> of James. </a:t>
            </a:r>
          </a:p>
          <a:p>
            <a:pPr marR="0" algn="just" rtl="0"/>
            <a:r>
              <a:rPr lang="en-US" sz="2400" b="1" i="0" baseline="30000" dirty="0">
                <a:solidFill>
                  <a:schemeClr val="bg1"/>
                </a:solidFill>
                <a:effectLst/>
                <a:latin typeface="Bell MT" panose="02020503060305020303" pitchFamily="18" charset="0"/>
              </a:rPr>
              <a:t>14 </a:t>
            </a:r>
            <a:r>
              <a:rPr lang="en-US" sz="2400" b="0" i="0" u="none" strike="noStrike" baseline="0" dirty="0">
                <a:solidFill>
                  <a:schemeClr val="bg1"/>
                </a:solidFill>
                <a:latin typeface="Bell MT" panose="02020503060305020303" pitchFamily="18" charset="0"/>
              </a:rPr>
              <a:t>  These all continued with one accord in prayer and supplication</a:t>
            </a:r>
            <a:r>
              <a:rPr lang="en-US" sz="2400" dirty="0">
                <a:solidFill>
                  <a:schemeClr val="bg1"/>
                </a:solidFill>
                <a:latin typeface="Bell MT" panose="02020503060305020303" pitchFamily="18" charset="0"/>
              </a:rPr>
              <a:t>..</a:t>
            </a:r>
            <a:r>
              <a:rPr lang="en-US" sz="2400" b="0" i="0" u="none" strike="noStrike" baseline="0" dirty="0">
                <a:solidFill>
                  <a:schemeClr val="bg1"/>
                </a:solidFill>
                <a:latin typeface="Bell MT" panose="02020503060305020303" pitchFamily="18" charset="0"/>
              </a:rPr>
              <a:t>. </a:t>
            </a:r>
            <a:endParaRPr lang="en-US" sz="2400" b="0" i="0" dirty="0">
              <a:solidFill>
                <a:schemeClr val="bg1"/>
              </a:solidFill>
              <a:effectLst/>
              <a:latin typeface="Bell MT" panose="02020503060305020303" pitchFamily="18" charset="0"/>
            </a:endParaRPr>
          </a:p>
        </p:txBody>
      </p:sp>
    </p:spTree>
    <p:extLst>
      <p:ext uri="{BB962C8B-B14F-4D97-AF65-F5344CB8AC3E}">
        <p14:creationId xmlns:p14="http://schemas.microsoft.com/office/powerpoint/2010/main" val="3916851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27906161-EB7C-EED3-373D-AE17CCBB88A3}"/>
              </a:ext>
            </a:extLst>
          </p:cNvPr>
          <p:cNvSpPr txBox="1"/>
          <p:nvPr/>
        </p:nvSpPr>
        <p:spPr>
          <a:xfrm>
            <a:off x="431292" y="1195792"/>
            <a:ext cx="8136636" cy="3662541"/>
          </a:xfrm>
          <a:prstGeom prst="rect">
            <a:avLst/>
          </a:prstGeom>
          <a:noFill/>
        </p:spPr>
        <p:txBody>
          <a:bodyPr wrap="square">
            <a:spAutoFit/>
          </a:bodyPr>
          <a:lstStyle/>
          <a:p>
            <a:pPr algn="just"/>
            <a:r>
              <a:rPr lang="en-US" sz="4800" b="1" i="0" baseline="30000" dirty="0">
                <a:solidFill>
                  <a:schemeClr val="bg1"/>
                </a:solidFill>
                <a:effectLst/>
                <a:latin typeface="Bell MT" panose="02020503060305020303" pitchFamily="18" charset="0"/>
              </a:rPr>
              <a:t>Acts 1</a:t>
            </a:r>
          </a:p>
          <a:p>
            <a:pPr marR="0" algn="just" rtl="0"/>
            <a:r>
              <a:rPr lang="en-US" sz="2400" b="1" i="0" baseline="30000" dirty="0">
                <a:solidFill>
                  <a:schemeClr val="bg1"/>
                </a:solidFill>
                <a:effectLst/>
                <a:latin typeface="Bell MT" panose="02020503060305020303" pitchFamily="18" charset="0"/>
              </a:rPr>
              <a:t>13 </a:t>
            </a:r>
            <a:r>
              <a:rPr lang="en-US" sz="3200" b="0" i="0" u="none" strike="noStrike" baseline="0" dirty="0">
                <a:solidFill>
                  <a:schemeClr val="bg1"/>
                </a:solidFill>
                <a:latin typeface="Bell MT" panose="02020503060305020303" pitchFamily="18" charset="0"/>
              </a:rPr>
              <a:t>A</a:t>
            </a:r>
            <a:r>
              <a:rPr lang="en-US" sz="2400" b="0" i="0" u="none" strike="noStrike" baseline="0" dirty="0">
                <a:solidFill>
                  <a:schemeClr val="bg1"/>
                </a:solidFill>
                <a:latin typeface="Bell MT" panose="02020503060305020303" pitchFamily="18" charset="0"/>
              </a:rPr>
              <a:t>nd when they were come in, they went up into an upper room, where abode both Peter, and James, and John, and Andrew, Philip, and Thomas, Bartholomew, and Matthew, James </a:t>
            </a:r>
            <a:r>
              <a:rPr lang="en-US" sz="2400" b="0" i="1" u="none" strike="noStrike" baseline="0" dirty="0">
                <a:solidFill>
                  <a:schemeClr val="bg1"/>
                </a:solidFill>
                <a:latin typeface="Bell MT" panose="02020503060305020303" pitchFamily="18" charset="0"/>
              </a:rPr>
              <a:t>the son</a:t>
            </a:r>
            <a:r>
              <a:rPr lang="en-US" sz="2400" b="0" i="0" u="none" strike="noStrike" baseline="0" dirty="0">
                <a:solidFill>
                  <a:schemeClr val="bg1"/>
                </a:solidFill>
                <a:latin typeface="Bell MT" panose="02020503060305020303" pitchFamily="18" charset="0"/>
              </a:rPr>
              <a:t> of Alphaeus, and Simon Zelotes, and Judas </a:t>
            </a:r>
            <a:r>
              <a:rPr lang="en-US" sz="2400" b="0" i="1" u="none" strike="noStrike" baseline="0" dirty="0">
                <a:solidFill>
                  <a:schemeClr val="bg1"/>
                </a:solidFill>
                <a:latin typeface="Bell MT" panose="02020503060305020303" pitchFamily="18" charset="0"/>
              </a:rPr>
              <a:t>the brother</a:t>
            </a:r>
            <a:r>
              <a:rPr lang="en-US" sz="2400" b="0" i="0" u="none" strike="noStrike" baseline="0" dirty="0">
                <a:solidFill>
                  <a:schemeClr val="bg1"/>
                </a:solidFill>
                <a:latin typeface="Bell MT" panose="02020503060305020303" pitchFamily="18" charset="0"/>
              </a:rPr>
              <a:t> of James. </a:t>
            </a:r>
          </a:p>
          <a:p>
            <a:pPr marR="0" algn="just" rtl="0"/>
            <a:r>
              <a:rPr lang="en-US" sz="2400" b="1" i="0" baseline="30000" dirty="0">
                <a:solidFill>
                  <a:schemeClr val="bg1"/>
                </a:solidFill>
                <a:effectLst/>
                <a:latin typeface="Bell MT" panose="02020503060305020303" pitchFamily="18" charset="0"/>
              </a:rPr>
              <a:t>14 </a:t>
            </a:r>
            <a:r>
              <a:rPr lang="en-US" sz="2400" b="0" i="0" u="none" strike="noStrike" baseline="0" dirty="0">
                <a:solidFill>
                  <a:schemeClr val="bg1"/>
                </a:solidFill>
                <a:latin typeface="Bell MT" panose="02020503060305020303" pitchFamily="18" charset="0"/>
              </a:rPr>
              <a:t>  These all continued with one accord in prayer and supplication, with the women, and Mary the mother of Jesus, and with his brethren. </a:t>
            </a:r>
            <a:endParaRPr lang="en-US" sz="2400" b="0" i="0" dirty="0">
              <a:solidFill>
                <a:schemeClr val="bg1"/>
              </a:solidFill>
              <a:effectLst/>
              <a:latin typeface="Bell MT" panose="02020503060305020303" pitchFamily="18" charset="0"/>
            </a:endParaRPr>
          </a:p>
        </p:txBody>
      </p:sp>
      <p:cxnSp>
        <p:nvCxnSpPr>
          <p:cNvPr id="6" name="Straight Connector 5">
            <a:extLst>
              <a:ext uri="{FF2B5EF4-FFF2-40B4-BE49-F238E27FC236}">
                <a16:creationId xmlns:a16="http://schemas.microsoft.com/office/drawing/2014/main" id="{A73BE156-A5D0-97AD-89B2-27DD8AC989AB}"/>
              </a:ext>
            </a:extLst>
          </p:cNvPr>
          <p:cNvCxnSpPr/>
          <p:nvPr/>
        </p:nvCxnSpPr>
        <p:spPr>
          <a:xfrm>
            <a:off x="2258568" y="4407408"/>
            <a:ext cx="630936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6B29808-AE08-C458-6F1D-0A06B3743B5C}"/>
              </a:ext>
            </a:extLst>
          </p:cNvPr>
          <p:cNvCxnSpPr/>
          <p:nvPr/>
        </p:nvCxnSpPr>
        <p:spPr>
          <a:xfrm>
            <a:off x="530352" y="4754880"/>
            <a:ext cx="277063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4033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27906161-EB7C-EED3-373D-AE17CCBB88A3}"/>
              </a:ext>
            </a:extLst>
          </p:cNvPr>
          <p:cNvSpPr txBox="1"/>
          <p:nvPr/>
        </p:nvSpPr>
        <p:spPr>
          <a:xfrm>
            <a:off x="438977" y="2066622"/>
            <a:ext cx="8136636" cy="1446550"/>
          </a:xfrm>
          <a:prstGeom prst="rect">
            <a:avLst/>
          </a:prstGeom>
          <a:noFill/>
        </p:spPr>
        <p:txBody>
          <a:bodyPr wrap="square">
            <a:spAutoFit/>
          </a:bodyPr>
          <a:lstStyle/>
          <a:p>
            <a:pPr algn="just"/>
            <a:r>
              <a:rPr lang="en-US" sz="4800" b="1" i="0" baseline="30000" dirty="0">
                <a:solidFill>
                  <a:schemeClr val="bg1"/>
                </a:solidFill>
                <a:effectLst/>
                <a:latin typeface="Bell MT" panose="02020503060305020303" pitchFamily="18" charset="0"/>
              </a:rPr>
              <a:t>Acts 2</a:t>
            </a:r>
          </a:p>
          <a:p>
            <a:pPr marR="0" algn="just" rtl="0"/>
            <a:r>
              <a:rPr lang="en-US" sz="2400" b="1" i="0" baseline="30000" dirty="0">
                <a:solidFill>
                  <a:schemeClr val="bg1"/>
                </a:solidFill>
                <a:effectLst/>
                <a:latin typeface="Bell MT" panose="02020503060305020303" pitchFamily="18" charset="0"/>
              </a:rPr>
              <a:t>1 </a:t>
            </a:r>
            <a:r>
              <a:rPr lang="en-US" sz="3200" b="0" i="0" u="none" strike="noStrike" baseline="0" dirty="0">
                <a:solidFill>
                  <a:schemeClr val="bg1"/>
                </a:solidFill>
                <a:latin typeface="Bell MT" panose="02020503060305020303" pitchFamily="18" charset="0"/>
              </a:rPr>
              <a:t>A</a:t>
            </a:r>
            <a:r>
              <a:rPr lang="en-US" sz="2400" b="0" i="0" u="none" strike="noStrike" baseline="0" dirty="0">
                <a:solidFill>
                  <a:schemeClr val="bg1"/>
                </a:solidFill>
                <a:latin typeface="Bell MT" panose="02020503060305020303" pitchFamily="18" charset="0"/>
              </a:rPr>
              <a:t>nd when the day of Pentecost was fully come, they were all with one accord in one place. </a:t>
            </a:r>
            <a:endParaRPr lang="en-US" sz="2400" b="0" i="0" dirty="0">
              <a:solidFill>
                <a:schemeClr val="bg1"/>
              </a:solidFill>
              <a:effectLst/>
              <a:latin typeface="Bell MT" panose="02020503060305020303" pitchFamily="18" charset="0"/>
            </a:endParaRPr>
          </a:p>
        </p:txBody>
      </p:sp>
      <p:sp>
        <p:nvSpPr>
          <p:cNvPr id="2" name="TextBox 1">
            <a:extLst>
              <a:ext uri="{FF2B5EF4-FFF2-40B4-BE49-F238E27FC236}">
                <a16:creationId xmlns:a16="http://schemas.microsoft.com/office/drawing/2014/main" id="{44382B72-7FA7-BFBA-28A0-58411EA38BF6}"/>
              </a:ext>
            </a:extLst>
          </p:cNvPr>
          <p:cNvSpPr txBox="1"/>
          <p:nvPr/>
        </p:nvSpPr>
        <p:spPr>
          <a:xfrm>
            <a:off x="2109876" y="1255358"/>
            <a:ext cx="4794837" cy="584775"/>
          </a:xfrm>
          <a:prstGeom prst="rect">
            <a:avLst/>
          </a:prstGeom>
          <a:noFill/>
        </p:spPr>
        <p:txBody>
          <a:bodyPr wrap="square" rtlCol="0">
            <a:spAutoFit/>
          </a:bodyPr>
          <a:lstStyle/>
          <a:p>
            <a:pPr algn="ctr"/>
            <a:r>
              <a:rPr lang="en-US" sz="3200" i="1" dirty="0">
                <a:solidFill>
                  <a:schemeClr val="bg1"/>
                </a:solidFill>
              </a:rPr>
              <a:t>For Worship…</a:t>
            </a:r>
          </a:p>
        </p:txBody>
      </p:sp>
      <p:cxnSp>
        <p:nvCxnSpPr>
          <p:cNvPr id="7" name="Straight Connector 6">
            <a:extLst>
              <a:ext uri="{FF2B5EF4-FFF2-40B4-BE49-F238E27FC236}">
                <a16:creationId xmlns:a16="http://schemas.microsoft.com/office/drawing/2014/main" id="{8A1A6E73-9C19-50EE-F12D-EEA5F9CEC6F8}"/>
              </a:ext>
            </a:extLst>
          </p:cNvPr>
          <p:cNvCxnSpPr/>
          <p:nvPr/>
        </p:nvCxnSpPr>
        <p:spPr>
          <a:xfrm>
            <a:off x="2574151" y="3429000"/>
            <a:ext cx="1475335"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3A2C00C-525E-4A54-578D-032BB9061974}"/>
              </a:ext>
            </a:extLst>
          </p:cNvPr>
          <p:cNvSpPr txBox="1"/>
          <p:nvPr/>
        </p:nvSpPr>
        <p:spPr>
          <a:xfrm>
            <a:off x="431291" y="3693092"/>
            <a:ext cx="8144321" cy="2554545"/>
          </a:xfrm>
          <a:prstGeom prst="rect">
            <a:avLst/>
          </a:prstGeom>
          <a:noFill/>
        </p:spPr>
        <p:txBody>
          <a:bodyPr wrap="square">
            <a:spAutoFit/>
          </a:bodyPr>
          <a:lstStyle/>
          <a:p>
            <a:pPr algn="just"/>
            <a:r>
              <a:rPr lang="en-US" sz="4800" b="1" i="0" baseline="30000" dirty="0">
                <a:solidFill>
                  <a:schemeClr val="bg1"/>
                </a:solidFill>
                <a:effectLst/>
                <a:latin typeface="Bell MT" panose="02020503060305020303" pitchFamily="18" charset="0"/>
              </a:rPr>
              <a:t>Hebrews 10</a:t>
            </a:r>
          </a:p>
          <a:p>
            <a:pPr marR="0" algn="just" rtl="0"/>
            <a:r>
              <a:rPr lang="en-US" sz="2400" b="1" i="0" baseline="30000" dirty="0">
                <a:solidFill>
                  <a:schemeClr val="bg1"/>
                </a:solidFill>
                <a:effectLst/>
                <a:latin typeface="Bell MT" panose="02020503060305020303" pitchFamily="18" charset="0"/>
              </a:rPr>
              <a:t>24 </a:t>
            </a:r>
            <a:r>
              <a:rPr lang="en-US" sz="3200" b="0" i="0" u="none" strike="noStrike" baseline="0" dirty="0">
                <a:solidFill>
                  <a:schemeClr val="bg1"/>
                </a:solidFill>
                <a:latin typeface="Bell MT" panose="02020503060305020303" pitchFamily="18" charset="0"/>
              </a:rPr>
              <a:t>A</a:t>
            </a:r>
            <a:r>
              <a:rPr lang="en-US" sz="2400" b="0" i="0" u="none" strike="noStrike" baseline="0" dirty="0">
                <a:solidFill>
                  <a:schemeClr val="bg1"/>
                </a:solidFill>
                <a:latin typeface="Bell MT" panose="02020503060305020303" pitchFamily="18" charset="0"/>
              </a:rPr>
              <a:t>nd let us consider one another to provoke unto love and to good works: </a:t>
            </a:r>
          </a:p>
          <a:p>
            <a:pPr marR="0" algn="just" rtl="0"/>
            <a:r>
              <a:rPr lang="en-US" sz="2400" b="1" i="0" baseline="30000" dirty="0">
                <a:solidFill>
                  <a:schemeClr val="bg1"/>
                </a:solidFill>
                <a:effectLst/>
                <a:latin typeface="Bell MT" panose="02020503060305020303" pitchFamily="18" charset="0"/>
              </a:rPr>
              <a:t>25 </a:t>
            </a:r>
            <a:r>
              <a:rPr lang="en-US" sz="2400" b="0" i="0" u="none" strike="noStrike" baseline="0" dirty="0">
                <a:solidFill>
                  <a:schemeClr val="bg1"/>
                </a:solidFill>
                <a:latin typeface="Bell MT" panose="02020503060305020303" pitchFamily="18" charset="0"/>
              </a:rPr>
              <a:t>Not forsaking the assembling of ourselves together, as the manner of some </a:t>
            </a:r>
            <a:r>
              <a:rPr lang="en-US" sz="2400" b="0" i="1" u="none" strike="noStrike" baseline="0" dirty="0">
                <a:solidFill>
                  <a:schemeClr val="bg1"/>
                </a:solidFill>
                <a:latin typeface="Bell MT" panose="02020503060305020303" pitchFamily="18" charset="0"/>
              </a:rPr>
              <a:t>is;</a:t>
            </a:r>
            <a:r>
              <a:rPr lang="en-US" sz="2400" b="0" i="0" u="none" strike="noStrike" baseline="0" dirty="0">
                <a:solidFill>
                  <a:schemeClr val="bg1"/>
                </a:solidFill>
                <a:latin typeface="Bell MT" panose="02020503060305020303" pitchFamily="18" charset="0"/>
              </a:rPr>
              <a:t> but exhorting </a:t>
            </a:r>
            <a:r>
              <a:rPr lang="en-US" sz="2400" b="0" i="1" u="none" strike="noStrike" baseline="0" dirty="0">
                <a:solidFill>
                  <a:schemeClr val="bg1"/>
                </a:solidFill>
                <a:latin typeface="Bell MT" panose="02020503060305020303" pitchFamily="18" charset="0"/>
              </a:rPr>
              <a:t>one another:</a:t>
            </a:r>
            <a:r>
              <a:rPr lang="en-US" sz="2400" b="0" i="0" u="none" strike="noStrike" baseline="0" dirty="0">
                <a:solidFill>
                  <a:schemeClr val="bg1"/>
                </a:solidFill>
                <a:latin typeface="Bell MT" panose="02020503060305020303" pitchFamily="18" charset="0"/>
              </a:rPr>
              <a:t> and so much the more, as ye see the day approaching.</a:t>
            </a:r>
            <a:endParaRPr lang="en-US" sz="3200" b="0" i="0" dirty="0">
              <a:solidFill>
                <a:schemeClr val="bg1"/>
              </a:solidFill>
              <a:effectLst/>
              <a:latin typeface="Bell MT" panose="02020503060305020303" pitchFamily="18" charset="0"/>
            </a:endParaRPr>
          </a:p>
        </p:txBody>
      </p:sp>
      <p:grpSp>
        <p:nvGrpSpPr>
          <p:cNvPr id="20" name="Group 19">
            <a:extLst>
              <a:ext uri="{FF2B5EF4-FFF2-40B4-BE49-F238E27FC236}">
                <a16:creationId xmlns:a16="http://schemas.microsoft.com/office/drawing/2014/main" id="{528DC56A-0D77-7267-8D26-36764D2EFCC5}"/>
              </a:ext>
            </a:extLst>
          </p:cNvPr>
          <p:cNvGrpSpPr/>
          <p:nvPr/>
        </p:nvGrpSpPr>
        <p:grpSpPr>
          <a:xfrm>
            <a:off x="4133023" y="1255358"/>
            <a:ext cx="4572000" cy="3452655"/>
            <a:chOff x="4133023" y="1255358"/>
            <a:chExt cx="4572000" cy="3452655"/>
          </a:xfrm>
        </p:grpSpPr>
        <p:sp>
          <p:nvSpPr>
            <p:cNvPr id="15" name="TextBox 14">
              <a:extLst>
                <a:ext uri="{FF2B5EF4-FFF2-40B4-BE49-F238E27FC236}">
                  <a16:creationId xmlns:a16="http://schemas.microsoft.com/office/drawing/2014/main" id="{234B1672-A0C1-D6B3-3E4E-7EA56070DB17}"/>
                </a:ext>
              </a:extLst>
            </p:cNvPr>
            <p:cNvSpPr txBox="1"/>
            <p:nvPr/>
          </p:nvSpPr>
          <p:spPr>
            <a:xfrm>
              <a:off x="4133023" y="1255358"/>
              <a:ext cx="4572000" cy="2185214"/>
            </a:xfrm>
            <a:prstGeom prst="rect">
              <a:avLst/>
            </a:prstGeom>
            <a:solidFill>
              <a:schemeClr val="tx1"/>
            </a:solidFill>
            <a:ln w="25400">
              <a:solidFill>
                <a:srgbClr val="FF0000"/>
              </a:solidFill>
            </a:ln>
          </p:spPr>
          <p:txBody>
            <a:bodyPr wrap="square">
              <a:spAutoFit/>
            </a:bodyPr>
            <a:lstStyle/>
            <a:p>
              <a:pPr marR="0" rtl="0"/>
              <a:r>
                <a:rPr lang="en-US" sz="2400" b="1" i="0" u="none" strike="noStrike" baseline="0" dirty="0">
                  <a:solidFill>
                    <a:schemeClr val="bg1"/>
                  </a:solidFill>
                  <a:latin typeface="Verdana" panose="020B0604030504040204" pitchFamily="34" charset="0"/>
                </a:rPr>
                <a:t>G3948</a:t>
              </a:r>
            </a:p>
            <a:p>
              <a:pPr marR="0" rtl="0"/>
              <a:r>
                <a:rPr lang="el-GR" sz="2000" b="0" i="0" u="none" strike="noStrike" baseline="0" dirty="0">
                  <a:solidFill>
                    <a:schemeClr val="bg1"/>
                  </a:solidFill>
                  <a:latin typeface="Galatia SIL" panose="02000600020000020004" pitchFamily="2" charset="0"/>
                </a:rPr>
                <a:t>παροξυσμός</a:t>
              </a:r>
              <a:endParaRPr lang="el-GR" sz="1800" b="0" i="0" u="none" strike="noStrike" baseline="0" dirty="0">
                <a:solidFill>
                  <a:schemeClr val="bg1"/>
                </a:solidFill>
                <a:latin typeface="Verdana" panose="020B0604030504040204" pitchFamily="34" charset="0"/>
              </a:endParaRPr>
            </a:p>
            <a:p>
              <a:pPr marR="0" rtl="0"/>
              <a:r>
                <a:rPr lang="en-US" sz="2000" b="0" i="0" u="none" strike="noStrike" baseline="0" dirty="0" err="1">
                  <a:solidFill>
                    <a:schemeClr val="bg1"/>
                  </a:solidFill>
                  <a:latin typeface="Doulos SIL" panose="02000500070000020004" pitchFamily="2" charset="0"/>
                </a:rPr>
                <a:t>paroxusmos</a:t>
              </a:r>
              <a:endParaRPr lang="en-US" sz="1800" b="0" i="0" u="none" strike="noStrike" baseline="0" dirty="0">
                <a:solidFill>
                  <a:schemeClr val="bg1"/>
                </a:solidFill>
                <a:latin typeface="Verdana" panose="020B0604030504040204" pitchFamily="34" charset="0"/>
              </a:endParaRPr>
            </a:p>
            <a:p>
              <a:pPr marR="0" rtl="0"/>
              <a:r>
                <a:rPr lang="en-US" sz="1800" b="0" i="1" u="none" strike="noStrike" baseline="0" dirty="0">
                  <a:solidFill>
                    <a:schemeClr val="bg1"/>
                  </a:solidFill>
                  <a:latin typeface="Verdana" panose="020B0604030504040204" pitchFamily="34" charset="0"/>
                </a:rPr>
                <a:t>par-ox-</a:t>
              </a:r>
              <a:r>
                <a:rPr lang="en-US" sz="1800" b="0" i="1" u="none" strike="noStrike" baseline="0" dirty="0" err="1">
                  <a:solidFill>
                    <a:schemeClr val="bg1"/>
                  </a:solidFill>
                  <a:latin typeface="Verdana" panose="020B0604030504040204" pitchFamily="34" charset="0"/>
                </a:rPr>
                <a:t>oos</a:t>
              </a:r>
              <a:r>
                <a:rPr lang="en-US" sz="1800" b="0" i="1" u="none" strike="noStrike" baseline="0" dirty="0">
                  <a:solidFill>
                    <a:schemeClr val="bg1"/>
                  </a:solidFill>
                  <a:latin typeface="Verdana" panose="020B0604030504040204" pitchFamily="34" charset="0"/>
                </a:rPr>
                <a:t>-</a:t>
              </a:r>
              <a:r>
                <a:rPr lang="en-US" sz="1800" b="0" i="1" u="none" strike="noStrike" baseline="0" dirty="0" err="1">
                  <a:solidFill>
                    <a:schemeClr val="bg1"/>
                  </a:solidFill>
                  <a:latin typeface="Verdana" panose="020B0604030504040204" pitchFamily="34" charset="0"/>
                </a:rPr>
                <a:t>mos'</a:t>
              </a:r>
              <a:endParaRPr lang="en-US" sz="1800" b="0" i="0" u="none" strike="noStrike" baseline="0" dirty="0">
                <a:solidFill>
                  <a:schemeClr val="bg1"/>
                </a:solidFill>
                <a:latin typeface="Verdana" panose="020B0604030504040204" pitchFamily="34" charset="0"/>
              </a:endParaRPr>
            </a:p>
            <a:p>
              <a:pPr marR="0" rtl="0"/>
              <a:r>
                <a:rPr lang="en-US" sz="1800" b="0" i="0" u="none" strike="noStrike" baseline="0" dirty="0">
                  <a:solidFill>
                    <a:schemeClr val="bg1"/>
                  </a:solidFill>
                  <a:latin typeface="Verdana" panose="020B0604030504040204" pitchFamily="34" charset="0"/>
                </a:rPr>
                <a:t>From G3947 (“paroxysm”); </a:t>
              </a:r>
              <a:r>
                <a:rPr lang="en-US" sz="1800" b="0" i="1" u="none" strike="noStrike" baseline="0" dirty="0">
                  <a:solidFill>
                    <a:schemeClr val="bg1"/>
                  </a:solidFill>
                  <a:latin typeface="Verdana" panose="020B0604030504040204" pitchFamily="34" charset="0"/>
                </a:rPr>
                <a:t>incitement</a:t>
              </a:r>
              <a:r>
                <a:rPr lang="en-US" sz="1800" b="0" i="0" u="none" strike="noStrike" baseline="0" dirty="0">
                  <a:solidFill>
                    <a:schemeClr val="bg1"/>
                  </a:solidFill>
                  <a:latin typeface="Verdana" panose="020B0604030504040204" pitchFamily="34" charset="0"/>
                </a:rPr>
                <a:t> (to good), or </a:t>
              </a:r>
              <a:r>
                <a:rPr lang="en-US" sz="1800" b="0" i="1" u="none" strike="noStrike" baseline="0" dirty="0">
                  <a:solidFill>
                    <a:schemeClr val="bg1"/>
                  </a:solidFill>
                  <a:latin typeface="Verdana" panose="020B0604030504040204" pitchFamily="34" charset="0"/>
                </a:rPr>
                <a:t>dispute</a:t>
              </a:r>
              <a:r>
                <a:rPr lang="en-US" sz="1800" b="0" i="0" u="none" strike="noStrike" baseline="0" dirty="0">
                  <a:solidFill>
                    <a:schemeClr val="bg1"/>
                  </a:solidFill>
                  <a:latin typeface="Verdana" panose="020B0604030504040204" pitchFamily="34" charset="0"/>
                </a:rPr>
                <a:t> (in anger): - contention, provoke unto.</a:t>
              </a:r>
              <a:endParaRPr lang="en-US" dirty="0">
                <a:solidFill>
                  <a:schemeClr val="bg1"/>
                </a:solidFill>
              </a:endParaRPr>
            </a:p>
          </p:txBody>
        </p:sp>
        <p:sp>
          <p:nvSpPr>
            <p:cNvPr id="16" name="Rectangle 15">
              <a:extLst>
                <a:ext uri="{FF2B5EF4-FFF2-40B4-BE49-F238E27FC236}">
                  <a16:creationId xmlns:a16="http://schemas.microsoft.com/office/drawing/2014/main" id="{18A7FD97-E744-ECCC-CCCF-0BEFC565654D}"/>
                </a:ext>
              </a:extLst>
            </p:cNvPr>
            <p:cNvSpPr/>
            <p:nvPr/>
          </p:nvSpPr>
          <p:spPr>
            <a:xfrm>
              <a:off x="5271247" y="4333795"/>
              <a:ext cx="1098817" cy="37421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470A66F2-A331-27A0-1376-30768671F2C3}"/>
                </a:ext>
              </a:extLst>
            </p:cNvPr>
            <p:cNvCxnSpPr>
              <a:cxnSpLocks/>
              <a:stCxn id="15" idx="2"/>
            </p:cNvCxnSpPr>
            <p:nvPr/>
          </p:nvCxnSpPr>
          <p:spPr>
            <a:xfrm flipH="1">
              <a:off x="5801445" y="3440572"/>
              <a:ext cx="617578" cy="86248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830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27906161-EB7C-EED3-373D-AE17CCBB88A3}"/>
              </a:ext>
            </a:extLst>
          </p:cNvPr>
          <p:cNvSpPr txBox="1"/>
          <p:nvPr/>
        </p:nvSpPr>
        <p:spPr>
          <a:xfrm>
            <a:off x="431292" y="2033348"/>
            <a:ext cx="8136636" cy="1323439"/>
          </a:xfrm>
          <a:prstGeom prst="rect">
            <a:avLst/>
          </a:prstGeom>
          <a:noFill/>
        </p:spPr>
        <p:txBody>
          <a:bodyPr wrap="square">
            <a:spAutoFit/>
          </a:bodyPr>
          <a:lstStyle/>
          <a:p>
            <a:pPr algn="just"/>
            <a:r>
              <a:rPr lang="en-US" sz="4800" b="1" i="0" baseline="30000" dirty="0">
                <a:solidFill>
                  <a:schemeClr val="bg1"/>
                </a:solidFill>
                <a:effectLst/>
                <a:latin typeface="Bell MT" panose="02020503060305020303" pitchFamily="18" charset="0"/>
              </a:rPr>
              <a:t>Acts 15</a:t>
            </a:r>
          </a:p>
          <a:p>
            <a:pPr marR="0" algn="just" rtl="0"/>
            <a:r>
              <a:rPr lang="en-US" sz="2400" b="1" i="0" baseline="30000" dirty="0">
                <a:solidFill>
                  <a:schemeClr val="bg1"/>
                </a:solidFill>
                <a:effectLst/>
                <a:latin typeface="Bell MT" panose="02020503060305020303" pitchFamily="18" charset="0"/>
              </a:rPr>
              <a:t>25 </a:t>
            </a:r>
            <a:r>
              <a:rPr lang="en-US" sz="2400" b="0" i="0" u="none" strike="noStrike" baseline="0" dirty="0">
                <a:solidFill>
                  <a:schemeClr val="bg1"/>
                </a:solidFill>
                <a:latin typeface="Bell MT" panose="02020503060305020303" pitchFamily="18" charset="0"/>
              </a:rPr>
              <a:t>It seemed good unto us, being assembled with one accord, to send chosen men unto you with our beloved Barnabas and Paul.</a:t>
            </a:r>
            <a:endParaRPr lang="en-US" sz="2400" b="0" i="0" dirty="0">
              <a:solidFill>
                <a:schemeClr val="bg1"/>
              </a:solidFill>
              <a:effectLst/>
              <a:latin typeface="Bell MT" panose="02020503060305020303" pitchFamily="18" charset="0"/>
            </a:endParaRPr>
          </a:p>
        </p:txBody>
      </p:sp>
      <p:sp>
        <p:nvSpPr>
          <p:cNvPr id="2" name="TextBox 1">
            <a:extLst>
              <a:ext uri="{FF2B5EF4-FFF2-40B4-BE49-F238E27FC236}">
                <a16:creationId xmlns:a16="http://schemas.microsoft.com/office/drawing/2014/main" id="{17B98C94-EC8C-7476-79D5-6B0FD66A3F12}"/>
              </a:ext>
            </a:extLst>
          </p:cNvPr>
          <p:cNvSpPr txBox="1"/>
          <p:nvPr/>
        </p:nvSpPr>
        <p:spPr>
          <a:xfrm>
            <a:off x="2109876" y="1255358"/>
            <a:ext cx="4794837" cy="584775"/>
          </a:xfrm>
          <a:prstGeom prst="rect">
            <a:avLst/>
          </a:prstGeom>
          <a:noFill/>
        </p:spPr>
        <p:txBody>
          <a:bodyPr wrap="square" rtlCol="0">
            <a:spAutoFit/>
          </a:bodyPr>
          <a:lstStyle/>
          <a:p>
            <a:pPr algn="ctr"/>
            <a:r>
              <a:rPr lang="en-US" sz="3200" i="1" dirty="0">
                <a:solidFill>
                  <a:schemeClr val="bg1"/>
                </a:solidFill>
              </a:rPr>
              <a:t>Working Through Dispute…</a:t>
            </a:r>
          </a:p>
        </p:txBody>
      </p:sp>
      <p:pic>
        <p:nvPicPr>
          <p:cNvPr id="6146" name="Picture 2" descr="The Jerusalem Conference - How to read Acts 15 - LDS Scripture Teachings">
            <a:extLst>
              <a:ext uri="{FF2B5EF4-FFF2-40B4-BE49-F238E27FC236}">
                <a16:creationId xmlns:a16="http://schemas.microsoft.com/office/drawing/2014/main" id="{EBCD15CC-8BDE-5041-23C2-13FCB424AF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8030" y="3501214"/>
            <a:ext cx="5280467" cy="2616376"/>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824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pic>
        <p:nvPicPr>
          <p:cNvPr id="2050" name="Picture 2" descr="Who we are — Lapworth Christadelphians">
            <a:extLst>
              <a:ext uri="{FF2B5EF4-FFF2-40B4-BE49-F238E27FC236}">
                <a16:creationId xmlns:a16="http://schemas.microsoft.com/office/drawing/2014/main" id="{2C753455-262C-6144-F338-DD9B12FE9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99229"/>
            <a:ext cx="4279392" cy="32050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x-Christadelphians: Why People Become Christadelphians">
            <a:extLst>
              <a:ext uri="{FF2B5EF4-FFF2-40B4-BE49-F238E27FC236}">
                <a16:creationId xmlns:a16="http://schemas.microsoft.com/office/drawing/2014/main" id="{CB17F301-2526-6890-462A-63E62F801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4467" y="1999991"/>
            <a:ext cx="4806485" cy="320432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01E91FB-D120-22ED-82A2-F9AF8F4C98FF}"/>
              </a:ext>
            </a:extLst>
          </p:cNvPr>
          <p:cNvSpPr txBox="1"/>
          <p:nvPr/>
        </p:nvSpPr>
        <p:spPr>
          <a:xfrm>
            <a:off x="1362456" y="1133856"/>
            <a:ext cx="6428232" cy="584775"/>
          </a:xfrm>
          <a:prstGeom prst="rect">
            <a:avLst/>
          </a:prstGeom>
          <a:noFill/>
        </p:spPr>
        <p:txBody>
          <a:bodyPr wrap="square" rtlCol="0">
            <a:spAutoFit/>
          </a:bodyPr>
          <a:lstStyle/>
          <a:p>
            <a:pPr algn="ctr"/>
            <a:r>
              <a:rPr lang="en-US" sz="3200" i="1" dirty="0">
                <a:solidFill>
                  <a:schemeClr val="bg1"/>
                </a:solidFill>
              </a:rPr>
              <a:t>Being all on ‘One’ Level</a:t>
            </a:r>
          </a:p>
        </p:txBody>
      </p:sp>
    </p:spTree>
    <p:extLst>
      <p:ext uri="{BB962C8B-B14F-4D97-AF65-F5344CB8AC3E}">
        <p14:creationId xmlns:p14="http://schemas.microsoft.com/office/powerpoint/2010/main" val="418803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27906161-EB7C-EED3-373D-AE17CCBB88A3}"/>
              </a:ext>
            </a:extLst>
          </p:cNvPr>
          <p:cNvSpPr txBox="1"/>
          <p:nvPr/>
        </p:nvSpPr>
        <p:spPr>
          <a:xfrm>
            <a:off x="434340" y="1067776"/>
            <a:ext cx="8275320" cy="3539430"/>
          </a:xfrm>
          <a:prstGeom prst="rect">
            <a:avLst/>
          </a:prstGeom>
          <a:noFill/>
        </p:spPr>
        <p:txBody>
          <a:bodyPr wrap="square">
            <a:spAutoFit/>
          </a:bodyPr>
          <a:lstStyle/>
          <a:p>
            <a:pPr algn="just"/>
            <a:r>
              <a:rPr lang="en-US" sz="4800" b="1" i="0" baseline="30000" dirty="0">
                <a:solidFill>
                  <a:schemeClr val="bg1"/>
                </a:solidFill>
                <a:effectLst/>
                <a:latin typeface="Bell MT" panose="02020503060305020303" pitchFamily="18" charset="0"/>
              </a:rPr>
              <a:t>1 Corinthians 12</a:t>
            </a:r>
          </a:p>
          <a:p>
            <a:pPr algn="just"/>
            <a:r>
              <a:rPr lang="en-US" sz="2400" b="1" i="0" baseline="30000" dirty="0">
                <a:solidFill>
                  <a:schemeClr val="bg1"/>
                </a:solidFill>
                <a:effectLst/>
                <a:latin typeface="Bell MT" panose="02020503060305020303" pitchFamily="18" charset="0"/>
              </a:rPr>
              <a:t>18 </a:t>
            </a:r>
            <a:r>
              <a:rPr lang="en-US" sz="2400" b="0" i="0" dirty="0">
                <a:solidFill>
                  <a:schemeClr val="bg1"/>
                </a:solidFill>
                <a:effectLst/>
                <a:latin typeface="Bell MT" panose="02020503060305020303" pitchFamily="18" charset="0"/>
              </a:rPr>
              <a:t>But now hath God set the members every one of them in the body, as it hath pleased him.</a:t>
            </a:r>
          </a:p>
          <a:p>
            <a:pPr algn="just"/>
            <a:r>
              <a:rPr lang="en-US" sz="2400" b="1" i="0" baseline="30000" dirty="0">
                <a:solidFill>
                  <a:schemeClr val="bg1"/>
                </a:solidFill>
                <a:effectLst/>
                <a:latin typeface="Bell MT" panose="02020503060305020303" pitchFamily="18" charset="0"/>
              </a:rPr>
              <a:t>19 </a:t>
            </a:r>
            <a:r>
              <a:rPr lang="en-US" sz="2400" b="0" i="0" dirty="0">
                <a:solidFill>
                  <a:schemeClr val="bg1"/>
                </a:solidFill>
                <a:effectLst/>
                <a:latin typeface="Bell MT" panose="02020503060305020303" pitchFamily="18" charset="0"/>
              </a:rPr>
              <a:t>And if they were all one member, where were the body?</a:t>
            </a:r>
          </a:p>
          <a:p>
            <a:pPr algn="just"/>
            <a:r>
              <a:rPr lang="en-US" sz="2400" b="1" i="0" baseline="30000" dirty="0">
                <a:solidFill>
                  <a:schemeClr val="bg1"/>
                </a:solidFill>
                <a:effectLst/>
                <a:latin typeface="Bell MT" panose="02020503060305020303" pitchFamily="18" charset="0"/>
              </a:rPr>
              <a:t>20 </a:t>
            </a:r>
            <a:r>
              <a:rPr lang="en-US" sz="2400" b="0" i="0" dirty="0">
                <a:solidFill>
                  <a:schemeClr val="bg1"/>
                </a:solidFill>
                <a:effectLst/>
                <a:latin typeface="Bell MT" panose="02020503060305020303" pitchFamily="18" charset="0"/>
              </a:rPr>
              <a:t>But now are they many members, yet but one body.</a:t>
            </a:r>
          </a:p>
          <a:p>
            <a:pPr algn="just"/>
            <a:r>
              <a:rPr lang="en-US" sz="2400" b="1" i="0" baseline="30000" dirty="0">
                <a:solidFill>
                  <a:schemeClr val="bg1"/>
                </a:solidFill>
                <a:effectLst/>
                <a:latin typeface="Bell MT" panose="02020503060305020303" pitchFamily="18" charset="0"/>
              </a:rPr>
              <a:t>21 </a:t>
            </a:r>
            <a:r>
              <a:rPr lang="en-US" sz="2400" b="0" i="0" dirty="0">
                <a:solidFill>
                  <a:schemeClr val="bg1"/>
                </a:solidFill>
                <a:effectLst/>
                <a:latin typeface="Bell MT" panose="02020503060305020303" pitchFamily="18" charset="0"/>
              </a:rPr>
              <a:t>And the eye cannot say unto the hand, I have no need of thee: nor again the head to the feet, I have no need of you.</a:t>
            </a:r>
          </a:p>
          <a:p>
            <a:pPr algn="just"/>
            <a:r>
              <a:rPr lang="en-US" sz="2400" b="1" i="0" baseline="30000" dirty="0">
                <a:solidFill>
                  <a:schemeClr val="bg1"/>
                </a:solidFill>
                <a:effectLst/>
                <a:latin typeface="Bell MT" panose="02020503060305020303" pitchFamily="18" charset="0"/>
              </a:rPr>
              <a:t>22 </a:t>
            </a:r>
            <a:r>
              <a:rPr lang="en-US" sz="2400" b="0" i="0" dirty="0">
                <a:solidFill>
                  <a:schemeClr val="bg1"/>
                </a:solidFill>
                <a:effectLst/>
                <a:latin typeface="Bell MT" panose="02020503060305020303" pitchFamily="18" charset="0"/>
              </a:rPr>
              <a:t>Nay, much more those members of the body, which seem to be more feeble, are necessary:</a:t>
            </a:r>
          </a:p>
        </p:txBody>
      </p:sp>
      <p:pic>
        <p:nvPicPr>
          <p:cNvPr id="3074" name="Picture 2" descr="Great White Shark Leaps In The Highest Breach Ever Recorded">
            <a:extLst>
              <a:ext uri="{FF2B5EF4-FFF2-40B4-BE49-F238E27FC236}">
                <a16:creationId xmlns:a16="http://schemas.microsoft.com/office/drawing/2014/main" id="{55C66833-398E-62A5-8AEF-DADE4A2F5A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463" r="22095"/>
          <a:stretch/>
        </p:blipFill>
        <p:spPr bwMode="auto">
          <a:xfrm>
            <a:off x="4734046" y="2328978"/>
            <a:ext cx="3897889" cy="4026100"/>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732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27906161-EB7C-EED3-373D-AE17CCBB88A3}"/>
              </a:ext>
            </a:extLst>
          </p:cNvPr>
          <p:cNvSpPr txBox="1"/>
          <p:nvPr/>
        </p:nvSpPr>
        <p:spPr>
          <a:xfrm>
            <a:off x="434340" y="1067776"/>
            <a:ext cx="8275320" cy="3539430"/>
          </a:xfrm>
          <a:prstGeom prst="rect">
            <a:avLst/>
          </a:prstGeom>
          <a:noFill/>
        </p:spPr>
        <p:txBody>
          <a:bodyPr wrap="square">
            <a:spAutoFit/>
          </a:bodyPr>
          <a:lstStyle/>
          <a:p>
            <a:pPr algn="just"/>
            <a:r>
              <a:rPr lang="en-US" sz="4800" b="1" i="0" baseline="30000" dirty="0">
                <a:solidFill>
                  <a:schemeClr val="bg1"/>
                </a:solidFill>
                <a:effectLst/>
                <a:latin typeface="Bell MT" panose="02020503060305020303" pitchFamily="18" charset="0"/>
              </a:rPr>
              <a:t>1 Corinthians 12</a:t>
            </a:r>
          </a:p>
          <a:p>
            <a:pPr algn="just"/>
            <a:r>
              <a:rPr lang="en-US" sz="2400" b="1" i="0" baseline="30000" dirty="0">
                <a:solidFill>
                  <a:schemeClr val="bg1"/>
                </a:solidFill>
                <a:effectLst/>
                <a:latin typeface="Bell MT" panose="02020503060305020303" pitchFamily="18" charset="0"/>
              </a:rPr>
              <a:t>18 </a:t>
            </a:r>
            <a:r>
              <a:rPr lang="en-US" sz="2400" b="0" i="0" dirty="0">
                <a:solidFill>
                  <a:schemeClr val="bg1"/>
                </a:solidFill>
                <a:effectLst/>
                <a:latin typeface="Bell MT" panose="02020503060305020303" pitchFamily="18" charset="0"/>
              </a:rPr>
              <a:t>But now hath God set the members every one of them in the body, as it hath pleased him.</a:t>
            </a:r>
          </a:p>
          <a:p>
            <a:pPr algn="just"/>
            <a:r>
              <a:rPr lang="en-US" sz="2400" b="1" i="0" baseline="30000" dirty="0">
                <a:solidFill>
                  <a:schemeClr val="bg1"/>
                </a:solidFill>
                <a:effectLst/>
                <a:latin typeface="Bell MT" panose="02020503060305020303" pitchFamily="18" charset="0"/>
              </a:rPr>
              <a:t>19 </a:t>
            </a:r>
            <a:r>
              <a:rPr lang="en-US" sz="2400" b="0" i="0" dirty="0">
                <a:solidFill>
                  <a:schemeClr val="bg1"/>
                </a:solidFill>
                <a:effectLst/>
                <a:latin typeface="Bell MT" panose="02020503060305020303" pitchFamily="18" charset="0"/>
              </a:rPr>
              <a:t>And if they were all one member, where were the body?</a:t>
            </a:r>
          </a:p>
          <a:p>
            <a:pPr algn="just"/>
            <a:r>
              <a:rPr lang="en-US" sz="2400" b="1" i="0" baseline="30000" dirty="0">
                <a:solidFill>
                  <a:schemeClr val="bg1"/>
                </a:solidFill>
                <a:effectLst/>
                <a:latin typeface="Bell MT" panose="02020503060305020303" pitchFamily="18" charset="0"/>
              </a:rPr>
              <a:t>20 </a:t>
            </a:r>
            <a:r>
              <a:rPr lang="en-US" sz="2400" b="0" i="0" dirty="0">
                <a:solidFill>
                  <a:schemeClr val="bg1"/>
                </a:solidFill>
                <a:effectLst/>
                <a:latin typeface="Bell MT" panose="02020503060305020303" pitchFamily="18" charset="0"/>
              </a:rPr>
              <a:t>But now are they many members, yet but one body.</a:t>
            </a:r>
          </a:p>
          <a:p>
            <a:pPr algn="just"/>
            <a:r>
              <a:rPr lang="en-US" sz="2400" b="1" i="0" baseline="30000" dirty="0">
                <a:solidFill>
                  <a:schemeClr val="bg1"/>
                </a:solidFill>
                <a:effectLst/>
                <a:latin typeface="Bell MT" panose="02020503060305020303" pitchFamily="18" charset="0"/>
              </a:rPr>
              <a:t>21 </a:t>
            </a:r>
            <a:r>
              <a:rPr lang="en-US" sz="2400" b="0" i="0" dirty="0">
                <a:solidFill>
                  <a:schemeClr val="bg1"/>
                </a:solidFill>
                <a:effectLst/>
                <a:latin typeface="Bell MT" panose="02020503060305020303" pitchFamily="18" charset="0"/>
              </a:rPr>
              <a:t>And the eye cannot say unto the hand, I have no need of thee: nor again the head to the feet, I have no need of you.</a:t>
            </a:r>
          </a:p>
          <a:p>
            <a:pPr algn="just"/>
            <a:r>
              <a:rPr lang="en-US" sz="2400" b="1" i="0" baseline="30000" dirty="0">
                <a:solidFill>
                  <a:schemeClr val="bg1"/>
                </a:solidFill>
                <a:effectLst/>
                <a:latin typeface="Bell MT" panose="02020503060305020303" pitchFamily="18" charset="0"/>
              </a:rPr>
              <a:t>22 </a:t>
            </a:r>
            <a:r>
              <a:rPr lang="en-US" sz="2400" b="0" i="0" dirty="0">
                <a:solidFill>
                  <a:schemeClr val="bg1"/>
                </a:solidFill>
                <a:effectLst/>
                <a:latin typeface="Bell MT" panose="02020503060305020303" pitchFamily="18" charset="0"/>
              </a:rPr>
              <a:t>Nay, much more those members of the body, which seem to be more feeble, are necessary:</a:t>
            </a:r>
          </a:p>
        </p:txBody>
      </p:sp>
      <p:grpSp>
        <p:nvGrpSpPr>
          <p:cNvPr id="11" name="Group 10">
            <a:extLst>
              <a:ext uri="{FF2B5EF4-FFF2-40B4-BE49-F238E27FC236}">
                <a16:creationId xmlns:a16="http://schemas.microsoft.com/office/drawing/2014/main" id="{073D89AE-A9EE-316E-5950-DC1815CC03AF}"/>
              </a:ext>
            </a:extLst>
          </p:cNvPr>
          <p:cNvGrpSpPr/>
          <p:nvPr/>
        </p:nvGrpSpPr>
        <p:grpSpPr>
          <a:xfrm>
            <a:off x="434340" y="2940030"/>
            <a:ext cx="7584948" cy="3231654"/>
            <a:chOff x="434340" y="2940030"/>
            <a:chExt cx="7584948" cy="3231654"/>
          </a:xfrm>
        </p:grpSpPr>
        <p:sp>
          <p:nvSpPr>
            <p:cNvPr id="5" name="TextBox 4">
              <a:extLst>
                <a:ext uri="{FF2B5EF4-FFF2-40B4-BE49-F238E27FC236}">
                  <a16:creationId xmlns:a16="http://schemas.microsoft.com/office/drawing/2014/main" id="{CEC810AD-B336-5397-0CEE-590AF1A19FFA}"/>
                </a:ext>
              </a:extLst>
            </p:cNvPr>
            <p:cNvSpPr txBox="1"/>
            <p:nvPr/>
          </p:nvSpPr>
          <p:spPr>
            <a:xfrm>
              <a:off x="434340" y="2940030"/>
              <a:ext cx="4572000" cy="3231654"/>
            </a:xfrm>
            <a:prstGeom prst="rect">
              <a:avLst/>
            </a:prstGeom>
            <a:solidFill>
              <a:schemeClr val="tx1"/>
            </a:solidFill>
            <a:ln w="25400">
              <a:solidFill>
                <a:srgbClr val="FF0000"/>
              </a:solidFill>
            </a:ln>
          </p:spPr>
          <p:txBody>
            <a:bodyPr wrap="square">
              <a:spAutoFit/>
            </a:bodyPr>
            <a:lstStyle/>
            <a:p>
              <a:pPr marR="0" rtl="0"/>
              <a:r>
                <a:rPr lang="en-US" sz="2000" b="1" i="0" u="none" strike="noStrike" baseline="0" dirty="0">
                  <a:solidFill>
                    <a:schemeClr val="bg1"/>
                  </a:solidFill>
                  <a:latin typeface="Verdana" panose="020B0604030504040204" pitchFamily="34" charset="0"/>
                </a:rPr>
                <a:t>G1380</a:t>
              </a:r>
            </a:p>
            <a:p>
              <a:pPr marR="0" rtl="0"/>
              <a:r>
                <a:rPr lang="el-GR" b="0" i="0" u="none" strike="noStrike" baseline="0" dirty="0">
                  <a:solidFill>
                    <a:schemeClr val="bg1"/>
                  </a:solidFill>
                  <a:latin typeface="Galatia SIL" panose="02000600020000020004" pitchFamily="2" charset="0"/>
                </a:rPr>
                <a:t>δοκέω</a:t>
              </a:r>
              <a:endParaRPr lang="el-GR" sz="1600" b="0" i="0" u="none" strike="noStrike" baseline="0" dirty="0">
                <a:solidFill>
                  <a:schemeClr val="bg1"/>
                </a:solidFill>
                <a:latin typeface="Verdana" panose="020B0604030504040204" pitchFamily="34" charset="0"/>
              </a:endParaRPr>
            </a:p>
            <a:p>
              <a:pPr marR="0" rtl="0"/>
              <a:r>
                <a:rPr lang="en-US" b="0" i="0" u="none" strike="noStrike" baseline="0" dirty="0" err="1">
                  <a:solidFill>
                    <a:schemeClr val="bg1"/>
                  </a:solidFill>
                  <a:latin typeface="Doulos SIL" panose="02000500070000020004" pitchFamily="2" charset="0"/>
                </a:rPr>
                <a:t>dokeo</a:t>
              </a:r>
              <a:r>
                <a:rPr lang="en-US" b="0" i="0" u="none" strike="noStrike" baseline="0" dirty="0">
                  <a:solidFill>
                    <a:schemeClr val="bg1"/>
                  </a:solidFill>
                  <a:latin typeface="Doulos SIL" panose="02000500070000020004" pitchFamily="2" charset="0"/>
                </a:rPr>
                <a:t>̄</a:t>
              </a:r>
              <a:endParaRPr lang="en-US" sz="1600" b="0" i="0" u="none" strike="noStrike" baseline="0" dirty="0">
                <a:solidFill>
                  <a:schemeClr val="bg1"/>
                </a:solidFill>
                <a:latin typeface="Verdana" panose="020B0604030504040204" pitchFamily="34" charset="0"/>
              </a:endParaRPr>
            </a:p>
            <a:p>
              <a:pPr marR="0" rtl="0"/>
              <a:r>
                <a:rPr lang="en-US" sz="1600" b="0" i="1" u="none" strike="noStrike" baseline="0" dirty="0" err="1">
                  <a:solidFill>
                    <a:schemeClr val="bg1"/>
                  </a:solidFill>
                  <a:latin typeface="Verdana" panose="020B0604030504040204" pitchFamily="34" charset="0"/>
                </a:rPr>
                <a:t>dok</a:t>
              </a:r>
              <a:r>
                <a:rPr lang="en-US" sz="1600" b="0" i="1" u="none" strike="noStrike" baseline="0" dirty="0">
                  <a:solidFill>
                    <a:schemeClr val="bg1"/>
                  </a:solidFill>
                  <a:latin typeface="Verdana" panose="020B0604030504040204" pitchFamily="34" charset="0"/>
                </a:rPr>
                <a:t>-eh'-o</a:t>
              </a:r>
              <a:endParaRPr lang="en-US" sz="1600" b="0" i="0" u="none" strike="noStrike" baseline="0" dirty="0">
                <a:solidFill>
                  <a:schemeClr val="bg1"/>
                </a:solidFill>
                <a:latin typeface="Verdana" panose="020B0604030504040204" pitchFamily="34" charset="0"/>
              </a:endParaRPr>
            </a:p>
            <a:p>
              <a:pPr marR="0" rtl="0"/>
              <a:r>
                <a:rPr lang="en-US" sz="1600" b="0" i="0" u="none" strike="noStrike" baseline="0" dirty="0">
                  <a:solidFill>
                    <a:schemeClr val="bg1"/>
                  </a:solidFill>
                  <a:latin typeface="Verdana" panose="020B0604030504040204" pitchFamily="34" charset="0"/>
                </a:rPr>
                <a:t>A prolonged form of a primary verb </a:t>
              </a:r>
              <a:r>
                <a:rPr lang="en-US" b="0" i="0" u="none" strike="noStrike" baseline="0" dirty="0" err="1">
                  <a:solidFill>
                    <a:schemeClr val="bg1"/>
                  </a:solidFill>
                  <a:latin typeface="Galatia SIL" panose="02000600020000020004" pitchFamily="2" charset="0"/>
                </a:rPr>
                <a:t>δόκω</a:t>
              </a:r>
              <a:r>
                <a:rPr lang="en-US" sz="1600" b="0" i="0" u="none" strike="noStrike" baseline="0" dirty="0">
                  <a:solidFill>
                    <a:schemeClr val="bg1"/>
                  </a:solidFill>
                  <a:latin typeface="Verdana" panose="020B0604030504040204" pitchFamily="34" charset="0"/>
                </a:rPr>
                <a:t> </a:t>
              </a:r>
              <a:r>
                <a:rPr lang="en-US" b="0" i="0" u="none" strike="noStrike" baseline="0" dirty="0" err="1">
                  <a:solidFill>
                    <a:schemeClr val="bg1"/>
                  </a:solidFill>
                  <a:latin typeface="Doulos SIL" panose="02000500070000020004" pitchFamily="2" charset="0"/>
                </a:rPr>
                <a:t>doko</a:t>
              </a:r>
              <a:r>
                <a:rPr lang="en-US" b="0" i="0" u="none" strike="noStrike" baseline="0" dirty="0">
                  <a:solidFill>
                    <a:schemeClr val="bg1"/>
                  </a:solidFill>
                  <a:latin typeface="Doulos SIL" panose="02000500070000020004" pitchFamily="2" charset="0"/>
                </a:rPr>
                <a:t>̄</a:t>
              </a:r>
              <a:r>
                <a:rPr lang="en-US" sz="1600" b="0" i="0" u="none" strike="noStrike" baseline="0" dirty="0">
                  <a:solidFill>
                    <a:schemeClr val="bg1"/>
                  </a:solidFill>
                  <a:latin typeface="Verdana" panose="020B0604030504040204" pitchFamily="34" charset="0"/>
                </a:rPr>
                <a:t> (used only as an alternate in certain tenses; compare the base of G1166); of the same meaning; to </a:t>
              </a:r>
              <a:r>
                <a:rPr lang="en-US" sz="1600" b="0" i="1" u="none" strike="noStrike" baseline="0" dirty="0">
                  <a:solidFill>
                    <a:schemeClr val="bg1"/>
                  </a:solidFill>
                  <a:latin typeface="Verdana" panose="020B0604030504040204" pitchFamily="34" charset="0"/>
                </a:rPr>
                <a:t>think</a:t>
              </a:r>
              <a:r>
                <a:rPr lang="en-US" sz="1600" b="0" i="0" u="none" strike="noStrike" baseline="0" dirty="0">
                  <a:solidFill>
                    <a:schemeClr val="bg1"/>
                  </a:solidFill>
                  <a:latin typeface="Verdana" panose="020B0604030504040204" pitchFamily="34" charset="0"/>
                </a:rPr>
                <a:t>; by implication </a:t>
              </a:r>
              <a:r>
                <a:rPr lang="en-US" sz="1600" b="0" i="0" u="none" strike="noStrike" baseline="0" dirty="0">
                  <a:solidFill>
                    <a:schemeClr val="accent4"/>
                  </a:solidFill>
                  <a:latin typeface="Verdana" panose="020B0604030504040204" pitchFamily="34" charset="0"/>
                </a:rPr>
                <a:t>to </a:t>
              </a:r>
              <a:r>
                <a:rPr lang="en-US" sz="1600" b="0" i="1" u="none" strike="noStrike" baseline="0" dirty="0">
                  <a:solidFill>
                    <a:schemeClr val="accent4"/>
                  </a:solidFill>
                  <a:latin typeface="Verdana" panose="020B0604030504040204" pitchFamily="34" charset="0"/>
                </a:rPr>
                <a:t>seem</a:t>
              </a:r>
              <a:r>
                <a:rPr lang="en-US" sz="1600" b="0" i="0" u="none" strike="noStrike" baseline="0" dirty="0">
                  <a:solidFill>
                    <a:schemeClr val="accent4"/>
                  </a:solidFill>
                  <a:latin typeface="Verdana" panose="020B0604030504040204" pitchFamily="34" charset="0"/>
                </a:rPr>
                <a:t> </a:t>
              </a:r>
              <a:r>
                <a:rPr lang="en-US" sz="1600" b="0" i="0" u="none" strike="noStrike" baseline="0" dirty="0">
                  <a:solidFill>
                    <a:schemeClr val="bg1"/>
                  </a:solidFill>
                  <a:latin typeface="Verdana" panose="020B0604030504040204" pitchFamily="34" charset="0"/>
                </a:rPr>
                <a:t>(truthfully or uncertainly): - </a:t>
              </a:r>
              <a:r>
                <a:rPr lang="en-US" sz="1600" b="0" i="0" u="none" strike="noStrike" baseline="0" dirty="0">
                  <a:solidFill>
                    <a:schemeClr val="accent4"/>
                  </a:solidFill>
                  <a:latin typeface="Verdana" panose="020B0604030504040204" pitchFamily="34" charset="0"/>
                </a:rPr>
                <a:t>be accounted</a:t>
              </a:r>
              <a:r>
                <a:rPr lang="en-US" sz="1600" b="0" i="0" u="none" strike="noStrike" baseline="0" dirty="0">
                  <a:solidFill>
                    <a:schemeClr val="bg1"/>
                  </a:solidFill>
                  <a:latin typeface="Verdana" panose="020B0604030504040204" pitchFamily="34" charset="0"/>
                </a:rPr>
                <a:t>, (of own) please (-</a:t>
              </a:r>
              <a:r>
                <a:rPr lang="en-US" sz="1600" b="0" i="0" u="none" strike="noStrike" baseline="0" dirty="0" err="1">
                  <a:solidFill>
                    <a:schemeClr val="bg1"/>
                  </a:solidFill>
                  <a:latin typeface="Verdana" panose="020B0604030504040204" pitchFamily="34" charset="0"/>
                </a:rPr>
                <a:t>ure</a:t>
              </a:r>
              <a:r>
                <a:rPr lang="en-US" sz="1600" b="0" i="0" u="none" strike="noStrike" baseline="0" dirty="0">
                  <a:solidFill>
                    <a:schemeClr val="bg1"/>
                  </a:solidFill>
                  <a:latin typeface="Verdana" panose="020B0604030504040204" pitchFamily="34" charset="0"/>
                </a:rPr>
                <a:t>), be of reputation, seem (good), suppose, think, </a:t>
              </a:r>
              <a:r>
                <a:rPr lang="en-US" sz="1600" b="0" i="0" u="none" strike="noStrike" baseline="0" dirty="0" err="1">
                  <a:solidFill>
                    <a:schemeClr val="bg1"/>
                  </a:solidFill>
                  <a:latin typeface="Verdana" panose="020B0604030504040204" pitchFamily="34" charset="0"/>
                </a:rPr>
                <a:t>trow</a:t>
              </a:r>
              <a:r>
                <a:rPr lang="en-US" sz="1600" b="0" i="0" u="none" strike="noStrike" baseline="0" dirty="0">
                  <a:solidFill>
                    <a:schemeClr val="bg1"/>
                  </a:solidFill>
                  <a:latin typeface="Verdana" panose="020B0604030504040204" pitchFamily="34" charset="0"/>
                </a:rPr>
                <a:t>.</a:t>
              </a:r>
              <a:endParaRPr lang="en-US" sz="1600" dirty="0">
                <a:solidFill>
                  <a:schemeClr val="bg1"/>
                </a:solidFill>
              </a:endParaRPr>
            </a:p>
          </p:txBody>
        </p:sp>
        <p:sp>
          <p:nvSpPr>
            <p:cNvPr id="2" name="Rectangle 1">
              <a:extLst>
                <a:ext uri="{FF2B5EF4-FFF2-40B4-BE49-F238E27FC236}">
                  <a16:creationId xmlns:a16="http://schemas.microsoft.com/office/drawing/2014/main" id="{BE46790C-3908-F692-B678-8455119F9F41}"/>
                </a:ext>
              </a:extLst>
            </p:cNvPr>
            <p:cNvSpPr/>
            <p:nvPr/>
          </p:nvSpPr>
          <p:spPr>
            <a:xfrm>
              <a:off x="7232904" y="3819596"/>
              <a:ext cx="786384" cy="404932"/>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47DF2008-EAAB-9C08-FF11-47929AA80F05}"/>
                </a:ext>
              </a:extLst>
            </p:cNvPr>
            <p:cNvCxnSpPr>
              <a:stCxn id="2" idx="1"/>
              <a:endCxn id="5" idx="3"/>
            </p:cNvCxnSpPr>
            <p:nvPr/>
          </p:nvCxnSpPr>
          <p:spPr>
            <a:xfrm flipH="1">
              <a:off x="5006340" y="4022062"/>
              <a:ext cx="2226564" cy="53379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4656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27906161-EB7C-EED3-373D-AE17CCBB88A3}"/>
              </a:ext>
            </a:extLst>
          </p:cNvPr>
          <p:cNvSpPr txBox="1"/>
          <p:nvPr/>
        </p:nvSpPr>
        <p:spPr>
          <a:xfrm>
            <a:off x="431292" y="1297056"/>
            <a:ext cx="8275320" cy="3908762"/>
          </a:xfrm>
          <a:prstGeom prst="rect">
            <a:avLst/>
          </a:prstGeom>
          <a:noFill/>
        </p:spPr>
        <p:txBody>
          <a:bodyPr wrap="square">
            <a:spAutoFit/>
          </a:bodyPr>
          <a:lstStyle/>
          <a:p>
            <a:pPr algn="just"/>
            <a:r>
              <a:rPr lang="en-US" sz="4800" b="1" i="0" baseline="30000" dirty="0">
                <a:solidFill>
                  <a:schemeClr val="bg1"/>
                </a:solidFill>
                <a:effectLst/>
                <a:latin typeface="Bell MT" panose="02020503060305020303" pitchFamily="18" charset="0"/>
              </a:rPr>
              <a:t>Matthew 25</a:t>
            </a:r>
          </a:p>
          <a:p>
            <a:pPr marR="0" algn="l" rtl="0"/>
            <a:r>
              <a:rPr lang="en-US" sz="2400" b="1" baseline="30000" dirty="0">
                <a:solidFill>
                  <a:schemeClr val="bg1"/>
                </a:solidFill>
                <a:latin typeface="Bell MT" panose="02020503060305020303" pitchFamily="18" charset="0"/>
              </a:rPr>
              <a:t>35</a:t>
            </a:r>
            <a:r>
              <a:rPr lang="en-US" sz="2400" b="1" i="0" baseline="30000" dirty="0">
                <a:solidFill>
                  <a:schemeClr val="bg1"/>
                </a:solidFill>
                <a:effectLst/>
                <a:latin typeface="Bell MT" panose="02020503060305020303" pitchFamily="18" charset="0"/>
              </a:rPr>
              <a:t> </a:t>
            </a:r>
            <a:r>
              <a:rPr lang="en-US" sz="2400" b="0" i="0" u="none" strike="noStrike" baseline="0" dirty="0">
                <a:solidFill>
                  <a:schemeClr val="bg1"/>
                </a:solidFill>
                <a:latin typeface="Bell MT" panose="02020503060305020303" pitchFamily="18" charset="0"/>
              </a:rPr>
              <a:t>For I was an </a:t>
            </a:r>
            <a:r>
              <a:rPr lang="en-US" sz="2400" b="0" i="0" u="none" strike="noStrike" baseline="0" dirty="0" err="1">
                <a:solidFill>
                  <a:schemeClr val="bg1"/>
                </a:solidFill>
                <a:latin typeface="Bell MT" panose="02020503060305020303" pitchFamily="18" charset="0"/>
              </a:rPr>
              <a:t>hungred</a:t>
            </a:r>
            <a:r>
              <a:rPr lang="en-US" sz="2400" b="0" i="0" u="none" strike="noStrike" baseline="0" dirty="0">
                <a:solidFill>
                  <a:schemeClr val="bg1"/>
                </a:solidFill>
                <a:latin typeface="Bell MT" panose="02020503060305020303" pitchFamily="18" charset="0"/>
              </a:rPr>
              <a:t>, and ye gave me meat: I was thirsty, and ye gave me drink: I was a stranger, and ye took me in: </a:t>
            </a:r>
          </a:p>
          <a:p>
            <a:pPr marR="0" algn="l" rtl="0"/>
            <a:r>
              <a:rPr lang="en-US" sz="2400" b="1" baseline="30000" dirty="0">
                <a:solidFill>
                  <a:schemeClr val="bg1"/>
                </a:solidFill>
                <a:latin typeface="Bell MT" panose="02020503060305020303" pitchFamily="18" charset="0"/>
              </a:rPr>
              <a:t>36 </a:t>
            </a:r>
            <a:r>
              <a:rPr lang="en-US" sz="2400" b="0" i="0" u="none" strike="noStrike" baseline="0" dirty="0">
                <a:solidFill>
                  <a:schemeClr val="bg1"/>
                </a:solidFill>
                <a:latin typeface="Bell MT" panose="02020503060305020303" pitchFamily="18" charset="0"/>
              </a:rPr>
              <a:t>Naked, and ye clothed me: I was sick, and ye visited me: I was in prison, and ye came unto me. </a:t>
            </a:r>
          </a:p>
          <a:p>
            <a:pPr marR="0" algn="l" rtl="0"/>
            <a:r>
              <a:rPr lang="en-US" sz="2400" b="1" baseline="30000" dirty="0">
                <a:solidFill>
                  <a:schemeClr val="bg1"/>
                </a:solidFill>
                <a:latin typeface="Bell MT" panose="02020503060305020303" pitchFamily="18" charset="0"/>
              </a:rPr>
              <a:t>37 </a:t>
            </a:r>
            <a:r>
              <a:rPr lang="en-US" sz="2400" b="0" i="0" u="none" strike="noStrike" baseline="0" dirty="0">
                <a:solidFill>
                  <a:schemeClr val="bg1"/>
                </a:solidFill>
                <a:latin typeface="Bell MT" panose="02020503060305020303" pitchFamily="18" charset="0"/>
              </a:rPr>
              <a:t>Then shall the righteous answer him, saying, Lord, when saw we thee an </a:t>
            </a:r>
            <a:r>
              <a:rPr lang="en-US" sz="2400" b="0" i="0" u="none" strike="noStrike" baseline="0" dirty="0" err="1">
                <a:solidFill>
                  <a:schemeClr val="bg1"/>
                </a:solidFill>
                <a:latin typeface="Bell MT" panose="02020503060305020303" pitchFamily="18" charset="0"/>
              </a:rPr>
              <a:t>hungred</a:t>
            </a:r>
            <a:r>
              <a:rPr lang="en-US" sz="2400" b="0" i="0" u="none" strike="noStrike" baseline="0" dirty="0">
                <a:solidFill>
                  <a:schemeClr val="bg1"/>
                </a:solidFill>
                <a:latin typeface="Bell MT" panose="02020503060305020303" pitchFamily="18" charset="0"/>
              </a:rPr>
              <a:t>, and fed </a:t>
            </a:r>
            <a:r>
              <a:rPr lang="en-US" sz="2400" b="0" i="1" u="none" strike="noStrike" baseline="0" dirty="0">
                <a:solidFill>
                  <a:schemeClr val="bg1"/>
                </a:solidFill>
                <a:latin typeface="Bell MT" panose="02020503060305020303" pitchFamily="18" charset="0"/>
              </a:rPr>
              <a:t>thee?</a:t>
            </a:r>
            <a:r>
              <a:rPr lang="en-US" sz="2400" b="0" i="0" u="none" strike="noStrike" baseline="0" dirty="0">
                <a:solidFill>
                  <a:schemeClr val="bg1"/>
                </a:solidFill>
                <a:latin typeface="Bell MT" panose="02020503060305020303" pitchFamily="18" charset="0"/>
              </a:rPr>
              <a:t> or thirsty, and gave </a:t>
            </a:r>
            <a:r>
              <a:rPr lang="en-US" sz="2400" b="0" i="1" u="none" strike="noStrike" baseline="0" dirty="0">
                <a:solidFill>
                  <a:schemeClr val="bg1"/>
                </a:solidFill>
                <a:latin typeface="Bell MT" panose="02020503060305020303" pitchFamily="18" charset="0"/>
              </a:rPr>
              <a:t>thee</a:t>
            </a:r>
            <a:r>
              <a:rPr lang="en-US" sz="2400" b="0" i="0" u="none" strike="noStrike" baseline="0" dirty="0">
                <a:solidFill>
                  <a:schemeClr val="bg1"/>
                </a:solidFill>
                <a:latin typeface="Bell MT" panose="02020503060305020303" pitchFamily="18" charset="0"/>
              </a:rPr>
              <a:t> drink? </a:t>
            </a:r>
          </a:p>
          <a:p>
            <a:pPr marR="0" algn="l" rtl="0"/>
            <a:r>
              <a:rPr lang="en-US" sz="2400" b="1" baseline="30000" dirty="0">
                <a:solidFill>
                  <a:schemeClr val="bg1"/>
                </a:solidFill>
                <a:latin typeface="Bell MT" panose="02020503060305020303" pitchFamily="18" charset="0"/>
              </a:rPr>
              <a:t>38 </a:t>
            </a:r>
            <a:r>
              <a:rPr lang="en-US" sz="2400" b="0" i="0" u="none" strike="noStrike" baseline="0" dirty="0">
                <a:solidFill>
                  <a:schemeClr val="bg1"/>
                </a:solidFill>
                <a:latin typeface="Bell MT" panose="02020503060305020303" pitchFamily="18" charset="0"/>
              </a:rPr>
              <a:t>When saw we thee a stranger, and took </a:t>
            </a:r>
            <a:r>
              <a:rPr lang="en-US" sz="2400" b="0" i="1" u="none" strike="noStrike" baseline="0" dirty="0">
                <a:solidFill>
                  <a:schemeClr val="bg1"/>
                </a:solidFill>
                <a:latin typeface="Bell MT" panose="02020503060305020303" pitchFamily="18" charset="0"/>
              </a:rPr>
              <a:t>thee</a:t>
            </a:r>
            <a:r>
              <a:rPr lang="en-US" sz="2400" b="0" i="0" u="none" strike="noStrike" baseline="0" dirty="0">
                <a:solidFill>
                  <a:schemeClr val="bg1"/>
                </a:solidFill>
                <a:latin typeface="Bell MT" panose="02020503060305020303" pitchFamily="18" charset="0"/>
              </a:rPr>
              <a:t> in? or naked, and clothed </a:t>
            </a:r>
            <a:r>
              <a:rPr lang="en-US" sz="2400" b="0" i="1" u="none" strike="noStrike" baseline="0" dirty="0">
                <a:solidFill>
                  <a:schemeClr val="bg1"/>
                </a:solidFill>
                <a:latin typeface="Bell MT" panose="02020503060305020303" pitchFamily="18" charset="0"/>
              </a:rPr>
              <a:t>thee?</a:t>
            </a:r>
            <a:r>
              <a:rPr lang="en-US" sz="2400" b="0" i="0" u="none" strike="noStrike" baseline="0" dirty="0">
                <a:solidFill>
                  <a:schemeClr val="bg1"/>
                </a:solidFill>
                <a:latin typeface="Bell MT" panose="02020503060305020303" pitchFamily="18" charset="0"/>
              </a:rPr>
              <a:t> </a:t>
            </a:r>
          </a:p>
          <a:p>
            <a:pPr marR="0" algn="l" rtl="0"/>
            <a:r>
              <a:rPr lang="en-US" sz="2400" b="1" baseline="30000" dirty="0">
                <a:solidFill>
                  <a:schemeClr val="bg1"/>
                </a:solidFill>
                <a:latin typeface="Bell MT" panose="02020503060305020303" pitchFamily="18" charset="0"/>
              </a:rPr>
              <a:t>39 </a:t>
            </a:r>
            <a:r>
              <a:rPr lang="en-US" sz="2400" b="0" i="0" u="none" strike="noStrike" baseline="0" dirty="0">
                <a:solidFill>
                  <a:schemeClr val="bg1"/>
                </a:solidFill>
                <a:latin typeface="Bell MT" panose="02020503060305020303" pitchFamily="18" charset="0"/>
              </a:rPr>
              <a:t>Or when saw we thee sick, or in prison, and came unto thee?</a:t>
            </a:r>
            <a:r>
              <a:rPr lang="en-US" sz="1800" b="0" i="0" u="none" strike="noStrike" baseline="0" dirty="0">
                <a:solidFill>
                  <a:schemeClr val="bg1"/>
                </a:solidFill>
                <a:latin typeface="Verdana" panose="020B0604030504040204" pitchFamily="34" charset="0"/>
              </a:rPr>
              <a:t> </a:t>
            </a:r>
            <a:endParaRPr lang="en-US" sz="2400" b="0" i="0" dirty="0">
              <a:solidFill>
                <a:schemeClr val="bg1"/>
              </a:solidFill>
              <a:effectLst/>
              <a:latin typeface="Bell MT" panose="02020503060305020303" pitchFamily="18" charset="0"/>
            </a:endParaRPr>
          </a:p>
        </p:txBody>
      </p:sp>
    </p:spTree>
    <p:extLst>
      <p:ext uri="{BB962C8B-B14F-4D97-AF65-F5344CB8AC3E}">
        <p14:creationId xmlns:p14="http://schemas.microsoft.com/office/powerpoint/2010/main" val="1731847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2" name="TextBox 1">
            <a:extLst>
              <a:ext uri="{FF2B5EF4-FFF2-40B4-BE49-F238E27FC236}">
                <a16:creationId xmlns:a16="http://schemas.microsoft.com/office/drawing/2014/main" id="{0821D14F-D0F7-D402-146C-90C11DBCBCAF}"/>
              </a:ext>
            </a:extLst>
          </p:cNvPr>
          <p:cNvSpPr txBox="1"/>
          <p:nvPr/>
        </p:nvSpPr>
        <p:spPr>
          <a:xfrm>
            <a:off x="420624" y="2067714"/>
            <a:ext cx="8311896" cy="3354765"/>
          </a:xfrm>
          <a:prstGeom prst="rect">
            <a:avLst/>
          </a:prstGeom>
          <a:noFill/>
        </p:spPr>
        <p:txBody>
          <a:bodyPr wrap="square" rtlCol="0">
            <a:spAutoFit/>
          </a:bodyPr>
          <a:lstStyle/>
          <a:p>
            <a:pPr algn="ctr"/>
            <a:r>
              <a:rPr lang="en-US" sz="4400" i="1" dirty="0">
                <a:solidFill>
                  <a:schemeClr val="bg1"/>
                </a:solidFill>
              </a:rPr>
              <a:t>Are we doing in order to be?</a:t>
            </a:r>
          </a:p>
          <a:p>
            <a:pPr algn="ctr"/>
            <a:endParaRPr lang="en-US" sz="4400" i="1" dirty="0">
              <a:solidFill>
                <a:schemeClr val="bg1"/>
              </a:solidFill>
            </a:endParaRPr>
          </a:p>
          <a:p>
            <a:pPr algn="ctr"/>
            <a:r>
              <a:rPr lang="en-US" sz="3600" i="1" dirty="0">
                <a:solidFill>
                  <a:schemeClr val="bg1"/>
                </a:solidFill>
              </a:rPr>
              <a:t>Or</a:t>
            </a:r>
          </a:p>
          <a:p>
            <a:pPr algn="ctr"/>
            <a:endParaRPr lang="en-US" sz="4400" i="1" dirty="0">
              <a:solidFill>
                <a:schemeClr val="bg1"/>
              </a:solidFill>
            </a:endParaRPr>
          </a:p>
          <a:p>
            <a:pPr algn="ctr"/>
            <a:r>
              <a:rPr lang="en-US" sz="4400" i="1" dirty="0">
                <a:solidFill>
                  <a:schemeClr val="bg1"/>
                </a:solidFill>
              </a:rPr>
              <a:t>Being in order to do?</a:t>
            </a:r>
          </a:p>
        </p:txBody>
      </p:sp>
      <p:grpSp>
        <p:nvGrpSpPr>
          <p:cNvPr id="11" name="Group 10">
            <a:extLst>
              <a:ext uri="{FF2B5EF4-FFF2-40B4-BE49-F238E27FC236}">
                <a16:creationId xmlns:a16="http://schemas.microsoft.com/office/drawing/2014/main" id="{E94AF04A-4027-531B-D024-5F8CC2D9D20E}"/>
              </a:ext>
            </a:extLst>
          </p:cNvPr>
          <p:cNvGrpSpPr/>
          <p:nvPr/>
        </p:nvGrpSpPr>
        <p:grpSpPr>
          <a:xfrm>
            <a:off x="2776728" y="2206753"/>
            <a:ext cx="1584960" cy="3148583"/>
            <a:chOff x="2776728" y="2206753"/>
            <a:chExt cx="1584960" cy="3148583"/>
          </a:xfrm>
        </p:grpSpPr>
        <p:sp>
          <p:nvSpPr>
            <p:cNvPr id="5" name="Rectangle: Rounded Corners 4">
              <a:extLst>
                <a:ext uri="{FF2B5EF4-FFF2-40B4-BE49-F238E27FC236}">
                  <a16:creationId xmlns:a16="http://schemas.microsoft.com/office/drawing/2014/main" id="{3DB0C040-50AF-E950-E6F9-B828535D78E3}"/>
                </a:ext>
              </a:extLst>
            </p:cNvPr>
            <p:cNvSpPr/>
            <p:nvPr/>
          </p:nvSpPr>
          <p:spPr>
            <a:xfrm>
              <a:off x="3666744" y="2206753"/>
              <a:ext cx="694944" cy="600455"/>
            </a:xfrm>
            <a:prstGeom prst="round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56714546-72C9-1F06-97AD-A685BF2FE204}"/>
                </a:ext>
              </a:extLst>
            </p:cNvPr>
            <p:cNvSpPr/>
            <p:nvPr/>
          </p:nvSpPr>
          <p:spPr>
            <a:xfrm>
              <a:off x="2776728" y="4754881"/>
              <a:ext cx="694944" cy="600455"/>
            </a:xfrm>
            <a:prstGeom prst="round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637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27906161-EB7C-EED3-373D-AE17CCBB88A3}"/>
              </a:ext>
            </a:extLst>
          </p:cNvPr>
          <p:cNvSpPr txBox="1"/>
          <p:nvPr/>
        </p:nvSpPr>
        <p:spPr>
          <a:xfrm>
            <a:off x="431292" y="1195792"/>
            <a:ext cx="8275320" cy="1692771"/>
          </a:xfrm>
          <a:prstGeom prst="rect">
            <a:avLst/>
          </a:prstGeom>
          <a:noFill/>
        </p:spPr>
        <p:txBody>
          <a:bodyPr wrap="square">
            <a:spAutoFit/>
          </a:bodyPr>
          <a:lstStyle/>
          <a:p>
            <a:pPr algn="just"/>
            <a:r>
              <a:rPr lang="en-US" sz="4800" b="1" i="0" baseline="30000" dirty="0">
                <a:solidFill>
                  <a:schemeClr val="bg1"/>
                </a:solidFill>
                <a:effectLst/>
                <a:latin typeface="Bell MT" panose="02020503060305020303" pitchFamily="18" charset="0"/>
              </a:rPr>
              <a:t>Matthew 25</a:t>
            </a:r>
          </a:p>
          <a:p>
            <a:pPr algn="just"/>
            <a:r>
              <a:rPr lang="en-US" sz="2400" b="1" i="0" baseline="30000" dirty="0">
                <a:solidFill>
                  <a:schemeClr val="bg1"/>
                </a:solidFill>
                <a:effectLst/>
                <a:latin typeface="Bell MT" panose="02020503060305020303" pitchFamily="18" charset="0"/>
              </a:rPr>
              <a:t>40 </a:t>
            </a:r>
            <a:r>
              <a:rPr lang="en-US" sz="2400" b="0" i="0" u="none" strike="noStrike" baseline="0" dirty="0">
                <a:solidFill>
                  <a:schemeClr val="bg1"/>
                </a:solidFill>
                <a:latin typeface="Bell MT" panose="02020503060305020303" pitchFamily="18" charset="0"/>
              </a:rPr>
              <a:t>And the King shall answer and say unto them, Verily I say unto you, Inasmuch as ye have done </a:t>
            </a:r>
            <a:r>
              <a:rPr lang="en-US" sz="2400" b="0" i="1" u="none" strike="noStrike" baseline="0" dirty="0">
                <a:solidFill>
                  <a:schemeClr val="bg1"/>
                </a:solidFill>
                <a:latin typeface="Bell MT" panose="02020503060305020303" pitchFamily="18" charset="0"/>
              </a:rPr>
              <a:t>it</a:t>
            </a:r>
            <a:r>
              <a:rPr lang="en-US" sz="2400" b="0" i="0" u="none" strike="noStrike" baseline="0" dirty="0">
                <a:solidFill>
                  <a:schemeClr val="bg1"/>
                </a:solidFill>
                <a:latin typeface="Bell MT" panose="02020503060305020303" pitchFamily="18" charset="0"/>
              </a:rPr>
              <a:t> unto one of the least of these my brethren, ye have done </a:t>
            </a:r>
            <a:r>
              <a:rPr lang="en-US" sz="2400" b="0" i="1" u="none" strike="noStrike" baseline="0" dirty="0">
                <a:solidFill>
                  <a:schemeClr val="bg1"/>
                </a:solidFill>
                <a:latin typeface="Bell MT" panose="02020503060305020303" pitchFamily="18" charset="0"/>
              </a:rPr>
              <a:t>it</a:t>
            </a:r>
            <a:r>
              <a:rPr lang="en-US" sz="2400" b="0" i="0" u="none" strike="noStrike" baseline="0" dirty="0">
                <a:solidFill>
                  <a:schemeClr val="bg1"/>
                </a:solidFill>
                <a:latin typeface="Bell MT" panose="02020503060305020303" pitchFamily="18" charset="0"/>
              </a:rPr>
              <a:t> unto me.</a:t>
            </a:r>
            <a:endParaRPr lang="en-US" sz="2400" b="0" i="0" dirty="0">
              <a:solidFill>
                <a:schemeClr val="bg1"/>
              </a:solidFill>
              <a:effectLst/>
              <a:latin typeface="Bell MT" panose="02020503060305020303" pitchFamily="18" charset="0"/>
            </a:endParaRPr>
          </a:p>
        </p:txBody>
      </p:sp>
      <p:sp>
        <p:nvSpPr>
          <p:cNvPr id="2" name="Rectangle 1">
            <a:extLst>
              <a:ext uri="{FF2B5EF4-FFF2-40B4-BE49-F238E27FC236}">
                <a16:creationId xmlns:a16="http://schemas.microsoft.com/office/drawing/2014/main" id="{21F0D152-B3F3-46DF-B6C2-059BBDD52A6A}"/>
              </a:ext>
            </a:extLst>
          </p:cNvPr>
          <p:cNvSpPr/>
          <p:nvPr/>
        </p:nvSpPr>
        <p:spPr>
          <a:xfrm>
            <a:off x="2834640" y="2487168"/>
            <a:ext cx="3172968" cy="392252"/>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241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pic>
        <p:nvPicPr>
          <p:cNvPr id="2" name="Picture 1">
            <a:extLst>
              <a:ext uri="{FF2B5EF4-FFF2-40B4-BE49-F238E27FC236}">
                <a16:creationId xmlns:a16="http://schemas.microsoft.com/office/drawing/2014/main" id="{3FD10A56-ABD7-4694-EBC5-5D29FB5A375D}"/>
              </a:ext>
            </a:extLst>
          </p:cNvPr>
          <p:cNvPicPr>
            <a:picLocks noChangeAspect="1"/>
          </p:cNvPicPr>
          <p:nvPr/>
        </p:nvPicPr>
        <p:blipFill rotWithShape="1">
          <a:blip r:embed="rId2"/>
          <a:srcRect t="3918" r="55867" b="2585"/>
          <a:stretch/>
        </p:blipFill>
        <p:spPr>
          <a:xfrm>
            <a:off x="192024" y="920496"/>
            <a:ext cx="2569464" cy="5443383"/>
          </a:xfrm>
          <a:prstGeom prst="rect">
            <a:avLst/>
          </a:prstGeom>
        </p:spPr>
      </p:pic>
      <p:sp>
        <p:nvSpPr>
          <p:cNvPr id="12" name="Arrow: Down 11">
            <a:extLst>
              <a:ext uri="{FF2B5EF4-FFF2-40B4-BE49-F238E27FC236}">
                <a16:creationId xmlns:a16="http://schemas.microsoft.com/office/drawing/2014/main" id="{E37C16E5-EFDE-0239-2996-CA1D890D76A0}"/>
              </a:ext>
            </a:extLst>
          </p:cNvPr>
          <p:cNvSpPr/>
          <p:nvPr/>
        </p:nvSpPr>
        <p:spPr>
          <a:xfrm>
            <a:off x="2347722" y="3547513"/>
            <a:ext cx="1465326" cy="259262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4A509D7-8577-A230-CB3F-F490BF163825}"/>
              </a:ext>
            </a:extLst>
          </p:cNvPr>
          <p:cNvGrpSpPr/>
          <p:nvPr/>
        </p:nvGrpSpPr>
        <p:grpSpPr>
          <a:xfrm>
            <a:off x="2320290" y="1058172"/>
            <a:ext cx="1602486" cy="812749"/>
            <a:chOff x="2320290" y="1058172"/>
            <a:chExt cx="1602486" cy="812749"/>
          </a:xfrm>
        </p:grpSpPr>
        <p:sp>
          <p:nvSpPr>
            <p:cNvPr id="6" name="Arrow: Down 5">
              <a:extLst>
                <a:ext uri="{FF2B5EF4-FFF2-40B4-BE49-F238E27FC236}">
                  <a16:creationId xmlns:a16="http://schemas.microsoft.com/office/drawing/2014/main" id="{93550262-4385-5B95-55AB-E724C7F5BB4E}"/>
                </a:ext>
              </a:extLst>
            </p:cNvPr>
            <p:cNvSpPr/>
            <p:nvPr/>
          </p:nvSpPr>
          <p:spPr>
            <a:xfrm>
              <a:off x="2320290" y="1058172"/>
              <a:ext cx="1602486" cy="812749"/>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C08F14B-6290-2914-8E5C-47C57BCB24A9}"/>
                </a:ext>
              </a:extLst>
            </p:cNvPr>
            <p:cNvSpPr txBox="1"/>
            <p:nvPr/>
          </p:nvSpPr>
          <p:spPr>
            <a:xfrm>
              <a:off x="2679192" y="1355271"/>
              <a:ext cx="896112" cy="430887"/>
            </a:xfrm>
            <a:prstGeom prst="rect">
              <a:avLst/>
            </a:prstGeom>
            <a:noFill/>
          </p:spPr>
          <p:txBody>
            <a:bodyPr wrap="square" rtlCol="0">
              <a:spAutoFit/>
            </a:bodyPr>
            <a:lstStyle/>
            <a:p>
              <a:pPr algn="ctr"/>
              <a:r>
                <a:rPr lang="en-US" sz="1100" b="1" dirty="0">
                  <a:latin typeface="Arial" panose="020B0604020202020204" pitchFamily="34" charset="0"/>
                  <a:cs typeface="Arial" panose="020B0604020202020204" pitchFamily="34" charset="0"/>
                </a:rPr>
                <a:t>Recording Brother</a:t>
              </a:r>
            </a:p>
          </p:txBody>
        </p:sp>
      </p:grpSp>
      <p:grpSp>
        <p:nvGrpSpPr>
          <p:cNvPr id="22" name="Group 21">
            <a:extLst>
              <a:ext uri="{FF2B5EF4-FFF2-40B4-BE49-F238E27FC236}">
                <a16:creationId xmlns:a16="http://schemas.microsoft.com/office/drawing/2014/main" id="{BC9061C8-ABED-4324-5541-034AFF7B9ACC}"/>
              </a:ext>
            </a:extLst>
          </p:cNvPr>
          <p:cNvGrpSpPr/>
          <p:nvPr/>
        </p:nvGrpSpPr>
        <p:grpSpPr>
          <a:xfrm>
            <a:off x="2546604" y="1870921"/>
            <a:ext cx="1129284" cy="812749"/>
            <a:chOff x="2546604" y="1870921"/>
            <a:chExt cx="1129284" cy="812749"/>
          </a:xfrm>
        </p:grpSpPr>
        <p:sp>
          <p:nvSpPr>
            <p:cNvPr id="7" name="Arrow: Down 6">
              <a:extLst>
                <a:ext uri="{FF2B5EF4-FFF2-40B4-BE49-F238E27FC236}">
                  <a16:creationId xmlns:a16="http://schemas.microsoft.com/office/drawing/2014/main" id="{A77AACFE-A399-362F-E4CD-B3FE58690750}"/>
                </a:ext>
              </a:extLst>
            </p:cNvPr>
            <p:cNvSpPr/>
            <p:nvPr/>
          </p:nvSpPr>
          <p:spPr>
            <a:xfrm>
              <a:off x="2546604" y="1870921"/>
              <a:ext cx="1129284" cy="812749"/>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3F2769D-B37B-E676-D506-CBBFAB25B83A}"/>
                </a:ext>
              </a:extLst>
            </p:cNvPr>
            <p:cNvSpPr txBox="1"/>
            <p:nvPr/>
          </p:nvSpPr>
          <p:spPr>
            <a:xfrm>
              <a:off x="2691765" y="2220578"/>
              <a:ext cx="896112"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AB’s</a:t>
              </a:r>
            </a:p>
          </p:txBody>
        </p:sp>
      </p:grpSp>
      <p:grpSp>
        <p:nvGrpSpPr>
          <p:cNvPr id="23" name="Group 22">
            <a:extLst>
              <a:ext uri="{FF2B5EF4-FFF2-40B4-BE49-F238E27FC236}">
                <a16:creationId xmlns:a16="http://schemas.microsoft.com/office/drawing/2014/main" id="{FD933A71-43F4-F240-7340-C5129989BD53}"/>
              </a:ext>
            </a:extLst>
          </p:cNvPr>
          <p:cNvGrpSpPr/>
          <p:nvPr/>
        </p:nvGrpSpPr>
        <p:grpSpPr>
          <a:xfrm>
            <a:off x="2480310" y="2711448"/>
            <a:ext cx="1229868" cy="830411"/>
            <a:chOff x="2480310" y="2711448"/>
            <a:chExt cx="1229868" cy="830411"/>
          </a:xfrm>
        </p:grpSpPr>
        <p:grpSp>
          <p:nvGrpSpPr>
            <p:cNvPr id="18" name="Group 17">
              <a:extLst>
                <a:ext uri="{FF2B5EF4-FFF2-40B4-BE49-F238E27FC236}">
                  <a16:creationId xmlns:a16="http://schemas.microsoft.com/office/drawing/2014/main" id="{C1394BBF-AC1C-F3D8-67C9-50021D2E5931}"/>
                </a:ext>
              </a:extLst>
            </p:cNvPr>
            <p:cNvGrpSpPr/>
            <p:nvPr/>
          </p:nvGrpSpPr>
          <p:grpSpPr>
            <a:xfrm>
              <a:off x="2480310" y="2711448"/>
              <a:ext cx="1220724" cy="830411"/>
              <a:chOff x="2480310" y="2711448"/>
              <a:chExt cx="1220724" cy="830411"/>
            </a:xfrm>
          </p:grpSpPr>
          <p:sp>
            <p:nvSpPr>
              <p:cNvPr id="11" name="Arrow: Down 10">
                <a:extLst>
                  <a:ext uri="{FF2B5EF4-FFF2-40B4-BE49-F238E27FC236}">
                    <a16:creationId xmlns:a16="http://schemas.microsoft.com/office/drawing/2014/main" id="{802F4DD4-C755-8EEB-F80D-F712D905CC5D}"/>
                  </a:ext>
                </a:extLst>
              </p:cNvPr>
              <p:cNvSpPr/>
              <p:nvPr/>
            </p:nvSpPr>
            <p:spPr>
              <a:xfrm>
                <a:off x="2480310" y="2711448"/>
                <a:ext cx="418338" cy="812749"/>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FF8957EC-59B4-CE10-C311-6FC925737143}"/>
                  </a:ext>
                </a:extLst>
              </p:cNvPr>
              <p:cNvSpPr/>
              <p:nvPr/>
            </p:nvSpPr>
            <p:spPr>
              <a:xfrm>
                <a:off x="2897505" y="2720592"/>
                <a:ext cx="418338" cy="812749"/>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3823AA23-993D-9B11-7448-95007F3B7080}"/>
                  </a:ext>
                </a:extLst>
              </p:cNvPr>
              <p:cNvSpPr/>
              <p:nvPr/>
            </p:nvSpPr>
            <p:spPr>
              <a:xfrm>
                <a:off x="3282696" y="2729110"/>
                <a:ext cx="418338" cy="812749"/>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77E7736-04A8-5EA4-F2DB-6196060B4A32}"/>
                  </a:ext>
                </a:extLst>
              </p:cNvPr>
              <p:cNvSpPr/>
              <p:nvPr/>
            </p:nvSpPr>
            <p:spPr>
              <a:xfrm>
                <a:off x="2679192" y="2729110"/>
                <a:ext cx="908685" cy="3137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48A0A131-9688-4C84-B4DE-3FF8CC0629DF}"/>
                </a:ext>
              </a:extLst>
            </p:cNvPr>
            <p:cNvSpPr txBox="1"/>
            <p:nvPr/>
          </p:nvSpPr>
          <p:spPr>
            <a:xfrm>
              <a:off x="2578608" y="2779776"/>
              <a:ext cx="1131570" cy="230832"/>
            </a:xfrm>
            <a:prstGeom prst="rect">
              <a:avLst/>
            </a:prstGeom>
            <a:noFill/>
          </p:spPr>
          <p:txBody>
            <a:bodyPr wrap="square" rtlCol="0">
              <a:spAutoFit/>
            </a:bodyPr>
            <a:lstStyle/>
            <a:p>
              <a:r>
                <a:rPr lang="en-US" sz="900" b="1" dirty="0"/>
                <a:t>Committee Heads</a:t>
              </a:r>
            </a:p>
          </p:txBody>
        </p:sp>
      </p:grpSp>
      <p:sp>
        <p:nvSpPr>
          <p:cNvPr id="20" name="TextBox 19">
            <a:extLst>
              <a:ext uri="{FF2B5EF4-FFF2-40B4-BE49-F238E27FC236}">
                <a16:creationId xmlns:a16="http://schemas.microsoft.com/office/drawing/2014/main" id="{791F403B-6824-2157-3AF6-23D8DBE2EB8A}"/>
              </a:ext>
            </a:extLst>
          </p:cNvPr>
          <p:cNvSpPr txBox="1"/>
          <p:nvPr/>
        </p:nvSpPr>
        <p:spPr>
          <a:xfrm>
            <a:off x="2632329" y="4019827"/>
            <a:ext cx="896112" cy="430887"/>
          </a:xfrm>
          <a:prstGeom prst="rect">
            <a:avLst/>
          </a:prstGeom>
          <a:noFill/>
        </p:spPr>
        <p:txBody>
          <a:bodyPr wrap="square" rtlCol="0">
            <a:spAutoFit/>
          </a:bodyPr>
          <a:lstStyle/>
          <a:p>
            <a:pPr algn="ctr"/>
            <a:r>
              <a:rPr lang="en-US" sz="1100" b="1" dirty="0">
                <a:latin typeface="Arial" panose="020B0604020202020204" pitchFamily="34" charset="0"/>
                <a:cs typeface="Arial" panose="020B0604020202020204" pitchFamily="34" charset="0"/>
              </a:rPr>
              <a:t>General</a:t>
            </a:r>
          </a:p>
          <a:p>
            <a:pPr algn="ctr"/>
            <a:r>
              <a:rPr lang="en-US" sz="1100" b="1" dirty="0">
                <a:latin typeface="Arial" panose="020B0604020202020204" pitchFamily="34" charset="0"/>
                <a:cs typeface="Arial" panose="020B0604020202020204" pitchFamily="34" charset="0"/>
              </a:rPr>
              <a:t>Assembly</a:t>
            </a:r>
          </a:p>
        </p:txBody>
      </p:sp>
      <p:sp>
        <p:nvSpPr>
          <p:cNvPr id="3" name="TextBox 2">
            <a:extLst>
              <a:ext uri="{FF2B5EF4-FFF2-40B4-BE49-F238E27FC236}">
                <a16:creationId xmlns:a16="http://schemas.microsoft.com/office/drawing/2014/main" id="{81355F9F-087C-062A-2813-BE03F560DA27}"/>
              </a:ext>
            </a:extLst>
          </p:cNvPr>
          <p:cNvSpPr txBox="1"/>
          <p:nvPr/>
        </p:nvSpPr>
        <p:spPr>
          <a:xfrm>
            <a:off x="4169664" y="2615184"/>
            <a:ext cx="4636008" cy="1323439"/>
          </a:xfrm>
          <a:prstGeom prst="rect">
            <a:avLst/>
          </a:prstGeom>
          <a:noFill/>
        </p:spPr>
        <p:txBody>
          <a:bodyPr wrap="square" rtlCol="0">
            <a:spAutoFit/>
          </a:bodyPr>
          <a:lstStyle/>
          <a:p>
            <a:pPr algn="ctr"/>
            <a:r>
              <a:rPr lang="en-US" sz="4000" i="1" dirty="0">
                <a:solidFill>
                  <a:schemeClr val="bg1"/>
                </a:solidFill>
              </a:rPr>
              <a:t>Is there a hierarchy in the ecclesia? </a:t>
            </a:r>
          </a:p>
        </p:txBody>
      </p:sp>
    </p:spTree>
    <p:extLst>
      <p:ext uri="{BB962C8B-B14F-4D97-AF65-F5344CB8AC3E}">
        <p14:creationId xmlns:p14="http://schemas.microsoft.com/office/powerpoint/2010/main" val="937331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pic>
        <p:nvPicPr>
          <p:cNvPr id="2" name="Picture 1">
            <a:extLst>
              <a:ext uri="{FF2B5EF4-FFF2-40B4-BE49-F238E27FC236}">
                <a16:creationId xmlns:a16="http://schemas.microsoft.com/office/drawing/2014/main" id="{3FD10A56-ABD7-4694-EBC5-5D29FB5A375D}"/>
              </a:ext>
            </a:extLst>
          </p:cNvPr>
          <p:cNvPicPr>
            <a:picLocks noChangeAspect="1"/>
          </p:cNvPicPr>
          <p:nvPr/>
        </p:nvPicPr>
        <p:blipFill rotWithShape="1">
          <a:blip r:embed="rId2"/>
          <a:srcRect t="3918" r="55867" b="2585"/>
          <a:stretch/>
        </p:blipFill>
        <p:spPr>
          <a:xfrm>
            <a:off x="192024" y="920496"/>
            <a:ext cx="2569464" cy="5443383"/>
          </a:xfrm>
          <a:prstGeom prst="rect">
            <a:avLst/>
          </a:prstGeom>
        </p:spPr>
      </p:pic>
      <p:sp>
        <p:nvSpPr>
          <p:cNvPr id="5" name="TextBox 4">
            <a:extLst>
              <a:ext uri="{FF2B5EF4-FFF2-40B4-BE49-F238E27FC236}">
                <a16:creationId xmlns:a16="http://schemas.microsoft.com/office/drawing/2014/main" id="{1C32A9D6-AD23-F3DB-2469-29170B2387E9}"/>
              </a:ext>
            </a:extLst>
          </p:cNvPr>
          <p:cNvSpPr txBox="1"/>
          <p:nvPr/>
        </p:nvSpPr>
        <p:spPr>
          <a:xfrm>
            <a:off x="3969076" y="1058172"/>
            <a:ext cx="4928616" cy="2677656"/>
          </a:xfrm>
          <a:prstGeom prst="rect">
            <a:avLst/>
          </a:prstGeom>
          <a:noFill/>
        </p:spPr>
        <p:txBody>
          <a:bodyPr wrap="square">
            <a:spAutoFit/>
          </a:bodyPr>
          <a:lstStyle/>
          <a:p>
            <a:pPr algn="just"/>
            <a:r>
              <a:rPr lang="en-US" sz="2800" b="0" i="0" dirty="0">
                <a:solidFill>
                  <a:schemeClr val="bg1"/>
                </a:solidFill>
                <a:effectLst/>
                <a:latin typeface="Bell MT" panose="02020503060305020303" pitchFamily="18" charset="0"/>
              </a:rPr>
              <a:t>1 Timothy 3</a:t>
            </a:r>
          </a:p>
          <a:p>
            <a:pPr algn="just"/>
            <a:endParaRPr lang="en-US" sz="2800" b="0" i="0" dirty="0">
              <a:solidFill>
                <a:schemeClr val="bg1"/>
              </a:solidFill>
              <a:effectLst/>
              <a:latin typeface="Bell MT" panose="02020503060305020303" pitchFamily="18" charset="0"/>
            </a:endParaRPr>
          </a:p>
          <a:p>
            <a:pPr algn="just"/>
            <a:r>
              <a:rPr lang="en-US" sz="2800" b="1" i="0" baseline="30000" dirty="0">
                <a:solidFill>
                  <a:schemeClr val="bg1"/>
                </a:solidFill>
                <a:effectLst/>
                <a:latin typeface="Bell MT" panose="02020503060305020303" pitchFamily="18" charset="0"/>
              </a:rPr>
              <a:t>5 </a:t>
            </a:r>
            <a:r>
              <a:rPr lang="en-US" sz="2800" b="0" i="0" dirty="0">
                <a:solidFill>
                  <a:schemeClr val="bg1"/>
                </a:solidFill>
                <a:effectLst/>
                <a:latin typeface="Bell MT" panose="02020503060305020303" pitchFamily="18" charset="0"/>
              </a:rPr>
              <a:t>(For if a man know not how to rule his own house, how shall he take care of the church of God?);</a:t>
            </a:r>
          </a:p>
          <a:p>
            <a:pPr algn="just"/>
            <a:endParaRPr lang="en-US" sz="2800" b="0" i="0" dirty="0">
              <a:solidFill>
                <a:schemeClr val="bg1"/>
              </a:solidFill>
              <a:effectLst/>
              <a:latin typeface="Bell MT" panose="02020503060305020303" pitchFamily="18" charset="0"/>
            </a:endParaRPr>
          </a:p>
        </p:txBody>
      </p:sp>
      <p:sp>
        <p:nvSpPr>
          <p:cNvPr id="6" name="Arrow: Down 5">
            <a:extLst>
              <a:ext uri="{FF2B5EF4-FFF2-40B4-BE49-F238E27FC236}">
                <a16:creationId xmlns:a16="http://schemas.microsoft.com/office/drawing/2014/main" id="{93550262-4385-5B95-55AB-E724C7F5BB4E}"/>
              </a:ext>
            </a:extLst>
          </p:cNvPr>
          <p:cNvSpPr/>
          <p:nvPr/>
        </p:nvSpPr>
        <p:spPr>
          <a:xfrm>
            <a:off x="2320290" y="1058172"/>
            <a:ext cx="1602486" cy="812749"/>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A77AACFE-A399-362F-E4CD-B3FE58690750}"/>
              </a:ext>
            </a:extLst>
          </p:cNvPr>
          <p:cNvSpPr/>
          <p:nvPr/>
        </p:nvSpPr>
        <p:spPr>
          <a:xfrm>
            <a:off x="2546604" y="1880410"/>
            <a:ext cx="1129284" cy="812749"/>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E37C16E5-EFDE-0239-2996-CA1D890D76A0}"/>
              </a:ext>
            </a:extLst>
          </p:cNvPr>
          <p:cNvSpPr/>
          <p:nvPr/>
        </p:nvSpPr>
        <p:spPr>
          <a:xfrm>
            <a:off x="2347722" y="3547513"/>
            <a:ext cx="1465326" cy="259262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C08F14B-6290-2914-8E5C-47C57BCB24A9}"/>
              </a:ext>
            </a:extLst>
          </p:cNvPr>
          <p:cNvSpPr txBox="1"/>
          <p:nvPr/>
        </p:nvSpPr>
        <p:spPr>
          <a:xfrm>
            <a:off x="2679192" y="1355271"/>
            <a:ext cx="896112" cy="430887"/>
          </a:xfrm>
          <a:prstGeom prst="rect">
            <a:avLst/>
          </a:prstGeom>
          <a:noFill/>
        </p:spPr>
        <p:txBody>
          <a:bodyPr wrap="square" rtlCol="0">
            <a:spAutoFit/>
          </a:bodyPr>
          <a:lstStyle/>
          <a:p>
            <a:pPr algn="ctr"/>
            <a:r>
              <a:rPr lang="en-US" sz="1100" b="1" dirty="0">
                <a:latin typeface="Arial" panose="020B0604020202020204" pitchFamily="34" charset="0"/>
                <a:cs typeface="Arial" panose="020B0604020202020204" pitchFamily="34" charset="0"/>
              </a:rPr>
              <a:t>Recording Brother</a:t>
            </a:r>
          </a:p>
        </p:txBody>
      </p:sp>
      <p:sp>
        <p:nvSpPr>
          <p:cNvPr id="14" name="TextBox 13">
            <a:extLst>
              <a:ext uri="{FF2B5EF4-FFF2-40B4-BE49-F238E27FC236}">
                <a16:creationId xmlns:a16="http://schemas.microsoft.com/office/drawing/2014/main" id="{B3F2769D-B37B-E676-D506-CBBFAB25B83A}"/>
              </a:ext>
            </a:extLst>
          </p:cNvPr>
          <p:cNvSpPr txBox="1"/>
          <p:nvPr/>
        </p:nvSpPr>
        <p:spPr>
          <a:xfrm>
            <a:off x="2691765" y="2230067"/>
            <a:ext cx="896112"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AB’s</a:t>
            </a:r>
          </a:p>
        </p:txBody>
      </p:sp>
      <p:grpSp>
        <p:nvGrpSpPr>
          <p:cNvPr id="18" name="Group 17">
            <a:extLst>
              <a:ext uri="{FF2B5EF4-FFF2-40B4-BE49-F238E27FC236}">
                <a16:creationId xmlns:a16="http://schemas.microsoft.com/office/drawing/2014/main" id="{C1394BBF-AC1C-F3D8-67C9-50021D2E5931}"/>
              </a:ext>
            </a:extLst>
          </p:cNvPr>
          <p:cNvGrpSpPr/>
          <p:nvPr/>
        </p:nvGrpSpPr>
        <p:grpSpPr>
          <a:xfrm>
            <a:off x="2480310" y="2711448"/>
            <a:ext cx="1220724" cy="830411"/>
            <a:chOff x="2480310" y="2711448"/>
            <a:chExt cx="1220724" cy="830411"/>
          </a:xfrm>
        </p:grpSpPr>
        <p:sp>
          <p:nvSpPr>
            <p:cNvPr id="11" name="Arrow: Down 10">
              <a:extLst>
                <a:ext uri="{FF2B5EF4-FFF2-40B4-BE49-F238E27FC236}">
                  <a16:creationId xmlns:a16="http://schemas.microsoft.com/office/drawing/2014/main" id="{802F4DD4-C755-8EEB-F80D-F712D905CC5D}"/>
                </a:ext>
              </a:extLst>
            </p:cNvPr>
            <p:cNvSpPr/>
            <p:nvPr/>
          </p:nvSpPr>
          <p:spPr>
            <a:xfrm>
              <a:off x="2480310" y="2711448"/>
              <a:ext cx="418338" cy="812749"/>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FF8957EC-59B4-CE10-C311-6FC925737143}"/>
                </a:ext>
              </a:extLst>
            </p:cNvPr>
            <p:cNvSpPr/>
            <p:nvPr/>
          </p:nvSpPr>
          <p:spPr>
            <a:xfrm>
              <a:off x="2897505" y="2720592"/>
              <a:ext cx="418338" cy="812749"/>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3823AA23-993D-9B11-7448-95007F3B7080}"/>
                </a:ext>
              </a:extLst>
            </p:cNvPr>
            <p:cNvSpPr/>
            <p:nvPr/>
          </p:nvSpPr>
          <p:spPr>
            <a:xfrm>
              <a:off x="3282696" y="2729110"/>
              <a:ext cx="418338" cy="812749"/>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77E7736-04A8-5EA4-F2DB-6196060B4A32}"/>
                </a:ext>
              </a:extLst>
            </p:cNvPr>
            <p:cNvSpPr/>
            <p:nvPr/>
          </p:nvSpPr>
          <p:spPr>
            <a:xfrm>
              <a:off x="2679192" y="2729110"/>
              <a:ext cx="908685" cy="3137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48A0A131-9688-4C84-B4DE-3FF8CC0629DF}"/>
              </a:ext>
            </a:extLst>
          </p:cNvPr>
          <p:cNvSpPr txBox="1"/>
          <p:nvPr/>
        </p:nvSpPr>
        <p:spPr>
          <a:xfrm>
            <a:off x="2578608" y="2779776"/>
            <a:ext cx="1131570" cy="230832"/>
          </a:xfrm>
          <a:prstGeom prst="rect">
            <a:avLst/>
          </a:prstGeom>
          <a:noFill/>
        </p:spPr>
        <p:txBody>
          <a:bodyPr wrap="square" rtlCol="0">
            <a:spAutoFit/>
          </a:bodyPr>
          <a:lstStyle/>
          <a:p>
            <a:r>
              <a:rPr lang="en-US" sz="900" b="1" dirty="0"/>
              <a:t>Committee Heads</a:t>
            </a:r>
          </a:p>
        </p:txBody>
      </p:sp>
      <p:sp>
        <p:nvSpPr>
          <p:cNvPr id="20" name="TextBox 19">
            <a:extLst>
              <a:ext uri="{FF2B5EF4-FFF2-40B4-BE49-F238E27FC236}">
                <a16:creationId xmlns:a16="http://schemas.microsoft.com/office/drawing/2014/main" id="{791F403B-6824-2157-3AF6-23D8DBE2EB8A}"/>
              </a:ext>
            </a:extLst>
          </p:cNvPr>
          <p:cNvSpPr txBox="1"/>
          <p:nvPr/>
        </p:nvSpPr>
        <p:spPr>
          <a:xfrm>
            <a:off x="2632329" y="4019827"/>
            <a:ext cx="896112" cy="430887"/>
          </a:xfrm>
          <a:prstGeom prst="rect">
            <a:avLst/>
          </a:prstGeom>
          <a:noFill/>
        </p:spPr>
        <p:txBody>
          <a:bodyPr wrap="square" rtlCol="0">
            <a:spAutoFit/>
          </a:bodyPr>
          <a:lstStyle/>
          <a:p>
            <a:pPr algn="ctr"/>
            <a:r>
              <a:rPr lang="en-US" sz="1100" b="1" dirty="0">
                <a:latin typeface="Arial" panose="020B0604020202020204" pitchFamily="34" charset="0"/>
                <a:cs typeface="Arial" panose="020B0604020202020204" pitchFamily="34" charset="0"/>
              </a:rPr>
              <a:t>General</a:t>
            </a:r>
          </a:p>
          <a:p>
            <a:pPr algn="ctr"/>
            <a:r>
              <a:rPr lang="en-US" sz="1100" b="1" dirty="0">
                <a:latin typeface="Arial" panose="020B0604020202020204" pitchFamily="34" charset="0"/>
                <a:cs typeface="Arial" panose="020B0604020202020204" pitchFamily="34" charset="0"/>
              </a:rPr>
              <a:t>Assembly</a:t>
            </a:r>
          </a:p>
        </p:txBody>
      </p:sp>
      <p:sp>
        <p:nvSpPr>
          <p:cNvPr id="3" name="Rectangle 2">
            <a:extLst>
              <a:ext uri="{FF2B5EF4-FFF2-40B4-BE49-F238E27FC236}">
                <a16:creationId xmlns:a16="http://schemas.microsoft.com/office/drawing/2014/main" id="{E201ADD3-D61D-52B9-10C5-2B973E46AD95}"/>
              </a:ext>
            </a:extLst>
          </p:cNvPr>
          <p:cNvSpPr/>
          <p:nvPr/>
        </p:nvSpPr>
        <p:spPr>
          <a:xfrm>
            <a:off x="4003366" y="2329790"/>
            <a:ext cx="726368" cy="472764"/>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58F00FC-3473-744D-DD80-F6803CEC3F5B}"/>
              </a:ext>
            </a:extLst>
          </p:cNvPr>
          <p:cNvSpPr/>
          <p:nvPr/>
        </p:nvSpPr>
        <p:spPr>
          <a:xfrm>
            <a:off x="4003365" y="2865299"/>
            <a:ext cx="1656655" cy="456635"/>
          </a:xfrm>
          <a:prstGeom prst="rect">
            <a:avLst/>
          </a:prstGeom>
          <a:noFill/>
          <a:ln w="254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449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20FBBF93-3B0C-7062-2B3C-89911EE48626}"/>
              </a:ext>
            </a:extLst>
          </p:cNvPr>
          <p:cNvSpPr txBox="1"/>
          <p:nvPr/>
        </p:nvSpPr>
        <p:spPr>
          <a:xfrm>
            <a:off x="3118104" y="2019946"/>
            <a:ext cx="5669280" cy="2349361"/>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Ephesians 1</a:t>
            </a:r>
          </a:p>
          <a:p>
            <a:pPr algn="just"/>
            <a:r>
              <a:rPr lang="en-US" sz="2400" b="1" i="0" baseline="30000" dirty="0">
                <a:solidFill>
                  <a:schemeClr val="bg1"/>
                </a:solidFill>
                <a:effectLst/>
                <a:latin typeface="Bell MT" panose="02020503060305020303" pitchFamily="18" charset="0"/>
              </a:rPr>
              <a:t>22 </a:t>
            </a:r>
            <a:r>
              <a:rPr lang="en-US" sz="2400" b="0" i="0" dirty="0">
                <a:solidFill>
                  <a:schemeClr val="bg1"/>
                </a:solidFill>
                <a:effectLst/>
                <a:latin typeface="Bell MT" panose="02020503060305020303" pitchFamily="18" charset="0"/>
              </a:rPr>
              <a:t>And hath put all things under his feet, and gave him to be the head over all things to the church,</a:t>
            </a:r>
          </a:p>
          <a:p>
            <a:pPr algn="just"/>
            <a:r>
              <a:rPr lang="en-US" sz="2400" b="1" i="0" baseline="30000" dirty="0">
                <a:solidFill>
                  <a:schemeClr val="bg1"/>
                </a:solidFill>
                <a:effectLst/>
                <a:latin typeface="Bell MT" panose="02020503060305020303" pitchFamily="18" charset="0"/>
              </a:rPr>
              <a:t>23 </a:t>
            </a:r>
            <a:r>
              <a:rPr lang="en-US" sz="2400" b="0" i="0" dirty="0">
                <a:solidFill>
                  <a:schemeClr val="bg1"/>
                </a:solidFill>
                <a:effectLst/>
                <a:latin typeface="Bell MT" panose="02020503060305020303" pitchFamily="18" charset="0"/>
              </a:rPr>
              <a:t>Which is his body, the fulness of him that </a:t>
            </a:r>
            <a:r>
              <a:rPr lang="en-US" sz="2400" b="0" i="0" dirty="0" err="1">
                <a:solidFill>
                  <a:schemeClr val="bg1"/>
                </a:solidFill>
                <a:effectLst/>
                <a:latin typeface="Bell MT" panose="02020503060305020303" pitchFamily="18" charset="0"/>
              </a:rPr>
              <a:t>filleth</a:t>
            </a:r>
            <a:r>
              <a:rPr lang="en-US" sz="2400" b="0" i="0" dirty="0">
                <a:solidFill>
                  <a:schemeClr val="bg1"/>
                </a:solidFill>
                <a:effectLst/>
                <a:latin typeface="Bell MT" panose="02020503060305020303" pitchFamily="18" charset="0"/>
              </a:rPr>
              <a:t> all in all.</a:t>
            </a:r>
          </a:p>
        </p:txBody>
      </p:sp>
      <p:pic>
        <p:nvPicPr>
          <p:cNvPr id="5" name="Picture 4">
            <a:extLst>
              <a:ext uri="{FF2B5EF4-FFF2-40B4-BE49-F238E27FC236}">
                <a16:creationId xmlns:a16="http://schemas.microsoft.com/office/drawing/2014/main" id="{A4CC0A1A-7A6B-E820-AB23-2423E2AEC6EB}"/>
              </a:ext>
            </a:extLst>
          </p:cNvPr>
          <p:cNvPicPr>
            <a:picLocks noChangeAspect="1"/>
          </p:cNvPicPr>
          <p:nvPr/>
        </p:nvPicPr>
        <p:blipFill rotWithShape="1">
          <a:blip r:embed="rId2"/>
          <a:srcRect t="3918" r="55867" b="2585"/>
          <a:stretch/>
        </p:blipFill>
        <p:spPr>
          <a:xfrm>
            <a:off x="192024" y="920496"/>
            <a:ext cx="2569464" cy="5443383"/>
          </a:xfrm>
          <a:prstGeom prst="rect">
            <a:avLst/>
          </a:prstGeom>
        </p:spPr>
      </p:pic>
      <p:sp>
        <p:nvSpPr>
          <p:cNvPr id="2" name="TextBox 1">
            <a:extLst>
              <a:ext uri="{FF2B5EF4-FFF2-40B4-BE49-F238E27FC236}">
                <a16:creationId xmlns:a16="http://schemas.microsoft.com/office/drawing/2014/main" id="{4CC7F98E-A104-124B-9D78-82EF121C53F0}"/>
              </a:ext>
            </a:extLst>
          </p:cNvPr>
          <p:cNvSpPr txBox="1"/>
          <p:nvPr/>
        </p:nvSpPr>
        <p:spPr>
          <a:xfrm>
            <a:off x="3118104" y="1097280"/>
            <a:ext cx="5148072" cy="584775"/>
          </a:xfrm>
          <a:prstGeom prst="rect">
            <a:avLst/>
          </a:prstGeom>
          <a:noFill/>
        </p:spPr>
        <p:txBody>
          <a:bodyPr wrap="square" rtlCol="0">
            <a:spAutoFit/>
          </a:bodyPr>
          <a:lstStyle/>
          <a:p>
            <a:pPr algn="ctr"/>
            <a:r>
              <a:rPr lang="en-US" sz="3200" dirty="0">
                <a:solidFill>
                  <a:schemeClr val="bg1"/>
                </a:solidFill>
              </a:rPr>
              <a:t>The Headship Of Christ</a:t>
            </a:r>
          </a:p>
        </p:txBody>
      </p:sp>
      <p:cxnSp>
        <p:nvCxnSpPr>
          <p:cNvPr id="7" name="Straight Connector 6">
            <a:extLst>
              <a:ext uri="{FF2B5EF4-FFF2-40B4-BE49-F238E27FC236}">
                <a16:creationId xmlns:a16="http://schemas.microsoft.com/office/drawing/2014/main" id="{0147A059-2B76-211F-5E15-2DC7F2EE5BC2}"/>
              </a:ext>
            </a:extLst>
          </p:cNvPr>
          <p:cNvCxnSpPr/>
          <p:nvPr/>
        </p:nvCxnSpPr>
        <p:spPr>
          <a:xfrm>
            <a:off x="685800" y="1792224"/>
            <a:ext cx="720547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AF69E27-A3EC-BB57-FD12-C30496775EE6}"/>
              </a:ext>
            </a:extLst>
          </p:cNvPr>
          <p:cNvCxnSpPr/>
          <p:nvPr/>
        </p:nvCxnSpPr>
        <p:spPr>
          <a:xfrm>
            <a:off x="691896" y="984504"/>
            <a:ext cx="720547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61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20FBBF93-3B0C-7062-2B3C-89911EE48626}"/>
              </a:ext>
            </a:extLst>
          </p:cNvPr>
          <p:cNvSpPr txBox="1"/>
          <p:nvPr/>
        </p:nvSpPr>
        <p:spPr>
          <a:xfrm>
            <a:off x="3017520" y="1910218"/>
            <a:ext cx="5669280" cy="382668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Ephesians 4</a:t>
            </a:r>
          </a:p>
          <a:p>
            <a:pPr marR="0" algn="just" rtl="0"/>
            <a:r>
              <a:rPr lang="en-US" sz="2400" b="1" baseline="30000" dirty="0">
                <a:solidFill>
                  <a:schemeClr val="bg1"/>
                </a:solidFill>
                <a:latin typeface="Bell MT" panose="02020503060305020303" pitchFamily="18" charset="0"/>
              </a:rPr>
              <a:t>15</a:t>
            </a:r>
            <a:r>
              <a:rPr lang="en-US" sz="2400" b="1" i="0" baseline="30000" dirty="0">
                <a:solidFill>
                  <a:schemeClr val="bg1"/>
                </a:solidFill>
                <a:effectLst/>
                <a:latin typeface="Bell MT" panose="02020503060305020303" pitchFamily="18" charset="0"/>
              </a:rPr>
              <a:t> </a:t>
            </a:r>
            <a:r>
              <a:rPr lang="en-US" sz="1800" b="0" i="0" u="none" strike="noStrike" baseline="0" dirty="0">
                <a:solidFill>
                  <a:schemeClr val="bg1"/>
                </a:solidFill>
                <a:latin typeface="Verdana" panose="020B0604030504040204" pitchFamily="34" charset="0"/>
              </a:rPr>
              <a:t> </a:t>
            </a:r>
            <a:r>
              <a:rPr lang="en-US" sz="2400" b="0" i="0" u="none" strike="noStrike" baseline="0" dirty="0">
                <a:solidFill>
                  <a:schemeClr val="bg1"/>
                </a:solidFill>
                <a:latin typeface="Bell MT" panose="02020503060305020303" pitchFamily="18" charset="0"/>
              </a:rPr>
              <a:t>But speaking the truth in love, may grow up into him in all things, which is the head, </a:t>
            </a:r>
            <a:r>
              <a:rPr lang="en-US" sz="2400" b="0" i="1" u="none" strike="noStrike" baseline="0" dirty="0">
                <a:solidFill>
                  <a:schemeClr val="bg1"/>
                </a:solidFill>
                <a:latin typeface="Bell MT" panose="02020503060305020303" pitchFamily="18" charset="0"/>
              </a:rPr>
              <a:t>even</a:t>
            </a:r>
            <a:r>
              <a:rPr lang="en-US" sz="2400" b="0" i="0" u="none" strike="noStrike" baseline="0" dirty="0">
                <a:solidFill>
                  <a:schemeClr val="bg1"/>
                </a:solidFill>
                <a:latin typeface="Bell MT" panose="02020503060305020303" pitchFamily="18" charset="0"/>
              </a:rPr>
              <a:t> Christ: </a:t>
            </a:r>
          </a:p>
          <a:p>
            <a:pPr marR="0" algn="just" rtl="0"/>
            <a:r>
              <a:rPr lang="en-US" sz="2400" b="1" baseline="30000" dirty="0">
                <a:solidFill>
                  <a:schemeClr val="bg1"/>
                </a:solidFill>
                <a:latin typeface="Bell MT" panose="02020503060305020303" pitchFamily="18" charset="0"/>
              </a:rPr>
              <a:t>16</a:t>
            </a:r>
            <a:r>
              <a:rPr lang="en-US" sz="2400" b="0" i="0" u="none" strike="noStrike" baseline="0" dirty="0">
                <a:solidFill>
                  <a:schemeClr val="bg1"/>
                </a:solidFill>
                <a:latin typeface="Bell MT" panose="02020503060305020303" pitchFamily="18" charset="0"/>
              </a:rPr>
              <a:t> From whom the whole body fitly joined together and compacted by that which every joint </a:t>
            </a:r>
            <a:r>
              <a:rPr lang="en-US" sz="2400" b="0" i="0" u="none" strike="noStrike" baseline="0" dirty="0" err="1">
                <a:solidFill>
                  <a:schemeClr val="bg1"/>
                </a:solidFill>
                <a:latin typeface="Bell MT" panose="02020503060305020303" pitchFamily="18" charset="0"/>
              </a:rPr>
              <a:t>supplieth</a:t>
            </a:r>
            <a:r>
              <a:rPr lang="en-US" sz="2400" b="0" i="0" u="none" strike="noStrike" baseline="0" dirty="0">
                <a:solidFill>
                  <a:schemeClr val="bg1"/>
                </a:solidFill>
                <a:latin typeface="Bell MT" panose="02020503060305020303" pitchFamily="18" charset="0"/>
              </a:rPr>
              <a:t>, according to the effectual working in the measure of every part, </a:t>
            </a:r>
            <a:r>
              <a:rPr lang="en-US" sz="2400" b="0" i="0" u="none" strike="noStrike" baseline="0" dirty="0" err="1">
                <a:solidFill>
                  <a:schemeClr val="bg1"/>
                </a:solidFill>
                <a:latin typeface="Bell MT" panose="02020503060305020303" pitchFamily="18" charset="0"/>
              </a:rPr>
              <a:t>maketh</a:t>
            </a:r>
            <a:r>
              <a:rPr lang="en-US" sz="2400" b="0" i="0" u="none" strike="noStrike" baseline="0" dirty="0">
                <a:solidFill>
                  <a:schemeClr val="bg1"/>
                </a:solidFill>
                <a:latin typeface="Bell MT" panose="02020503060305020303" pitchFamily="18" charset="0"/>
              </a:rPr>
              <a:t> increase of the body unto the edifying of itself in love. </a:t>
            </a:r>
            <a:endParaRPr lang="en-US" sz="2400" b="0" i="0" dirty="0">
              <a:solidFill>
                <a:schemeClr val="bg1"/>
              </a:solidFill>
              <a:effectLst/>
              <a:latin typeface="Bell MT" panose="02020503060305020303" pitchFamily="18" charset="0"/>
            </a:endParaRPr>
          </a:p>
        </p:txBody>
      </p:sp>
      <p:pic>
        <p:nvPicPr>
          <p:cNvPr id="5" name="Picture 4">
            <a:extLst>
              <a:ext uri="{FF2B5EF4-FFF2-40B4-BE49-F238E27FC236}">
                <a16:creationId xmlns:a16="http://schemas.microsoft.com/office/drawing/2014/main" id="{A4CC0A1A-7A6B-E820-AB23-2423E2AEC6EB}"/>
              </a:ext>
            </a:extLst>
          </p:cNvPr>
          <p:cNvPicPr>
            <a:picLocks noChangeAspect="1"/>
          </p:cNvPicPr>
          <p:nvPr/>
        </p:nvPicPr>
        <p:blipFill rotWithShape="1">
          <a:blip r:embed="rId2"/>
          <a:srcRect t="3918" r="55867" b="2585"/>
          <a:stretch/>
        </p:blipFill>
        <p:spPr>
          <a:xfrm>
            <a:off x="192024" y="920496"/>
            <a:ext cx="2569464" cy="5443383"/>
          </a:xfrm>
          <a:prstGeom prst="rect">
            <a:avLst/>
          </a:prstGeom>
        </p:spPr>
      </p:pic>
      <p:sp>
        <p:nvSpPr>
          <p:cNvPr id="2" name="TextBox 1">
            <a:extLst>
              <a:ext uri="{FF2B5EF4-FFF2-40B4-BE49-F238E27FC236}">
                <a16:creationId xmlns:a16="http://schemas.microsoft.com/office/drawing/2014/main" id="{FF51DD13-423B-0E78-F36C-C50A38B7DA9C}"/>
              </a:ext>
            </a:extLst>
          </p:cNvPr>
          <p:cNvSpPr txBox="1"/>
          <p:nvPr/>
        </p:nvSpPr>
        <p:spPr>
          <a:xfrm>
            <a:off x="3118104" y="1097280"/>
            <a:ext cx="5148072" cy="584775"/>
          </a:xfrm>
          <a:prstGeom prst="rect">
            <a:avLst/>
          </a:prstGeom>
          <a:noFill/>
        </p:spPr>
        <p:txBody>
          <a:bodyPr wrap="square" rtlCol="0">
            <a:spAutoFit/>
          </a:bodyPr>
          <a:lstStyle/>
          <a:p>
            <a:pPr algn="ctr"/>
            <a:r>
              <a:rPr lang="en-US" sz="3200" dirty="0">
                <a:solidFill>
                  <a:schemeClr val="bg1"/>
                </a:solidFill>
              </a:rPr>
              <a:t>The Headship Of Christ</a:t>
            </a:r>
          </a:p>
        </p:txBody>
      </p:sp>
      <p:cxnSp>
        <p:nvCxnSpPr>
          <p:cNvPr id="6" name="Straight Connector 5">
            <a:extLst>
              <a:ext uri="{FF2B5EF4-FFF2-40B4-BE49-F238E27FC236}">
                <a16:creationId xmlns:a16="http://schemas.microsoft.com/office/drawing/2014/main" id="{9E9FA41A-69A5-251D-C21D-251F3AF30D28}"/>
              </a:ext>
            </a:extLst>
          </p:cNvPr>
          <p:cNvCxnSpPr/>
          <p:nvPr/>
        </p:nvCxnSpPr>
        <p:spPr>
          <a:xfrm>
            <a:off x="685800" y="1792224"/>
            <a:ext cx="720547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35341C9-1D00-B046-6B05-6AA761AB774D}"/>
              </a:ext>
            </a:extLst>
          </p:cNvPr>
          <p:cNvCxnSpPr/>
          <p:nvPr/>
        </p:nvCxnSpPr>
        <p:spPr>
          <a:xfrm>
            <a:off x="691896" y="984504"/>
            <a:ext cx="720547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513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400BF86F-ACF0-7DA3-5A9C-C6ACB4226B91}"/>
              </a:ext>
            </a:extLst>
          </p:cNvPr>
          <p:cNvSpPr txBox="1"/>
          <p:nvPr/>
        </p:nvSpPr>
        <p:spPr>
          <a:xfrm>
            <a:off x="3483864" y="1973078"/>
            <a:ext cx="5138928" cy="198002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Colossians 1</a:t>
            </a:r>
          </a:p>
          <a:p>
            <a:pPr algn="just"/>
            <a:r>
              <a:rPr lang="en-US" sz="2400" b="1" i="0" baseline="30000" dirty="0">
                <a:solidFill>
                  <a:schemeClr val="bg1"/>
                </a:solidFill>
                <a:effectLst/>
                <a:latin typeface="Bell MT" panose="02020503060305020303" pitchFamily="18" charset="0"/>
              </a:rPr>
              <a:t>18 </a:t>
            </a:r>
            <a:r>
              <a:rPr lang="en-US" sz="2400" b="0" i="0" dirty="0">
                <a:solidFill>
                  <a:schemeClr val="bg1"/>
                </a:solidFill>
                <a:effectLst/>
                <a:latin typeface="Bell MT" panose="02020503060305020303" pitchFamily="18" charset="0"/>
              </a:rPr>
              <a:t>And he is the head of the body, the church: who is the beginning, the firstborn from the dead; that in all things he might have the preeminence.</a:t>
            </a:r>
          </a:p>
        </p:txBody>
      </p:sp>
      <p:pic>
        <p:nvPicPr>
          <p:cNvPr id="5" name="Picture 4">
            <a:extLst>
              <a:ext uri="{FF2B5EF4-FFF2-40B4-BE49-F238E27FC236}">
                <a16:creationId xmlns:a16="http://schemas.microsoft.com/office/drawing/2014/main" id="{0912E48C-B281-7BA7-6B0B-538017267275}"/>
              </a:ext>
            </a:extLst>
          </p:cNvPr>
          <p:cNvPicPr>
            <a:picLocks noChangeAspect="1"/>
          </p:cNvPicPr>
          <p:nvPr/>
        </p:nvPicPr>
        <p:blipFill rotWithShape="1">
          <a:blip r:embed="rId2"/>
          <a:srcRect t="3918" r="55867" b="2585"/>
          <a:stretch/>
        </p:blipFill>
        <p:spPr>
          <a:xfrm>
            <a:off x="192024" y="920496"/>
            <a:ext cx="2569464" cy="5443383"/>
          </a:xfrm>
          <a:prstGeom prst="rect">
            <a:avLst/>
          </a:prstGeom>
        </p:spPr>
      </p:pic>
      <p:sp>
        <p:nvSpPr>
          <p:cNvPr id="2" name="TextBox 1">
            <a:extLst>
              <a:ext uri="{FF2B5EF4-FFF2-40B4-BE49-F238E27FC236}">
                <a16:creationId xmlns:a16="http://schemas.microsoft.com/office/drawing/2014/main" id="{C5237AA9-CC57-9A18-A51A-9D8ACD20FFFB}"/>
              </a:ext>
            </a:extLst>
          </p:cNvPr>
          <p:cNvSpPr txBox="1"/>
          <p:nvPr/>
        </p:nvSpPr>
        <p:spPr>
          <a:xfrm>
            <a:off x="3118104" y="1097280"/>
            <a:ext cx="5148072" cy="584775"/>
          </a:xfrm>
          <a:prstGeom prst="rect">
            <a:avLst/>
          </a:prstGeom>
          <a:noFill/>
        </p:spPr>
        <p:txBody>
          <a:bodyPr wrap="square" rtlCol="0">
            <a:spAutoFit/>
          </a:bodyPr>
          <a:lstStyle/>
          <a:p>
            <a:pPr algn="ctr"/>
            <a:r>
              <a:rPr lang="en-US" sz="3200" dirty="0">
                <a:solidFill>
                  <a:schemeClr val="bg1"/>
                </a:solidFill>
              </a:rPr>
              <a:t>The Headship Of Christ</a:t>
            </a:r>
          </a:p>
        </p:txBody>
      </p:sp>
      <p:cxnSp>
        <p:nvCxnSpPr>
          <p:cNvPr id="6" name="Straight Connector 5">
            <a:extLst>
              <a:ext uri="{FF2B5EF4-FFF2-40B4-BE49-F238E27FC236}">
                <a16:creationId xmlns:a16="http://schemas.microsoft.com/office/drawing/2014/main" id="{60748EB6-4491-DFC3-64C7-2BC3E8966001}"/>
              </a:ext>
            </a:extLst>
          </p:cNvPr>
          <p:cNvCxnSpPr/>
          <p:nvPr/>
        </p:nvCxnSpPr>
        <p:spPr>
          <a:xfrm>
            <a:off x="685800" y="1792224"/>
            <a:ext cx="720547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1B5130F-DC69-426A-021D-E2C416FF3D66}"/>
              </a:ext>
            </a:extLst>
          </p:cNvPr>
          <p:cNvCxnSpPr/>
          <p:nvPr/>
        </p:nvCxnSpPr>
        <p:spPr>
          <a:xfrm>
            <a:off x="691896" y="984504"/>
            <a:ext cx="720547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387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3" name="TextBox 2">
            <a:extLst>
              <a:ext uri="{FF2B5EF4-FFF2-40B4-BE49-F238E27FC236}">
                <a16:creationId xmlns:a16="http://schemas.microsoft.com/office/drawing/2014/main" id="{400BF86F-ACF0-7DA3-5A9C-C6ACB4226B91}"/>
              </a:ext>
            </a:extLst>
          </p:cNvPr>
          <p:cNvSpPr txBox="1"/>
          <p:nvPr/>
        </p:nvSpPr>
        <p:spPr>
          <a:xfrm>
            <a:off x="3483864" y="2064518"/>
            <a:ext cx="5138928" cy="2349361"/>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Colossians 2</a:t>
            </a:r>
          </a:p>
          <a:p>
            <a:pPr algn="just"/>
            <a:r>
              <a:rPr lang="en-US" sz="2400" b="1" baseline="30000" dirty="0">
                <a:solidFill>
                  <a:schemeClr val="bg1"/>
                </a:solidFill>
                <a:latin typeface="Bell MT" panose="02020503060305020303" pitchFamily="18" charset="0"/>
              </a:rPr>
              <a:t>9</a:t>
            </a:r>
            <a:r>
              <a:rPr lang="en-US" sz="2400" b="1" i="0" baseline="30000" dirty="0">
                <a:solidFill>
                  <a:schemeClr val="bg1"/>
                </a:solidFill>
                <a:effectLst/>
                <a:latin typeface="Bell MT" panose="02020503060305020303" pitchFamily="18" charset="0"/>
              </a:rPr>
              <a:t> </a:t>
            </a:r>
            <a:r>
              <a:rPr lang="en-US" sz="2400" b="0" i="0" dirty="0">
                <a:solidFill>
                  <a:schemeClr val="bg1"/>
                </a:solidFill>
                <a:effectLst/>
                <a:latin typeface="Bell MT" panose="02020503060305020303" pitchFamily="18" charset="0"/>
              </a:rPr>
              <a:t>For in him dwelleth all the fulness of the Godhead bodily.</a:t>
            </a:r>
          </a:p>
          <a:p>
            <a:pPr algn="just"/>
            <a:r>
              <a:rPr lang="en-US" sz="2400" b="1" i="0" baseline="30000" dirty="0">
                <a:solidFill>
                  <a:schemeClr val="bg1"/>
                </a:solidFill>
                <a:effectLst/>
                <a:latin typeface="Bell MT" panose="02020503060305020303" pitchFamily="18" charset="0"/>
              </a:rPr>
              <a:t>10 </a:t>
            </a:r>
            <a:r>
              <a:rPr lang="en-US" sz="2400" b="0" i="0" dirty="0">
                <a:solidFill>
                  <a:schemeClr val="bg1"/>
                </a:solidFill>
                <a:effectLst/>
                <a:latin typeface="Bell MT" panose="02020503060305020303" pitchFamily="18" charset="0"/>
              </a:rPr>
              <a:t>And ye are complete in him, which is the head of all principality and power:</a:t>
            </a:r>
          </a:p>
          <a:p>
            <a:pPr algn="just"/>
            <a:endParaRPr lang="en-US" sz="2400" b="0" i="0" dirty="0">
              <a:solidFill>
                <a:schemeClr val="bg1"/>
              </a:solidFill>
              <a:effectLst/>
              <a:latin typeface="Bell MT" panose="02020503060305020303" pitchFamily="18" charset="0"/>
            </a:endParaRPr>
          </a:p>
        </p:txBody>
      </p:sp>
      <p:pic>
        <p:nvPicPr>
          <p:cNvPr id="5" name="Picture 4">
            <a:extLst>
              <a:ext uri="{FF2B5EF4-FFF2-40B4-BE49-F238E27FC236}">
                <a16:creationId xmlns:a16="http://schemas.microsoft.com/office/drawing/2014/main" id="{0912E48C-B281-7BA7-6B0B-538017267275}"/>
              </a:ext>
            </a:extLst>
          </p:cNvPr>
          <p:cNvPicPr>
            <a:picLocks noChangeAspect="1"/>
          </p:cNvPicPr>
          <p:nvPr/>
        </p:nvPicPr>
        <p:blipFill rotWithShape="1">
          <a:blip r:embed="rId2"/>
          <a:srcRect t="3918" r="55867" b="2585"/>
          <a:stretch/>
        </p:blipFill>
        <p:spPr>
          <a:xfrm>
            <a:off x="192024" y="920496"/>
            <a:ext cx="2569464" cy="5443383"/>
          </a:xfrm>
          <a:prstGeom prst="rect">
            <a:avLst/>
          </a:prstGeom>
        </p:spPr>
      </p:pic>
      <p:sp>
        <p:nvSpPr>
          <p:cNvPr id="2" name="TextBox 1">
            <a:extLst>
              <a:ext uri="{FF2B5EF4-FFF2-40B4-BE49-F238E27FC236}">
                <a16:creationId xmlns:a16="http://schemas.microsoft.com/office/drawing/2014/main" id="{802F8211-9DEE-59A5-65DB-3C45CC4358E3}"/>
              </a:ext>
            </a:extLst>
          </p:cNvPr>
          <p:cNvSpPr txBox="1"/>
          <p:nvPr/>
        </p:nvSpPr>
        <p:spPr>
          <a:xfrm>
            <a:off x="3118104" y="1097280"/>
            <a:ext cx="5148072" cy="584775"/>
          </a:xfrm>
          <a:prstGeom prst="rect">
            <a:avLst/>
          </a:prstGeom>
          <a:noFill/>
        </p:spPr>
        <p:txBody>
          <a:bodyPr wrap="square" rtlCol="0">
            <a:spAutoFit/>
          </a:bodyPr>
          <a:lstStyle/>
          <a:p>
            <a:pPr algn="ctr"/>
            <a:r>
              <a:rPr lang="en-US" sz="3200" dirty="0">
                <a:solidFill>
                  <a:schemeClr val="bg1"/>
                </a:solidFill>
              </a:rPr>
              <a:t>The Headship Of Christ</a:t>
            </a:r>
          </a:p>
        </p:txBody>
      </p:sp>
      <p:cxnSp>
        <p:nvCxnSpPr>
          <p:cNvPr id="6" name="Straight Connector 5">
            <a:extLst>
              <a:ext uri="{FF2B5EF4-FFF2-40B4-BE49-F238E27FC236}">
                <a16:creationId xmlns:a16="http://schemas.microsoft.com/office/drawing/2014/main" id="{F2F17676-58D4-40E5-7412-C158B0F87664}"/>
              </a:ext>
            </a:extLst>
          </p:cNvPr>
          <p:cNvCxnSpPr/>
          <p:nvPr/>
        </p:nvCxnSpPr>
        <p:spPr>
          <a:xfrm>
            <a:off x="685800" y="1792224"/>
            <a:ext cx="720547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66A5FF7-0F96-8B95-1094-BE5074D1A996}"/>
              </a:ext>
            </a:extLst>
          </p:cNvPr>
          <p:cNvCxnSpPr/>
          <p:nvPr/>
        </p:nvCxnSpPr>
        <p:spPr>
          <a:xfrm>
            <a:off x="691896" y="984504"/>
            <a:ext cx="720547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790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2" name="TextBox 1">
            <a:extLst>
              <a:ext uri="{FF2B5EF4-FFF2-40B4-BE49-F238E27FC236}">
                <a16:creationId xmlns:a16="http://schemas.microsoft.com/office/drawing/2014/main" id="{2673E73A-6AC6-9E00-B0F5-97B164F7A2D7}"/>
              </a:ext>
            </a:extLst>
          </p:cNvPr>
          <p:cNvSpPr txBox="1"/>
          <p:nvPr/>
        </p:nvSpPr>
        <p:spPr>
          <a:xfrm>
            <a:off x="2523744" y="1152144"/>
            <a:ext cx="4142232" cy="707886"/>
          </a:xfrm>
          <a:prstGeom prst="rect">
            <a:avLst/>
          </a:prstGeom>
          <a:noFill/>
        </p:spPr>
        <p:txBody>
          <a:bodyPr wrap="square" rtlCol="0">
            <a:spAutoFit/>
          </a:bodyPr>
          <a:lstStyle/>
          <a:p>
            <a:pPr algn="ctr"/>
            <a:r>
              <a:rPr lang="en-US" sz="4000" i="1" dirty="0">
                <a:solidFill>
                  <a:schemeClr val="bg1"/>
                </a:solidFill>
                <a:latin typeface="Arial" panose="020B0604020202020204" pitchFamily="34" charset="0"/>
                <a:cs typeface="Arial" panose="020B0604020202020204" pitchFamily="34" charset="0"/>
              </a:rPr>
              <a:t>Submission…</a:t>
            </a:r>
          </a:p>
        </p:txBody>
      </p:sp>
      <p:pic>
        <p:nvPicPr>
          <p:cNvPr id="4098" name="Picture 2" descr="Submission Only Jiu Jitsu (@submissiononly) • Instagram photos and videos">
            <a:extLst>
              <a:ext uri="{FF2B5EF4-FFF2-40B4-BE49-F238E27FC236}">
                <a16:creationId xmlns:a16="http://schemas.microsoft.com/office/drawing/2014/main" id="{591D236E-29C3-30E6-E08A-413C1963C0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2029" y="1883663"/>
            <a:ext cx="4100081" cy="4100081"/>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644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5" name="TextBox 4">
            <a:extLst>
              <a:ext uri="{FF2B5EF4-FFF2-40B4-BE49-F238E27FC236}">
                <a16:creationId xmlns:a16="http://schemas.microsoft.com/office/drawing/2014/main" id="{E2C2BAB6-58A7-9DB2-BDCE-81492720AF61}"/>
              </a:ext>
            </a:extLst>
          </p:cNvPr>
          <p:cNvSpPr txBox="1"/>
          <p:nvPr/>
        </p:nvSpPr>
        <p:spPr>
          <a:xfrm>
            <a:off x="429768" y="2036650"/>
            <a:ext cx="8229600" cy="198002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1 Peter 2</a:t>
            </a:r>
          </a:p>
          <a:p>
            <a:pPr algn="just"/>
            <a:r>
              <a:rPr lang="en-US" sz="2400" b="1" i="0" baseline="30000" dirty="0">
                <a:solidFill>
                  <a:schemeClr val="bg1"/>
                </a:solidFill>
                <a:effectLst/>
                <a:latin typeface="Bell MT" panose="02020503060305020303" pitchFamily="18" charset="0"/>
              </a:rPr>
              <a:t>13 </a:t>
            </a:r>
            <a:r>
              <a:rPr lang="en-US" sz="2400" b="0" i="0" dirty="0">
                <a:solidFill>
                  <a:schemeClr val="bg1"/>
                </a:solidFill>
                <a:effectLst/>
                <a:latin typeface="Bell MT" panose="02020503060305020303" pitchFamily="18" charset="0"/>
              </a:rPr>
              <a:t>Submit yourselves to every ordinance of man for the Lord's sake: whether it be to the king, as supreme;</a:t>
            </a:r>
          </a:p>
          <a:p>
            <a:pPr algn="just"/>
            <a:r>
              <a:rPr lang="en-US" sz="2400" b="1" i="0" baseline="30000" dirty="0">
                <a:solidFill>
                  <a:schemeClr val="bg1"/>
                </a:solidFill>
                <a:effectLst/>
                <a:latin typeface="Bell MT" panose="02020503060305020303" pitchFamily="18" charset="0"/>
              </a:rPr>
              <a:t>14 </a:t>
            </a:r>
            <a:r>
              <a:rPr lang="en-US" sz="2400" b="0" i="0" dirty="0">
                <a:solidFill>
                  <a:schemeClr val="bg1"/>
                </a:solidFill>
                <a:effectLst/>
                <a:latin typeface="Bell MT" panose="02020503060305020303" pitchFamily="18" charset="0"/>
              </a:rPr>
              <a:t>Or unto governors, as unto them that are sent by him for the punishment of evildoers, and for the praise of them that do well.</a:t>
            </a:r>
          </a:p>
        </p:txBody>
      </p:sp>
      <p:pic>
        <p:nvPicPr>
          <p:cNvPr id="7" name="Picture 6">
            <a:extLst>
              <a:ext uri="{FF2B5EF4-FFF2-40B4-BE49-F238E27FC236}">
                <a16:creationId xmlns:a16="http://schemas.microsoft.com/office/drawing/2014/main" id="{4FCB00A3-0F6C-B989-EF30-2B38D89297FD}"/>
              </a:ext>
            </a:extLst>
          </p:cNvPr>
          <p:cNvPicPr>
            <a:picLocks noChangeAspect="1"/>
          </p:cNvPicPr>
          <p:nvPr/>
        </p:nvPicPr>
        <p:blipFill>
          <a:blip r:embed="rId2"/>
          <a:stretch>
            <a:fillRect/>
          </a:stretch>
        </p:blipFill>
        <p:spPr>
          <a:xfrm>
            <a:off x="5497768" y="4190413"/>
            <a:ext cx="3243895" cy="2146378"/>
          </a:xfrm>
          <a:prstGeom prst="rect">
            <a:avLst/>
          </a:prstGeom>
          <a:effectLst>
            <a:softEdge rad="127000"/>
          </a:effectLst>
        </p:spPr>
      </p:pic>
      <p:sp>
        <p:nvSpPr>
          <p:cNvPr id="3" name="TextBox 2">
            <a:extLst>
              <a:ext uri="{FF2B5EF4-FFF2-40B4-BE49-F238E27FC236}">
                <a16:creationId xmlns:a16="http://schemas.microsoft.com/office/drawing/2014/main" id="{93504FDD-01C2-1BEF-4350-42EE8DDD2613}"/>
              </a:ext>
            </a:extLst>
          </p:cNvPr>
          <p:cNvSpPr txBox="1"/>
          <p:nvPr/>
        </p:nvSpPr>
        <p:spPr>
          <a:xfrm>
            <a:off x="426720" y="1127080"/>
            <a:ext cx="4142232" cy="707886"/>
          </a:xfrm>
          <a:prstGeom prst="rect">
            <a:avLst/>
          </a:prstGeom>
          <a:noFill/>
        </p:spPr>
        <p:txBody>
          <a:bodyPr wrap="square" rtlCol="0">
            <a:spAutoFit/>
          </a:bodyPr>
          <a:lstStyle/>
          <a:p>
            <a:r>
              <a:rPr lang="en-US" sz="4000" i="1" dirty="0">
                <a:solidFill>
                  <a:schemeClr val="bg1"/>
                </a:solidFill>
                <a:latin typeface="Arial" panose="020B0604020202020204" pitchFamily="34" charset="0"/>
                <a:cs typeface="Arial" panose="020B0604020202020204" pitchFamily="34" charset="0"/>
              </a:rPr>
              <a:t>Submission…</a:t>
            </a:r>
          </a:p>
        </p:txBody>
      </p:sp>
    </p:spTree>
    <p:extLst>
      <p:ext uri="{BB962C8B-B14F-4D97-AF65-F5344CB8AC3E}">
        <p14:creationId xmlns:p14="http://schemas.microsoft.com/office/powerpoint/2010/main" val="2456695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6" name="TextBox 5">
            <a:extLst>
              <a:ext uri="{FF2B5EF4-FFF2-40B4-BE49-F238E27FC236}">
                <a16:creationId xmlns:a16="http://schemas.microsoft.com/office/drawing/2014/main" id="{6BB15830-42C1-2B32-CF3F-9D7CFFA93781}"/>
              </a:ext>
            </a:extLst>
          </p:cNvPr>
          <p:cNvSpPr txBox="1"/>
          <p:nvPr/>
        </p:nvSpPr>
        <p:spPr>
          <a:xfrm>
            <a:off x="429768" y="2018359"/>
            <a:ext cx="8110728" cy="1241365"/>
          </a:xfrm>
          <a:prstGeom prst="rect">
            <a:avLst/>
          </a:prstGeom>
          <a:noFill/>
        </p:spPr>
        <p:txBody>
          <a:bodyPr wrap="square">
            <a:spAutoFit/>
          </a:bodyPr>
          <a:lstStyle/>
          <a:p>
            <a:r>
              <a:rPr lang="en-US" sz="4000" b="1" i="0" baseline="30000" dirty="0">
                <a:solidFill>
                  <a:schemeClr val="bg1"/>
                </a:solidFill>
                <a:effectLst/>
                <a:latin typeface="Bell MT" panose="02020503060305020303" pitchFamily="18" charset="0"/>
              </a:rPr>
              <a:t>Ephesians 5</a:t>
            </a:r>
          </a:p>
          <a:p>
            <a:pPr algn="just"/>
            <a:r>
              <a:rPr lang="en-US" sz="2400" b="1" i="0" baseline="30000" dirty="0">
                <a:solidFill>
                  <a:schemeClr val="bg1"/>
                </a:solidFill>
                <a:effectLst/>
                <a:latin typeface="Bell MT" panose="02020503060305020303" pitchFamily="18" charset="0"/>
              </a:rPr>
              <a:t>22 </a:t>
            </a:r>
            <a:r>
              <a:rPr lang="en-US" sz="2400" b="0" i="0" dirty="0">
                <a:solidFill>
                  <a:schemeClr val="bg1"/>
                </a:solidFill>
                <a:effectLst/>
                <a:latin typeface="Bell MT" panose="02020503060305020303" pitchFamily="18" charset="0"/>
              </a:rPr>
              <a:t>Wives, submit yourselves unto your own husbands, as unto the Lord.</a:t>
            </a:r>
            <a:endParaRPr lang="en-US" sz="2400" dirty="0">
              <a:solidFill>
                <a:schemeClr val="bg1"/>
              </a:solidFill>
              <a:latin typeface="Bell MT" panose="02020503060305020303" pitchFamily="18" charset="0"/>
            </a:endParaRPr>
          </a:p>
        </p:txBody>
      </p:sp>
      <p:sp>
        <p:nvSpPr>
          <p:cNvPr id="12" name="TextBox 11">
            <a:extLst>
              <a:ext uri="{FF2B5EF4-FFF2-40B4-BE49-F238E27FC236}">
                <a16:creationId xmlns:a16="http://schemas.microsoft.com/office/drawing/2014/main" id="{CABA1899-D9CB-93D8-C935-144DFDC7A985}"/>
              </a:ext>
            </a:extLst>
          </p:cNvPr>
          <p:cNvSpPr txBox="1"/>
          <p:nvPr/>
        </p:nvSpPr>
        <p:spPr>
          <a:xfrm>
            <a:off x="429768" y="3522133"/>
            <a:ext cx="8110728" cy="1241365"/>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Colossians 3</a:t>
            </a:r>
          </a:p>
          <a:p>
            <a:pPr algn="just"/>
            <a:r>
              <a:rPr lang="en-US" sz="2400" b="1" i="0" baseline="30000" dirty="0">
                <a:solidFill>
                  <a:schemeClr val="bg1"/>
                </a:solidFill>
                <a:effectLst/>
                <a:latin typeface="Bell MT" panose="02020503060305020303" pitchFamily="18" charset="0"/>
              </a:rPr>
              <a:t>18 </a:t>
            </a:r>
            <a:r>
              <a:rPr lang="en-US" sz="2400" b="0" i="0" dirty="0">
                <a:solidFill>
                  <a:schemeClr val="bg1"/>
                </a:solidFill>
                <a:effectLst/>
                <a:latin typeface="Bell MT" panose="02020503060305020303" pitchFamily="18" charset="0"/>
              </a:rPr>
              <a:t>Wives, submit yourselves unto your own husbands, as it is fit in the Lord.</a:t>
            </a:r>
            <a:endParaRPr lang="en-US" sz="2400" dirty="0">
              <a:solidFill>
                <a:schemeClr val="bg1"/>
              </a:solidFill>
              <a:latin typeface="Bell MT" panose="02020503060305020303" pitchFamily="18" charset="0"/>
            </a:endParaRPr>
          </a:p>
        </p:txBody>
      </p:sp>
      <p:sp>
        <p:nvSpPr>
          <p:cNvPr id="3" name="TextBox 2">
            <a:extLst>
              <a:ext uri="{FF2B5EF4-FFF2-40B4-BE49-F238E27FC236}">
                <a16:creationId xmlns:a16="http://schemas.microsoft.com/office/drawing/2014/main" id="{9440BD7B-54C5-54BB-5E1D-201F73E0B0DF}"/>
              </a:ext>
            </a:extLst>
          </p:cNvPr>
          <p:cNvSpPr txBox="1"/>
          <p:nvPr/>
        </p:nvSpPr>
        <p:spPr>
          <a:xfrm>
            <a:off x="426720" y="1127080"/>
            <a:ext cx="4142232" cy="707886"/>
          </a:xfrm>
          <a:prstGeom prst="rect">
            <a:avLst/>
          </a:prstGeom>
          <a:noFill/>
        </p:spPr>
        <p:txBody>
          <a:bodyPr wrap="square" rtlCol="0">
            <a:spAutoFit/>
          </a:bodyPr>
          <a:lstStyle/>
          <a:p>
            <a:r>
              <a:rPr lang="en-US" sz="4000" i="1" dirty="0">
                <a:solidFill>
                  <a:schemeClr val="bg1"/>
                </a:solidFill>
                <a:latin typeface="Arial" panose="020B0604020202020204" pitchFamily="34" charset="0"/>
                <a:cs typeface="Arial" panose="020B0604020202020204" pitchFamily="34" charset="0"/>
              </a:rPr>
              <a:t>Submission…</a:t>
            </a:r>
          </a:p>
        </p:txBody>
      </p:sp>
    </p:spTree>
    <p:extLst>
      <p:ext uri="{BB962C8B-B14F-4D97-AF65-F5344CB8AC3E}">
        <p14:creationId xmlns:p14="http://schemas.microsoft.com/office/powerpoint/2010/main" val="4181744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6" name="TextBox 5">
            <a:extLst>
              <a:ext uri="{FF2B5EF4-FFF2-40B4-BE49-F238E27FC236}">
                <a16:creationId xmlns:a16="http://schemas.microsoft.com/office/drawing/2014/main" id="{6BB15830-42C1-2B32-CF3F-9D7CFFA93781}"/>
              </a:ext>
            </a:extLst>
          </p:cNvPr>
          <p:cNvSpPr txBox="1"/>
          <p:nvPr/>
        </p:nvSpPr>
        <p:spPr>
          <a:xfrm>
            <a:off x="429768" y="2018359"/>
            <a:ext cx="8110728" cy="198002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James 5 </a:t>
            </a:r>
          </a:p>
          <a:p>
            <a:pPr algn="just"/>
            <a:r>
              <a:rPr lang="en-US" sz="2400" b="1" i="0" baseline="30000" dirty="0">
                <a:solidFill>
                  <a:schemeClr val="bg1"/>
                </a:solidFill>
                <a:effectLst/>
                <a:latin typeface="Bell MT" panose="02020503060305020303" pitchFamily="18" charset="0"/>
              </a:rPr>
              <a:t>7 </a:t>
            </a:r>
            <a:r>
              <a:rPr lang="en-US" sz="2400" b="0" i="0" dirty="0">
                <a:solidFill>
                  <a:schemeClr val="bg1"/>
                </a:solidFill>
                <a:effectLst/>
                <a:latin typeface="Bell MT" panose="02020503060305020303" pitchFamily="18" charset="0"/>
              </a:rPr>
              <a:t>Submit yourselves therefore to God. Resist the devil, and he will flee from you.</a:t>
            </a:r>
          </a:p>
          <a:p>
            <a:pPr algn="just"/>
            <a:r>
              <a:rPr lang="en-US" sz="2400" b="1" i="0" baseline="30000" dirty="0">
                <a:solidFill>
                  <a:schemeClr val="bg1"/>
                </a:solidFill>
                <a:effectLst/>
                <a:latin typeface="Bell MT" panose="02020503060305020303" pitchFamily="18" charset="0"/>
              </a:rPr>
              <a:t>8 </a:t>
            </a:r>
            <a:r>
              <a:rPr lang="en-US" sz="2400" b="0" i="0" dirty="0">
                <a:solidFill>
                  <a:schemeClr val="bg1"/>
                </a:solidFill>
                <a:effectLst/>
                <a:latin typeface="Bell MT" panose="02020503060305020303" pitchFamily="18" charset="0"/>
              </a:rPr>
              <a:t>Draw nigh to God, and he will draw nigh to you. Cleanse your hands, ye sinners; and purify your hearts, ye double minded.</a:t>
            </a:r>
          </a:p>
        </p:txBody>
      </p:sp>
      <p:sp>
        <p:nvSpPr>
          <p:cNvPr id="3" name="TextBox 2">
            <a:extLst>
              <a:ext uri="{FF2B5EF4-FFF2-40B4-BE49-F238E27FC236}">
                <a16:creationId xmlns:a16="http://schemas.microsoft.com/office/drawing/2014/main" id="{9F4DFA65-1E4D-906F-A45E-ACD73C47698C}"/>
              </a:ext>
            </a:extLst>
          </p:cNvPr>
          <p:cNvSpPr txBox="1"/>
          <p:nvPr/>
        </p:nvSpPr>
        <p:spPr>
          <a:xfrm>
            <a:off x="426720" y="1127080"/>
            <a:ext cx="4142232" cy="707886"/>
          </a:xfrm>
          <a:prstGeom prst="rect">
            <a:avLst/>
          </a:prstGeom>
          <a:noFill/>
        </p:spPr>
        <p:txBody>
          <a:bodyPr wrap="square" rtlCol="0">
            <a:spAutoFit/>
          </a:bodyPr>
          <a:lstStyle/>
          <a:p>
            <a:r>
              <a:rPr lang="en-US" sz="4000" i="1" dirty="0">
                <a:solidFill>
                  <a:schemeClr val="bg1"/>
                </a:solidFill>
                <a:latin typeface="Arial" panose="020B0604020202020204" pitchFamily="34" charset="0"/>
                <a:cs typeface="Arial" panose="020B0604020202020204" pitchFamily="34" charset="0"/>
              </a:rPr>
              <a:t>Submission…</a:t>
            </a:r>
          </a:p>
        </p:txBody>
      </p:sp>
    </p:spTree>
    <p:extLst>
      <p:ext uri="{BB962C8B-B14F-4D97-AF65-F5344CB8AC3E}">
        <p14:creationId xmlns:p14="http://schemas.microsoft.com/office/powerpoint/2010/main" val="26306399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2" name="TextBox 1">
            <a:extLst>
              <a:ext uri="{FF2B5EF4-FFF2-40B4-BE49-F238E27FC236}">
                <a16:creationId xmlns:a16="http://schemas.microsoft.com/office/drawing/2014/main" id="{B918A7D8-0C40-67CC-4FA0-F90E2C24A1D0}"/>
              </a:ext>
            </a:extLst>
          </p:cNvPr>
          <p:cNvSpPr txBox="1"/>
          <p:nvPr/>
        </p:nvSpPr>
        <p:spPr>
          <a:xfrm>
            <a:off x="429768" y="2018359"/>
            <a:ext cx="8110728" cy="872034"/>
          </a:xfrm>
          <a:prstGeom prst="rect">
            <a:avLst/>
          </a:prstGeom>
          <a:noFill/>
        </p:spPr>
        <p:txBody>
          <a:bodyPr wrap="square">
            <a:spAutoFit/>
          </a:bodyPr>
          <a:lstStyle/>
          <a:p>
            <a:r>
              <a:rPr lang="en-US" sz="4000" b="1" i="0" baseline="30000" dirty="0">
                <a:solidFill>
                  <a:schemeClr val="bg1"/>
                </a:solidFill>
                <a:effectLst/>
                <a:latin typeface="Bell MT" panose="02020503060305020303" pitchFamily="18" charset="0"/>
              </a:rPr>
              <a:t>Ephesians 5</a:t>
            </a:r>
          </a:p>
          <a:p>
            <a:pPr algn="just"/>
            <a:r>
              <a:rPr lang="en-US" sz="2400" b="1" i="0" baseline="30000" dirty="0">
                <a:solidFill>
                  <a:schemeClr val="bg1"/>
                </a:solidFill>
                <a:effectLst/>
                <a:latin typeface="Bell MT" panose="02020503060305020303" pitchFamily="18" charset="0"/>
              </a:rPr>
              <a:t>21 </a:t>
            </a:r>
            <a:r>
              <a:rPr lang="en-US" sz="2400" b="0" i="0" dirty="0">
                <a:solidFill>
                  <a:schemeClr val="bg1"/>
                </a:solidFill>
                <a:effectLst/>
                <a:latin typeface="Bell MT" panose="02020503060305020303" pitchFamily="18" charset="0"/>
              </a:rPr>
              <a:t>S</a:t>
            </a:r>
            <a:r>
              <a:rPr lang="en-US" sz="2400" b="0" i="0" u="none" strike="noStrike" baseline="0" dirty="0">
                <a:solidFill>
                  <a:schemeClr val="bg1"/>
                </a:solidFill>
                <a:latin typeface="Bell MT" panose="02020503060305020303" pitchFamily="18" charset="0"/>
              </a:rPr>
              <a:t>ubmitting yourselves one to another in the fear of God. </a:t>
            </a:r>
          </a:p>
        </p:txBody>
      </p:sp>
      <p:sp>
        <p:nvSpPr>
          <p:cNvPr id="5" name="TextBox 4">
            <a:extLst>
              <a:ext uri="{FF2B5EF4-FFF2-40B4-BE49-F238E27FC236}">
                <a16:creationId xmlns:a16="http://schemas.microsoft.com/office/drawing/2014/main" id="{E63EC665-1D87-3F31-A5F4-7A181A9D7E8D}"/>
              </a:ext>
            </a:extLst>
          </p:cNvPr>
          <p:cNvSpPr txBox="1"/>
          <p:nvPr/>
        </p:nvSpPr>
        <p:spPr>
          <a:xfrm>
            <a:off x="426720" y="1127080"/>
            <a:ext cx="4142232" cy="707886"/>
          </a:xfrm>
          <a:prstGeom prst="rect">
            <a:avLst/>
          </a:prstGeom>
          <a:noFill/>
        </p:spPr>
        <p:txBody>
          <a:bodyPr wrap="square" rtlCol="0">
            <a:spAutoFit/>
          </a:bodyPr>
          <a:lstStyle/>
          <a:p>
            <a:r>
              <a:rPr lang="en-US" sz="4000" i="1" dirty="0">
                <a:solidFill>
                  <a:schemeClr val="bg1"/>
                </a:solidFill>
                <a:latin typeface="Arial" panose="020B0604020202020204" pitchFamily="34" charset="0"/>
                <a:cs typeface="Arial" panose="020B0604020202020204" pitchFamily="34" charset="0"/>
              </a:rPr>
              <a:t>Submission…</a:t>
            </a:r>
          </a:p>
        </p:txBody>
      </p:sp>
      <p:sp>
        <p:nvSpPr>
          <p:cNvPr id="11" name="TextBox 10">
            <a:extLst>
              <a:ext uri="{FF2B5EF4-FFF2-40B4-BE49-F238E27FC236}">
                <a16:creationId xmlns:a16="http://schemas.microsoft.com/office/drawing/2014/main" id="{C4499D8B-1944-AB46-5958-A03810FE4A7D}"/>
              </a:ext>
            </a:extLst>
          </p:cNvPr>
          <p:cNvSpPr txBox="1"/>
          <p:nvPr/>
        </p:nvSpPr>
        <p:spPr>
          <a:xfrm>
            <a:off x="429768" y="3248766"/>
            <a:ext cx="8110728" cy="2718693"/>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Philippians 2</a:t>
            </a:r>
          </a:p>
          <a:p>
            <a:pPr marR="0" algn="just" rtl="0"/>
            <a:r>
              <a:rPr lang="en-US" sz="2400" b="1" i="0" baseline="30000" dirty="0">
                <a:solidFill>
                  <a:schemeClr val="bg1"/>
                </a:solidFill>
                <a:effectLst/>
                <a:latin typeface="Bell MT" panose="02020503060305020303" pitchFamily="18" charset="0"/>
              </a:rPr>
              <a:t>1 </a:t>
            </a:r>
            <a:r>
              <a:rPr lang="en-US" sz="2400" b="0" i="0" u="none" strike="noStrike" baseline="0" dirty="0">
                <a:solidFill>
                  <a:schemeClr val="bg1"/>
                </a:solidFill>
                <a:latin typeface="Bell MT" panose="02020503060305020303" pitchFamily="18" charset="0"/>
              </a:rPr>
              <a:t>If </a:t>
            </a:r>
            <a:r>
              <a:rPr lang="en-US" sz="2400" b="0" i="1" u="none" strike="noStrike" baseline="0" dirty="0">
                <a:solidFill>
                  <a:schemeClr val="bg1"/>
                </a:solidFill>
                <a:latin typeface="Bell MT" panose="02020503060305020303" pitchFamily="18" charset="0"/>
              </a:rPr>
              <a:t>there be</a:t>
            </a:r>
            <a:r>
              <a:rPr lang="en-US" sz="2400" b="0" i="0" u="none" strike="noStrike" baseline="0" dirty="0">
                <a:solidFill>
                  <a:schemeClr val="bg1"/>
                </a:solidFill>
                <a:latin typeface="Bell MT" panose="02020503060305020303" pitchFamily="18" charset="0"/>
              </a:rPr>
              <a:t> therefore any consolation in Christ, if any comfort of love, if any fellowship of the Spirit, if any bowels and mercies, </a:t>
            </a:r>
          </a:p>
          <a:p>
            <a:pPr marR="0" algn="just" rtl="0"/>
            <a:r>
              <a:rPr lang="en-US" sz="2400" b="1" baseline="30000" dirty="0">
                <a:solidFill>
                  <a:schemeClr val="bg1"/>
                </a:solidFill>
                <a:latin typeface="Bell MT" panose="02020503060305020303" pitchFamily="18" charset="0"/>
              </a:rPr>
              <a:t>2</a:t>
            </a:r>
            <a:r>
              <a:rPr lang="en-US" sz="2400" b="0" i="0" u="none" strike="noStrike" baseline="0" dirty="0">
                <a:solidFill>
                  <a:schemeClr val="bg1"/>
                </a:solidFill>
                <a:latin typeface="Bell MT" panose="02020503060305020303" pitchFamily="18" charset="0"/>
              </a:rPr>
              <a:t> Fulfil ye my joy, that ye be likeminded, having the same love, </a:t>
            </a:r>
            <a:r>
              <a:rPr lang="en-US" sz="2400" b="0" i="1" u="none" strike="noStrike" baseline="0" dirty="0">
                <a:solidFill>
                  <a:schemeClr val="bg1"/>
                </a:solidFill>
                <a:latin typeface="Bell MT" panose="02020503060305020303" pitchFamily="18" charset="0"/>
              </a:rPr>
              <a:t>being</a:t>
            </a:r>
            <a:r>
              <a:rPr lang="en-US" sz="2400" b="0" i="0" u="none" strike="noStrike" baseline="0" dirty="0">
                <a:solidFill>
                  <a:schemeClr val="bg1"/>
                </a:solidFill>
                <a:latin typeface="Bell MT" panose="02020503060305020303" pitchFamily="18" charset="0"/>
              </a:rPr>
              <a:t> of one accord, of one mind. </a:t>
            </a:r>
          </a:p>
          <a:p>
            <a:pPr marR="0" algn="just" rtl="0"/>
            <a:r>
              <a:rPr lang="en-US" sz="2400" b="1" i="0" baseline="30000" dirty="0">
                <a:solidFill>
                  <a:schemeClr val="bg1"/>
                </a:solidFill>
                <a:effectLst/>
                <a:latin typeface="Bell MT" panose="02020503060305020303" pitchFamily="18" charset="0"/>
              </a:rPr>
              <a:t>3 </a:t>
            </a:r>
            <a:r>
              <a:rPr lang="en-US" sz="2400" b="0" i="1" u="none" strike="noStrike" baseline="0" dirty="0">
                <a:solidFill>
                  <a:schemeClr val="bg1"/>
                </a:solidFill>
                <a:latin typeface="Bell MT" panose="02020503060305020303" pitchFamily="18" charset="0"/>
              </a:rPr>
              <a:t>Let</a:t>
            </a:r>
            <a:r>
              <a:rPr lang="en-US" sz="2400" b="0" i="0" u="none" strike="noStrike" baseline="0" dirty="0">
                <a:solidFill>
                  <a:schemeClr val="bg1"/>
                </a:solidFill>
                <a:latin typeface="Bell MT" panose="02020503060305020303" pitchFamily="18" charset="0"/>
              </a:rPr>
              <a:t> nothing </a:t>
            </a:r>
            <a:r>
              <a:rPr lang="en-US" sz="2400" b="0" i="1" u="none" strike="noStrike" baseline="0" dirty="0">
                <a:solidFill>
                  <a:schemeClr val="bg1"/>
                </a:solidFill>
                <a:latin typeface="Bell MT" panose="02020503060305020303" pitchFamily="18" charset="0"/>
              </a:rPr>
              <a:t>be done</a:t>
            </a:r>
            <a:r>
              <a:rPr lang="en-US" sz="2400" b="0" i="0" u="none" strike="noStrike" baseline="0" dirty="0">
                <a:solidFill>
                  <a:schemeClr val="bg1"/>
                </a:solidFill>
                <a:latin typeface="Bell MT" panose="02020503060305020303" pitchFamily="18" charset="0"/>
              </a:rPr>
              <a:t> through strife or vainglory; but in lowliness of mind let each esteem other better than themselves. </a:t>
            </a:r>
          </a:p>
        </p:txBody>
      </p:sp>
    </p:spTree>
    <p:extLst>
      <p:ext uri="{BB962C8B-B14F-4D97-AF65-F5344CB8AC3E}">
        <p14:creationId xmlns:p14="http://schemas.microsoft.com/office/powerpoint/2010/main" val="22431798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6" name="TextBox 5">
            <a:extLst>
              <a:ext uri="{FF2B5EF4-FFF2-40B4-BE49-F238E27FC236}">
                <a16:creationId xmlns:a16="http://schemas.microsoft.com/office/drawing/2014/main" id="{6BB15830-42C1-2B32-CF3F-9D7CFFA93781}"/>
              </a:ext>
            </a:extLst>
          </p:cNvPr>
          <p:cNvSpPr txBox="1"/>
          <p:nvPr/>
        </p:nvSpPr>
        <p:spPr>
          <a:xfrm>
            <a:off x="713232" y="2018359"/>
            <a:ext cx="7744968" cy="2349361"/>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Philippians 4 </a:t>
            </a:r>
          </a:p>
          <a:p>
            <a:pPr algn="just"/>
            <a:r>
              <a:rPr lang="en-US" sz="2400" b="1" baseline="30000" dirty="0">
                <a:solidFill>
                  <a:schemeClr val="bg1"/>
                </a:solidFill>
                <a:latin typeface="Bell MT" panose="02020503060305020303" pitchFamily="18" charset="0"/>
              </a:rPr>
              <a:t>8</a:t>
            </a:r>
            <a:r>
              <a:rPr lang="en-US" sz="2400" b="1" i="0" baseline="30000" dirty="0">
                <a:solidFill>
                  <a:schemeClr val="bg1"/>
                </a:solidFill>
                <a:effectLst/>
                <a:latin typeface="Bell MT" panose="02020503060305020303" pitchFamily="18" charset="0"/>
              </a:rPr>
              <a:t> </a:t>
            </a:r>
            <a:r>
              <a:rPr lang="en-US" sz="2400" b="0" i="0" dirty="0">
                <a:solidFill>
                  <a:schemeClr val="bg1"/>
                </a:solidFill>
                <a:effectLst/>
                <a:latin typeface="Bell MT" panose="02020503060305020303" pitchFamily="18" charset="0"/>
              </a:rPr>
              <a:t>F</a:t>
            </a:r>
            <a:r>
              <a:rPr lang="en-US" sz="2400" b="0" i="0" u="none" strike="noStrike" baseline="0" dirty="0">
                <a:solidFill>
                  <a:schemeClr val="bg1"/>
                </a:solidFill>
                <a:latin typeface="Bell MT" panose="02020503060305020303" pitchFamily="18" charset="0"/>
              </a:rPr>
              <a:t>inally, brethren, whatsoever things are true, whatsoever things </a:t>
            </a:r>
            <a:r>
              <a:rPr lang="en-US" sz="2400" b="0" i="1" u="none" strike="noStrike" baseline="0" dirty="0">
                <a:solidFill>
                  <a:schemeClr val="bg1"/>
                </a:solidFill>
                <a:latin typeface="Bell MT" panose="02020503060305020303" pitchFamily="18" charset="0"/>
              </a:rPr>
              <a:t>are</a:t>
            </a:r>
            <a:r>
              <a:rPr lang="en-US" sz="2400" b="0" i="0" u="none" strike="noStrike" baseline="0" dirty="0">
                <a:solidFill>
                  <a:schemeClr val="bg1"/>
                </a:solidFill>
                <a:latin typeface="Bell MT" panose="02020503060305020303" pitchFamily="18" charset="0"/>
              </a:rPr>
              <a:t> honest, whatsoever things </a:t>
            </a:r>
            <a:r>
              <a:rPr lang="en-US" sz="2400" b="0" i="1" u="none" strike="noStrike" baseline="0" dirty="0">
                <a:solidFill>
                  <a:schemeClr val="bg1"/>
                </a:solidFill>
                <a:latin typeface="Bell MT" panose="02020503060305020303" pitchFamily="18" charset="0"/>
              </a:rPr>
              <a:t>are</a:t>
            </a:r>
            <a:r>
              <a:rPr lang="en-US" sz="2400" b="0" i="0" u="none" strike="noStrike" baseline="0" dirty="0">
                <a:solidFill>
                  <a:schemeClr val="bg1"/>
                </a:solidFill>
                <a:latin typeface="Bell MT" panose="02020503060305020303" pitchFamily="18" charset="0"/>
              </a:rPr>
              <a:t> just, whatsoever things </a:t>
            </a:r>
            <a:r>
              <a:rPr lang="en-US" sz="2400" b="0" i="1" u="none" strike="noStrike" baseline="0" dirty="0">
                <a:solidFill>
                  <a:schemeClr val="bg1"/>
                </a:solidFill>
                <a:latin typeface="Bell MT" panose="02020503060305020303" pitchFamily="18" charset="0"/>
              </a:rPr>
              <a:t>are</a:t>
            </a:r>
            <a:r>
              <a:rPr lang="en-US" sz="2400" b="0" i="0" u="none" strike="noStrike" baseline="0" dirty="0">
                <a:solidFill>
                  <a:schemeClr val="bg1"/>
                </a:solidFill>
                <a:latin typeface="Bell MT" panose="02020503060305020303" pitchFamily="18" charset="0"/>
              </a:rPr>
              <a:t> pure, whatsoever things </a:t>
            </a:r>
            <a:r>
              <a:rPr lang="en-US" sz="2400" b="0" i="1" u="none" strike="noStrike" baseline="0" dirty="0">
                <a:solidFill>
                  <a:schemeClr val="bg1"/>
                </a:solidFill>
                <a:latin typeface="Bell MT" panose="02020503060305020303" pitchFamily="18" charset="0"/>
              </a:rPr>
              <a:t>are</a:t>
            </a:r>
            <a:r>
              <a:rPr lang="en-US" sz="2400" b="0" i="0" u="none" strike="noStrike" baseline="0" dirty="0">
                <a:solidFill>
                  <a:schemeClr val="bg1"/>
                </a:solidFill>
                <a:latin typeface="Bell MT" panose="02020503060305020303" pitchFamily="18" charset="0"/>
              </a:rPr>
              <a:t> lovely, whatsoever things </a:t>
            </a:r>
            <a:r>
              <a:rPr lang="en-US" sz="2400" b="0" i="1" u="none" strike="noStrike" baseline="0" dirty="0">
                <a:solidFill>
                  <a:schemeClr val="bg1"/>
                </a:solidFill>
                <a:latin typeface="Bell MT" panose="02020503060305020303" pitchFamily="18" charset="0"/>
              </a:rPr>
              <a:t>are</a:t>
            </a:r>
            <a:r>
              <a:rPr lang="en-US" sz="2400" b="0" i="0" u="none" strike="noStrike" baseline="0" dirty="0">
                <a:solidFill>
                  <a:schemeClr val="bg1"/>
                </a:solidFill>
                <a:latin typeface="Bell MT" panose="02020503060305020303" pitchFamily="18" charset="0"/>
              </a:rPr>
              <a:t> of good report; if </a:t>
            </a:r>
            <a:r>
              <a:rPr lang="en-US" sz="2400" b="0" i="1" u="none" strike="noStrike" baseline="0" dirty="0">
                <a:solidFill>
                  <a:schemeClr val="bg1"/>
                </a:solidFill>
                <a:latin typeface="Bell MT" panose="02020503060305020303" pitchFamily="18" charset="0"/>
              </a:rPr>
              <a:t>there be</a:t>
            </a:r>
            <a:r>
              <a:rPr lang="en-US" sz="2400" b="0" i="0" u="none" strike="noStrike" baseline="0" dirty="0">
                <a:solidFill>
                  <a:schemeClr val="bg1"/>
                </a:solidFill>
                <a:latin typeface="Bell MT" panose="02020503060305020303" pitchFamily="18" charset="0"/>
              </a:rPr>
              <a:t> any virtue, and if </a:t>
            </a:r>
            <a:r>
              <a:rPr lang="en-US" sz="2400" b="0" i="1" u="none" strike="noStrike" baseline="0" dirty="0">
                <a:solidFill>
                  <a:schemeClr val="bg1"/>
                </a:solidFill>
                <a:latin typeface="Bell MT" panose="02020503060305020303" pitchFamily="18" charset="0"/>
              </a:rPr>
              <a:t>there be</a:t>
            </a:r>
            <a:r>
              <a:rPr lang="en-US" sz="2400" b="0" i="0" u="none" strike="noStrike" baseline="0" dirty="0">
                <a:solidFill>
                  <a:schemeClr val="bg1"/>
                </a:solidFill>
                <a:latin typeface="Bell MT" panose="02020503060305020303" pitchFamily="18" charset="0"/>
              </a:rPr>
              <a:t> any praise, think on these things. </a:t>
            </a:r>
            <a:endParaRPr lang="en-US" sz="2400" b="0" i="0" dirty="0">
              <a:solidFill>
                <a:schemeClr val="bg1"/>
              </a:solidFill>
              <a:effectLst/>
              <a:latin typeface="Bell MT" panose="02020503060305020303" pitchFamily="18" charset="0"/>
            </a:endParaRPr>
          </a:p>
        </p:txBody>
      </p:sp>
      <p:grpSp>
        <p:nvGrpSpPr>
          <p:cNvPr id="18" name="Group 17">
            <a:extLst>
              <a:ext uri="{FF2B5EF4-FFF2-40B4-BE49-F238E27FC236}">
                <a16:creationId xmlns:a16="http://schemas.microsoft.com/office/drawing/2014/main" id="{D7BDCD31-ED64-99F5-9437-8C33C48E3FF1}"/>
              </a:ext>
            </a:extLst>
          </p:cNvPr>
          <p:cNvGrpSpPr/>
          <p:nvPr/>
        </p:nvGrpSpPr>
        <p:grpSpPr>
          <a:xfrm>
            <a:off x="5020056" y="3562602"/>
            <a:ext cx="3721608" cy="2297136"/>
            <a:chOff x="4992624" y="3580890"/>
            <a:chExt cx="3721608" cy="2297136"/>
          </a:xfrm>
        </p:grpSpPr>
        <p:sp>
          <p:nvSpPr>
            <p:cNvPr id="7" name="Rectangle: Rounded Corners 6">
              <a:extLst>
                <a:ext uri="{FF2B5EF4-FFF2-40B4-BE49-F238E27FC236}">
                  <a16:creationId xmlns:a16="http://schemas.microsoft.com/office/drawing/2014/main" id="{42871307-0B52-9EA5-B574-B215EE27CA21}"/>
                </a:ext>
              </a:extLst>
            </p:cNvPr>
            <p:cNvSpPr/>
            <p:nvPr/>
          </p:nvSpPr>
          <p:spPr>
            <a:xfrm>
              <a:off x="5724144" y="3580890"/>
              <a:ext cx="932688" cy="420624"/>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BC5121A4-C5B9-B42B-98FA-6A2AC0E0C5F3}"/>
                </a:ext>
              </a:extLst>
            </p:cNvPr>
            <p:cNvSpPr txBox="1"/>
            <p:nvPr/>
          </p:nvSpPr>
          <p:spPr>
            <a:xfrm>
              <a:off x="4992624" y="4677697"/>
              <a:ext cx="3721608" cy="1200329"/>
            </a:xfrm>
            <a:prstGeom prst="rect">
              <a:avLst/>
            </a:prstGeom>
            <a:noFill/>
            <a:ln w="25400">
              <a:solidFill>
                <a:srgbClr val="FF0000"/>
              </a:solidFill>
            </a:ln>
          </p:spPr>
          <p:txBody>
            <a:bodyPr wrap="square">
              <a:spAutoFit/>
            </a:bodyPr>
            <a:lstStyle/>
            <a:p>
              <a:pPr marR="0" rtl="0"/>
              <a:r>
                <a:rPr lang="en-US" sz="1800" b="1" i="0" u="none" strike="noStrike" baseline="0" dirty="0">
                  <a:solidFill>
                    <a:schemeClr val="bg1"/>
                  </a:solidFill>
                  <a:latin typeface="Verdana" panose="020B0604030504040204" pitchFamily="34" charset="0"/>
                </a:rPr>
                <a:t>G703</a:t>
              </a:r>
            </a:p>
            <a:p>
              <a:pPr marR="0" rtl="0"/>
              <a:r>
                <a:rPr lang="el-GR" sz="1800" b="0" i="0" u="none" strike="noStrike" baseline="0" dirty="0">
                  <a:solidFill>
                    <a:schemeClr val="bg1"/>
                  </a:solidFill>
                  <a:latin typeface="Galatia SIL" panose="02000600020000020004" pitchFamily="2" charset="0"/>
                </a:rPr>
                <a:t>ἀρέτη</a:t>
              </a:r>
              <a:endParaRPr lang="el-GR" sz="1800" b="0" i="0" u="none" strike="noStrike" baseline="0" dirty="0">
                <a:solidFill>
                  <a:schemeClr val="bg1"/>
                </a:solidFill>
                <a:latin typeface="Verdana" panose="020B0604030504040204" pitchFamily="34" charset="0"/>
              </a:endParaRPr>
            </a:p>
            <a:p>
              <a:pPr marR="0" rtl="0"/>
              <a:r>
                <a:rPr lang="en-US" sz="1800" b="0" i="0" u="none" strike="noStrike" baseline="0" dirty="0">
                  <a:solidFill>
                    <a:schemeClr val="bg1"/>
                  </a:solidFill>
                  <a:latin typeface="Doulos SIL" panose="02000500070000020004" pitchFamily="2" charset="0"/>
                </a:rPr>
                <a:t>aretē</a:t>
              </a:r>
              <a:endParaRPr lang="en-US" sz="1800" b="0" i="0" u="none" strike="noStrike" baseline="0" dirty="0">
                <a:solidFill>
                  <a:schemeClr val="bg1"/>
                </a:solidFill>
                <a:latin typeface="Verdana" panose="020B0604030504040204" pitchFamily="34" charset="0"/>
              </a:endParaRPr>
            </a:p>
            <a:p>
              <a:pPr marR="0" rtl="0"/>
              <a:r>
                <a:rPr lang="en-US" sz="1800" b="0" i="1" u="none" strike="noStrike" baseline="0" dirty="0" err="1">
                  <a:solidFill>
                    <a:schemeClr val="bg1"/>
                  </a:solidFill>
                  <a:latin typeface="Verdana" panose="020B0604030504040204" pitchFamily="34" charset="0"/>
                </a:rPr>
                <a:t>ar</a:t>
              </a:r>
              <a:r>
                <a:rPr lang="en-US" sz="1800" b="0" i="1" u="none" strike="noStrike" baseline="0" dirty="0">
                  <a:solidFill>
                    <a:schemeClr val="bg1"/>
                  </a:solidFill>
                  <a:latin typeface="Verdana" panose="020B0604030504040204" pitchFamily="34" charset="0"/>
                </a:rPr>
                <a:t>-et’-ay – </a:t>
              </a:r>
              <a:r>
                <a:rPr lang="en-US" sz="1800" b="0" i="1" u="none" strike="noStrike" baseline="0" dirty="0">
                  <a:solidFill>
                    <a:schemeClr val="bg1"/>
                  </a:solidFill>
                  <a:latin typeface="Bell MT" panose="02020503060305020303" pitchFamily="18" charset="0"/>
                </a:rPr>
                <a:t>Excellence (attributed)</a:t>
              </a:r>
              <a:endParaRPr lang="en-US" dirty="0">
                <a:solidFill>
                  <a:schemeClr val="bg1"/>
                </a:solidFill>
                <a:latin typeface="Bell MT" panose="02020503060305020303" pitchFamily="18" charset="0"/>
              </a:endParaRPr>
            </a:p>
          </p:txBody>
        </p:sp>
        <p:cxnSp>
          <p:nvCxnSpPr>
            <p:cNvPr id="17" name="Straight Connector 16">
              <a:extLst>
                <a:ext uri="{FF2B5EF4-FFF2-40B4-BE49-F238E27FC236}">
                  <a16:creationId xmlns:a16="http://schemas.microsoft.com/office/drawing/2014/main" id="{4FB50ADD-7D32-ABAA-9ADA-8245A18DE1C2}"/>
                </a:ext>
              </a:extLst>
            </p:cNvPr>
            <p:cNvCxnSpPr>
              <a:cxnSpLocks/>
            </p:cNvCxnSpPr>
            <p:nvPr/>
          </p:nvCxnSpPr>
          <p:spPr>
            <a:xfrm>
              <a:off x="6190488" y="4001514"/>
              <a:ext cx="662940" cy="6726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71CD2E46-DF43-2391-37CE-DA842EDCCC28}"/>
              </a:ext>
            </a:extLst>
          </p:cNvPr>
          <p:cNvGrpSpPr/>
          <p:nvPr/>
        </p:nvGrpSpPr>
        <p:grpSpPr>
          <a:xfrm>
            <a:off x="713232" y="3916553"/>
            <a:ext cx="2990088" cy="1961473"/>
            <a:chOff x="713232" y="3916553"/>
            <a:chExt cx="2990088" cy="1961473"/>
          </a:xfrm>
        </p:grpSpPr>
        <p:sp>
          <p:nvSpPr>
            <p:cNvPr id="11" name="Rectangle: Rounded Corners 10">
              <a:extLst>
                <a:ext uri="{FF2B5EF4-FFF2-40B4-BE49-F238E27FC236}">
                  <a16:creationId xmlns:a16="http://schemas.microsoft.com/office/drawing/2014/main" id="{CCF8FE86-7A95-46E8-03D7-C70DC2642EAF}"/>
                </a:ext>
              </a:extLst>
            </p:cNvPr>
            <p:cNvSpPr/>
            <p:nvPr/>
          </p:nvSpPr>
          <p:spPr>
            <a:xfrm>
              <a:off x="2182368" y="3916553"/>
              <a:ext cx="1127760" cy="420624"/>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35F3F465-F29C-ED2A-B02C-CC9C105623DC}"/>
                </a:ext>
              </a:extLst>
            </p:cNvPr>
            <p:cNvSpPr txBox="1"/>
            <p:nvPr/>
          </p:nvSpPr>
          <p:spPr>
            <a:xfrm>
              <a:off x="713232" y="4923919"/>
              <a:ext cx="2990088" cy="954107"/>
            </a:xfrm>
            <a:prstGeom prst="rect">
              <a:avLst/>
            </a:prstGeom>
            <a:noFill/>
            <a:ln w="25400">
              <a:solidFill>
                <a:srgbClr val="FF0000"/>
              </a:solidFill>
            </a:ln>
          </p:spPr>
          <p:txBody>
            <a:bodyPr wrap="square">
              <a:spAutoFit/>
            </a:bodyPr>
            <a:lstStyle/>
            <a:p>
              <a:pPr marR="0" rtl="0"/>
              <a:r>
                <a:rPr lang="en-US" sz="2000" b="1" i="0" u="none" strike="noStrike" baseline="0" dirty="0">
                  <a:solidFill>
                    <a:schemeClr val="bg1"/>
                  </a:solidFill>
                  <a:latin typeface="Verdana" panose="020B0604030504040204" pitchFamily="34" charset="0"/>
                </a:rPr>
                <a:t>G3056</a:t>
              </a:r>
            </a:p>
            <a:p>
              <a:pPr marR="0" rtl="0"/>
              <a:r>
                <a:rPr lang="el-GR" sz="1800" b="0" i="0" u="none" strike="noStrike" baseline="0" dirty="0">
                  <a:solidFill>
                    <a:schemeClr val="bg1"/>
                  </a:solidFill>
                  <a:latin typeface="Galatia SIL" panose="02000600020000020004" pitchFamily="2" charset="0"/>
                </a:rPr>
                <a:t>λόγος</a:t>
              </a:r>
              <a:endParaRPr lang="el-GR" sz="1600" b="0" i="0" u="none" strike="noStrike" baseline="0" dirty="0">
                <a:solidFill>
                  <a:schemeClr val="bg1"/>
                </a:solidFill>
                <a:latin typeface="Verdana" panose="020B0604030504040204" pitchFamily="34" charset="0"/>
              </a:endParaRPr>
            </a:p>
            <a:p>
              <a:pPr marR="0" rtl="0"/>
              <a:r>
                <a:rPr lang="en-US" sz="1800" b="0" i="0" u="none" strike="noStrike" baseline="0" dirty="0">
                  <a:solidFill>
                    <a:schemeClr val="bg1"/>
                  </a:solidFill>
                  <a:latin typeface="Doulos SIL" panose="02000500070000020004" pitchFamily="2" charset="0"/>
                </a:rPr>
                <a:t>Logos    - Motive &amp; Intent</a:t>
              </a:r>
              <a:endParaRPr lang="en-US" dirty="0">
                <a:solidFill>
                  <a:schemeClr val="bg1"/>
                </a:solidFill>
              </a:endParaRPr>
            </a:p>
          </p:txBody>
        </p:sp>
        <p:cxnSp>
          <p:nvCxnSpPr>
            <p:cNvPr id="20" name="Straight Connector 19">
              <a:extLst>
                <a:ext uri="{FF2B5EF4-FFF2-40B4-BE49-F238E27FC236}">
                  <a16:creationId xmlns:a16="http://schemas.microsoft.com/office/drawing/2014/main" id="{7E9B88D3-C446-83B3-D45C-306C4AA11B96}"/>
                </a:ext>
              </a:extLst>
            </p:cNvPr>
            <p:cNvCxnSpPr>
              <a:stCxn id="11" idx="2"/>
              <a:endCxn id="14" idx="0"/>
            </p:cNvCxnSpPr>
            <p:nvPr/>
          </p:nvCxnSpPr>
          <p:spPr>
            <a:xfrm flipH="1">
              <a:off x="2208276" y="4337177"/>
              <a:ext cx="537972" cy="5867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217F5B17-2CDF-974C-A3F5-92FF68B9A4B3}"/>
              </a:ext>
            </a:extLst>
          </p:cNvPr>
          <p:cNvSpPr txBox="1"/>
          <p:nvPr/>
        </p:nvSpPr>
        <p:spPr>
          <a:xfrm>
            <a:off x="426720" y="1127080"/>
            <a:ext cx="4142232" cy="707886"/>
          </a:xfrm>
          <a:prstGeom prst="rect">
            <a:avLst/>
          </a:prstGeom>
          <a:noFill/>
        </p:spPr>
        <p:txBody>
          <a:bodyPr wrap="square" rtlCol="0">
            <a:spAutoFit/>
          </a:bodyPr>
          <a:lstStyle/>
          <a:p>
            <a:r>
              <a:rPr lang="en-US" sz="4000" i="1" dirty="0">
                <a:solidFill>
                  <a:schemeClr val="bg1"/>
                </a:solidFill>
                <a:latin typeface="Arial" panose="020B0604020202020204" pitchFamily="34" charset="0"/>
                <a:cs typeface="Arial" panose="020B0604020202020204" pitchFamily="34" charset="0"/>
              </a:rPr>
              <a:t>Submission…</a:t>
            </a:r>
          </a:p>
        </p:txBody>
      </p:sp>
    </p:spTree>
    <p:extLst>
      <p:ext uri="{BB962C8B-B14F-4D97-AF65-F5344CB8AC3E}">
        <p14:creationId xmlns:p14="http://schemas.microsoft.com/office/powerpoint/2010/main" val="421054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ye are all one in Christ Jesus”</a:t>
            </a:r>
          </a:p>
        </p:txBody>
      </p:sp>
      <p:sp>
        <p:nvSpPr>
          <p:cNvPr id="5" name="TextBox 4">
            <a:extLst>
              <a:ext uri="{FF2B5EF4-FFF2-40B4-BE49-F238E27FC236}">
                <a16:creationId xmlns:a16="http://schemas.microsoft.com/office/drawing/2014/main" id="{8AC304DC-6013-BC9A-1657-4D49092B408F}"/>
              </a:ext>
            </a:extLst>
          </p:cNvPr>
          <p:cNvSpPr txBox="1"/>
          <p:nvPr/>
        </p:nvSpPr>
        <p:spPr>
          <a:xfrm>
            <a:off x="493776" y="1399032"/>
            <a:ext cx="2267712"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1) Monday:</a:t>
            </a:r>
          </a:p>
        </p:txBody>
      </p:sp>
      <p:sp>
        <p:nvSpPr>
          <p:cNvPr id="6" name="TextBox 5">
            <a:extLst>
              <a:ext uri="{FF2B5EF4-FFF2-40B4-BE49-F238E27FC236}">
                <a16:creationId xmlns:a16="http://schemas.microsoft.com/office/drawing/2014/main" id="{9E4C3A99-1D86-CAF6-D8CC-FBBE9308A3C2}"/>
              </a:ext>
            </a:extLst>
          </p:cNvPr>
          <p:cNvSpPr txBox="1"/>
          <p:nvPr/>
        </p:nvSpPr>
        <p:spPr>
          <a:xfrm>
            <a:off x="493776" y="2573852"/>
            <a:ext cx="2404872"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2) Tuesday:</a:t>
            </a:r>
          </a:p>
        </p:txBody>
      </p:sp>
      <p:sp>
        <p:nvSpPr>
          <p:cNvPr id="7" name="TextBox 6">
            <a:extLst>
              <a:ext uri="{FF2B5EF4-FFF2-40B4-BE49-F238E27FC236}">
                <a16:creationId xmlns:a16="http://schemas.microsoft.com/office/drawing/2014/main" id="{0E0C3B6F-1777-1548-9126-5DEBFE9C7935}"/>
              </a:ext>
            </a:extLst>
          </p:cNvPr>
          <p:cNvSpPr txBox="1"/>
          <p:nvPr/>
        </p:nvSpPr>
        <p:spPr>
          <a:xfrm>
            <a:off x="493776" y="3641427"/>
            <a:ext cx="3054096"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3) Wednesday:</a:t>
            </a:r>
          </a:p>
        </p:txBody>
      </p:sp>
      <p:sp>
        <p:nvSpPr>
          <p:cNvPr id="11" name="TextBox 10">
            <a:extLst>
              <a:ext uri="{FF2B5EF4-FFF2-40B4-BE49-F238E27FC236}">
                <a16:creationId xmlns:a16="http://schemas.microsoft.com/office/drawing/2014/main" id="{EC12FC01-EF51-EB70-934E-C5AD623A85F1}"/>
              </a:ext>
            </a:extLst>
          </p:cNvPr>
          <p:cNvSpPr txBox="1"/>
          <p:nvPr/>
        </p:nvSpPr>
        <p:spPr>
          <a:xfrm>
            <a:off x="493776" y="4898501"/>
            <a:ext cx="2267712" cy="584775"/>
          </a:xfrm>
          <a:prstGeom prst="rect">
            <a:avLst/>
          </a:prstGeom>
          <a:noFill/>
        </p:spPr>
        <p:txBody>
          <a:bodyPr wrap="square" rtlCol="0">
            <a:spAutoFit/>
          </a:bodyPr>
          <a:lstStyle/>
          <a:p>
            <a:r>
              <a:rPr lang="en-US" sz="3200" dirty="0">
                <a:solidFill>
                  <a:schemeClr val="bg1"/>
                </a:solidFill>
              </a:rPr>
              <a:t>4) Thursday:</a:t>
            </a:r>
          </a:p>
        </p:txBody>
      </p:sp>
      <p:grpSp>
        <p:nvGrpSpPr>
          <p:cNvPr id="14" name="Group 13">
            <a:extLst>
              <a:ext uri="{FF2B5EF4-FFF2-40B4-BE49-F238E27FC236}">
                <a16:creationId xmlns:a16="http://schemas.microsoft.com/office/drawing/2014/main" id="{342AF412-2009-77E9-0427-2A284DC17DE4}"/>
              </a:ext>
            </a:extLst>
          </p:cNvPr>
          <p:cNvGrpSpPr/>
          <p:nvPr/>
        </p:nvGrpSpPr>
        <p:grpSpPr>
          <a:xfrm>
            <a:off x="3447288" y="1490546"/>
            <a:ext cx="5449824" cy="523220"/>
            <a:chOff x="3300984" y="1508834"/>
            <a:chExt cx="5449824" cy="523220"/>
          </a:xfrm>
        </p:grpSpPr>
        <p:sp>
          <p:nvSpPr>
            <p:cNvPr id="12" name="Arrow: Right 11">
              <a:extLst>
                <a:ext uri="{FF2B5EF4-FFF2-40B4-BE49-F238E27FC236}">
                  <a16:creationId xmlns:a16="http://schemas.microsoft.com/office/drawing/2014/main" id="{AB626EA0-B6A1-51F3-CA6B-7FA7C1496874}"/>
                </a:ext>
              </a:extLst>
            </p:cNvPr>
            <p:cNvSpPr/>
            <p:nvPr/>
          </p:nvSpPr>
          <p:spPr>
            <a:xfrm>
              <a:off x="3300984" y="1508834"/>
              <a:ext cx="950976" cy="484192"/>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92B26FB-E7EA-CDBE-5B4F-2F0ED6A0819F}"/>
                </a:ext>
              </a:extLst>
            </p:cNvPr>
            <p:cNvSpPr txBox="1"/>
            <p:nvPr/>
          </p:nvSpPr>
          <p:spPr>
            <a:xfrm>
              <a:off x="4389120" y="1508834"/>
              <a:ext cx="4361688" cy="523220"/>
            </a:xfrm>
            <a:prstGeom prst="rect">
              <a:avLst/>
            </a:prstGeom>
            <a:noFill/>
          </p:spPr>
          <p:txBody>
            <a:bodyPr wrap="square" rtlCol="0">
              <a:spAutoFit/>
            </a:bodyPr>
            <a:lstStyle/>
            <a:p>
              <a:r>
                <a:rPr lang="en-US" sz="2800" i="1" dirty="0">
                  <a:solidFill>
                    <a:schemeClr val="bg1"/>
                  </a:solidFill>
                  <a:latin typeface="Arial" panose="020B0604020202020204" pitchFamily="34" charset="0"/>
                  <a:cs typeface="Arial" panose="020B0604020202020204" pitchFamily="34" charset="0"/>
                </a:rPr>
                <a:t>Diversity In Personality</a:t>
              </a:r>
            </a:p>
          </p:txBody>
        </p:sp>
      </p:grpSp>
      <p:grpSp>
        <p:nvGrpSpPr>
          <p:cNvPr id="15" name="Group 14">
            <a:extLst>
              <a:ext uri="{FF2B5EF4-FFF2-40B4-BE49-F238E27FC236}">
                <a16:creationId xmlns:a16="http://schemas.microsoft.com/office/drawing/2014/main" id="{9960C0C7-4101-5C8E-BE0C-96F9DDD3C810}"/>
              </a:ext>
            </a:extLst>
          </p:cNvPr>
          <p:cNvGrpSpPr/>
          <p:nvPr/>
        </p:nvGrpSpPr>
        <p:grpSpPr>
          <a:xfrm>
            <a:off x="3444240" y="2635407"/>
            <a:ext cx="5449824" cy="523220"/>
            <a:chOff x="3300984" y="1508834"/>
            <a:chExt cx="5449824" cy="523220"/>
          </a:xfrm>
        </p:grpSpPr>
        <p:sp>
          <p:nvSpPr>
            <p:cNvPr id="16" name="Arrow: Right 15">
              <a:extLst>
                <a:ext uri="{FF2B5EF4-FFF2-40B4-BE49-F238E27FC236}">
                  <a16:creationId xmlns:a16="http://schemas.microsoft.com/office/drawing/2014/main" id="{82A76A0E-4A2C-B80F-170D-91C2E72A38EE}"/>
                </a:ext>
              </a:extLst>
            </p:cNvPr>
            <p:cNvSpPr/>
            <p:nvPr/>
          </p:nvSpPr>
          <p:spPr>
            <a:xfrm>
              <a:off x="3300984" y="1508834"/>
              <a:ext cx="950976" cy="484192"/>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E59593E-2ECF-CDD2-D79E-4DF4B864CA10}"/>
                </a:ext>
              </a:extLst>
            </p:cNvPr>
            <p:cNvSpPr txBox="1"/>
            <p:nvPr/>
          </p:nvSpPr>
          <p:spPr>
            <a:xfrm>
              <a:off x="4389120" y="1508834"/>
              <a:ext cx="4361688" cy="523220"/>
            </a:xfrm>
            <a:prstGeom prst="rect">
              <a:avLst/>
            </a:prstGeom>
            <a:noFill/>
          </p:spPr>
          <p:txBody>
            <a:bodyPr wrap="square" rtlCol="0">
              <a:spAutoFit/>
            </a:bodyPr>
            <a:lstStyle/>
            <a:p>
              <a:r>
                <a:rPr lang="en-US" sz="2800" i="1" dirty="0">
                  <a:solidFill>
                    <a:schemeClr val="bg1"/>
                  </a:solidFill>
                  <a:latin typeface="Arial" panose="020B0604020202020204" pitchFamily="34" charset="0"/>
                  <a:cs typeface="Arial" panose="020B0604020202020204" pitchFamily="34" charset="0"/>
                </a:rPr>
                <a:t>Diversity In Culture</a:t>
              </a:r>
            </a:p>
          </p:txBody>
        </p:sp>
      </p:grpSp>
      <p:grpSp>
        <p:nvGrpSpPr>
          <p:cNvPr id="18" name="Group 17">
            <a:extLst>
              <a:ext uri="{FF2B5EF4-FFF2-40B4-BE49-F238E27FC236}">
                <a16:creationId xmlns:a16="http://schemas.microsoft.com/office/drawing/2014/main" id="{D3997D06-B7F1-E4D3-9158-62695E7AC1AF}"/>
              </a:ext>
            </a:extLst>
          </p:cNvPr>
          <p:cNvGrpSpPr/>
          <p:nvPr/>
        </p:nvGrpSpPr>
        <p:grpSpPr>
          <a:xfrm>
            <a:off x="3444240" y="3736922"/>
            <a:ext cx="5449824" cy="523220"/>
            <a:chOff x="3300984" y="1508834"/>
            <a:chExt cx="5449824" cy="523220"/>
          </a:xfrm>
        </p:grpSpPr>
        <p:sp>
          <p:nvSpPr>
            <p:cNvPr id="19" name="Arrow: Right 18">
              <a:extLst>
                <a:ext uri="{FF2B5EF4-FFF2-40B4-BE49-F238E27FC236}">
                  <a16:creationId xmlns:a16="http://schemas.microsoft.com/office/drawing/2014/main" id="{498C626E-13F5-D663-CDBD-1F26E3EFD871}"/>
                </a:ext>
              </a:extLst>
            </p:cNvPr>
            <p:cNvSpPr/>
            <p:nvPr/>
          </p:nvSpPr>
          <p:spPr>
            <a:xfrm>
              <a:off x="3300984" y="1508834"/>
              <a:ext cx="950976" cy="484192"/>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4EA5F24D-65EA-BE42-6784-6F74541E68FD}"/>
                </a:ext>
              </a:extLst>
            </p:cNvPr>
            <p:cNvSpPr txBox="1"/>
            <p:nvPr/>
          </p:nvSpPr>
          <p:spPr>
            <a:xfrm>
              <a:off x="4389120" y="1508834"/>
              <a:ext cx="4361688" cy="523220"/>
            </a:xfrm>
            <a:prstGeom prst="rect">
              <a:avLst/>
            </a:prstGeom>
            <a:noFill/>
          </p:spPr>
          <p:txBody>
            <a:bodyPr wrap="square" rtlCol="0">
              <a:spAutoFit/>
            </a:bodyPr>
            <a:lstStyle/>
            <a:p>
              <a:r>
                <a:rPr lang="en-US" sz="2800" i="1" dirty="0">
                  <a:solidFill>
                    <a:schemeClr val="bg1"/>
                  </a:solidFill>
                  <a:latin typeface="Arial" panose="020B0604020202020204" pitchFamily="34" charset="0"/>
                  <a:cs typeface="Arial" panose="020B0604020202020204" pitchFamily="34" charset="0"/>
                </a:rPr>
                <a:t>Diversity In Bonds</a:t>
              </a:r>
            </a:p>
          </p:txBody>
        </p:sp>
      </p:grpSp>
      <p:grpSp>
        <p:nvGrpSpPr>
          <p:cNvPr id="21" name="Group 20">
            <a:extLst>
              <a:ext uri="{FF2B5EF4-FFF2-40B4-BE49-F238E27FC236}">
                <a16:creationId xmlns:a16="http://schemas.microsoft.com/office/drawing/2014/main" id="{5C1C47BF-F271-AA93-5615-0A61991E5823}"/>
              </a:ext>
            </a:extLst>
          </p:cNvPr>
          <p:cNvGrpSpPr/>
          <p:nvPr/>
        </p:nvGrpSpPr>
        <p:grpSpPr>
          <a:xfrm>
            <a:off x="3444240" y="4980506"/>
            <a:ext cx="5449824" cy="523220"/>
            <a:chOff x="3300984" y="1508834"/>
            <a:chExt cx="5449824" cy="523220"/>
          </a:xfrm>
        </p:grpSpPr>
        <p:sp>
          <p:nvSpPr>
            <p:cNvPr id="22" name="Arrow: Right 21">
              <a:extLst>
                <a:ext uri="{FF2B5EF4-FFF2-40B4-BE49-F238E27FC236}">
                  <a16:creationId xmlns:a16="http://schemas.microsoft.com/office/drawing/2014/main" id="{33BEDA2B-42C5-B1D3-DF1E-9C4E97CFD93A}"/>
                </a:ext>
              </a:extLst>
            </p:cNvPr>
            <p:cNvSpPr/>
            <p:nvPr/>
          </p:nvSpPr>
          <p:spPr>
            <a:xfrm>
              <a:off x="3300984" y="1508834"/>
              <a:ext cx="950976" cy="484192"/>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0FAC4587-9EB3-C034-225C-58B3A659DFA4}"/>
                </a:ext>
              </a:extLst>
            </p:cNvPr>
            <p:cNvSpPr txBox="1"/>
            <p:nvPr/>
          </p:nvSpPr>
          <p:spPr>
            <a:xfrm>
              <a:off x="4389120" y="1508834"/>
              <a:ext cx="4361688" cy="523220"/>
            </a:xfrm>
            <a:prstGeom prst="rect">
              <a:avLst/>
            </a:prstGeom>
            <a:noFill/>
          </p:spPr>
          <p:txBody>
            <a:bodyPr wrap="square" rtlCol="0">
              <a:spAutoFit/>
            </a:bodyPr>
            <a:lstStyle/>
            <a:p>
              <a:r>
                <a:rPr lang="en-US" sz="2800" i="1" dirty="0">
                  <a:solidFill>
                    <a:schemeClr val="bg1"/>
                  </a:solidFill>
                  <a:latin typeface="Arial" panose="020B0604020202020204" pitchFamily="34" charset="0"/>
                  <a:cs typeface="Arial" panose="020B0604020202020204" pitchFamily="34" charset="0"/>
                </a:rPr>
                <a:t>Diversity In Gender</a:t>
              </a:r>
            </a:p>
          </p:txBody>
        </p:sp>
      </p:grpSp>
    </p:spTree>
    <p:extLst>
      <p:ext uri="{BB962C8B-B14F-4D97-AF65-F5344CB8AC3E}">
        <p14:creationId xmlns:p14="http://schemas.microsoft.com/office/powerpoint/2010/main" val="302646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the body is not one member, but many”</a:t>
            </a:r>
          </a:p>
        </p:txBody>
      </p:sp>
      <p:sp>
        <p:nvSpPr>
          <p:cNvPr id="6" name="TextBox 5">
            <a:extLst>
              <a:ext uri="{FF2B5EF4-FFF2-40B4-BE49-F238E27FC236}">
                <a16:creationId xmlns:a16="http://schemas.microsoft.com/office/drawing/2014/main" id="{B38F342E-C673-20DC-86A2-767FAF56BBDC}"/>
              </a:ext>
            </a:extLst>
          </p:cNvPr>
          <p:cNvSpPr txBox="1"/>
          <p:nvPr/>
        </p:nvSpPr>
        <p:spPr>
          <a:xfrm>
            <a:off x="443484" y="1085922"/>
            <a:ext cx="8266176" cy="4216539"/>
          </a:xfrm>
          <a:prstGeom prst="rect">
            <a:avLst/>
          </a:prstGeom>
          <a:noFill/>
        </p:spPr>
        <p:txBody>
          <a:bodyPr wrap="square">
            <a:spAutoFit/>
          </a:bodyPr>
          <a:lstStyle/>
          <a:p>
            <a:pPr algn="just"/>
            <a:r>
              <a:rPr lang="en-US" sz="3200" b="0" i="0" dirty="0">
                <a:solidFill>
                  <a:schemeClr val="bg1"/>
                </a:solidFill>
                <a:effectLst/>
                <a:latin typeface="Bell MT" panose="02020503060305020303" pitchFamily="18" charset="0"/>
              </a:rPr>
              <a:t>Hebrews 1</a:t>
            </a:r>
          </a:p>
          <a:p>
            <a:pPr algn="just"/>
            <a:endParaRPr lang="en-US" sz="1000" b="0" i="0" dirty="0">
              <a:solidFill>
                <a:schemeClr val="bg1"/>
              </a:solidFill>
              <a:effectLst/>
              <a:latin typeface="Bell MT" panose="02020503060305020303" pitchFamily="18" charset="0"/>
            </a:endParaRPr>
          </a:p>
          <a:p>
            <a:pPr algn="just"/>
            <a:r>
              <a:rPr lang="en-US" sz="2400" b="0" i="0" dirty="0">
                <a:solidFill>
                  <a:schemeClr val="bg1"/>
                </a:solidFill>
                <a:effectLst/>
                <a:latin typeface="Bell MT" panose="02020503060305020303" pitchFamily="18" charset="0"/>
              </a:rPr>
              <a:t>God, who at sundry times and in divers manners </a:t>
            </a:r>
            <a:r>
              <a:rPr lang="en-US" sz="2400" b="0" i="0" dirty="0" err="1">
                <a:solidFill>
                  <a:schemeClr val="bg1"/>
                </a:solidFill>
                <a:effectLst/>
                <a:latin typeface="Bell MT" panose="02020503060305020303" pitchFamily="18" charset="0"/>
              </a:rPr>
              <a:t>spake</a:t>
            </a:r>
            <a:r>
              <a:rPr lang="en-US" sz="2400" b="0" i="0" dirty="0">
                <a:solidFill>
                  <a:schemeClr val="bg1"/>
                </a:solidFill>
                <a:effectLst/>
                <a:latin typeface="Bell MT" panose="02020503060305020303" pitchFamily="18" charset="0"/>
              </a:rPr>
              <a:t> in time past unto the fathers by the prophets,</a:t>
            </a:r>
          </a:p>
          <a:p>
            <a:pPr algn="just"/>
            <a:r>
              <a:rPr lang="en-US" sz="2400" b="1" i="0" baseline="30000" dirty="0">
                <a:solidFill>
                  <a:schemeClr val="bg1"/>
                </a:solidFill>
                <a:effectLst/>
                <a:latin typeface="Bell MT" panose="02020503060305020303" pitchFamily="18" charset="0"/>
              </a:rPr>
              <a:t>2 </a:t>
            </a:r>
            <a:r>
              <a:rPr lang="en-US" sz="2400" b="0" i="0" dirty="0">
                <a:solidFill>
                  <a:schemeClr val="bg1"/>
                </a:solidFill>
                <a:effectLst/>
                <a:latin typeface="Bell MT" panose="02020503060305020303" pitchFamily="18" charset="0"/>
              </a:rPr>
              <a:t>Hath in these last days spoken unto us by his Son, whom he hath appointed heir of all things, by whom also he made the worlds;</a:t>
            </a:r>
          </a:p>
          <a:p>
            <a:pPr algn="just"/>
            <a:r>
              <a:rPr lang="en-US" sz="2400" b="1" i="0" baseline="30000" dirty="0">
                <a:solidFill>
                  <a:schemeClr val="bg1"/>
                </a:solidFill>
                <a:effectLst/>
                <a:latin typeface="Bell MT" panose="02020503060305020303" pitchFamily="18" charset="0"/>
              </a:rPr>
              <a:t>3 </a:t>
            </a:r>
            <a:r>
              <a:rPr lang="en-US" sz="2400" b="0" i="0" dirty="0">
                <a:solidFill>
                  <a:schemeClr val="bg1"/>
                </a:solidFill>
                <a:effectLst/>
                <a:latin typeface="Bell MT" panose="02020503060305020303" pitchFamily="18" charset="0"/>
              </a:rPr>
              <a:t>Who being the brightness of his glory, and the express image of his person, and upholding all things by the word of his power, when he had by himself purged our sins, sat down on the right hand of the Majesty on high:</a:t>
            </a:r>
          </a:p>
        </p:txBody>
      </p:sp>
    </p:spTree>
    <p:extLst>
      <p:ext uri="{BB962C8B-B14F-4D97-AF65-F5344CB8AC3E}">
        <p14:creationId xmlns:p14="http://schemas.microsoft.com/office/powerpoint/2010/main" val="7198187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the body is not one member, but many”</a:t>
            </a:r>
          </a:p>
        </p:txBody>
      </p:sp>
      <p:sp>
        <p:nvSpPr>
          <p:cNvPr id="6" name="TextBox 5">
            <a:extLst>
              <a:ext uri="{FF2B5EF4-FFF2-40B4-BE49-F238E27FC236}">
                <a16:creationId xmlns:a16="http://schemas.microsoft.com/office/drawing/2014/main" id="{B38F342E-C673-20DC-86A2-767FAF56BBDC}"/>
              </a:ext>
            </a:extLst>
          </p:cNvPr>
          <p:cNvSpPr txBox="1"/>
          <p:nvPr/>
        </p:nvSpPr>
        <p:spPr>
          <a:xfrm>
            <a:off x="443484" y="1085922"/>
            <a:ext cx="8266176" cy="4093428"/>
          </a:xfrm>
          <a:prstGeom prst="rect">
            <a:avLst/>
          </a:prstGeom>
          <a:noFill/>
        </p:spPr>
        <p:txBody>
          <a:bodyPr wrap="square">
            <a:spAutoFit/>
          </a:bodyPr>
          <a:lstStyle/>
          <a:p>
            <a:pPr algn="just"/>
            <a:r>
              <a:rPr lang="en-US" sz="3200" b="0" i="0" dirty="0">
                <a:solidFill>
                  <a:schemeClr val="bg1"/>
                </a:solidFill>
                <a:effectLst/>
                <a:latin typeface="Bell MT" panose="02020503060305020303" pitchFamily="18" charset="0"/>
              </a:rPr>
              <a:t>Hebrews 1</a:t>
            </a:r>
          </a:p>
          <a:p>
            <a:pPr algn="just"/>
            <a:endParaRPr lang="en-US" sz="1100" dirty="0">
              <a:solidFill>
                <a:schemeClr val="bg1"/>
              </a:solidFill>
              <a:latin typeface="Bell MT" panose="02020503060305020303" pitchFamily="18" charset="0"/>
            </a:endParaRPr>
          </a:p>
          <a:p>
            <a:pPr algn="just"/>
            <a:r>
              <a:rPr lang="en-US" sz="2400" b="0" i="0" dirty="0">
                <a:solidFill>
                  <a:schemeClr val="bg1"/>
                </a:solidFill>
                <a:effectLst/>
                <a:latin typeface="Bell MT" panose="02020503060305020303" pitchFamily="18" charset="0"/>
              </a:rPr>
              <a:t>God, who at sundry times and in divers manners </a:t>
            </a:r>
            <a:r>
              <a:rPr lang="en-US" sz="2400" b="0" i="0" dirty="0" err="1">
                <a:solidFill>
                  <a:schemeClr val="bg1"/>
                </a:solidFill>
                <a:effectLst/>
                <a:latin typeface="Bell MT" panose="02020503060305020303" pitchFamily="18" charset="0"/>
              </a:rPr>
              <a:t>spake</a:t>
            </a:r>
            <a:r>
              <a:rPr lang="en-US" sz="2400" b="0" i="0" dirty="0">
                <a:solidFill>
                  <a:schemeClr val="bg1"/>
                </a:solidFill>
                <a:effectLst/>
                <a:latin typeface="Bell MT" panose="02020503060305020303" pitchFamily="18" charset="0"/>
              </a:rPr>
              <a:t> in time past unto the fathers by the prophets,</a:t>
            </a:r>
          </a:p>
          <a:p>
            <a:pPr algn="just"/>
            <a:r>
              <a:rPr lang="en-US" sz="2400" b="1" i="0" baseline="30000" dirty="0">
                <a:solidFill>
                  <a:schemeClr val="bg1"/>
                </a:solidFill>
                <a:effectLst/>
                <a:latin typeface="Bell MT" panose="02020503060305020303" pitchFamily="18" charset="0"/>
              </a:rPr>
              <a:t>2 </a:t>
            </a:r>
            <a:r>
              <a:rPr lang="en-US" sz="2400" b="0" i="0" dirty="0">
                <a:solidFill>
                  <a:schemeClr val="bg1"/>
                </a:solidFill>
                <a:effectLst/>
                <a:latin typeface="Bell MT" panose="02020503060305020303" pitchFamily="18" charset="0"/>
              </a:rPr>
              <a:t>Hath in these last days spoken unto us by his Son, whom he hath appointed heir of all things, by whom also he made the worlds;</a:t>
            </a:r>
          </a:p>
          <a:p>
            <a:pPr algn="just"/>
            <a:r>
              <a:rPr lang="en-US" sz="2400" b="1" i="0" baseline="30000" dirty="0">
                <a:solidFill>
                  <a:schemeClr val="bg1"/>
                </a:solidFill>
                <a:effectLst/>
                <a:latin typeface="Bell MT" panose="02020503060305020303" pitchFamily="18" charset="0"/>
              </a:rPr>
              <a:t>3 </a:t>
            </a:r>
            <a:r>
              <a:rPr lang="en-US" sz="2400" b="0" i="0" dirty="0">
                <a:solidFill>
                  <a:schemeClr val="bg1"/>
                </a:solidFill>
                <a:effectLst/>
                <a:latin typeface="Bell MT" panose="02020503060305020303" pitchFamily="18" charset="0"/>
              </a:rPr>
              <a:t>Who </a:t>
            </a:r>
            <a:r>
              <a:rPr lang="en-US" sz="2400" b="0" i="0" dirty="0">
                <a:solidFill>
                  <a:schemeClr val="accent4"/>
                </a:solidFill>
                <a:effectLst/>
                <a:latin typeface="Bell MT" panose="02020503060305020303" pitchFamily="18" charset="0"/>
              </a:rPr>
              <a:t>being the brightness of his glory, and the express image of his person</a:t>
            </a:r>
            <a:r>
              <a:rPr lang="en-US" sz="2400" b="0" i="0" dirty="0">
                <a:solidFill>
                  <a:schemeClr val="bg1"/>
                </a:solidFill>
                <a:effectLst/>
                <a:latin typeface="Bell MT" panose="02020503060305020303" pitchFamily="18" charset="0"/>
              </a:rPr>
              <a:t>, and upholding all things by the word of his power, when he had by himself purged our sins, sat down on the right hand of the Majesty on high:</a:t>
            </a:r>
          </a:p>
        </p:txBody>
      </p:sp>
      <p:grpSp>
        <p:nvGrpSpPr>
          <p:cNvPr id="12" name="Group 11">
            <a:extLst>
              <a:ext uri="{FF2B5EF4-FFF2-40B4-BE49-F238E27FC236}">
                <a16:creationId xmlns:a16="http://schemas.microsoft.com/office/drawing/2014/main" id="{33FC09EC-5B17-84E8-D8A7-B99554F83F68}"/>
              </a:ext>
            </a:extLst>
          </p:cNvPr>
          <p:cNvGrpSpPr/>
          <p:nvPr/>
        </p:nvGrpSpPr>
        <p:grpSpPr>
          <a:xfrm>
            <a:off x="2647188" y="390145"/>
            <a:ext cx="6108192" cy="3643611"/>
            <a:chOff x="2592324" y="1056405"/>
            <a:chExt cx="6108192" cy="3643611"/>
          </a:xfrm>
        </p:grpSpPr>
        <p:sp>
          <p:nvSpPr>
            <p:cNvPr id="3" name="TextBox 2">
              <a:extLst>
                <a:ext uri="{FF2B5EF4-FFF2-40B4-BE49-F238E27FC236}">
                  <a16:creationId xmlns:a16="http://schemas.microsoft.com/office/drawing/2014/main" id="{C0AAA7DE-E887-ACF8-225B-8D4EB38176EC}"/>
                </a:ext>
              </a:extLst>
            </p:cNvPr>
            <p:cNvSpPr txBox="1"/>
            <p:nvPr/>
          </p:nvSpPr>
          <p:spPr>
            <a:xfrm>
              <a:off x="4128516" y="1056405"/>
              <a:ext cx="4572000" cy="2185214"/>
            </a:xfrm>
            <a:prstGeom prst="rect">
              <a:avLst/>
            </a:prstGeom>
            <a:solidFill>
              <a:schemeClr val="bg1">
                <a:lumMod val="65000"/>
              </a:schemeClr>
            </a:solidFill>
            <a:ln w="25400">
              <a:solidFill>
                <a:srgbClr val="C00000"/>
              </a:solidFill>
            </a:ln>
          </p:spPr>
          <p:txBody>
            <a:bodyPr wrap="square">
              <a:spAutoFit/>
            </a:bodyPr>
            <a:lstStyle/>
            <a:p>
              <a:pPr marR="0" rtl="0"/>
              <a:r>
                <a:rPr lang="en-US" sz="2400" b="1" i="0" u="none" strike="noStrike" baseline="0" dirty="0">
                  <a:latin typeface="Verdana" panose="020B0604030504040204" pitchFamily="34" charset="0"/>
                </a:rPr>
                <a:t>G541</a:t>
              </a:r>
            </a:p>
            <a:p>
              <a:pPr marR="0" rtl="0"/>
              <a:r>
                <a:rPr lang="el-GR" sz="2000" b="0" i="0" u="none" strike="noStrike" baseline="0" dirty="0">
                  <a:latin typeface="Galatia SIL" panose="02000600020000020004" pitchFamily="2" charset="0"/>
                </a:rPr>
                <a:t>ἀπαύγασμα</a:t>
              </a:r>
              <a:endParaRPr lang="el-GR" sz="1800" b="0" i="0" u="none" strike="noStrike" baseline="0" dirty="0">
                <a:latin typeface="Verdana" panose="020B0604030504040204" pitchFamily="34" charset="0"/>
              </a:endParaRPr>
            </a:p>
            <a:p>
              <a:pPr marR="0" rtl="0"/>
              <a:r>
                <a:rPr lang="en-US" sz="2000" b="0" i="0" u="none" strike="noStrike" baseline="0" dirty="0" err="1">
                  <a:latin typeface="Doulos SIL" panose="02000500070000020004" pitchFamily="2" charset="0"/>
                </a:rPr>
                <a:t>apaugasma</a:t>
              </a:r>
              <a:endParaRPr lang="en-US" sz="1800" b="0" i="0" u="none" strike="noStrike" baseline="0" dirty="0">
                <a:latin typeface="Verdana" panose="020B0604030504040204" pitchFamily="34" charset="0"/>
              </a:endParaRPr>
            </a:p>
            <a:p>
              <a:pPr marR="0" rtl="0"/>
              <a:r>
                <a:rPr lang="en-US" sz="1800" b="0" i="1" u="none" strike="noStrike" baseline="0" dirty="0">
                  <a:latin typeface="Verdana" panose="020B0604030504040204" pitchFamily="34" charset="0"/>
                </a:rPr>
                <a:t>ap-ow'-gas-</a:t>
              </a:r>
              <a:r>
                <a:rPr lang="en-US" sz="1800" b="0" i="1" u="none" strike="noStrike" baseline="0" dirty="0" err="1">
                  <a:latin typeface="Verdana" panose="020B0604030504040204" pitchFamily="34" charset="0"/>
                </a:rPr>
                <a:t>mah</a:t>
              </a:r>
              <a:endParaRPr lang="en-US" sz="1800" b="0" i="0" u="none" strike="noStrike" baseline="0" dirty="0">
                <a:latin typeface="Verdana" panose="020B0604030504040204" pitchFamily="34" charset="0"/>
              </a:endParaRPr>
            </a:p>
            <a:p>
              <a:pPr marR="0" rtl="0"/>
              <a:r>
                <a:rPr lang="en-US" sz="1800" b="0" i="0" u="none" strike="noStrike" baseline="0" dirty="0">
                  <a:latin typeface="Verdana" panose="020B0604030504040204" pitchFamily="34" charset="0"/>
                </a:rPr>
                <a:t>From a compound of G575 and G826; an </a:t>
              </a:r>
              <a:r>
                <a:rPr lang="en-US" sz="1800" b="0" i="1" u="none" strike="noStrike" baseline="0" dirty="0">
                  <a:latin typeface="Verdana" panose="020B0604030504040204" pitchFamily="34" charset="0"/>
                </a:rPr>
                <a:t>off flash</a:t>
              </a:r>
              <a:r>
                <a:rPr lang="en-US" sz="1800" b="0" i="0" u="none" strike="noStrike" baseline="0" dirty="0">
                  <a:latin typeface="Verdana" panose="020B0604030504040204" pitchFamily="34" charset="0"/>
                </a:rPr>
                <a:t>, that is, </a:t>
              </a:r>
              <a:r>
                <a:rPr lang="en-US" sz="1800" b="0" i="1" u="none" strike="noStrike" baseline="0" dirty="0">
                  <a:latin typeface="Verdana" panose="020B0604030504040204" pitchFamily="34" charset="0"/>
                </a:rPr>
                <a:t>effulgence:</a:t>
              </a:r>
              <a:r>
                <a:rPr lang="en-US" sz="1800" b="0" i="0" u="none" strike="noStrike" baseline="0" dirty="0">
                  <a:latin typeface="Verdana" panose="020B0604030504040204" pitchFamily="34" charset="0"/>
                </a:rPr>
                <a:t> - brightness.</a:t>
              </a:r>
              <a:endParaRPr lang="en-US" dirty="0"/>
            </a:p>
          </p:txBody>
        </p:sp>
        <p:sp>
          <p:nvSpPr>
            <p:cNvPr id="5" name="Rectangle 4">
              <a:extLst>
                <a:ext uri="{FF2B5EF4-FFF2-40B4-BE49-F238E27FC236}">
                  <a16:creationId xmlns:a16="http://schemas.microsoft.com/office/drawing/2014/main" id="{848ECA07-D1C2-945D-9FDD-F32EB05AB57B}"/>
                </a:ext>
              </a:extLst>
            </p:cNvPr>
            <p:cNvSpPr/>
            <p:nvPr/>
          </p:nvSpPr>
          <p:spPr>
            <a:xfrm>
              <a:off x="2592324" y="4303675"/>
              <a:ext cx="1458468" cy="396341"/>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0365E378-CB78-A9A5-A6FC-7A0C8A9C1483}"/>
                </a:ext>
              </a:extLst>
            </p:cNvPr>
            <p:cNvCxnSpPr>
              <a:stCxn id="5" idx="0"/>
              <a:endCxn id="3" idx="2"/>
            </p:cNvCxnSpPr>
            <p:nvPr/>
          </p:nvCxnSpPr>
          <p:spPr>
            <a:xfrm flipV="1">
              <a:off x="3321558" y="3241619"/>
              <a:ext cx="3092958" cy="106205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9AA03A59-5386-564C-95F2-865063AD1C8D}"/>
              </a:ext>
            </a:extLst>
          </p:cNvPr>
          <p:cNvGrpSpPr/>
          <p:nvPr/>
        </p:nvGrpSpPr>
        <p:grpSpPr>
          <a:xfrm>
            <a:off x="6469380" y="1885931"/>
            <a:ext cx="1540764" cy="551337"/>
            <a:chOff x="6414516" y="2548479"/>
            <a:chExt cx="1540764" cy="551337"/>
          </a:xfrm>
        </p:grpSpPr>
        <p:sp>
          <p:nvSpPr>
            <p:cNvPr id="13" name="Oval 12">
              <a:extLst>
                <a:ext uri="{FF2B5EF4-FFF2-40B4-BE49-F238E27FC236}">
                  <a16:creationId xmlns:a16="http://schemas.microsoft.com/office/drawing/2014/main" id="{DAE366CB-36BC-7388-2BAD-73CE221D2AA0}"/>
                </a:ext>
              </a:extLst>
            </p:cNvPr>
            <p:cNvSpPr/>
            <p:nvPr/>
          </p:nvSpPr>
          <p:spPr>
            <a:xfrm>
              <a:off x="6414516" y="2548479"/>
              <a:ext cx="1540764" cy="459897"/>
            </a:xfrm>
            <a:prstGeom prst="ellipse">
              <a:avLst/>
            </a:prstGeom>
            <a:noFill/>
            <a:ln w="41275">
              <a:solidFill>
                <a:srgbClr val="F907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EF722966-9FCD-2C2C-B791-9A2BC51BC28E}"/>
                </a:ext>
              </a:extLst>
            </p:cNvPr>
            <p:cNvCxnSpPr/>
            <p:nvPr/>
          </p:nvCxnSpPr>
          <p:spPr>
            <a:xfrm>
              <a:off x="7306056" y="3008376"/>
              <a:ext cx="365760" cy="91440"/>
            </a:xfrm>
            <a:prstGeom prst="line">
              <a:avLst/>
            </a:prstGeom>
            <a:ln w="41275">
              <a:solidFill>
                <a:srgbClr val="F907CB"/>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B2C6AF7-8E3C-CB63-A610-687C39F220E6}"/>
                </a:ext>
              </a:extLst>
            </p:cNvPr>
            <p:cNvCxnSpPr>
              <a:cxnSpLocks/>
            </p:cNvCxnSpPr>
            <p:nvPr/>
          </p:nvCxnSpPr>
          <p:spPr>
            <a:xfrm flipV="1">
              <a:off x="6565392" y="3008376"/>
              <a:ext cx="893064" cy="91440"/>
            </a:xfrm>
            <a:prstGeom prst="line">
              <a:avLst/>
            </a:prstGeom>
            <a:ln w="41275">
              <a:solidFill>
                <a:srgbClr val="F907CB"/>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166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the body is not one member, but many”</a:t>
            </a:r>
          </a:p>
        </p:txBody>
      </p:sp>
      <p:sp>
        <p:nvSpPr>
          <p:cNvPr id="3" name="TextBox 2">
            <a:extLst>
              <a:ext uri="{FF2B5EF4-FFF2-40B4-BE49-F238E27FC236}">
                <a16:creationId xmlns:a16="http://schemas.microsoft.com/office/drawing/2014/main" id="{3C81D925-9B02-4D17-665E-BB1E6756BAF9}"/>
              </a:ext>
            </a:extLst>
          </p:cNvPr>
          <p:cNvSpPr txBox="1"/>
          <p:nvPr/>
        </p:nvSpPr>
        <p:spPr>
          <a:xfrm>
            <a:off x="507492" y="1626954"/>
            <a:ext cx="8138160" cy="2718693"/>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Daniel 12</a:t>
            </a:r>
          </a:p>
          <a:p>
            <a:pPr algn="just"/>
            <a:r>
              <a:rPr lang="en-US" sz="2400" b="1" i="0" baseline="30000" dirty="0">
                <a:solidFill>
                  <a:schemeClr val="bg1"/>
                </a:solidFill>
                <a:effectLst/>
                <a:latin typeface="Bell MT" panose="02020503060305020303" pitchFamily="18" charset="0"/>
              </a:rPr>
              <a:t>2 </a:t>
            </a:r>
            <a:r>
              <a:rPr lang="en-US" sz="2400" b="0" i="0" dirty="0">
                <a:solidFill>
                  <a:schemeClr val="bg1"/>
                </a:solidFill>
                <a:effectLst/>
                <a:latin typeface="Bell MT" panose="02020503060305020303" pitchFamily="18" charset="0"/>
              </a:rPr>
              <a:t>And many of them that sleep in the dust of the earth shall awake, some to everlasting life, and some to shame and everlasting contempt.</a:t>
            </a:r>
          </a:p>
          <a:p>
            <a:pPr algn="just"/>
            <a:r>
              <a:rPr lang="en-US" sz="2400" b="1" i="0" baseline="30000" dirty="0">
                <a:solidFill>
                  <a:schemeClr val="bg1"/>
                </a:solidFill>
                <a:effectLst/>
                <a:latin typeface="Bell MT" panose="02020503060305020303" pitchFamily="18" charset="0"/>
              </a:rPr>
              <a:t>3 </a:t>
            </a:r>
            <a:r>
              <a:rPr lang="en-US" sz="2400" b="0" i="0" dirty="0">
                <a:solidFill>
                  <a:schemeClr val="bg1"/>
                </a:solidFill>
                <a:effectLst/>
                <a:latin typeface="Bell MT" panose="02020503060305020303" pitchFamily="18" charset="0"/>
              </a:rPr>
              <a:t>And they that be wise shall shine as the brightness of the firmament; and they that turn many to righteousness as the stars for ever and ever.</a:t>
            </a:r>
          </a:p>
        </p:txBody>
      </p:sp>
      <p:sp>
        <p:nvSpPr>
          <p:cNvPr id="2" name="TextBox 1">
            <a:extLst>
              <a:ext uri="{FF2B5EF4-FFF2-40B4-BE49-F238E27FC236}">
                <a16:creationId xmlns:a16="http://schemas.microsoft.com/office/drawing/2014/main" id="{18103220-5DBE-A542-EEE1-2B54152EA923}"/>
              </a:ext>
            </a:extLst>
          </p:cNvPr>
          <p:cNvSpPr txBox="1"/>
          <p:nvPr/>
        </p:nvSpPr>
        <p:spPr>
          <a:xfrm>
            <a:off x="4832604" y="4907880"/>
            <a:ext cx="3813048" cy="646331"/>
          </a:xfrm>
          <a:prstGeom prst="rect">
            <a:avLst/>
          </a:prstGeom>
          <a:noFill/>
        </p:spPr>
        <p:txBody>
          <a:bodyPr wrap="square" rtlCol="0">
            <a:spAutoFit/>
          </a:bodyPr>
          <a:lstStyle/>
          <a:p>
            <a:pPr algn="r"/>
            <a:r>
              <a:rPr lang="en-US" sz="3600" i="1" dirty="0">
                <a:solidFill>
                  <a:schemeClr val="bg1"/>
                </a:solidFill>
              </a:rPr>
              <a:t>…Amen</a:t>
            </a:r>
          </a:p>
        </p:txBody>
      </p:sp>
    </p:spTree>
    <p:extLst>
      <p:ext uri="{BB962C8B-B14F-4D97-AF65-F5344CB8AC3E}">
        <p14:creationId xmlns:p14="http://schemas.microsoft.com/office/powerpoint/2010/main" val="17805199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0</TotalTime>
  <Words>3243</Words>
  <Application>Microsoft Office PowerPoint</Application>
  <PresentationFormat>On-screen Show (4:3)</PresentationFormat>
  <Paragraphs>294</Paragraphs>
  <Slides>46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Bell MT</vt:lpstr>
      <vt:lpstr>Calibri</vt:lpstr>
      <vt:lpstr>Calibri Light</vt:lpstr>
      <vt:lpstr>Doulos SIL</vt:lpstr>
      <vt:lpstr>Galatia SIL</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Jones</dc:creator>
  <cp:lastModifiedBy>Peter Jones</cp:lastModifiedBy>
  <cp:revision>4</cp:revision>
  <dcterms:created xsi:type="dcterms:W3CDTF">2023-03-13T00:37:24Z</dcterms:created>
  <dcterms:modified xsi:type="dcterms:W3CDTF">2023-08-04T14:20:28Z</dcterms:modified>
</cp:coreProperties>
</file>