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9"/>
  </p:notesMasterIdLst>
  <p:sldIdLst>
    <p:sldId id="268" r:id="rId4"/>
    <p:sldId id="456" r:id="rId5"/>
    <p:sldId id="460" r:id="rId6"/>
    <p:sldId id="259" r:id="rId7"/>
    <p:sldId id="260" r:id="rId8"/>
    <p:sldId id="261" r:id="rId9"/>
    <p:sldId id="263" r:id="rId10"/>
    <p:sldId id="264" r:id="rId11"/>
    <p:sldId id="455" r:id="rId12"/>
    <p:sldId id="462" r:id="rId13"/>
    <p:sldId id="461" r:id="rId14"/>
    <p:sldId id="258" r:id="rId15"/>
    <p:sldId id="449" r:id="rId16"/>
    <p:sldId id="457" r:id="rId17"/>
    <p:sldId id="45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40"/>
    <a:srgbClr val="ABABAB"/>
    <a:srgbClr val="FFFF00"/>
    <a:srgbClr val="FFFFCC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93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23365-9AB7-4BFF-BED5-AD7E642577C2}" type="datetimeFigureOut">
              <a:rPr lang="en-AU" smtClean="0"/>
              <a:pPr/>
              <a:t>15/04/2024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DBF1C-5CA8-40E8-8279-31C099B86152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302E4-3F90-4C58-93F7-9335519B840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302E4-3F90-4C58-93F7-9335519B84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302E4-3F90-4C58-93F7-9335519B84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9E96A-E8F9-40FC-A940-1582D9DD72C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73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9E96A-E8F9-40FC-A940-1582D9DD72C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076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302E4-3F90-4C58-93F7-9335519B84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9E96A-E8F9-40FC-A940-1582D9DD72C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69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9E96A-E8F9-40FC-A940-1582D9DD72C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799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9E96A-E8F9-40FC-A940-1582D9DD72C0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258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5E129-AD70-4224-B11A-673534E40B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97E76-6FF6-40E6-9D86-426C00C2CA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0CD74-D782-4B1C-B243-E49DAEC209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8A814-14BF-4D7C-9423-25AB36AFA45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5A88A-5506-4DB2-831F-1A875C0A947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52F6-937A-417F-9BBD-A9D189E77B7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1A559-CC6F-40B8-832F-3A4D55DA34F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ADF27-981D-4D5D-91F4-321496BAE59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FFEF3-AB30-4395-BA4F-C1A0CF2DDD2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99F24-B25F-43C7-B865-2E0EC975EDA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EA6E8-4CAC-4607-BDA4-5604135FB78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9C154-E33D-491E-A586-95D530229C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3701E-9337-4D60-8AA7-BF195A58B4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4EA93-3201-41CE-818F-A396D5CCFDA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2D8B9-4492-4531-AC53-FC52DE09AF8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0348"/>
      </p:ext>
    </p:extLst>
  </p:cSld>
  <p:clrMapOvr>
    <a:masterClrMapping/>
  </p:clrMapOvr>
  <p:transition spd="slow">
    <p:circl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9241"/>
      </p:ext>
    </p:extLst>
  </p:cSld>
  <p:clrMapOvr>
    <a:masterClrMapping/>
  </p:clrMapOvr>
  <p:transition spd="slow">
    <p:circl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33962"/>
      </p:ext>
    </p:extLst>
  </p:cSld>
  <p:clrMapOvr>
    <a:masterClrMapping/>
  </p:clrMapOvr>
  <p:transition spd="slow">
    <p:circl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460364"/>
      </p:ext>
    </p:extLst>
  </p:cSld>
  <p:clrMapOvr>
    <a:masterClrMapping/>
  </p:clrMapOvr>
  <p:transition spd="slow">
    <p:circl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64346"/>
      </p:ext>
    </p:extLst>
  </p:cSld>
  <p:clrMapOvr>
    <a:masterClrMapping/>
  </p:clrMapOvr>
  <p:transition spd="slow">
    <p:circl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31174"/>
      </p:ext>
    </p:extLst>
  </p:cSld>
  <p:clrMapOvr>
    <a:masterClrMapping/>
  </p:clrMapOvr>
  <p:transition spd="slow">
    <p:circl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913932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FA5BD-720B-4E90-B258-A78A278431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677311"/>
      </p:ext>
    </p:extLst>
  </p:cSld>
  <p:clrMapOvr>
    <a:masterClrMapping/>
  </p:clrMapOvr>
  <p:transition spd="slow">
    <p:circl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70622"/>
      </p:ext>
    </p:extLst>
  </p:cSld>
  <p:clrMapOvr>
    <a:masterClrMapping/>
  </p:clrMapOvr>
  <p:transition spd="slow">
    <p:circl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73963"/>
      </p:ext>
    </p:extLst>
  </p:cSld>
  <p:clrMapOvr>
    <a:masterClrMapping/>
  </p:clrMapOvr>
  <p:transition spd="slow">
    <p:circl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38619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75C8-A036-4E30-A211-4D71E1C160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5BDEE-54EE-444E-B0B8-AE7A18AA8A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C737F-02E5-4D27-A4A4-D0594F0B96D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1E61A-18DE-4ACB-9574-FD87554F245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8EA51-105B-47E1-9755-A533C3BEFE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87512-2FCB-4B94-8319-31720A6F16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B50F5C-CA3B-43E9-8555-0D146ADACC6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6EC8B1-B44E-4EE5-B840-CFB2469E544C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4/15/2024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96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3" name="Picture 2" descr="THE_BIBLE_VOL_1_JESUS-25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33475" y="3720884"/>
            <a:ext cx="3518469" cy="26326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THE_BIBLE_VOL_1_JESUS-26.bmp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1245480" y="239405"/>
            <a:ext cx="3542226" cy="2650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THE_BIBLE_VOL_1_JESUS-27.bmp"/>
          <p:cNvPicPr>
            <a:picLocks noChangeAspect="1"/>
          </p:cNvPicPr>
          <p:nvPr/>
        </p:nvPicPr>
        <p:blipFill>
          <a:blip r:embed="rId5" cstate="print">
            <a:lum contrast="20000"/>
          </a:blip>
          <a:stretch>
            <a:fillRect/>
          </a:stretch>
        </p:blipFill>
        <p:spPr>
          <a:xfrm>
            <a:off x="4666599" y="3949123"/>
            <a:ext cx="3390426" cy="25368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THE_BIBLE_VOL_1_JESUS-30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95593" y="283769"/>
            <a:ext cx="3596156" cy="26907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THE_BIBLE_VOL_1_JESUS-9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6645" y="3913193"/>
            <a:ext cx="3563007" cy="26696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THE_BIBLE_VOL_1_JESUS-15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8379" y="2144144"/>
            <a:ext cx="3580128" cy="2682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THE_BIBLE_VOL_1_JESUS-34.bmp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82400" y="2025874"/>
            <a:ext cx="3595294" cy="2690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THE_BIBLE_VOL_1_JESUS-42.bmp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93869" y="2198562"/>
            <a:ext cx="3667921" cy="27444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150912" y="2657979"/>
            <a:ext cx="28143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Faith overcoming Trial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140164" y="3340031"/>
            <a:ext cx="32058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Faith overcoming Doubt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3243113" y="3676456"/>
            <a:ext cx="29322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Faith in Gods Promise</a:t>
            </a: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15671D9F-CF1D-43FF-93CE-66F41C040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534" y="2994476"/>
            <a:ext cx="35048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Faith overcoming Obstacles</a:t>
            </a: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B484E8BE-D01E-45E7-BF4D-DA0EBB7F1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853" y="4015015"/>
            <a:ext cx="29322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Faithful to the End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F09045-85D9-4338-AD17-91CEB4329A62}"/>
              </a:ext>
            </a:extLst>
          </p:cNvPr>
          <p:cNvSpPr txBox="1"/>
          <p:nvPr/>
        </p:nvSpPr>
        <p:spPr>
          <a:xfrm>
            <a:off x="1035352" y="1463142"/>
            <a:ext cx="6984954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Faith overcoming all things</a:t>
            </a:r>
          </a:p>
        </p:txBody>
      </p:sp>
      <p:grpSp>
        <p:nvGrpSpPr>
          <p:cNvPr id="18" name="Group 20"/>
          <p:cNvGrpSpPr/>
          <p:nvPr/>
        </p:nvGrpSpPr>
        <p:grpSpPr>
          <a:xfrm>
            <a:off x="910680" y="4938052"/>
            <a:ext cx="7452000" cy="1368000"/>
            <a:chOff x="1692000" y="-1649329"/>
            <a:chExt cx="7452000" cy="1260000"/>
          </a:xfrm>
        </p:grpSpPr>
        <p:sp>
          <p:nvSpPr>
            <p:cNvPr id="19" name="Rectangle 18"/>
            <p:cNvSpPr/>
            <p:nvPr/>
          </p:nvSpPr>
          <p:spPr>
            <a:xfrm>
              <a:off x="1692000" y="-1649329"/>
              <a:ext cx="7452000" cy="1260000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32548" y="-1495716"/>
              <a:ext cx="7315200" cy="878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800" dirty="0"/>
                <a:t>What </a:t>
              </a:r>
              <a:r>
                <a:rPr lang="en-AU" sz="2800" u="sng" dirty="0"/>
                <a:t>do </a:t>
              </a:r>
              <a:r>
                <a:rPr lang="en-AU" sz="2800" dirty="0"/>
                <a:t>we think about, when we </a:t>
              </a:r>
              <a:r>
                <a:rPr lang="en-AU" sz="2800" u="sng" dirty="0"/>
                <a:t>can</a:t>
              </a:r>
              <a:r>
                <a:rPr lang="en-AU" sz="2800" dirty="0"/>
                <a:t> think about, what we </a:t>
              </a:r>
              <a:r>
                <a:rPr lang="en-AU" sz="2800" u="sng" dirty="0"/>
                <a:t>want</a:t>
              </a:r>
              <a:r>
                <a:rPr lang="en-AU" sz="2800" dirty="0"/>
                <a:t> to think about?</a:t>
              </a: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8" descr="THE_BIBLE_VOL_1_JESUS-3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273" y="2768394"/>
            <a:ext cx="5465727" cy="40896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9" name="Picture 18" descr="THE_BIBLE_VOL_1_JESUS-15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97069" y="378384"/>
            <a:ext cx="5628290" cy="413795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5" name="Picture 14" descr="THE_BIBLE_VOL_1_JESUS-33.bmp"/>
          <p:cNvPicPr>
            <a:picLocks noChangeAspect="1"/>
          </p:cNvPicPr>
          <p:nvPr/>
        </p:nvPicPr>
        <p:blipFill>
          <a:blip r:embed="rId5" cstate="print"/>
          <a:srcRect l="1571" t="2339" r="1865" b="34113"/>
          <a:stretch>
            <a:fillRect/>
          </a:stretch>
        </p:blipFill>
        <p:spPr>
          <a:xfrm flipH="1">
            <a:off x="94587" y="-189192"/>
            <a:ext cx="4573891" cy="23017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026" name="Picture 2" descr="Slide 8">
            <a:extLst>
              <a:ext uri="{FF2B5EF4-FFF2-40B4-BE49-F238E27FC236}">
                <a16:creationId xmlns:a16="http://schemas.microsoft.com/office/drawing/2014/main" id="{28380183-7A7B-2DD1-06A7-37AAC941F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73" y="3523992"/>
            <a:ext cx="4630173" cy="347263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686864" y="3462323"/>
            <a:ext cx="63273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  The Paralytic and the Publican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– Mark 2</a:t>
            </a:r>
          </a:p>
        </p:txBody>
      </p:sp>
      <p:pic>
        <p:nvPicPr>
          <p:cNvPr id="1030" name="Picture 6" descr="Slide 4">
            <a:extLst>
              <a:ext uri="{FF2B5EF4-FFF2-40B4-BE49-F238E27FC236}">
                <a16:creationId xmlns:a16="http://schemas.microsoft.com/office/drawing/2014/main" id="{321193E5-2792-52C0-17B4-CA03F57E4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598" y="-138622"/>
            <a:ext cx="4793282" cy="3594962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A3E46A-B98F-9D0A-5B1D-5106EFB0A9CD}"/>
              </a:ext>
            </a:extLst>
          </p:cNvPr>
          <p:cNvSpPr txBox="1"/>
          <p:nvPr/>
        </p:nvSpPr>
        <p:spPr>
          <a:xfrm>
            <a:off x="1601338" y="2782669"/>
            <a:ext cx="6327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Faith overcoming obstacles 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FD5426A0-774F-6ECE-CD24-8C06978EB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14" y="6212999"/>
            <a:ext cx="4573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FFFFFF"/>
                </a:solidFill>
                <a:latin typeface="+mj-lt"/>
              </a:rPr>
              <a:t>“When Jesus saw their faith.”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2C5848-1622-9F26-CEB5-81D4C240471C}"/>
              </a:ext>
            </a:extLst>
          </p:cNvPr>
          <p:cNvSpPr/>
          <p:nvPr/>
        </p:nvSpPr>
        <p:spPr>
          <a:xfrm>
            <a:off x="3149097" y="3989816"/>
            <a:ext cx="3275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kern="0" dirty="0">
                <a:solidFill>
                  <a:srgbClr val="FFFF00"/>
                </a:solidFill>
              </a:rPr>
              <a:t>Next session  (God willing)</a:t>
            </a:r>
          </a:p>
        </p:txBody>
      </p:sp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126191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7768" name="Text Box 8"/>
          <p:cNvSpPr txBox="1">
            <a:spLocks noChangeArrowheads="1"/>
          </p:cNvSpPr>
          <p:nvPr/>
        </p:nvSpPr>
        <p:spPr bwMode="auto">
          <a:xfrm>
            <a:off x="6447580" y="2122140"/>
            <a:ext cx="1515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John 9:1-22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1560" y="188640"/>
            <a:ext cx="33807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Perth Central Y. G. Weekend  2013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15608" y="471991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Faith overcoming doubt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208" y="4550289"/>
            <a:ext cx="30433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“I washed and now I see”</a:t>
            </a:r>
          </a:p>
        </p:txBody>
      </p:sp>
      <p:pic>
        <p:nvPicPr>
          <p:cNvPr id="11" name="Picture 10" descr="THE_BIBLE_VOL_1_JESUS-26.bmp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251520" y="239405"/>
            <a:ext cx="4752528" cy="33940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THE_BIBLE_VOL_1_JESUS-9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3068960"/>
            <a:ext cx="4788024" cy="3587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D2C674-4A5A-4227-9462-18280FC92F70}"/>
              </a:ext>
            </a:extLst>
          </p:cNvPr>
          <p:cNvSpPr/>
          <p:nvPr/>
        </p:nvSpPr>
        <p:spPr>
          <a:xfrm>
            <a:off x="529208" y="293121"/>
            <a:ext cx="1309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Next session </a:t>
            </a:r>
          </a:p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(God willing)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322" y="1905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65630" y="6463864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1F599-60A2-4D8E-8DB8-1CAE32B5AC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t="2564" r="2555" b="5040"/>
          <a:stretch/>
        </p:blipFill>
        <p:spPr>
          <a:xfrm>
            <a:off x="2153917" y="1513840"/>
            <a:ext cx="4653281" cy="2794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A2F784D1-A103-40D3-B530-AA4FCCBF09C9}"/>
              </a:ext>
            </a:extLst>
          </p:cNvPr>
          <p:cNvSpPr txBox="1">
            <a:spLocks/>
          </p:cNvSpPr>
          <p:nvPr/>
        </p:nvSpPr>
        <p:spPr bwMode="auto">
          <a:xfrm>
            <a:off x="93088" y="381829"/>
            <a:ext cx="9235433" cy="148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(So attractive - So numerous - Why?)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3A0183-8155-4636-8506-E70F373F2CE9}"/>
              </a:ext>
            </a:extLst>
          </p:cNvPr>
          <p:cNvSpPr txBox="1"/>
          <p:nvPr/>
        </p:nvSpPr>
        <p:spPr>
          <a:xfrm>
            <a:off x="533230" y="4438471"/>
            <a:ext cx="83551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They're so much more tangible than God.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They're apparently so much more accessible.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They're easy to influence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&amp; </a:t>
            </a: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then pay them off.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They're far less demanding than the God of truth and righteousness.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563E4D-187A-4663-9591-15C860599EBF}"/>
              </a:ext>
            </a:extLst>
          </p:cNvPr>
          <p:cNvSpPr txBox="1">
            <a:spLocks/>
          </p:cNvSpPr>
          <p:nvPr/>
        </p:nvSpPr>
        <p:spPr bwMode="auto">
          <a:xfrm>
            <a:off x="412781" y="94839"/>
            <a:ext cx="8317081" cy="83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Idols - </a:t>
            </a:r>
            <a:r>
              <a:rPr kumimoji="0" lang="en-A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Servin</a:t>
            </a:r>
            <a:r>
              <a:rPr kumimoji="0" lang="en-A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g ourselves  through them. </a:t>
            </a:r>
          </a:p>
        </p:txBody>
      </p:sp>
    </p:spTree>
    <p:extLst>
      <p:ext uri="{BB962C8B-B14F-4D97-AF65-F5344CB8AC3E}">
        <p14:creationId xmlns:p14="http://schemas.microsoft.com/office/powerpoint/2010/main" val="23549162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765630" y="6463864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6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ABCFDFF-0733-4AA8-BFE5-FC0A67A1DC07}"/>
              </a:ext>
            </a:extLst>
          </p:cNvPr>
          <p:cNvSpPr txBox="1">
            <a:spLocks/>
          </p:cNvSpPr>
          <p:nvPr/>
        </p:nvSpPr>
        <p:spPr bwMode="auto">
          <a:xfrm>
            <a:off x="0" y="957011"/>
            <a:ext cx="9204959" cy="83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“And was led by the Spirit into the wilderness.”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3A0183-8155-4636-8506-E70F373F2CE9}"/>
              </a:ext>
            </a:extLst>
          </p:cNvPr>
          <p:cNvSpPr txBox="1"/>
          <p:nvPr/>
        </p:nvSpPr>
        <p:spPr>
          <a:xfrm>
            <a:off x="355601" y="1788642"/>
            <a:ext cx="85598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Would anyone believe in idols if they didn’t offer some comfort or provide some help? .....Would they?</a:t>
            </a:r>
          </a:p>
        </p:txBody>
      </p:sp>
      <p:pic>
        <p:nvPicPr>
          <p:cNvPr id="8" name="Picture 7" descr="THE_BIBLE_VOL_6_JOSEPH-20.bmp">
            <a:extLst>
              <a:ext uri="{FF2B5EF4-FFF2-40B4-BE49-F238E27FC236}">
                <a16:creationId xmlns:a16="http://schemas.microsoft.com/office/drawing/2014/main" id="{5F84D089-6D09-4B79-874A-2CF07AD621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-13112"/>
          <a:stretch/>
        </p:blipFill>
        <p:spPr>
          <a:xfrm>
            <a:off x="106397" y="3785796"/>
            <a:ext cx="4518090" cy="309878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6"/>
          <p:cNvSpPr/>
          <p:nvPr/>
        </p:nvSpPr>
        <p:spPr>
          <a:xfrm>
            <a:off x="17322" y="1905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A5528A-D677-4D5D-BA82-BA2BC758C1BE}"/>
              </a:ext>
            </a:extLst>
          </p:cNvPr>
          <p:cNvSpPr txBox="1">
            <a:spLocks/>
          </p:cNvSpPr>
          <p:nvPr/>
        </p:nvSpPr>
        <p:spPr bwMode="auto">
          <a:xfrm>
            <a:off x="508000" y="203265"/>
            <a:ext cx="8317081" cy="83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Idols - </a:t>
            </a:r>
            <a:r>
              <a:rPr kumimoji="0" lang="en-A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Servin</a:t>
            </a:r>
            <a:r>
              <a:rPr kumimoji="0" lang="en-A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g ourselves  through them.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136F5B-DEE7-4B3A-85A5-F2138E8D4A7C}"/>
              </a:ext>
            </a:extLst>
          </p:cNvPr>
          <p:cNvSpPr txBox="1"/>
          <p:nvPr/>
        </p:nvSpPr>
        <p:spPr>
          <a:xfrm>
            <a:off x="3981308" y="4365694"/>
            <a:ext cx="4880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Do we actually want to give the control of our life to an authority outside of ourselves?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0BA022-4994-451F-9FEF-5A18E829E3D3}"/>
              </a:ext>
            </a:extLst>
          </p:cNvPr>
          <p:cNvSpPr txBox="1"/>
          <p:nvPr/>
        </p:nvSpPr>
        <p:spPr>
          <a:xfrm>
            <a:off x="291421" y="3290182"/>
            <a:ext cx="8559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Do we really want to go out on a limb and let God be the ultimate authority in our life?</a:t>
            </a:r>
          </a:p>
        </p:txBody>
      </p:sp>
      <p:sp>
        <p:nvSpPr>
          <p:cNvPr id="13" name="Text Box 81">
            <a:extLst>
              <a:ext uri="{FF2B5EF4-FFF2-40B4-BE49-F238E27FC236}">
                <a16:creationId xmlns:a16="http://schemas.microsoft.com/office/drawing/2014/main" id="{94F35F5F-C732-4003-9C00-6B02D618C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3714" y="5900989"/>
            <a:ext cx="6513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Arial" charset="0"/>
                <a:sym typeface="Wingdings" pitchFamily="2" charset="2"/>
              </a:rPr>
              <a:t></a:t>
            </a: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Arial" charset="0"/>
                <a:sym typeface="Wingdings" pitchFamily="2" charset="2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92042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8" descr="THE_BIBLE_VOL_1_JESUS-3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273" y="2768394"/>
            <a:ext cx="5465727" cy="40896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2" name="Picture 11" descr="THE_BIBLE_VOL_1_JESUS-1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054459"/>
            <a:ext cx="5076342" cy="380354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8" name="Picture 17" descr="THE_BIBLE_VOL_1_JESUS-49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83269" y="0"/>
            <a:ext cx="5060731" cy="379330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9" name="Picture 18" descr="THE_BIBLE_VOL_1_JESUS-15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97069" y="378384"/>
            <a:ext cx="5628290" cy="413795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5" name="Picture 14" descr="THE_BIBLE_VOL_1_JESUS-33.bmp"/>
          <p:cNvPicPr>
            <a:picLocks noChangeAspect="1"/>
          </p:cNvPicPr>
          <p:nvPr/>
        </p:nvPicPr>
        <p:blipFill>
          <a:blip r:embed="rId7" cstate="print"/>
          <a:srcRect l="1571" t="2339" r="1865" b="34113"/>
          <a:stretch>
            <a:fillRect/>
          </a:stretch>
        </p:blipFill>
        <p:spPr>
          <a:xfrm flipH="1">
            <a:off x="94587" y="-189192"/>
            <a:ext cx="4573891" cy="23017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EA6F1B-6ED0-01C5-25C7-891842C6D68B}"/>
              </a:ext>
            </a:extLst>
          </p:cNvPr>
          <p:cNvSpPr txBox="1"/>
          <p:nvPr/>
        </p:nvSpPr>
        <p:spPr>
          <a:xfrm>
            <a:off x="1176001" y="2992245"/>
            <a:ext cx="6984954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Faith overcoming all things</a:t>
            </a: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765630" y="6463864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</a:p>
        </p:txBody>
      </p:sp>
      <p:sp>
        <p:nvSpPr>
          <p:cNvPr id="13" name="Text Box 81">
            <a:extLst>
              <a:ext uri="{FF2B5EF4-FFF2-40B4-BE49-F238E27FC236}">
                <a16:creationId xmlns:a16="http://schemas.microsoft.com/office/drawing/2014/main" id="{94F35F5F-C732-4003-9C00-6B02D618C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6152" y="6387837"/>
            <a:ext cx="65136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Wingdings" pitchFamily="2" charset="2"/>
              </a:rPr>
              <a:t></a:t>
            </a:r>
            <a:r>
              <a:rPr kumimoji="0" lang="en-US" sz="110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Wingdings" pitchFamily="2" charset="2"/>
              </a:rPr>
              <a:t>2</a:t>
            </a:r>
          </a:p>
        </p:txBody>
      </p:sp>
      <p:pic>
        <p:nvPicPr>
          <p:cNvPr id="12" name="Picture 11" descr="THE_BIBLE_VOL_1_JESUS-26.bmp">
            <a:extLst>
              <a:ext uri="{FF2B5EF4-FFF2-40B4-BE49-F238E27FC236}">
                <a16:creationId xmlns:a16="http://schemas.microsoft.com/office/drawing/2014/main" id="{96012C50-7908-4E6F-A60D-77E36535F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-587534" y="4290876"/>
            <a:ext cx="4121588" cy="301393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5F9B77-4B12-425F-A3BF-DF1B2BC9A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7162" y="3406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C826628-74DA-427E-BA13-C2ADDAD77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6" y="176578"/>
            <a:ext cx="8620437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CN" sz="3600" b="1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“Confident anticipation in things hoped for.”</a:t>
            </a:r>
            <a:endParaRPr kumimoji="0" lang="en-AU" altLang="zh-CN" sz="36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A4E9A6F-EA90-4070-BE83-E97CCB8E6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7584" y="4885245"/>
            <a:ext cx="543787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CN" sz="12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60475" algn="l"/>
              </a:tabLst>
            </a:pP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5.</a:t>
            </a:r>
            <a:r>
              <a:rPr lang="en-AU" altLang="zh-CN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Matt. 24-25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You and I are 	encouraged to anticipate with 	every </a:t>
            </a: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 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that soon 	our Lord will be here.</a:t>
            </a:r>
            <a:endParaRPr kumimoji="0" lang="en-AU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A19AF0D1-58A6-42C9-9A3A-1864FC0CA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3" y="2749413"/>
            <a:ext cx="799641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AU" altLang="zh-CN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9375" algn="l"/>
              </a:tabLst>
            </a:pP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3.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John 9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man born blind was challenged to 	remain </a:t>
            </a: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confident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words spoken by the Son.</a:t>
            </a:r>
            <a:endParaRPr kumimoji="0" lang="en-AU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ACF81A2F-2325-4D3D-9B26-CA7D606D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172" y="892975"/>
            <a:ext cx="813629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9375" algn="l"/>
              </a:tabLst>
            </a:pP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1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AU" alt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Luke 4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Jesus in the wilderness was </a:t>
            </a: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confident </a:t>
            </a:r>
            <a:r>
              <a:rPr kumimoji="0" lang="en-AU" altLang="zh-CN" sz="2400" b="1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en-AU" altLang="zh-CN" sz="24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words spoken by the Father.</a:t>
            </a:r>
            <a:endParaRPr kumimoji="0" lang="en-AU" altLang="zh-CN" sz="2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29D526EF-AA73-4A7C-969E-8B6A3CB9E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4" y="3655535"/>
            <a:ext cx="819870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AU" altLang="zh-CN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74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4.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 11.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Disciples were called to step out of 		themselves to have </a:t>
            </a: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 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larger 		purpose of God.</a:t>
            </a:r>
            <a:endParaRPr kumimoji="0" lang="en-AU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322" y="1905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CE95197-4028-9125-1F74-BD71074EC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83" y="1610989"/>
            <a:ext cx="826264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AU" altLang="zh-CN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74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6200" algn="l"/>
              </a:tabLst>
            </a:pP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2.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AU" altLang="zh-CN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 2.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Four friends whose </a:t>
            </a:r>
            <a:r>
              <a:rPr kumimoji="0" lang="en-AU" altLang="zh-CN" sz="2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confidence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Jesus 	</a:t>
            </a:r>
            <a:r>
              <a:rPr lang="en-AU" altLang="zh-CN" sz="2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went beyond hopefulness to enter the realm of 	spiritual certainty.</a:t>
            </a:r>
            <a:r>
              <a:rPr kumimoji="0" lang="en-AU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AU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226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16" grpId="0"/>
      <p:bldP spid="17" grpId="0"/>
      <p:bldP spid="18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765630" y="6463864"/>
            <a:ext cx="299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5F9B77-4B12-425F-A3BF-DF1B2BC9A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67162" y="34060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C826628-74DA-427E-BA13-C2ADDAD77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6" y="312505"/>
            <a:ext cx="8652497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zh-CN" sz="36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Arial" panose="020B0604020202020204" pitchFamily="34" charset="0"/>
              </a:rPr>
              <a:t>“Confident anticipation of things hoped for.”</a:t>
            </a:r>
            <a:endParaRPr kumimoji="0" lang="en-AU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ACF81A2F-2325-4D3D-9B26-CA7D606D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172" y="1201900"/>
            <a:ext cx="813629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349375" algn="l"/>
              </a:tabLst>
              <a:defRPr/>
            </a:pP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Study 1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Luke 4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Jesus in the wilderness was </a:t>
            </a:r>
            <a:r>
              <a:rPr kumimoji="0" lang="en-AU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confident </a:t>
            </a:r>
            <a:r>
              <a:rPr kumimoji="0" lang="en-AU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kumimoji="0" lang="en-A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words spoken by the Father.</a:t>
            </a:r>
            <a:endParaRPr kumimoji="0" lang="en-AU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5" descr="Mountens8">
            <a:extLst>
              <a:ext uri="{FF2B5EF4-FFF2-40B4-BE49-F238E27FC236}">
                <a16:creationId xmlns:a16="http://schemas.microsoft.com/office/drawing/2014/main" id="{4359D70C-9817-8240-7BFD-13BC1D009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38" y="2507961"/>
            <a:ext cx="7784575" cy="473913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6"/>
          <p:cNvSpPr/>
          <p:nvPr/>
        </p:nvSpPr>
        <p:spPr>
          <a:xfrm>
            <a:off x="17322" y="1905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6AC02-4DA2-3E6E-213E-5A321C3DE03F}"/>
              </a:ext>
            </a:extLst>
          </p:cNvPr>
          <p:cNvSpPr txBox="1"/>
          <p:nvPr/>
        </p:nvSpPr>
        <p:spPr>
          <a:xfrm>
            <a:off x="2386953" y="2264611"/>
            <a:ext cx="5053913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Faith overcoming trial</a:t>
            </a:r>
          </a:p>
        </p:txBody>
      </p:sp>
    </p:spTree>
    <p:extLst>
      <p:ext uri="{BB962C8B-B14F-4D97-AF65-F5344CB8AC3E}">
        <p14:creationId xmlns:p14="http://schemas.microsoft.com/office/powerpoint/2010/main" val="310886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matt 4 001.jpg"/>
          <p:cNvPicPr>
            <a:picLocks noChangeAspect="1"/>
          </p:cNvPicPr>
          <p:nvPr/>
        </p:nvPicPr>
        <p:blipFill>
          <a:blip r:embed="rId3" cstate="print"/>
          <a:srcRect r="33377" b="16597"/>
          <a:stretch>
            <a:fillRect/>
          </a:stretch>
        </p:blipFill>
        <p:spPr>
          <a:xfrm>
            <a:off x="564657" y="110362"/>
            <a:ext cx="3492000" cy="665805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" name="Picture 48" descr="luke 4 001.jpg"/>
          <p:cNvPicPr>
            <a:picLocks noChangeAspect="1"/>
          </p:cNvPicPr>
          <p:nvPr/>
        </p:nvPicPr>
        <p:blipFill>
          <a:blip r:embed="rId4" cstate="print"/>
          <a:srcRect l="36638" b="16762"/>
          <a:stretch>
            <a:fillRect/>
          </a:stretch>
        </p:blipFill>
        <p:spPr>
          <a:xfrm>
            <a:off x="5281437" y="108477"/>
            <a:ext cx="3312000" cy="666436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869322" y="409902"/>
            <a:ext cx="3456000" cy="633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2850078" y="3598226"/>
            <a:ext cx="11875" cy="31528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5" descr="Mountens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4464" y="-204958"/>
            <a:ext cx="4392000" cy="473913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cxnSp>
        <p:nvCxnSpPr>
          <p:cNvPr id="11" name="Straight Connector 10"/>
          <p:cNvCxnSpPr/>
          <p:nvPr/>
        </p:nvCxnSpPr>
        <p:spPr>
          <a:xfrm flipV="1">
            <a:off x="6353299" y="4904512"/>
            <a:ext cx="0" cy="184661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HE_BIBLE_VOL_1_JESUS-19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63600" y="3097620"/>
            <a:ext cx="4398854" cy="4176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29" name="Group 28"/>
          <p:cNvGrpSpPr/>
          <p:nvPr/>
        </p:nvGrpSpPr>
        <p:grpSpPr>
          <a:xfrm>
            <a:off x="157660" y="1213945"/>
            <a:ext cx="2730263" cy="580876"/>
            <a:chOff x="157660" y="1213945"/>
            <a:chExt cx="2730263" cy="580876"/>
          </a:xfrm>
        </p:grpSpPr>
        <p:grpSp>
          <p:nvGrpSpPr>
            <p:cNvPr id="25" name="Group 24"/>
            <p:cNvGrpSpPr/>
            <p:nvPr/>
          </p:nvGrpSpPr>
          <p:grpSpPr>
            <a:xfrm>
              <a:off x="619923" y="1218821"/>
              <a:ext cx="2268000" cy="576000"/>
              <a:chOff x="619923" y="1218821"/>
              <a:chExt cx="2268000" cy="5760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619923" y="1218821"/>
                <a:ext cx="2268000" cy="576000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769422" y="1353787"/>
                <a:ext cx="1080000" cy="180000"/>
              </a:xfrm>
              <a:prstGeom prst="rect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65016" y="1484414"/>
                <a:ext cx="1008000" cy="180000"/>
              </a:xfrm>
              <a:prstGeom prst="rect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57660" y="1213945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20077" y="1087821"/>
            <a:ext cx="2823923" cy="576371"/>
            <a:chOff x="6320077" y="1087821"/>
            <a:chExt cx="2823923" cy="576371"/>
          </a:xfrm>
        </p:grpSpPr>
        <p:grpSp>
          <p:nvGrpSpPr>
            <p:cNvPr id="26" name="Group 25"/>
            <p:cNvGrpSpPr/>
            <p:nvPr/>
          </p:nvGrpSpPr>
          <p:grpSpPr>
            <a:xfrm>
              <a:off x="6320077" y="1088192"/>
              <a:ext cx="2268000" cy="576000"/>
              <a:chOff x="6320077" y="1088192"/>
              <a:chExt cx="2268000" cy="5760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6320077" y="1088192"/>
                <a:ext cx="2268000" cy="576000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6353296" y="1235034"/>
                <a:ext cx="2160000" cy="180000"/>
              </a:xfrm>
              <a:prstGeom prst="rect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8655269" y="1087821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329979" y="4565654"/>
            <a:ext cx="2798255" cy="1800000"/>
            <a:chOff x="6329979" y="4565654"/>
            <a:chExt cx="2798255" cy="1800000"/>
          </a:xfrm>
        </p:grpSpPr>
        <p:sp>
          <p:nvSpPr>
            <p:cNvPr id="18" name="Rectangle 17"/>
            <p:cNvSpPr/>
            <p:nvPr/>
          </p:nvSpPr>
          <p:spPr>
            <a:xfrm>
              <a:off x="6329979" y="4565654"/>
              <a:ext cx="2268000" cy="18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11339" y="4950032"/>
              <a:ext cx="144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75068" y="5104411"/>
              <a:ext cx="36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639503" y="5265687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73426" y="2463721"/>
            <a:ext cx="2712522" cy="1656000"/>
            <a:chOff x="173426" y="2463721"/>
            <a:chExt cx="2712522" cy="1656000"/>
          </a:xfrm>
        </p:grpSpPr>
        <p:sp>
          <p:nvSpPr>
            <p:cNvPr id="17" name="Rectangle 16"/>
            <p:cNvSpPr/>
            <p:nvPr/>
          </p:nvSpPr>
          <p:spPr>
            <a:xfrm>
              <a:off x="617948" y="2463721"/>
              <a:ext cx="2268000" cy="1656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313708" y="3002478"/>
              <a:ext cx="54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63038" y="3133107"/>
              <a:ext cx="144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3426" y="2822028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73426" y="4527996"/>
            <a:ext cx="2710547" cy="1116000"/>
            <a:chOff x="173426" y="4527996"/>
            <a:chExt cx="2710547" cy="1116000"/>
          </a:xfrm>
        </p:grpSpPr>
        <p:sp>
          <p:nvSpPr>
            <p:cNvPr id="23" name="Rectangle 22"/>
            <p:cNvSpPr/>
            <p:nvPr/>
          </p:nvSpPr>
          <p:spPr>
            <a:xfrm>
              <a:off x="615973" y="4527996"/>
              <a:ext cx="2268000" cy="1116000"/>
            </a:xfrm>
            <a:prstGeom prst="rect">
              <a:avLst/>
            </a:prstGeom>
            <a:solidFill>
              <a:srgbClr val="008E40">
                <a:alpha val="20000"/>
              </a:srgbClr>
            </a:solidFill>
            <a:ln w="38100">
              <a:solidFill>
                <a:srgbClr val="008E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73426" y="4776958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316129" y="2188540"/>
            <a:ext cx="2812105" cy="1692000"/>
            <a:chOff x="6316129" y="2188540"/>
            <a:chExt cx="2812105" cy="1692000"/>
          </a:xfrm>
        </p:grpSpPr>
        <p:sp>
          <p:nvSpPr>
            <p:cNvPr id="24" name="Rectangle 23"/>
            <p:cNvSpPr/>
            <p:nvPr/>
          </p:nvSpPr>
          <p:spPr>
            <a:xfrm>
              <a:off x="6316129" y="2188540"/>
              <a:ext cx="2268000" cy="1692000"/>
            </a:xfrm>
            <a:prstGeom prst="rect">
              <a:avLst/>
            </a:prstGeom>
            <a:solidFill>
              <a:srgbClr val="008E40">
                <a:alpha val="20000"/>
              </a:srgbClr>
            </a:solidFill>
            <a:ln w="38100">
              <a:solidFill>
                <a:srgbClr val="008E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39503" y="2743205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sp>
        <p:nvSpPr>
          <p:cNvPr id="53" name="Oval 52"/>
          <p:cNvSpPr/>
          <p:nvPr/>
        </p:nvSpPr>
        <p:spPr>
          <a:xfrm>
            <a:off x="841485" y="5581650"/>
            <a:ext cx="536028" cy="257175"/>
          </a:xfrm>
          <a:prstGeom prst="ellipse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Oval 54"/>
          <p:cNvSpPr/>
          <p:nvPr/>
        </p:nvSpPr>
        <p:spPr>
          <a:xfrm>
            <a:off x="812910" y="6276975"/>
            <a:ext cx="536028" cy="257175"/>
          </a:xfrm>
          <a:prstGeom prst="ellipse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Oval 55"/>
          <p:cNvSpPr/>
          <p:nvPr/>
        </p:nvSpPr>
        <p:spPr>
          <a:xfrm>
            <a:off x="879585" y="2409825"/>
            <a:ext cx="536028" cy="257175"/>
          </a:xfrm>
          <a:prstGeom prst="ellipse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Oval 56"/>
          <p:cNvSpPr/>
          <p:nvPr/>
        </p:nvSpPr>
        <p:spPr>
          <a:xfrm>
            <a:off x="946260" y="4486275"/>
            <a:ext cx="536028" cy="257175"/>
          </a:xfrm>
          <a:prstGeom prst="ellipse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66" name="Group 65"/>
          <p:cNvGrpSpPr/>
          <p:nvPr/>
        </p:nvGrpSpPr>
        <p:grpSpPr>
          <a:xfrm>
            <a:off x="5272260" y="1103584"/>
            <a:ext cx="1261243" cy="4527666"/>
            <a:chOff x="5272260" y="1103584"/>
            <a:chExt cx="1261243" cy="4527666"/>
          </a:xfrm>
        </p:grpSpPr>
        <p:sp>
          <p:nvSpPr>
            <p:cNvPr id="59" name="TextBox 58"/>
            <p:cNvSpPr txBox="1"/>
            <p:nvPr/>
          </p:nvSpPr>
          <p:spPr>
            <a:xfrm>
              <a:off x="5272261" y="1103584"/>
              <a:ext cx="12612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Flesh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272260" y="2680137"/>
              <a:ext cx="11035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Eyes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272261" y="5108030"/>
              <a:ext cx="11035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Pride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68" name="Text Box 50"/>
          <p:cNvSpPr txBox="1">
            <a:spLocks noChangeArrowheads="1"/>
          </p:cNvSpPr>
          <p:nvPr/>
        </p:nvSpPr>
        <p:spPr bwMode="auto">
          <a:xfrm>
            <a:off x="5761925" y="5826634"/>
            <a:ext cx="3492000" cy="923330"/>
          </a:xfrm>
          <a:prstGeom prst="rect">
            <a:avLst/>
          </a:prstGeom>
          <a:solidFill>
            <a:srgbClr val="FFFF99"/>
          </a:solidFill>
          <a:ln w="28575">
            <a:solidFill>
              <a:srgbClr val="CC66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13  ‘And when the devil had  ended all the temptation, he de-parted from him for a season.’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69" name="Text Box 50"/>
          <p:cNvSpPr txBox="1">
            <a:spLocks noChangeArrowheads="1"/>
          </p:cNvSpPr>
          <p:nvPr/>
        </p:nvSpPr>
        <p:spPr bwMode="auto">
          <a:xfrm>
            <a:off x="3012833" y="5616727"/>
            <a:ext cx="2797791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Gk.= ‘And when the devil had ended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every kind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 temptation..’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5" grpId="0" animBg="1"/>
      <p:bldP spid="56" grpId="0" animBg="1"/>
      <p:bldP spid="57" grpId="0" animBg="1"/>
      <p:bldP spid="68" grpId="0" animBg="1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49" name="Picture 48" descr="luke 4 001.jpg"/>
          <p:cNvPicPr>
            <a:picLocks noChangeAspect="1"/>
          </p:cNvPicPr>
          <p:nvPr/>
        </p:nvPicPr>
        <p:blipFill>
          <a:blip r:embed="rId3" cstate="print"/>
          <a:srcRect l="36638" b="16762"/>
          <a:stretch>
            <a:fillRect/>
          </a:stretch>
        </p:blipFill>
        <p:spPr>
          <a:xfrm>
            <a:off x="5281437" y="108477"/>
            <a:ext cx="3312000" cy="666436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869322" y="409902"/>
            <a:ext cx="3456000" cy="633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0" name="Picture 5" descr="Mountens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4464" y="-204958"/>
            <a:ext cx="4392000" cy="473913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cxnSp>
        <p:nvCxnSpPr>
          <p:cNvPr id="11" name="Straight Connector 10"/>
          <p:cNvCxnSpPr/>
          <p:nvPr/>
        </p:nvCxnSpPr>
        <p:spPr>
          <a:xfrm flipV="1">
            <a:off x="6353299" y="4904512"/>
            <a:ext cx="0" cy="184661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HE_BIBLE_VOL_1_JESUS-19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63600" y="3097620"/>
            <a:ext cx="4398854" cy="4176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4" name="Group 29"/>
          <p:cNvGrpSpPr/>
          <p:nvPr/>
        </p:nvGrpSpPr>
        <p:grpSpPr>
          <a:xfrm>
            <a:off x="6320077" y="1087821"/>
            <a:ext cx="2823923" cy="576371"/>
            <a:chOff x="6320077" y="1087821"/>
            <a:chExt cx="2823923" cy="576371"/>
          </a:xfrm>
        </p:grpSpPr>
        <p:grpSp>
          <p:nvGrpSpPr>
            <p:cNvPr id="5" name="Group 25"/>
            <p:cNvGrpSpPr/>
            <p:nvPr/>
          </p:nvGrpSpPr>
          <p:grpSpPr>
            <a:xfrm>
              <a:off x="6320077" y="1088192"/>
              <a:ext cx="2268000" cy="576000"/>
              <a:chOff x="6320077" y="1088192"/>
              <a:chExt cx="2268000" cy="5760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6320077" y="1088192"/>
                <a:ext cx="2268000" cy="576000"/>
              </a:xfrm>
              <a:prstGeom prst="rect">
                <a:avLst/>
              </a:prstGeom>
              <a:noFill/>
              <a:ln w="38100">
                <a:solidFill>
                  <a:srgbClr val="33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6353296" y="1235034"/>
                <a:ext cx="2160000" cy="180000"/>
              </a:xfrm>
              <a:prstGeom prst="rect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8655269" y="1087821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8" name="Group 37"/>
          <p:cNvGrpSpPr/>
          <p:nvPr/>
        </p:nvGrpSpPr>
        <p:grpSpPr>
          <a:xfrm>
            <a:off x="6329979" y="4565654"/>
            <a:ext cx="2798255" cy="1800000"/>
            <a:chOff x="6329979" y="4565654"/>
            <a:chExt cx="2798255" cy="1800000"/>
          </a:xfrm>
        </p:grpSpPr>
        <p:sp>
          <p:nvSpPr>
            <p:cNvPr id="18" name="Rectangle 17"/>
            <p:cNvSpPr/>
            <p:nvPr/>
          </p:nvSpPr>
          <p:spPr>
            <a:xfrm>
              <a:off x="6329979" y="4565654"/>
              <a:ext cx="2268000" cy="18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11339" y="4950032"/>
              <a:ext cx="144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75068" y="5104411"/>
              <a:ext cx="36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639503" y="5265687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6" name="Group 51"/>
          <p:cNvGrpSpPr/>
          <p:nvPr/>
        </p:nvGrpSpPr>
        <p:grpSpPr>
          <a:xfrm>
            <a:off x="6316129" y="2188540"/>
            <a:ext cx="2812105" cy="1692000"/>
            <a:chOff x="6316129" y="2188540"/>
            <a:chExt cx="2812105" cy="1692000"/>
          </a:xfrm>
        </p:grpSpPr>
        <p:sp>
          <p:nvSpPr>
            <p:cNvPr id="24" name="Rectangle 23"/>
            <p:cNvSpPr/>
            <p:nvPr/>
          </p:nvSpPr>
          <p:spPr>
            <a:xfrm>
              <a:off x="6316129" y="2188540"/>
              <a:ext cx="2268000" cy="1692000"/>
            </a:xfrm>
            <a:prstGeom prst="rect">
              <a:avLst/>
            </a:prstGeom>
            <a:solidFill>
              <a:srgbClr val="008E40">
                <a:alpha val="20000"/>
              </a:srgbClr>
            </a:solidFill>
            <a:ln w="38100">
              <a:solidFill>
                <a:srgbClr val="008E4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39503" y="2743205"/>
              <a:ext cx="488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4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29" name="Group 65"/>
          <p:cNvGrpSpPr/>
          <p:nvPr/>
        </p:nvGrpSpPr>
        <p:grpSpPr>
          <a:xfrm>
            <a:off x="5272260" y="1103584"/>
            <a:ext cx="1261243" cy="4448836"/>
            <a:chOff x="5272260" y="1103584"/>
            <a:chExt cx="1261243" cy="4448836"/>
          </a:xfrm>
        </p:grpSpPr>
        <p:sp>
          <p:nvSpPr>
            <p:cNvPr id="59" name="TextBox 58"/>
            <p:cNvSpPr txBox="1"/>
            <p:nvPr/>
          </p:nvSpPr>
          <p:spPr>
            <a:xfrm>
              <a:off x="5272261" y="1103584"/>
              <a:ext cx="12612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Flesh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272260" y="3026989"/>
              <a:ext cx="11035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Eyes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272261" y="5029200"/>
              <a:ext cx="11035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Pride</a:t>
              </a:r>
            </a:p>
          </p:txBody>
        </p:sp>
      </p:grpSp>
      <p:sp>
        <p:nvSpPr>
          <p:cNvPr id="69" name="Text Box 50"/>
          <p:cNvSpPr txBox="1">
            <a:spLocks noChangeArrowheads="1"/>
          </p:cNvSpPr>
          <p:nvPr/>
        </p:nvSpPr>
        <p:spPr bwMode="auto">
          <a:xfrm>
            <a:off x="3248403" y="5748736"/>
            <a:ext cx="2797791" cy="923330"/>
          </a:xfrm>
          <a:prstGeom prst="rect">
            <a:avLst/>
          </a:prstGeom>
          <a:solidFill>
            <a:srgbClr val="FFFFCC"/>
          </a:solidFill>
          <a:ln w="28575">
            <a:solidFill>
              <a:srgbClr val="FFC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Gk.= ‘And when the devil had ended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every kind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 temptation..’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</a:p>
        </p:txBody>
      </p:sp>
      <p:grpSp>
        <p:nvGrpSpPr>
          <p:cNvPr id="30" name="Group 53"/>
          <p:cNvGrpSpPr/>
          <p:nvPr/>
        </p:nvGrpSpPr>
        <p:grpSpPr>
          <a:xfrm>
            <a:off x="2934269" y="1364777"/>
            <a:ext cx="2333768" cy="3869375"/>
            <a:chOff x="2934269" y="1364777"/>
            <a:chExt cx="2333768" cy="3869375"/>
          </a:xfrm>
        </p:grpSpPr>
        <p:sp>
          <p:nvSpPr>
            <p:cNvPr id="70" name="Left Brace 69"/>
            <p:cNvSpPr/>
            <p:nvPr/>
          </p:nvSpPr>
          <p:spPr>
            <a:xfrm>
              <a:off x="4544703" y="1364777"/>
              <a:ext cx="723334" cy="3869375"/>
            </a:xfrm>
            <a:prstGeom prst="leftBrac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934269" y="2884852"/>
              <a:ext cx="19789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1John 2:15-17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945073" y="3275235"/>
              <a:ext cx="19789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1John 5:4</a:t>
              </a: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3042745" y="1982228"/>
            <a:ext cx="1925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“All that is in the world....”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053253" y="3764911"/>
            <a:ext cx="1941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“This is the victory that </a:t>
            </a:r>
            <a:r>
              <a:rPr lang="en-A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overcometh</a:t>
            </a:r>
            <a:r>
              <a:rPr lang="en-A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 world,  our </a:t>
            </a: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faith”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236482" y="2427885"/>
            <a:ext cx="2243613" cy="1939154"/>
            <a:chOff x="236482" y="2585545"/>
            <a:chExt cx="2243613" cy="1939154"/>
          </a:xfrm>
        </p:grpSpPr>
        <p:pic>
          <p:nvPicPr>
            <p:cNvPr id="54" name="Picture 53" descr="Rom. 10 001.jpg"/>
            <p:cNvPicPr>
              <a:picLocks noChangeAspect="1"/>
            </p:cNvPicPr>
            <p:nvPr/>
          </p:nvPicPr>
          <p:blipFill>
            <a:blip r:embed="rId6" cstate="print"/>
            <a:srcRect l="56767" t="67836" b="8046"/>
            <a:stretch>
              <a:fillRect/>
            </a:stretch>
          </p:blipFill>
          <p:spPr>
            <a:xfrm>
              <a:off x="236482" y="2585545"/>
              <a:ext cx="2243613" cy="1939154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8" name="Rectangle 57"/>
            <p:cNvSpPr/>
            <p:nvPr/>
          </p:nvSpPr>
          <p:spPr>
            <a:xfrm>
              <a:off x="658114" y="3262962"/>
              <a:ext cx="1800000" cy="144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258064" y="3415362"/>
              <a:ext cx="2196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58064" y="3596337"/>
              <a:ext cx="648000" cy="108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67639" y="3967812"/>
              <a:ext cx="1800000" cy="144000"/>
            </a:xfrm>
            <a:prstGeom prst="rect">
              <a:avLst/>
            </a:prstGeom>
            <a:solidFill>
              <a:srgbClr val="00206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67589" y="4110687"/>
              <a:ext cx="2196000" cy="144000"/>
            </a:xfrm>
            <a:prstGeom prst="rect">
              <a:avLst/>
            </a:prstGeom>
            <a:solidFill>
              <a:srgbClr val="00206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153107" y="236472"/>
            <a:ext cx="3042745" cy="1087821"/>
            <a:chOff x="3153107" y="236472"/>
            <a:chExt cx="3042745" cy="1087821"/>
          </a:xfrm>
        </p:grpSpPr>
        <p:sp>
          <p:nvSpPr>
            <p:cNvPr id="67" name="Rounded Rectangle 66"/>
            <p:cNvSpPr/>
            <p:nvPr/>
          </p:nvSpPr>
          <p:spPr>
            <a:xfrm>
              <a:off x="3153107" y="236472"/>
              <a:ext cx="3042745" cy="108782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515721" y="520262"/>
              <a:ext cx="24594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800" b="1" dirty="0"/>
                <a:t>“It is Written”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779172" y="1749973"/>
            <a:ext cx="1324304" cy="4918835"/>
            <a:chOff x="6779172" y="1749973"/>
            <a:chExt cx="1324304" cy="4918835"/>
          </a:xfrm>
        </p:grpSpPr>
        <p:sp>
          <p:nvSpPr>
            <p:cNvPr id="73" name="Oval 72"/>
            <p:cNvSpPr/>
            <p:nvPr/>
          </p:nvSpPr>
          <p:spPr>
            <a:xfrm>
              <a:off x="6779172" y="1749973"/>
              <a:ext cx="1040525" cy="236484"/>
            </a:xfrm>
            <a:prstGeom prst="ellipse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6" name="Oval 75"/>
            <p:cNvSpPr/>
            <p:nvPr/>
          </p:nvSpPr>
          <p:spPr>
            <a:xfrm>
              <a:off x="7062951" y="4099035"/>
              <a:ext cx="1040525" cy="236484"/>
            </a:xfrm>
            <a:prstGeom prst="ellipse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7" name="Oval 76"/>
            <p:cNvSpPr/>
            <p:nvPr/>
          </p:nvSpPr>
          <p:spPr>
            <a:xfrm>
              <a:off x="6905295" y="6432324"/>
              <a:ext cx="1040525" cy="236484"/>
            </a:xfrm>
            <a:prstGeom prst="ellipse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63064" y="362605"/>
            <a:ext cx="26013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latin typeface="Arial" pitchFamily="34" charset="0"/>
                <a:cs typeface="Arial" pitchFamily="34" charset="0"/>
              </a:rPr>
              <a:t>V.4</a:t>
            </a:r>
          </a:p>
          <a:p>
            <a:pPr algn="ctr"/>
            <a:r>
              <a:rPr lang="en-A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Christ is the end of the idea that righteousness can be obtained by law.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-1" y="3312553"/>
            <a:ext cx="1639615" cy="2243568"/>
            <a:chOff x="-1" y="3312553"/>
            <a:chExt cx="1639615" cy="2243568"/>
          </a:xfrm>
        </p:grpSpPr>
        <p:cxnSp>
          <p:nvCxnSpPr>
            <p:cNvPr id="83" name="Straight Connector 82"/>
            <p:cNvCxnSpPr/>
            <p:nvPr/>
          </p:nvCxnSpPr>
          <p:spPr>
            <a:xfrm flipH="1">
              <a:off x="362607" y="3312553"/>
              <a:ext cx="345583" cy="130673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-1" y="4540458"/>
              <a:ext cx="163961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Cited from Leviticus. </a:t>
              </a:r>
            </a:p>
            <a:p>
              <a:pPr algn="ctr"/>
              <a:r>
                <a:rPr lang="en-AU" sz="2000" b="1" u="sng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LAW</a:t>
              </a:r>
              <a:r>
                <a:rPr lang="en-AU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!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16647" y="3974705"/>
            <a:ext cx="2705062" cy="2721426"/>
            <a:chOff x="516647" y="3974705"/>
            <a:chExt cx="2705062" cy="2721426"/>
          </a:xfrm>
        </p:grpSpPr>
        <p:cxnSp>
          <p:nvCxnSpPr>
            <p:cNvPr id="85" name="Straight Connector 84"/>
            <p:cNvCxnSpPr>
              <a:cxnSpLocks/>
            </p:cNvCxnSpPr>
            <p:nvPr/>
          </p:nvCxnSpPr>
          <p:spPr>
            <a:xfrm flipH="1">
              <a:off x="1988499" y="3974705"/>
              <a:ext cx="296243" cy="1446430"/>
            </a:xfrm>
            <a:prstGeom prst="line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/>
            <p:cNvSpPr txBox="1"/>
            <p:nvPr/>
          </p:nvSpPr>
          <p:spPr>
            <a:xfrm>
              <a:off x="516647" y="5372692"/>
              <a:ext cx="270506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Cited from Deuteronomy 30 </a:t>
              </a:r>
              <a:r>
                <a:rPr lang="en-AU" sz="20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Note vv11-14</a:t>
              </a:r>
            </a:p>
            <a:p>
              <a:pPr algn="ctr"/>
              <a:r>
                <a:rPr lang="en-AU" sz="2000" b="1" u="sng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FAITH</a:t>
              </a:r>
              <a:r>
                <a:rPr lang="en-AU" sz="2000" b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!</a:t>
              </a:r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548546" y="2048781"/>
            <a:ext cx="1643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Romans 10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6" name="Text Box 41"/>
          <p:cNvSpPr txBox="1">
            <a:spLocks noChangeArrowheads="1"/>
          </p:cNvSpPr>
          <p:nvPr/>
        </p:nvSpPr>
        <p:spPr bwMode="auto">
          <a:xfrm>
            <a:off x="2244377" y="6377538"/>
            <a:ext cx="540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E7D5CEA-6566-6A9A-2F3D-402DD6DC9B00}"/>
              </a:ext>
            </a:extLst>
          </p:cNvPr>
          <p:cNvSpPr/>
          <p:nvPr/>
        </p:nvSpPr>
        <p:spPr>
          <a:xfrm>
            <a:off x="621573" y="3611121"/>
            <a:ext cx="536028" cy="257175"/>
          </a:xfrm>
          <a:prstGeom prst="ellipse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81" grpId="0"/>
      <p:bldP spid="92" grpId="0"/>
      <p:bldP spid="56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49" name="Picture 48" descr="luke 4 001.jpg"/>
          <p:cNvPicPr>
            <a:picLocks noChangeAspect="1"/>
          </p:cNvPicPr>
          <p:nvPr/>
        </p:nvPicPr>
        <p:blipFill>
          <a:blip r:embed="rId3" cstate="print"/>
          <a:srcRect l="36638" b="16762"/>
          <a:stretch>
            <a:fillRect/>
          </a:stretch>
        </p:blipFill>
        <p:spPr>
          <a:xfrm>
            <a:off x="3704837" y="108477"/>
            <a:ext cx="3312000" cy="666436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311160" y="409902"/>
            <a:ext cx="3456000" cy="633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0" name="Picture 5" descr="Mountens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89192"/>
            <a:ext cx="5092914" cy="473913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cxnSp>
        <p:nvCxnSpPr>
          <p:cNvPr id="11" name="Straight Connector 10"/>
          <p:cNvCxnSpPr/>
          <p:nvPr/>
        </p:nvCxnSpPr>
        <p:spPr>
          <a:xfrm flipV="1">
            <a:off x="3486559" y="4904512"/>
            <a:ext cx="0" cy="184661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HE_BIBLE_VOL_1_JESUS-19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62" y="3097620"/>
            <a:ext cx="5067004" cy="4176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3" name="Rectangle 12"/>
          <p:cNvSpPr/>
          <p:nvPr/>
        </p:nvSpPr>
        <p:spPr>
          <a:xfrm>
            <a:off x="4743477" y="1088192"/>
            <a:ext cx="2268000" cy="576000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92462" y="1373263"/>
            <a:ext cx="684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68" name="Group 67"/>
          <p:cNvGrpSpPr/>
          <p:nvPr/>
        </p:nvGrpSpPr>
        <p:grpSpPr>
          <a:xfrm>
            <a:off x="6992594" y="285011"/>
            <a:ext cx="2127656" cy="2991225"/>
            <a:chOff x="6992594" y="285011"/>
            <a:chExt cx="2127656" cy="2991225"/>
          </a:xfrm>
        </p:grpSpPr>
        <p:sp>
          <p:nvSpPr>
            <p:cNvPr id="55" name="TextBox 54"/>
            <p:cNvSpPr txBox="1"/>
            <p:nvPr/>
          </p:nvSpPr>
          <p:spPr>
            <a:xfrm>
              <a:off x="6994569" y="285011"/>
              <a:ext cx="212568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The command had to come from God!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992594" y="1244911"/>
              <a:ext cx="2125681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“All the commandments which </a:t>
              </a:r>
              <a:r>
                <a:rPr lang="en-AU" i="1" u="sng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I command  </a:t>
              </a:r>
              <a:r>
                <a:rPr lang="en-AU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thee this day shall ye observe to do </a:t>
              </a:r>
              <a:r>
                <a:rPr lang="en-AU" i="1" u="sng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that ye may live</a:t>
              </a:r>
              <a:r>
                <a:rPr lang="en-AU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.” </a:t>
              </a:r>
              <a:r>
                <a:rPr lang="en-AU" sz="16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Deut. 8:1</a:t>
              </a:r>
            </a:p>
          </p:txBody>
        </p:sp>
      </p:grpSp>
      <p:sp>
        <p:nvSpPr>
          <p:cNvPr id="75" name="Text Box 41"/>
          <p:cNvSpPr txBox="1">
            <a:spLocks noChangeArrowheads="1"/>
          </p:cNvSpPr>
          <p:nvPr/>
        </p:nvSpPr>
        <p:spPr bwMode="auto">
          <a:xfrm>
            <a:off x="8397527" y="3140807"/>
            <a:ext cx="54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4185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49" name="Picture 48" descr="luke 4 001.jpg"/>
          <p:cNvPicPr>
            <a:picLocks noChangeAspect="1"/>
          </p:cNvPicPr>
          <p:nvPr/>
        </p:nvPicPr>
        <p:blipFill>
          <a:blip r:embed="rId3" cstate="print"/>
          <a:srcRect l="36638" b="16762"/>
          <a:stretch>
            <a:fillRect/>
          </a:stretch>
        </p:blipFill>
        <p:spPr>
          <a:xfrm>
            <a:off x="3704837" y="108477"/>
            <a:ext cx="3312000" cy="666436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311160" y="394136"/>
            <a:ext cx="3456000" cy="626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4743477" y="1088192"/>
            <a:ext cx="2268000" cy="576000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62479" y="4565654"/>
            <a:ext cx="2268000" cy="180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83182" y="5158809"/>
            <a:ext cx="488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grpSp>
        <p:nvGrpSpPr>
          <p:cNvPr id="2" name="Group 24"/>
          <p:cNvGrpSpPr/>
          <p:nvPr/>
        </p:nvGrpSpPr>
        <p:grpSpPr>
          <a:xfrm>
            <a:off x="4837988" y="4686479"/>
            <a:ext cx="1757272" cy="1270551"/>
            <a:chOff x="4837988" y="4686479"/>
            <a:chExt cx="1757272" cy="1270551"/>
          </a:xfrm>
        </p:grpSpPr>
        <p:sp>
          <p:nvSpPr>
            <p:cNvPr id="16" name="Rectangle 15"/>
            <p:cNvSpPr/>
            <p:nvPr/>
          </p:nvSpPr>
          <p:spPr>
            <a:xfrm>
              <a:off x="4839963" y="4686479"/>
              <a:ext cx="684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37988" y="4827004"/>
              <a:ext cx="1512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362478" y="5351497"/>
              <a:ext cx="900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79260" y="5777030"/>
              <a:ext cx="1116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31852" y="5517751"/>
              <a:ext cx="792000" cy="18000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447555" y="1168700"/>
            <a:ext cx="488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23319" y="4821387"/>
            <a:ext cx="21256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Language calculated to justify fleshly action.</a:t>
            </a:r>
          </a:p>
        </p:txBody>
      </p:sp>
      <p:sp>
        <p:nvSpPr>
          <p:cNvPr id="27" name="Text Box 41"/>
          <p:cNvSpPr txBox="1">
            <a:spLocks noChangeArrowheads="1"/>
          </p:cNvSpPr>
          <p:nvPr/>
        </p:nvSpPr>
        <p:spPr bwMode="auto">
          <a:xfrm>
            <a:off x="8433152" y="5848379"/>
            <a:ext cx="6158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8</a:t>
            </a:r>
          </a:p>
        </p:txBody>
      </p:sp>
      <p:pic>
        <p:nvPicPr>
          <p:cNvPr id="28" name="Picture 27" descr="Temple 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57660" y="1955145"/>
            <a:ext cx="6826474" cy="317667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29" name="Picture 5" descr="Mountens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63065" y="-189191"/>
            <a:ext cx="5265683" cy="299545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4" name="Rectangle 33"/>
          <p:cNvSpPr/>
          <p:nvPr/>
        </p:nvSpPr>
        <p:spPr>
          <a:xfrm>
            <a:off x="4816948" y="4827003"/>
            <a:ext cx="1512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TextBox 37"/>
          <p:cNvSpPr txBox="1"/>
          <p:nvPr/>
        </p:nvSpPr>
        <p:spPr>
          <a:xfrm>
            <a:off x="7018319" y="4285365"/>
            <a:ext cx="21256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Pinnacle Gk.= </a:t>
            </a:r>
            <a:r>
              <a:rPr lang="en-A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AU" sz="2000" b="1" dirty="0">
                <a:solidFill>
                  <a:schemeClr val="tx2"/>
                </a:solidFill>
                <a:latin typeface="Comic Sans MS" pitchFamily="66" charset="0"/>
                <a:cs typeface="Arial" pitchFamily="34" charset="0"/>
              </a:rPr>
              <a:t>Winglet’</a:t>
            </a:r>
            <a:r>
              <a:rPr lang="en-A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‘</a:t>
            </a:r>
            <a:r>
              <a:rPr lang="en-AU" sz="2000" b="1" dirty="0">
                <a:solidFill>
                  <a:schemeClr val="tx2"/>
                </a:solidFill>
                <a:latin typeface="Comic Sans MS" pitchFamily="66" charset="0"/>
                <a:cs typeface="Arial" pitchFamily="34" charset="0"/>
              </a:rPr>
              <a:t>Extremity’</a:t>
            </a:r>
            <a:r>
              <a:rPr lang="en-A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 ‘</a:t>
            </a:r>
            <a:r>
              <a:rPr lang="en-AU" sz="2000" b="1" dirty="0">
                <a:solidFill>
                  <a:schemeClr val="tx2"/>
                </a:solidFill>
                <a:latin typeface="Comic Sans MS" pitchFamily="66" charset="0"/>
                <a:cs typeface="Arial" pitchFamily="34" charset="0"/>
              </a:rPr>
              <a:t>Top corner’</a:t>
            </a:r>
          </a:p>
        </p:txBody>
      </p:sp>
      <p:sp>
        <p:nvSpPr>
          <p:cNvPr id="41" name="Oval 40"/>
          <p:cNvSpPr/>
          <p:nvPr/>
        </p:nvSpPr>
        <p:spPr>
          <a:xfrm>
            <a:off x="5167335" y="3006335"/>
            <a:ext cx="362607" cy="346842"/>
          </a:xfrm>
          <a:prstGeom prst="ellipse">
            <a:avLst/>
          </a:prstGeom>
          <a:noFill/>
          <a:ln w="28575">
            <a:solidFill>
              <a:schemeClr val="bg1"/>
            </a:solidFill>
          </a:ln>
          <a:effectLst>
            <a:glow rad="1016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Rectangle 46"/>
          <p:cNvSpPr/>
          <p:nvPr/>
        </p:nvSpPr>
        <p:spPr>
          <a:xfrm>
            <a:off x="3633848" y="6614555"/>
            <a:ext cx="1140032" cy="130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Rectangle 44"/>
          <p:cNvSpPr/>
          <p:nvPr/>
        </p:nvSpPr>
        <p:spPr>
          <a:xfrm>
            <a:off x="-23654" y="6620491"/>
            <a:ext cx="4896000" cy="252000"/>
          </a:xfrm>
          <a:prstGeom prst="rect">
            <a:avLst/>
          </a:prstGeom>
          <a:solidFill>
            <a:srgbClr val="ABABAB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TextBox 47"/>
          <p:cNvSpPr txBox="1"/>
          <p:nvPr/>
        </p:nvSpPr>
        <p:spPr>
          <a:xfrm>
            <a:off x="403760" y="4928265"/>
            <a:ext cx="36694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“cast thyself down from hence:                          For it is written. He shall give his angels charge over thee, to keep thee…” </a:t>
            </a:r>
            <a:r>
              <a:rPr lang="en-A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Psa. 91:11-12</a:t>
            </a:r>
          </a:p>
        </p:txBody>
      </p:sp>
      <p:sp>
        <p:nvSpPr>
          <p:cNvPr id="51" name="Text Box 41"/>
          <p:cNvSpPr txBox="1">
            <a:spLocks noChangeArrowheads="1"/>
          </p:cNvSpPr>
          <p:nvPr/>
        </p:nvSpPr>
        <p:spPr bwMode="auto">
          <a:xfrm>
            <a:off x="3683022" y="5955257"/>
            <a:ext cx="540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8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Wingdings" pitchFamily="2" charset="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94569" y="2456566"/>
            <a:ext cx="2125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S. E. corner of the temple.          150 metres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7" grpId="1"/>
      <p:bldP spid="34" grpId="0" animBg="1"/>
      <p:bldP spid="38" grpId="0"/>
      <p:bldP spid="41" grpId="0" animBg="1"/>
      <p:bldP spid="48" grpId="0"/>
      <p:bldP spid="51" grpId="0"/>
      <p:bldP spid="5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-2937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49" name="Picture 48" descr="luke 4 001.jpg"/>
          <p:cNvPicPr>
            <a:picLocks noChangeAspect="1"/>
          </p:cNvPicPr>
          <p:nvPr/>
        </p:nvPicPr>
        <p:blipFill>
          <a:blip r:embed="rId3" cstate="print"/>
          <a:srcRect l="36638" b="16762"/>
          <a:stretch>
            <a:fillRect/>
          </a:stretch>
        </p:blipFill>
        <p:spPr>
          <a:xfrm>
            <a:off x="3603673" y="108477"/>
            <a:ext cx="3312000" cy="666436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209996" y="409902"/>
            <a:ext cx="3456000" cy="633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0" name="Picture 5" descr="Mountens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1164" y="-189192"/>
            <a:ext cx="5092914" cy="473913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cxnSp>
        <p:nvCxnSpPr>
          <p:cNvPr id="11" name="Straight Connector 10"/>
          <p:cNvCxnSpPr/>
          <p:nvPr/>
        </p:nvCxnSpPr>
        <p:spPr>
          <a:xfrm flipV="1">
            <a:off x="3385395" y="4904512"/>
            <a:ext cx="0" cy="184661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HE_BIBLE_VOL_1_JESUS-19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75402" y="3097620"/>
            <a:ext cx="5067004" cy="4176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5" name="Rectangle 14"/>
          <p:cNvSpPr/>
          <p:nvPr/>
        </p:nvSpPr>
        <p:spPr>
          <a:xfrm>
            <a:off x="4666613" y="2188540"/>
            <a:ext cx="2268000" cy="1692000"/>
          </a:xfrm>
          <a:prstGeom prst="rect">
            <a:avLst/>
          </a:prstGeom>
          <a:solidFill>
            <a:srgbClr val="008E40">
              <a:alpha val="10196"/>
            </a:srgbClr>
          </a:solidFill>
          <a:ln w="38100">
            <a:solidFill>
              <a:srgbClr val="008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08368" y="2658140"/>
            <a:ext cx="34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00178" y="3028329"/>
            <a:ext cx="2160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5284969" y="3719446"/>
            <a:ext cx="1260000" cy="18000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/>
          <p:cNvSpPr txBox="1"/>
          <p:nvPr/>
        </p:nvSpPr>
        <p:spPr>
          <a:xfrm>
            <a:off x="6991350" y="1183744"/>
            <a:ext cx="2286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AU" sz="20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focus is squarely on </a:t>
            </a:r>
            <a:r>
              <a:rPr lang="en-AU" sz="2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self!</a:t>
            </a:r>
          </a:p>
          <a:p>
            <a:pPr>
              <a:buFont typeface="Arial" pitchFamily="34" charset="0"/>
              <a:buChar char="•"/>
            </a:pPr>
            <a:endParaRPr lang="en-A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AU" sz="20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No veneer of righteousness at all!</a:t>
            </a:r>
          </a:p>
          <a:p>
            <a:pPr>
              <a:buFont typeface="Arial" pitchFamily="34" charset="0"/>
              <a:buChar char="•"/>
            </a:pPr>
            <a:endParaRPr lang="en-AU" sz="20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AU" sz="20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This was an undisguised challenge to forsake God and reward the flesh.</a:t>
            </a:r>
          </a:p>
        </p:txBody>
      </p:sp>
      <p:sp>
        <p:nvSpPr>
          <p:cNvPr id="18" name="Text Box 41"/>
          <p:cNvSpPr txBox="1">
            <a:spLocks noChangeArrowheads="1"/>
          </p:cNvSpPr>
          <p:nvPr/>
        </p:nvSpPr>
        <p:spPr bwMode="auto">
          <a:xfrm>
            <a:off x="8607077" y="4817207"/>
            <a:ext cx="54000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Wingdings" pitchFamily="2" charset="2"/>
              </a:rPr>
              <a:t>9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3ABCFDFF-0733-4AA8-BFE5-FC0A67A1DC07}"/>
              </a:ext>
            </a:extLst>
          </p:cNvPr>
          <p:cNvSpPr txBox="1">
            <a:spLocks/>
          </p:cNvSpPr>
          <p:nvPr/>
        </p:nvSpPr>
        <p:spPr bwMode="auto">
          <a:xfrm>
            <a:off x="0" y="1034896"/>
            <a:ext cx="9204959" cy="83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“And was led by the Spirit into the wilderness.”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A5528A-D677-4D5D-BA82-BA2BC758C1BE}"/>
              </a:ext>
            </a:extLst>
          </p:cNvPr>
          <p:cNvSpPr txBox="1">
            <a:spLocks/>
          </p:cNvSpPr>
          <p:nvPr/>
        </p:nvSpPr>
        <p:spPr bwMode="auto">
          <a:xfrm>
            <a:off x="508000" y="203265"/>
            <a:ext cx="8317081" cy="83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itchFamily="34" charset="0"/>
              </a:rPr>
              <a:t>Serving God or Self?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136F5B-DEE7-4B3A-85A5-F2138E8D4A7C}"/>
              </a:ext>
            </a:extLst>
          </p:cNvPr>
          <p:cNvSpPr txBox="1"/>
          <p:nvPr/>
        </p:nvSpPr>
        <p:spPr>
          <a:xfrm>
            <a:off x="316359" y="1841977"/>
            <a:ext cx="82935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tabLst/>
              <a:defRPr/>
            </a:pPr>
            <a:r>
              <a:rPr kumimoji="0" lang="en-AU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Do we really want to give the control of our life to an authority outside of ourselves? </a:t>
            </a:r>
          </a:p>
        </p:txBody>
      </p:sp>
      <p:pic>
        <p:nvPicPr>
          <p:cNvPr id="14" name="Picture 13" descr="THE_BIBLE_VOL_1_JESUS-34.bmp">
            <a:extLst>
              <a:ext uri="{FF2B5EF4-FFF2-40B4-BE49-F238E27FC236}">
                <a16:creationId xmlns:a16="http://schemas.microsoft.com/office/drawing/2014/main" id="{A0B053E1-9CCF-454E-8E03-045E2D0CECB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9098" y="3026229"/>
            <a:ext cx="5845219" cy="3866819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Rectangle 6"/>
          <p:cNvSpPr/>
          <p:nvPr/>
        </p:nvSpPr>
        <p:spPr>
          <a:xfrm>
            <a:off x="17322" y="19050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741E2A-9FAB-402E-B4CC-755FEC889E59}"/>
              </a:ext>
            </a:extLst>
          </p:cNvPr>
          <p:cNvSpPr txBox="1"/>
          <p:nvPr/>
        </p:nvSpPr>
        <p:spPr>
          <a:xfrm>
            <a:off x="8820150" y="651510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2F2A8B95-4535-44B6-AC37-6890D17AB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268" y="2847589"/>
            <a:ext cx="4264822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zh-CN" sz="3600" b="1" i="1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Confident? – Willing?</a:t>
            </a:r>
            <a:endParaRPr kumimoji="0" lang="en-AU" altLang="zh-CN" sz="36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931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714</Words>
  <Application>Microsoft Office PowerPoint</Application>
  <PresentationFormat>On-screen Show (4:3)</PresentationFormat>
  <Paragraphs>121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Comic Sans MS</vt:lpstr>
      <vt:lpstr>Times New Roman</vt:lpstr>
      <vt:lpstr>Wingdings</vt:lpstr>
      <vt:lpstr>Default Design</vt:lpstr>
      <vt:lpstr>4_Default Design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Christine Hornhardt</cp:lastModifiedBy>
  <cp:revision>91</cp:revision>
  <dcterms:created xsi:type="dcterms:W3CDTF">2013-02-06T06:11:54Z</dcterms:created>
  <dcterms:modified xsi:type="dcterms:W3CDTF">2024-04-15T04:28:16Z</dcterms:modified>
</cp:coreProperties>
</file>