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7" r:id="rId2"/>
  </p:sldMasterIdLst>
  <p:notesMasterIdLst>
    <p:notesMasterId r:id="rId7"/>
  </p:notesMasterIdLst>
  <p:sldIdLst>
    <p:sldId id="268" r:id="rId3"/>
    <p:sldId id="274" r:id="rId4"/>
    <p:sldId id="275" r:id="rId5"/>
    <p:sldId id="276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00"/>
    <a:srgbClr val="003399"/>
    <a:srgbClr val="2C2CB2"/>
    <a:srgbClr val="000000"/>
    <a:srgbClr val="FF6600"/>
    <a:srgbClr val="006600"/>
    <a:srgbClr val="C00000"/>
    <a:srgbClr val="F9F9F9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93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E6214-7EE1-489A-96E7-43B67EA1E876}" type="datetimeFigureOut">
              <a:rPr lang="en-AU" smtClean="0"/>
              <a:pPr/>
              <a:t>20/02/2024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FD1E6-E22C-4D5C-940A-A50B479099D6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1302E4-3F90-4C58-93F7-9335519B84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145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145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302E4-3F90-4C58-93F7-9335519B8400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513" y="342900"/>
            <a:ext cx="7772400" cy="838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FCC18C-ECAE-4F21-916B-DC9D7CCECAF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5E129-AD70-4224-B11A-673534E40B6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2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9C154-E33D-491E-A586-95D530229C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915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FA5BD-720B-4E90-B258-A78A2784317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10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D75C8-A036-4E30-A211-4D71E1C160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0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5BDEE-54EE-444E-B0B8-AE7A18AA8A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536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C737F-02E5-4D27-A4A4-D0594F0B96D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88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1E61A-18DE-4ACB-9574-FD87554F245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55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8EA51-105B-47E1-9755-A533C3BEFE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9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87512-2FCB-4B94-8319-31720A6F16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048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97E76-6FF6-40E6-9D86-426C00C2CA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247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0CD74-D782-4B1C-B243-E49DAEC209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94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ircl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B50F5C-CA3B-43E9-8555-0D146ADACC6D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07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Picture 8" descr="THE_BIBLE_VOL_1_JESUS-3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273" y="2768394"/>
            <a:ext cx="5465727" cy="408960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9" name="Picture 18" descr="THE_BIBLE_VOL_1_JESUS-15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97069" y="378384"/>
            <a:ext cx="5628290" cy="413795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5" name="Picture 14" descr="THE_BIBLE_VOL_1_JESUS-33.bmp"/>
          <p:cNvPicPr>
            <a:picLocks noChangeAspect="1"/>
          </p:cNvPicPr>
          <p:nvPr/>
        </p:nvPicPr>
        <p:blipFill>
          <a:blip r:embed="rId5" cstate="print"/>
          <a:srcRect l="1571" t="2339" r="1865" b="34113"/>
          <a:stretch>
            <a:fillRect/>
          </a:stretch>
        </p:blipFill>
        <p:spPr>
          <a:xfrm flipH="1">
            <a:off x="94587" y="-189192"/>
            <a:ext cx="4573891" cy="230176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026" name="Picture 2" descr="Slide 8">
            <a:extLst>
              <a:ext uri="{FF2B5EF4-FFF2-40B4-BE49-F238E27FC236}">
                <a16:creationId xmlns:a16="http://schemas.microsoft.com/office/drawing/2014/main" id="{28380183-7A7B-2DD1-06A7-37AAC941F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73" y="3523992"/>
            <a:ext cx="4630173" cy="347263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1686864" y="3462323"/>
            <a:ext cx="63273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  The Paralytic and the Publican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– Mark 2</a:t>
            </a:r>
          </a:p>
        </p:txBody>
      </p:sp>
      <p:pic>
        <p:nvPicPr>
          <p:cNvPr id="1030" name="Picture 6" descr="Slide 4">
            <a:extLst>
              <a:ext uri="{FF2B5EF4-FFF2-40B4-BE49-F238E27FC236}">
                <a16:creationId xmlns:a16="http://schemas.microsoft.com/office/drawing/2014/main" id="{321193E5-2792-52C0-17B4-CA03F57E4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598" y="-138622"/>
            <a:ext cx="4793282" cy="3594962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A3E46A-B98F-9D0A-5B1D-5106EFB0A9CD}"/>
              </a:ext>
            </a:extLst>
          </p:cNvPr>
          <p:cNvSpPr txBox="1"/>
          <p:nvPr/>
        </p:nvSpPr>
        <p:spPr>
          <a:xfrm>
            <a:off x="1601338" y="2782669"/>
            <a:ext cx="6327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Faith overcoming obstacles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40032E-1122-9C24-1CA7-E6481B8781DC}"/>
              </a:ext>
            </a:extLst>
          </p:cNvPr>
          <p:cNvSpPr txBox="1"/>
          <p:nvPr/>
        </p:nvSpPr>
        <p:spPr>
          <a:xfrm>
            <a:off x="3951972" y="4004375"/>
            <a:ext cx="1433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2</a:t>
            </a:r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1707" y="157637"/>
            <a:ext cx="8639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Matt. 9                      Mark 2                          Luke  5</a:t>
            </a:r>
            <a:r>
              <a:rPr lang="en-AU" sz="2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69326" y="725188"/>
            <a:ext cx="0" cy="5184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111862" y="782992"/>
            <a:ext cx="0" cy="5184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141890" y="756728"/>
            <a:ext cx="2743196" cy="1575692"/>
            <a:chOff x="141890" y="1308538"/>
            <a:chExt cx="2743196" cy="1575692"/>
          </a:xfrm>
        </p:grpSpPr>
        <p:sp>
          <p:nvSpPr>
            <p:cNvPr id="13" name="TextBox 12"/>
            <p:cNvSpPr txBox="1"/>
            <p:nvPr/>
          </p:nvSpPr>
          <p:spPr>
            <a:xfrm>
              <a:off x="157639" y="1560791"/>
              <a:ext cx="272744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And he entered into a ship and passed over and came into </a:t>
              </a:r>
              <a:r>
                <a:rPr lang="en-AU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his own city.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1890" y="1308538"/>
              <a:ext cx="6779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V.1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899403" y="751468"/>
            <a:ext cx="3375269" cy="1575692"/>
            <a:chOff x="157639" y="1308538"/>
            <a:chExt cx="2727447" cy="1575692"/>
          </a:xfrm>
        </p:grpSpPr>
        <p:sp>
          <p:nvSpPr>
            <p:cNvPr id="24" name="TextBox 23"/>
            <p:cNvSpPr txBox="1"/>
            <p:nvPr/>
          </p:nvSpPr>
          <p:spPr>
            <a:xfrm>
              <a:off x="157639" y="1560791"/>
              <a:ext cx="272744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And again he entered into </a:t>
              </a:r>
              <a:r>
                <a:rPr lang="en-AU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Capernaum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after some days and it was noised that he was </a:t>
              </a:r>
              <a:r>
                <a:rPr lang="en-AU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in the house</a:t>
              </a:r>
              <a:r>
                <a:rPr lang="en-AU" sz="20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7370" y="1308538"/>
              <a:ext cx="6779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V.1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148721" y="2301782"/>
            <a:ext cx="2995280" cy="4037905"/>
            <a:chOff x="141890" y="1308538"/>
            <a:chExt cx="2530116" cy="4037905"/>
          </a:xfrm>
        </p:grpSpPr>
        <p:sp>
          <p:nvSpPr>
            <p:cNvPr id="30" name="TextBox 29"/>
            <p:cNvSpPr txBox="1"/>
            <p:nvPr/>
          </p:nvSpPr>
          <p:spPr>
            <a:xfrm>
              <a:off x="157639" y="1560791"/>
              <a:ext cx="2514367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And it came to pass on a certain day as he was </a:t>
              </a:r>
              <a:r>
                <a:rPr lang="en-AU" sz="2000" b="1" dirty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teaching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, that there were Pharisees and </a:t>
              </a:r>
              <a:r>
                <a:rPr lang="en-AU" sz="2000" b="1" dirty="0">
                  <a:solidFill>
                    <a:srgbClr val="006600"/>
                  </a:solidFill>
                  <a:latin typeface="Arial" pitchFamily="34" charset="0"/>
                  <a:cs typeface="Arial" pitchFamily="34" charset="0"/>
                </a:rPr>
                <a:t>doctors of the law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sitting by</a:t>
              </a:r>
              <a:r>
                <a:rPr lang="en-AU" sz="2000" b="1" i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AU" sz="2000" b="1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which were come out of every town of Galilee and Judaea and Jerusalem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and the power of the lord was present to heal them.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1890" y="1308538"/>
              <a:ext cx="6779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V.17</a:t>
              </a:r>
            </a:p>
          </p:txBody>
        </p:sp>
      </p:grpSp>
      <p:pic>
        <p:nvPicPr>
          <p:cNvPr id="32" name="Picture 31" descr="http://ferrelljenkins.files.wordpress.com/2011/02/capernaum_en-c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597" y="4603530"/>
            <a:ext cx="5265682" cy="233330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pSp>
        <p:nvGrpSpPr>
          <p:cNvPr id="26" name="Group 25"/>
          <p:cNvGrpSpPr/>
          <p:nvPr/>
        </p:nvGrpSpPr>
        <p:grpSpPr>
          <a:xfrm>
            <a:off x="2890419" y="2307042"/>
            <a:ext cx="3258135" cy="2499022"/>
            <a:chOff x="167370" y="1308538"/>
            <a:chExt cx="2632795" cy="2499022"/>
          </a:xfrm>
        </p:grpSpPr>
        <p:sp>
          <p:nvSpPr>
            <p:cNvPr id="27" name="TextBox 26"/>
            <p:cNvSpPr txBox="1"/>
            <p:nvPr/>
          </p:nvSpPr>
          <p:spPr>
            <a:xfrm>
              <a:off x="183120" y="1560791"/>
              <a:ext cx="2617045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And straightway many were gathered together in so much that there was no room to receive them no, not so much as about the door: and he preached the word unto them.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7370" y="1308538"/>
              <a:ext cx="6779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V.2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57200" y="2948152"/>
            <a:ext cx="1891862" cy="107721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3200" b="1" i="1" dirty="0">
                <a:latin typeface="Arial" pitchFamily="34" charset="0"/>
                <a:cs typeface="Arial" pitchFamily="34" charset="0"/>
              </a:rPr>
              <a:t>The Setting</a:t>
            </a:r>
          </a:p>
        </p:txBody>
      </p:sp>
      <p:sp>
        <p:nvSpPr>
          <p:cNvPr id="34" name="Oval 33"/>
          <p:cNvSpPr/>
          <p:nvPr/>
        </p:nvSpPr>
        <p:spPr>
          <a:xfrm>
            <a:off x="1" y="1860330"/>
            <a:ext cx="1576551" cy="536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5" name="Oval 34"/>
          <p:cNvSpPr/>
          <p:nvPr/>
        </p:nvSpPr>
        <p:spPr>
          <a:xfrm>
            <a:off x="2790498" y="1261240"/>
            <a:ext cx="1655378" cy="520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Oval 35"/>
          <p:cNvSpPr/>
          <p:nvPr/>
        </p:nvSpPr>
        <p:spPr>
          <a:xfrm>
            <a:off x="3783726" y="1876096"/>
            <a:ext cx="1655378" cy="520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9" name="Group 38"/>
          <p:cNvGrpSpPr/>
          <p:nvPr/>
        </p:nvGrpSpPr>
        <p:grpSpPr>
          <a:xfrm>
            <a:off x="-173426" y="5581003"/>
            <a:ext cx="6637283" cy="1560785"/>
            <a:chOff x="-173426" y="5581003"/>
            <a:chExt cx="6637283" cy="1560785"/>
          </a:xfrm>
        </p:grpSpPr>
        <p:sp>
          <p:nvSpPr>
            <p:cNvPr id="37" name="Rectangle 36"/>
            <p:cNvSpPr/>
            <p:nvPr/>
          </p:nvSpPr>
          <p:spPr>
            <a:xfrm>
              <a:off x="-173426" y="5581003"/>
              <a:ext cx="6637283" cy="1560785"/>
            </a:xfrm>
            <a:prstGeom prst="rect">
              <a:avLst/>
            </a:prstGeom>
            <a:solidFill>
              <a:schemeClr val="bg1"/>
            </a:solidFill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3175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15312" y="6006659"/>
              <a:ext cx="561252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000" b="1" dirty="0">
                  <a:latin typeface="Arial" pitchFamily="34" charset="0"/>
                  <a:cs typeface="Arial" pitchFamily="34" charset="0"/>
                </a:rPr>
                <a:t>Matthew </a:t>
              </a:r>
              <a:r>
                <a:rPr lang="en-AU" sz="1600" b="1" dirty="0">
                  <a:latin typeface="Arial" pitchFamily="34" charset="0"/>
                  <a:cs typeface="Arial" pitchFamily="34" charset="0"/>
                </a:rPr>
                <a:t>&amp;</a:t>
              </a:r>
              <a:r>
                <a:rPr lang="en-AU" sz="2000" b="1" dirty="0">
                  <a:latin typeface="Arial" pitchFamily="34" charset="0"/>
                  <a:cs typeface="Arial" pitchFamily="34" charset="0"/>
                </a:rPr>
                <a:t> Mark focus on </a:t>
              </a:r>
              <a:r>
                <a:rPr lang="en-AU" sz="2000" b="1" u="sng" dirty="0">
                  <a:latin typeface="Arial" pitchFamily="34" charset="0"/>
                  <a:cs typeface="Arial" pitchFamily="34" charset="0"/>
                </a:rPr>
                <a:t>where</a:t>
              </a:r>
              <a:r>
                <a:rPr lang="en-AU" sz="2000" b="1" dirty="0">
                  <a:latin typeface="Arial" pitchFamily="34" charset="0"/>
                  <a:cs typeface="Arial" pitchFamily="34" charset="0"/>
                </a:rPr>
                <a:t> Jesus was </a:t>
              </a:r>
              <a:r>
                <a:rPr lang="en-AU" sz="1600" b="1" dirty="0">
                  <a:latin typeface="Arial" pitchFamily="34" charset="0"/>
                  <a:cs typeface="Arial" pitchFamily="34" charset="0"/>
                </a:rPr>
                <a:t>&amp;</a:t>
              </a:r>
              <a:r>
                <a:rPr lang="en-AU" sz="2000" b="1" dirty="0">
                  <a:latin typeface="Arial" pitchFamily="34" charset="0"/>
                  <a:cs typeface="Arial" pitchFamily="34" charset="0"/>
                </a:rPr>
                <a:t> therefore </a:t>
              </a:r>
              <a:r>
                <a:rPr lang="en-AU" sz="2000" b="1" u="sng" dirty="0">
                  <a:latin typeface="Arial" pitchFamily="34" charset="0"/>
                  <a:cs typeface="Arial" pitchFamily="34" charset="0"/>
                </a:rPr>
                <a:t>what</a:t>
              </a:r>
              <a:r>
                <a:rPr lang="en-AU" sz="2000" b="1" dirty="0">
                  <a:latin typeface="Arial" pitchFamily="34" charset="0"/>
                  <a:cs typeface="Arial" pitchFamily="34" charset="0"/>
                </a:rPr>
                <a:t> he was to bring</a:t>
              </a:r>
              <a:r>
                <a:rPr lang="en-AU" sz="2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.   </a:t>
              </a:r>
              <a:r>
                <a:rPr lang="en-A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Comfort! </a:t>
              </a:r>
            </a:p>
          </p:txBody>
        </p:sp>
      </p:grpSp>
      <p:sp>
        <p:nvSpPr>
          <p:cNvPr id="41" name="Text Box 81"/>
          <p:cNvSpPr txBox="1">
            <a:spLocks noChangeArrowheads="1"/>
          </p:cNvSpPr>
          <p:nvPr/>
        </p:nvSpPr>
        <p:spPr bwMode="auto">
          <a:xfrm>
            <a:off x="8224619" y="6044266"/>
            <a:ext cx="6513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Wingdings" pitchFamily="2" charset="2"/>
              </a:rPr>
              <a:t></a:t>
            </a:r>
            <a:r>
              <a:rPr lang="en-US" sz="1100" b="1" kern="0" dirty="0">
                <a:solidFill>
                  <a:sysClr val="windowText" lastClr="000000"/>
                </a:solidFill>
                <a:sym typeface="Wingdings" pitchFamily="2" charset="2"/>
              </a:rPr>
              <a:t>3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sym typeface="Wingdings" pitchFamily="2" charset="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820150" y="6581001"/>
            <a:ext cx="476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911576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1707" y="157637"/>
            <a:ext cx="8639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Matt. 9                      Mark 2                          Luke  5</a:t>
            </a:r>
            <a:r>
              <a:rPr lang="en-AU" sz="2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869326" y="725188"/>
            <a:ext cx="0" cy="5184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111862" y="782992"/>
            <a:ext cx="0" cy="5184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21"/>
          <p:cNvGrpSpPr/>
          <p:nvPr/>
        </p:nvGrpSpPr>
        <p:grpSpPr>
          <a:xfrm>
            <a:off x="78830" y="3988670"/>
            <a:ext cx="2787749" cy="2191245"/>
            <a:chOff x="141890" y="1308538"/>
            <a:chExt cx="2787749" cy="2191245"/>
          </a:xfrm>
        </p:grpSpPr>
        <p:sp>
          <p:nvSpPr>
            <p:cNvPr id="13" name="TextBox 12"/>
            <p:cNvSpPr txBox="1"/>
            <p:nvPr/>
          </p:nvSpPr>
          <p:spPr>
            <a:xfrm>
              <a:off x="157639" y="1560791"/>
              <a:ext cx="2772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“and Jesus seeing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their faith 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said unto the sick of the palsy; Son, </a:t>
              </a:r>
              <a:r>
                <a:rPr lang="en-AU" sz="2000" i="1" u="sng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be of good cheer; 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thy sins be forgiven thee.”</a:t>
              </a:r>
              <a:endParaRPr lang="en-A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1890" y="1308538"/>
              <a:ext cx="1418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V.2 cont.</a:t>
              </a:r>
            </a:p>
          </p:txBody>
        </p:sp>
      </p:grpSp>
      <p:grpSp>
        <p:nvGrpSpPr>
          <p:cNvPr id="3" name="Group 22"/>
          <p:cNvGrpSpPr/>
          <p:nvPr/>
        </p:nvGrpSpPr>
        <p:grpSpPr>
          <a:xfrm>
            <a:off x="2899403" y="751468"/>
            <a:ext cx="3233382" cy="2806798"/>
            <a:chOff x="157639" y="1308538"/>
            <a:chExt cx="2612793" cy="2806798"/>
          </a:xfrm>
        </p:grpSpPr>
        <p:sp>
          <p:nvSpPr>
            <p:cNvPr id="24" name="TextBox 23"/>
            <p:cNvSpPr txBox="1"/>
            <p:nvPr/>
          </p:nvSpPr>
          <p:spPr>
            <a:xfrm>
              <a:off x="157639" y="1560791"/>
              <a:ext cx="2612793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“And when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they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could not come nigh unto him for the press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they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uncovered the roof where he was: and when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they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had broken it up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they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let down the bed wherein the sick of the palsy </a:t>
              </a:r>
              <a:r>
                <a:rPr lang="en-AU" sz="2000" dirty="0">
                  <a:latin typeface="Arial" pitchFamily="34" charset="0"/>
                  <a:cs typeface="Arial" pitchFamily="34" charset="0"/>
                </a:rPr>
                <a:t>lay</a:t>
              </a:r>
              <a:r>
                <a:rPr lang="en-AU" sz="2000" b="1" dirty="0">
                  <a:latin typeface="Arial" pitchFamily="34" charset="0"/>
                  <a:cs typeface="Arial" pitchFamily="34" charset="0"/>
                </a:rPr>
                <a:t>.”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7370" y="1308538"/>
              <a:ext cx="6779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V.4</a:t>
              </a: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6148721" y="756714"/>
            <a:ext cx="2995280" cy="3114575"/>
            <a:chOff x="141890" y="1308538"/>
            <a:chExt cx="2530116" cy="3114575"/>
          </a:xfrm>
        </p:grpSpPr>
        <p:sp>
          <p:nvSpPr>
            <p:cNvPr id="30" name="TextBox 29"/>
            <p:cNvSpPr txBox="1"/>
            <p:nvPr/>
          </p:nvSpPr>
          <p:spPr>
            <a:xfrm>
              <a:off x="157639" y="1560791"/>
              <a:ext cx="251436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And when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they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could not find by what way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they 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might bring him in because of the multitude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they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went upon the housetop, and let him down through the tiling with his couch into the midst before Jesus.</a:t>
              </a:r>
              <a:endParaRPr lang="en-AU" sz="20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1890" y="1308538"/>
              <a:ext cx="6779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V.19</a:t>
              </a:r>
            </a:p>
          </p:txBody>
        </p:sp>
      </p:grpSp>
      <p:grpSp>
        <p:nvGrpSpPr>
          <p:cNvPr id="5" name="Group 25"/>
          <p:cNvGrpSpPr/>
          <p:nvPr/>
        </p:nvGrpSpPr>
        <p:grpSpPr>
          <a:xfrm>
            <a:off x="2890419" y="3962472"/>
            <a:ext cx="3258135" cy="1575692"/>
            <a:chOff x="167370" y="1308538"/>
            <a:chExt cx="2632795" cy="1575692"/>
          </a:xfrm>
        </p:grpSpPr>
        <p:sp>
          <p:nvSpPr>
            <p:cNvPr id="27" name="TextBox 26"/>
            <p:cNvSpPr txBox="1"/>
            <p:nvPr/>
          </p:nvSpPr>
          <p:spPr>
            <a:xfrm>
              <a:off x="183120" y="1560791"/>
              <a:ext cx="261704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“When Jesus saw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their faith, 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he said unto the sick of the palsy, Son, thy sins be forgiven thee.”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67370" y="1308538"/>
              <a:ext cx="6779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V.5</a:t>
              </a:r>
            </a:p>
          </p:txBody>
        </p:sp>
      </p:grpSp>
      <p:pic>
        <p:nvPicPr>
          <p:cNvPr id="29" name="Picture 28" descr="http://bibleencyclopedia.com/picturesjpeg/Palsy_Man_Through_Roof_7-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0362" y="567549"/>
            <a:ext cx="3263462" cy="372067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39" name="Group 25"/>
          <p:cNvGrpSpPr/>
          <p:nvPr/>
        </p:nvGrpSpPr>
        <p:grpSpPr>
          <a:xfrm>
            <a:off x="6148721" y="3957212"/>
            <a:ext cx="3079049" cy="1575692"/>
            <a:chOff x="167370" y="1308538"/>
            <a:chExt cx="2545641" cy="1575692"/>
          </a:xfrm>
        </p:grpSpPr>
        <p:sp>
          <p:nvSpPr>
            <p:cNvPr id="40" name="TextBox 39"/>
            <p:cNvSpPr txBox="1"/>
            <p:nvPr/>
          </p:nvSpPr>
          <p:spPr>
            <a:xfrm>
              <a:off x="183119" y="1560791"/>
              <a:ext cx="252989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And when he saw </a:t>
              </a:r>
              <a:r>
                <a:rPr lang="en-AU" sz="2000" b="1" dirty="0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their faith, </a:t>
              </a:r>
              <a:r>
                <a:rPr lang="en-A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he said unto him, Man, thy sins are forgiven thee.”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67370" y="1308538"/>
              <a:ext cx="6779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V.20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536027" y="788288"/>
            <a:ext cx="1891862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3200" b="1" i="1" dirty="0">
                <a:latin typeface="Arial" pitchFamily="34" charset="0"/>
                <a:cs typeface="Arial" pitchFamily="34" charset="0"/>
              </a:rPr>
              <a:t>The Act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837796" y="6038192"/>
            <a:ext cx="3736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Numbers  11:11-14, 17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820150" y="6581001"/>
            <a:ext cx="476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911576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9" name="Picture 8" descr="THE_BIBLE_VOL_1_JESUS-3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273" y="2768394"/>
            <a:ext cx="5465727" cy="408960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8" name="Picture 17" descr="THE_BIBLE_VOL_1_JESUS-49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83269" y="0"/>
            <a:ext cx="5060731" cy="379330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9" name="Picture 18" descr="THE_BIBLE_VOL_1_JESUS-15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97069" y="378384"/>
            <a:ext cx="5628290" cy="413795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5" name="Picture 14" descr="THE_BIBLE_VOL_1_JESUS-33.bmp"/>
          <p:cNvPicPr>
            <a:picLocks noChangeAspect="1"/>
          </p:cNvPicPr>
          <p:nvPr/>
        </p:nvPicPr>
        <p:blipFill>
          <a:blip r:embed="rId6" cstate="print"/>
          <a:srcRect l="1571" t="2339" r="1865" b="34113"/>
          <a:stretch>
            <a:fillRect/>
          </a:stretch>
        </p:blipFill>
        <p:spPr>
          <a:xfrm flipH="1">
            <a:off x="94587" y="-189192"/>
            <a:ext cx="4573891" cy="230176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A3E46A-B98F-9D0A-5B1D-5106EFB0A9CD}"/>
              </a:ext>
            </a:extLst>
          </p:cNvPr>
          <p:cNvSpPr txBox="1"/>
          <p:nvPr/>
        </p:nvSpPr>
        <p:spPr>
          <a:xfrm>
            <a:off x="1677824" y="2782669"/>
            <a:ext cx="58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Faith overcoming doubt </a:t>
            </a:r>
          </a:p>
        </p:txBody>
      </p:sp>
      <p:pic>
        <p:nvPicPr>
          <p:cNvPr id="6" name="Picture 5" descr="THE_BIBLE_VOL_1_JESUS-1.bmp">
            <a:extLst>
              <a:ext uri="{FF2B5EF4-FFF2-40B4-BE49-F238E27FC236}">
                <a16:creationId xmlns:a16="http://schemas.microsoft.com/office/drawing/2014/main" id="{739FF3F0-4073-077A-4F96-54968E66E8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153101" y="3128535"/>
            <a:ext cx="5076342" cy="380354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D27B60-327A-CB3C-8254-096DF63ADFC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687" t="27278" r="50676" b="6402"/>
          <a:stretch/>
        </p:blipFill>
        <p:spPr bwMode="auto">
          <a:xfrm>
            <a:off x="464890" y="96122"/>
            <a:ext cx="3217374" cy="2871839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2595793" y="3477498"/>
            <a:ext cx="40408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 born blind - John 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7B5AE5-06CD-EA7C-9D08-AEC7C4FF24C0}"/>
              </a:ext>
            </a:extLst>
          </p:cNvPr>
          <p:cNvSpPr txBox="1"/>
          <p:nvPr/>
        </p:nvSpPr>
        <p:spPr>
          <a:xfrm>
            <a:off x="5294679" y="6183311"/>
            <a:ext cx="3477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solidFill>
                  <a:schemeClr val="bg1"/>
                </a:solidFill>
              </a:rPr>
              <a:t>Next session God willing</a:t>
            </a:r>
          </a:p>
        </p:txBody>
      </p:sp>
    </p:spTree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</TotalTime>
  <Words>378</Words>
  <Application>Microsoft Office PowerPoint</Application>
  <PresentationFormat>On-screen Show (4:3)</PresentationFormat>
  <Paragraphs>37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1_Office Theme</vt:lpstr>
      <vt:lpstr>Default Design</vt:lpstr>
      <vt:lpstr>PowerPoint Presentation</vt:lpstr>
      <vt:lpstr>PowerPoint Presentation</vt:lpstr>
      <vt:lpstr>PowerPoint Presentation</vt:lpstr>
      <vt:lpstr>PowerPoint Presentation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Christine Hornhardt</cp:lastModifiedBy>
  <cp:revision>42</cp:revision>
  <dcterms:created xsi:type="dcterms:W3CDTF">2014-12-09T05:35:27Z</dcterms:created>
  <dcterms:modified xsi:type="dcterms:W3CDTF">2024-02-20T01:52:33Z</dcterms:modified>
</cp:coreProperties>
</file>