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3"/>
  </p:notesMasterIdLst>
  <p:sldIdLst>
    <p:sldId id="268" r:id="rId4"/>
    <p:sldId id="302" r:id="rId5"/>
    <p:sldId id="298" r:id="rId6"/>
    <p:sldId id="296" r:id="rId7"/>
    <p:sldId id="303" r:id="rId8"/>
    <p:sldId id="300" r:id="rId9"/>
    <p:sldId id="301" r:id="rId10"/>
    <p:sldId id="262" r:id="rId11"/>
    <p:sldId id="28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6600"/>
    <a:srgbClr val="FFFF00"/>
    <a:srgbClr val="006600"/>
    <a:srgbClr val="C0504D"/>
    <a:srgbClr val="FFFFFF"/>
    <a:srgbClr val="2C2CB2"/>
    <a:srgbClr val="000000"/>
    <a:srgbClr val="C00000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52" autoAdjust="0"/>
  </p:normalViewPr>
  <p:slideViewPr>
    <p:cSldViewPr snapToGrid="0">
      <p:cViewPr varScale="1">
        <p:scale>
          <a:sx n="42" d="100"/>
          <a:sy n="42" d="100"/>
        </p:scale>
        <p:origin x="1507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E6214-7EE1-489A-96E7-43B67EA1E876}" type="datetimeFigureOut">
              <a:rPr lang="en-AU" smtClean="0"/>
              <a:pPr/>
              <a:t>5/06/2024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FD1E6-E22C-4D5C-940A-A50B479099D6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302E4-3F90-4C58-93F7-9335519B8400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576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FD1E6-E22C-4D5C-940A-A50B479099D6}" type="slidenum">
              <a:rPr lang="en-AU" smtClean="0"/>
              <a:pPr/>
              <a:t>4</a:t>
            </a:fld>
            <a:endParaRPr lang="en-A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393605-E1A4-4F0B-B538-3C226A8F5EF5}" type="slidenum">
              <a:rPr lang="en-US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D5E0BB-D471-43BB-B9F8-B846D0781E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393605-E1A4-4F0B-B538-3C226A8F5EF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8A814-14BF-4D7C-9423-25AB36AFA45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4EA93-3201-41CE-818F-A396D5CCFDA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2D8B9-4492-4531-AC53-FC52DE09AF81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5E129-AD70-4224-B11A-673534E40B6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9C154-E33D-491E-A586-95D530229CC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2FA5BD-720B-4E90-B258-A78A2784317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D75C8-A036-4E30-A211-4D71E1C1600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55BDEE-54EE-444E-B0B8-AE7A18AA8A3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C737F-02E5-4D27-A4A4-D0594F0B96D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1E61A-18DE-4ACB-9574-FD87554F245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8EA51-105B-47E1-9755-A533C3BEFE8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5A88A-5506-4DB2-831F-1A875C0A9476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987512-2FCB-4B94-8319-31720A6F16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297E76-6FF6-40E6-9D86-426C00C2CA1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B0CD74-D782-4B1C-B243-E49DAEC2090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8582E-BE4C-4282-A993-F83A244D794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6185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C60616-B7BB-4CE5-A08B-5C9C6968221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6540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6A2F1F-9511-4980-8E45-2289B7E3B6B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129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F2C1FD-F39B-40C5-B79F-F55CE2DAC10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1079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54E7DF-A94E-49EC-BE9F-40AFFF7DD5C2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787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38025-DB40-49EC-B477-9361C28225E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387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A4400-2C25-440E-92BA-8E3FE63F591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33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452F6-937A-417F-9BBD-A9D189E77B7E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6D6E0A-045C-4F5F-8A20-1AA5C1C1AE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59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C3B33E-5F03-426D-BB98-4344CD7E317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4409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AC75B-7C23-43B5-835C-575A753EB5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6246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8FF1F-4205-4EDE-BFCB-F2796822CCE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600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1A559-CC6F-40B8-832F-3A4D55DA34F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ADF27-981D-4D5D-91F4-321496BAE59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FFEF3-AB30-4395-BA4F-C1A0CF2DDD27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899F24-B25F-43C7-B865-2E0EC975EDA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EA6E8-4CAC-4607-BDA4-5604135FB78B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73701E-9337-4D60-8AA7-BF195A58B460}" type="slidenum">
              <a:rPr lang="en-US">
                <a:solidFill>
                  <a:srgbClr val="CC33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CC33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6EC8B1-B44E-4EE5-B840-CFB2469E544C}" type="slidenum">
              <a:rPr lang="en-US">
                <a:solidFill>
                  <a:srgbClr val="CC33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CC33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B50F5C-CA3B-43E9-8555-0D146ADACC6D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8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8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3650C9C-6916-4019-8FB3-3A3F018D9E1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4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AU">
              <a:solidFill>
                <a:srgbClr val="FFFFFF"/>
              </a:solidFill>
            </a:endParaRPr>
          </a:p>
        </p:txBody>
      </p:sp>
      <p:pic>
        <p:nvPicPr>
          <p:cNvPr id="9" name="Picture 8" descr="THE_BIBLE_VOL_1_JESUS-3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273" y="2768394"/>
            <a:ext cx="5465727" cy="40896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8" name="Picture 17" descr="THE_BIBLE_VOL_1_JESUS-49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83269" y="0"/>
            <a:ext cx="5060731" cy="379330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9" name="Picture 18" descr="THE_BIBLE_VOL_1_JESUS-15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97069" y="378384"/>
            <a:ext cx="5628290" cy="413795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15" name="Picture 14" descr="THE_BIBLE_VOL_1_JESUS-33.bmp"/>
          <p:cNvPicPr>
            <a:picLocks noChangeAspect="1"/>
          </p:cNvPicPr>
          <p:nvPr/>
        </p:nvPicPr>
        <p:blipFill>
          <a:blip r:embed="rId6" cstate="print"/>
          <a:srcRect l="1571" t="2339" r="1865" b="34113"/>
          <a:stretch>
            <a:fillRect/>
          </a:stretch>
        </p:blipFill>
        <p:spPr>
          <a:xfrm flipH="1">
            <a:off x="94587" y="-189192"/>
            <a:ext cx="4573891" cy="230176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A3E46A-B98F-9D0A-5B1D-5106EFB0A9CD}"/>
              </a:ext>
            </a:extLst>
          </p:cNvPr>
          <p:cNvSpPr txBox="1"/>
          <p:nvPr/>
        </p:nvSpPr>
        <p:spPr>
          <a:xfrm>
            <a:off x="1677824" y="2782669"/>
            <a:ext cx="58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Faith overcoming doubt </a:t>
            </a:r>
          </a:p>
        </p:txBody>
      </p:sp>
      <p:pic>
        <p:nvPicPr>
          <p:cNvPr id="6" name="Picture 5" descr="THE_BIBLE_VOL_1_JESUS-1.bmp">
            <a:extLst>
              <a:ext uri="{FF2B5EF4-FFF2-40B4-BE49-F238E27FC236}">
                <a16:creationId xmlns:a16="http://schemas.microsoft.com/office/drawing/2014/main" id="{739FF3F0-4073-077A-4F96-54968E66E8B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53101" y="3128535"/>
            <a:ext cx="5076342" cy="380354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D27B60-327A-CB3C-8254-096DF63ADFC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4687" t="27278" r="50676" b="6402"/>
          <a:stretch/>
        </p:blipFill>
        <p:spPr bwMode="auto">
          <a:xfrm>
            <a:off x="464890" y="96122"/>
            <a:ext cx="3217374" cy="2871839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2595793" y="3477498"/>
            <a:ext cx="40408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 born blind - John 9</a:t>
            </a:r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ur fac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12" y="32004"/>
            <a:ext cx="8951976" cy="679399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82138" y="320722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0765" y="464251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6687" y="6077804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0765" y="1803781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612500" y="6448300"/>
            <a:ext cx="6516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-13850" y="6446325"/>
            <a:ext cx="1080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28125" y="1434935"/>
            <a:ext cx="6048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-13850" y="1432960"/>
            <a:ext cx="1656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35666" y="3409293"/>
            <a:ext cx="503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ch.2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26316" y="3409293"/>
            <a:ext cx="503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srgbClr val="CC330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ch.5</a:t>
            </a:r>
          </a:p>
        </p:txBody>
      </p:sp>
      <p:pic>
        <p:nvPicPr>
          <p:cNvPr id="22" name="Picture 21" descr="Four faces.jpg"/>
          <p:cNvPicPr>
            <a:picLocks noChangeAspect="1"/>
          </p:cNvPicPr>
          <p:nvPr/>
        </p:nvPicPr>
        <p:blipFill>
          <a:blip r:embed="rId3" cstate="print"/>
          <a:srcRect l="80218" t="46355" r="1481" b="45033"/>
          <a:stretch>
            <a:fillRect/>
          </a:stretch>
        </p:blipFill>
        <p:spPr>
          <a:xfrm>
            <a:off x="7277100" y="3333750"/>
            <a:ext cx="1638300" cy="585107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942710" y="5711818"/>
            <a:ext cx="7596000" cy="5168"/>
            <a:chOff x="1034150" y="6043288"/>
            <a:chExt cx="7377976" cy="516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652126" y="6048456"/>
              <a:ext cx="5760000" cy="0"/>
            </a:xfrm>
            <a:prstGeom prst="line">
              <a:avLst/>
            </a:prstGeom>
            <a:ln w="38100">
              <a:solidFill>
                <a:schemeClr val="tx2"/>
              </a:solidFill>
              <a:prstDash val="dash"/>
            </a:ln>
            <a:effectLst>
              <a:glow rad="101600">
                <a:srgbClr val="FFFF00">
                  <a:alpha val="6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034150" y="6043288"/>
              <a:ext cx="684000" cy="0"/>
            </a:xfrm>
            <a:prstGeom prst="line">
              <a:avLst/>
            </a:prstGeom>
            <a:ln w="38100">
              <a:solidFill>
                <a:schemeClr val="tx2"/>
              </a:solidFill>
              <a:prstDash val="dash"/>
            </a:ln>
            <a:effectLst>
              <a:glow rad="101600">
                <a:srgbClr val="FFFF00">
                  <a:alpha val="6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/>
          <p:cNvCxnSpPr/>
          <p:nvPr/>
        </p:nvCxnSpPr>
        <p:spPr>
          <a:xfrm>
            <a:off x="382138" y="320722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70765" y="464251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70765" y="1803781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20234" y="0"/>
            <a:ext cx="9108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2535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-57150" y="-76200"/>
            <a:ext cx="4550539" cy="6831319"/>
            <a:chOff x="-5460389" y="26681"/>
            <a:chExt cx="4550539" cy="6831319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137" t="20830" r="25297" b="3094"/>
            <a:stretch>
              <a:fillRect/>
            </a:stretch>
          </p:blipFill>
          <p:spPr bwMode="auto">
            <a:xfrm>
              <a:off x="-5460389" y="26681"/>
              <a:ext cx="2279039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78914" t="20830" r="5441" b="3094"/>
            <a:stretch>
              <a:fillRect/>
            </a:stretch>
          </p:blipFill>
          <p:spPr bwMode="auto">
            <a:xfrm>
              <a:off x="-3200400" y="26681"/>
              <a:ext cx="2290550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2" name="Group 31"/>
          <p:cNvGrpSpPr/>
          <p:nvPr/>
        </p:nvGrpSpPr>
        <p:grpSpPr>
          <a:xfrm>
            <a:off x="4544144" y="0"/>
            <a:ext cx="4561797" cy="6860890"/>
            <a:chOff x="-5152306" y="-1445"/>
            <a:chExt cx="4561797" cy="6860890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9511" t="21749" r="25076" b="2998"/>
            <a:stretch>
              <a:fillRect/>
            </a:stretch>
          </p:blipFill>
          <p:spPr bwMode="auto">
            <a:xfrm>
              <a:off x="-5152306" y="0"/>
              <a:ext cx="2275756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79052" t="21749" r="5594" b="2998"/>
            <a:stretch>
              <a:fillRect/>
            </a:stretch>
          </p:blipFill>
          <p:spPr bwMode="auto">
            <a:xfrm>
              <a:off x="-2857500" y="-1445"/>
              <a:ext cx="2266991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9" name="Rectangle 18"/>
          <p:cNvSpPr/>
          <p:nvPr/>
        </p:nvSpPr>
        <p:spPr>
          <a:xfrm>
            <a:off x="4582639" y="1786637"/>
            <a:ext cx="2196000" cy="252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Rectangle 20"/>
          <p:cNvSpPr/>
          <p:nvPr/>
        </p:nvSpPr>
        <p:spPr>
          <a:xfrm>
            <a:off x="4582639" y="2275735"/>
            <a:ext cx="2196000" cy="360000"/>
          </a:xfrm>
          <a:prstGeom prst="rect">
            <a:avLst/>
          </a:prstGeom>
          <a:solidFill>
            <a:srgbClr val="FFC000">
              <a:alpha val="23137"/>
            </a:srgbClr>
          </a:solidFill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2" name="Rectangle 21"/>
          <p:cNvSpPr/>
          <p:nvPr/>
        </p:nvSpPr>
        <p:spPr>
          <a:xfrm>
            <a:off x="6125161" y="5731316"/>
            <a:ext cx="652111" cy="148488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Rectangle 22"/>
          <p:cNvSpPr/>
          <p:nvPr/>
        </p:nvSpPr>
        <p:spPr>
          <a:xfrm>
            <a:off x="4585654" y="5848274"/>
            <a:ext cx="1260000" cy="148488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Rectangle 23"/>
          <p:cNvSpPr/>
          <p:nvPr/>
        </p:nvSpPr>
        <p:spPr>
          <a:xfrm>
            <a:off x="4563742" y="6074851"/>
            <a:ext cx="2196000" cy="668232"/>
          </a:xfrm>
          <a:prstGeom prst="rect">
            <a:avLst/>
          </a:prstGeom>
          <a:solidFill>
            <a:schemeClr val="accent2">
              <a:alpha val="23137"/>
            </a:schemeClr>
          </a:solidFill>
          <a:ln w="38100"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Rectangle 24"/>
          <p:cNvSpPr/>
          <p:nvPr/>
        </p:nvSpPr>
        <p:spPr>
          <a:xfrm>
            <a:off x="6870325" y="234284"/>
            <a:ext cx="2196000" cy="252000"/>
          </a:xfrm>
          <a:prstGeom prst="rect">
            <a:avLst/>
          </a:prstGeom>
          <a:solidFill>
            <a:srgbClr val="FFC000">
              <a:alpha val="23137"/>
            </a:srgbClr>
          </a:solidFill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Rectangle 25"/>
          <p:cNvSpPr/>
          <p:nvPr/>
        </p:nvSpPr>
        <p:spPr>
          <a:xfrm>
            <a:off x="7287381" y="2167193"/>
            <a:ext cx="1368000" cy="144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Rectangle 5"/>
          <p:cNvSpPr/>
          <p:nvPr/>
        </p:nvSpPr>
        <p:spPr>
          <a:xfrm>
            <a:off x="653615" y="1887142"/>
            <a:ext cx="1584000" cy="144000"/>
          </a:xfrm>
          <a:prstGeom prst="rect">
            <a:avLst/>
          </a:prstGeom>
          <a:solidFill>
            <a:srgbClr val="006600">
              <a:alpha val="23137"/>
            </a:srgbClr>
          </a:solidFill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Rectangle 16"/>
          <p:cNvSpPr/>
          <p:nvPr/>
        </p:nvSpPr>
        <p:spPr>
          <a:xfrm>
            <a:off x="-55156" y="5896680"/>
            <a:ext cx="2268000" cy="252000"/>
          </a:xfrm>
          <a:prstGeom prst="rect">
            <a:avLst/>
          </a:prstGeom>
          <a:solidFill>
            <a:schemeClr val="tx2">
              <a:alpha val="23137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Rectangle 40"/>
          <p:cNvSpPr/>
          <p:nvPr/>
        </p:nvSpPr>
        <p:spPr>
          <a:xfrm>
            <a:off x="2232947" y="589972"/>
            <a:ext cx="1008000" cy="144000"/>
          </a:xfrm>
          <a:prstGeom prst="rect">
            <a:avLst/>
          </a:prstGeom>
          <a:solidFill>
            <a:schemeClr val="tx2">
              <a:alpha val="23137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Rectangle 41"/>
          <p:cNvSpPr/>
          <p:nvPr/>
        </p:nvSpPr>
        <p:spPr>
          <a:xfrm>
            <a:off x="2243568" y="1650212"/>
            <a:ext cx="2160000" cy="252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3" name="Rectangle 42"/>
          <p:cNvSpPr/>
          <p:nvPr/>
        </p:nvSpPr>
        <p:spPr>
          <a:xfrm>
            <a:off x="2254213" y="2599526"/>
            <a:ext cx="2160000" cy="252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Rectangle 44"/>
          <p:cNvSpPr/>
          <p:nvPr/>
        </p:nvSpPr>
        <p:spPr>
          <a:xfrm>
            <a:off x="2228831" y="3304816"/>
            <a:ext cx="612000" cy="144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Rectangle 47"/>
          <p:cNvSpPr/>
          <p:nvPr/>
        </p:nvSpPr>
        <p:spPr>
          <a:xfrm>
            <a:off x="2225330" y="4492121"/>
            <a:ext cx="2268000" cy="360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Rectangle 14"/>
          <p:cNvSpPr/>
          <p:nvPr/>
        </p:nvSpPr>
        <p:spPr>
          <a:xfrm>
            <a:off x="-52159" y="5181284"/>
            <a:ext cx="2268000" cy="252000"/>
          </a:xfrm>
          <a:prstGeom prst="rect">
            <a:avLst/>
          </a:prstGeom>
          <a:solidFill>
            <a:schemeClr val="tx2">
              <a:alpha val="23137"/>
            </a:schemeClr>
          </a:solidFill>
          <a:ln w="285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4" name="Rectangle 43"/>
          <p:cNvSpPr/>
          <p:nvPr/>
        </p:nvSpPr>
        <p:spPr>
          <a:xfrm>
            <a:off x="3118239" y="3173681"/>
            <a:ext cx="1332000" cy="144000"/>
          </a:xfrm>
          <a:prstGeom prst="rect">
            <a:avLst/>
          </a:prstGeom>
          <a:solidFill>
            <a:srgbClr val="C0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Rectangle 32"/>
          <p:cNvSpPr/>
          <p:nvPr/>
        </p:nvSpPr>
        <p:spPr>
          <a:xfrm>
            <a:off x="0" y="232012"/>
            <a:ext cx="2183642" cy="6687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TextBox 15"/>
          <p:cNvSpPr txBox="1"/>
          <p:nvPr/>
        </p:nvSpPr>
        <p:spPr>
          <a:xfrm>
            <a:off x="-54589" y="81888"/>
            <a:ext cx="2317905" cy="86177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AU" sz="2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A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Chapter of Questions.</a:t>
            </a:r>
          </a:p>
        </p:txBody>
      </p:sp>
      <p:pic>
        <p:nvPicPr>
          <p:cNvPr id="34" name="Picture 33" descr="THE_BIBLE_VOL_1_JESUS-9.bmp"/>
          <p:cNvPicPr>
            <a:picLocks noChangeAspect="1"/>
          </p:cNvPicPr>
          <p:nvPr/>
        </p:nvPicPr>
        <p:blipFill>
          <a:blip r:embed="rId5" cstate="print"/>
          <a:srcRect l="8474" t="326" r="35384"/>
          <a:stretch>
            <a:fillRect/>
          </a:stretch>
        </p:blipFill>
        <p:spPr>
          <a:xfrm>
            <a:off x="6545839" y="2838733"/>
            <a:ext cx="2830177" cy="425128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6" name="Rectangle 45"/>
          <p:cNvSpPr/>
          <p:nvPr/>
        </p:nvSpPr>
        <p:spPr>
          <a:xfrm>
            <a:off x="-3651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3501FF-5649-414E-9F34-F9B3B87DBCA3}"/>
              </a:ext>
            </a:extLst>
          </p:cNvPr>
          <p:cNvSpPr txBox="1"/>
          <p:nvPr/>
        </p:nvSpPr>
        <p:spPr>
          <a:xfrm>
            <a:off x="8867178" y="6560383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3" name="Picture 2" descr="http://www.biblewalks.com/Photos105/SouthJerusalemModel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131" y="1813748"/>
            <a:ext cx="8720923" cy="4885909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pic>
        <p:nvPicPr>
          <p:cNvPr id="7" name="Picture 6" descr="THE_BIBLE_VOL_1_JESUS-9.bmp"/>
          <p:cNvPicPr>
            <a:picLocks noChangeAspect="1"/>
          </p:cNvPicPr>
          <p:nvPr/>
        </p:nvPicPr>
        <p:blipFill>
          <a:blip r:embed="rId4" cstate="print"/>
          <a:srcRect l="8474" t="-925" r="-7873" b="19067"/>
          <a:stretch>
            <a:fillRect/>
          </a:stretch>
        </p:blipFill>
        <p:spPr>
          <a:xfrm>
            <a:off x="-204960" y="-282212"/>
            <a:ext cx="5297222" cy="3451081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77772A-8B35-4A03-8648-4379E30293C1}"/>
              </a:ext>
            </a:extLst>
          </p:cNvPr>
          <p:cNvSpPr txBox="1"/>
          <p:nvPr/>
        </p:nvSpPr>
        <p:spPr>
          <a:xfrm>
            <a:off x="8804570" y="6517219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8" name="Picture 7" descr="A picture containing building, dirty, step, stone&#10;&#10;Description automatically generated">
            <a:extLst>
              <a:ext uri="{FF2B5EF4-FFF2-40B4-BE49-F238E27FC236}">
                <a16:creationId xmlns:a16="http://schemas.microsoft.com/office/drawing/2014/main" id="{E293F756-330E-43AE-83E0-95D7CA0FA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53" y="3620409"/>
            <a:ext cx="2698519" cy="359982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" name="Freeform 4"/>
          <p:cNvSpPr/>
          <p:nvPr/>
        </p:nvSpPr>
        <p:spPr>
          <a:xfrm>
            <a:off x="1483057" y="3531102"/>
            <a:ext cx="7347044" cy="1071349"/>
          </a:xfrm>
          <a:custGeom>
            <a:avLst/>
            <a:gdLst>
              <a:gd name="connsiteX0" fmla="*/ 7347044 w 7347044"/>
              <a:gd name="connsiteY0" fmla="*/ 97809 h 1071349"/>
              <a:gd name="connsiteX1" fmla="*/ 6964907 w 7347044"/>
              <a:gd name="connsiteY1" fmla="*/ 70513 h 1071349"/>
              <a:gd name="connsiteX2" fmla="*/ 6691952 w 7347044"/>
              <a:gd name="connsiteY2" fmla="*/ 43218 h 1071349"/>
              <a:gd name="connsiteX3" fmla="*/ 6255224 w 7347044"/>
              <a:gd name="connsiteY3" fmla="*/ 29570 h 1071349"/>
              <a:gd name="connsiteX4" fmla="*/ 6146042 w 7347044"/>
              <a:gd name="connsiteY4" fmla="*/ 220639 h 1071349"/>
              <a:gd name="connsiteX5" fmla="*/ 6050507 w 7347044"/>
              <a:gd name="connsiteY5" fmla="*/ 807493 h 1071349"/>
              <a:gd name="connsiteX6" fmla="*/ 5845791 w 7347044"/>
              <a:gd name="connsiteY6" fmla="*/ 1012209 h 1071349"/>
              <a:gd name="connsiteX7" fmla="*/ 5286233 w 7347044"/>
              <a:gd name="connsiteY7" fmla="*/ 1053152 h 1071349"/>
              <a:gd name="connsiteX8" fmla="*/ 4631140 w 7347044"/>
              <a:gd name="connsiteY8" fmla="*/ 903027 h 1071349"/>
              <a:gd name="connsiteX9" fmla="*/ 3853218 w 7347044"/>
              <a:gd name="connsiteY9" fmla="*/ 807493 h 1071349"/>
              <a:gd name="connsiteX10" fmla="*/ 3348250 w 7347044"/>
              <a:gd name="connsiteY10" fmla="*/ 793845 h 1071349"/>
              <a:gd name="connsiteX11" fmla="*/ 3048000 w 7347044"/>
              <a:gd name="connsiteY11" fmla="*/ 807493 h 1071349"/>
              <a:gd name="connsiteX12" fmla="*/ 2761397 w 7347044"/>
              <a:gd name="connsiteY12" fmla="*/ 766549 h 1071349"/>
              <a:gd name="connsiteX13" fmla="*/ 2515737 w 7347044"/>
              <a:gd name="connsiteY13" fmla="*/ 684663 h 1071349"/>
              <a:gd name="connsiteX14" fmla="*/ 2256430 w 7347044"/>
              <a:gd name="connsiteY14" fmla="*/ 602776 h 1071349"/>
              <a:gd name="connsiteX15" fmla="*/ 1874292 w 7347044"/>
              <a:gd name="connsiteY15" fmla="*/ 520890 h 1071349"/>
              <a:gd name="connsiteX16" fmla="*/ 1410268 w 7347044"/>
              <a:gd name="connsiteY16" fmla="*/ 493594 h 1071349"/>
              <a:gd name="connsiteX17" fmla="*/ 1069074 w 7347044"/>
              <a:gd name="connsiteY17" fmla="*/ 466299 h 1071349"/>
              <a:gd name="connsiteX18" fmla="*/ 796119 w 7347044"/>
              <a:gd name="connsiteY18" fmla="*/ 520890 h 1071349"/>
              <a:gd name="connsiteX19" fmla="*/ 400334 w 7347044"/>
              <a:gd name="connsiteY19" fmla="*/ 479946 h 1071349"/>
              <a:gd name="connsiteX20" fmla="*/ 59140 w 7347044"/>
              <a:gd name="connsiteY20" fmla="*/ 589128 h 1071349"/>
              <a:gd name="connsiteX21" fmla="*/ 45492 w 7347044"/>
              <a:gd name="connsiteY21" fmla="*/ 589128 h 107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347044" h="1071349">
                <a:moveTo>
                  <a:pt x="7347044" y="97809"/>
                </a:moveTo>
                <a:lnTo>
                  <a:pt x="6964907" y="70513"/>
                </a:lnTo>
                <a:cubicBezTo>
                  <a:pt x="6855725" y="61414"/>
                  <a:pt x="6810232" y="50042"/>
                  <a:pt x="6691952" y="43218"/>
                </a:cubicBezTo>
                <a:cubicBezTo>
                  <a:pt x="6573672" y="36394"/>
                  <a:pt x="6346209" y="0"/>
                  <a:pt x="6255224" y="29570"/>
                </a:cubicBezTo>
                <a:cubicBezTo>
                  <a:pt x="6164239" y="59140"/>
                  <a:pt x="6180161" y="90985"/>
                  <a:pt x="6146042" y="220639"/>
                </a:cubicBezTo>
                <a:cubicBezTo>
                  <a:pt x="6111923" y="350293"/>
                  <a:pt x="6100549" y="675565"/>
                  <a:pt x="6050507" y="807493"/>
                </a:cubicBezTo>
                <a:cubicBezTo>
                  <a:pt x="6000465" y="939421"/>
                  <a:pt x="5973170" y="971266"/>
                  <a:pt x="5845791" y="1012209"/>
                </a:cubicBezTo>
                <a:cubicBezTo>
                  <a:pt x="5718412" y="1053152"/>
                  <a:pt x="5488675" y="1071349"/>
                  <a:pt x="5286233" y="1053152"/>
                </a:cubicBezTo>
                <a:cubicBezTo>
                  <a:pt x="5083791" y="1034955"/>
                  <a:pt x="4869976" y="943970"/>
                  <a:pt x="4631140" y="903027"/>
                </a:cubicBezTo>
                <a:cubicBezTo>
                  <a:pt x="4392304" y="862084"/>
                  <a:pt x="4067033" y="825690"/>
                  <a:pt x="3853218" y="807493"/>
                </a:cubicBezTo>
                <a:cubicBezTo>
                  <a:pt x="3639403" y="789296"/>
                  <a:pt x="3482453" y="793845"/>
                  <a:pt x="3348250" y="793845"/>
                </a:cubicBezTo>
                <a:cubicBezTo>
                  <a:pt x="3214047" y="793845"/>
                  <a:pt x="3145809" y="812042"/>
                  <a:pt x="3048000" y="807493"/>
                </a:cubicBezTo>
                <a:cubicBezTo>
                  <a:pt x="2950191" y="802944"/>
                  <a:pt x="2850108" y="787021"/>
                  <a:pt x="2761397" y="766549"/>
                </a:cubicBezTo>
                <a:cubicBezTo>
                  <a:pt x="2672686" y="746077"/>
                  <a:pt x="2515737" y="684663"/>
                  <a:pt x="2515737" y="684663"/>
                </a:cubicBezTo>
                <a:cubicBezTo>
                  <a:pt x="2431576" y="657367"/>
                  <a:pt x="2363337" y="630071"/>
                  <a:pt x="2256430" y="602776"/>
                </a:cubicBezTo>
                <a:cubicBezTo>
                  <a:pt x="2149523" y="575481"/>
                  <a:pt x="2015319" y="539087"/>
                  <a:pt x="1874292" y="520890"/>
                </a:cubicBezTo>
                <a:cubicBezTo>
                  <a:pt x="1733265" y="502693"/>
                  <a:pt x="1544471" y="502693"/>
                  <a:pt x="1410268" y="493594"/>
                </a:cubicBezTo>
                <a:cubicBezTo>
                  <a:pt x="1276065" y="484495"/>
                  <a:pt x="1171432" y="461750"/>
                  <a:pt x="1069074" y="466299"/>
                </a:cubicBezTo>
                <a:cubicBezTo>
                  <a:pt x="966716" y="470848"/>
                  <a:pt x="907576" y="518616"/>
                  <a:pt x="796119" y="520890"/>
                </a:cubicBezTo>
                <a:cubicBezTo>
                  <a:pt x="684662" y="523164"/>
                  <a:pt x="523164" y="468573"/>
                  <a:pt x="400334" y="479946"/>
                </a:cubicBezTo>
                <a:cubicBezTo>
                  <a:pt x="277504" y="491319"/>
                  <a:pt x="118280" y="570931"/>
                  <a:pt x="59140" y="589128"/>
                </a:cubicBezTo>
                <a:cubicBezTo>
                  <a:pt x="0" y="607325"/>
                  <a:pt x="22746" y="598226"/>
                  <a:pt x="45492" y="589128"/>
                </a:cubicBezTo>
              </a:path>
            </a:pathLst>
          </a:custGeom>
          <a:ln w="38100">
            <a:solidFill>
              <a:srgbClr val="C00000"/>
            </a:solidFill>
            <a:headEnd type="none" w="med" len="med"/>
            <a:tailEnd type="triangle" w="med" len="med"/>
          </a:ln>
          <a:effectLst>
            <a:glow rad="101600">
              <a:srgbClr val="FFFF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389117-2EF1-4FFE-37CC-DB82AF39043D}"/>
              </a:ext>
            </a:extLst>
          </p:cNvPr>
          <p:cNvSpPr txBox="1"/>
          <p:nvPr/>
        </p:nvSpPr>
        <p:spPr>
          <a:xfrm>
            <a:off x="5406391" y="706849"/>
            <a:ext cx="3303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you believe 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26123" y="299544"/>
            <a:ext cx="5376039" cy="64633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itchFamily="34" charset="0"/>
                <a:ea typeface="+mn-ea"/>
                <a:cs typeface="Arial" pitchFamily="34" charset="0"/>
              </a:rPr>
              <a:t>Seven Sabbath Healings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-3651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grpSp>
        <p:nvGrpSpPr>
          <p:cNvPr id="2" name="Group 6"/>
          <p:cNvGrpSpPr/>
          <p:nvPr/>
        </p:nvGrpSpPr>
        <p:grpSpPr>
          <a:xfrm>
            <a:off x="4966136" y="307120"/>
            <a:ext cx="4588152" cy="7236000"/>
            <a:chOff x="5029200" y="-425682"/>
            <a:chExt cx="4588152" cy="7141779"/>
          </a:xfrm>
        </p:grpSpPr>
        <p:pic>
          <p:nvPicPr>
            <p:cNvPr id="25" name="Picture 24" descr="Galilee 001.jpg"/>
            <p:cNvPicPr>
              <a:picLocks noChangeAspect="1"/>
            </p:cNvPicPr>
            <p:nvPr/>
          </p:nvPicPr>
          <p:blipFill>
            <a:blip r:embed="rId3" cstate="print">
              <a:lum bright="-10000" contrast="10000"/>
            </a:blip>
            <a:srcRect l="48694" t="14960" r="-2554" b="-11633"/>
            <a:stretch>
              <a:fillRect/>
            </a:stretch>
          </p:blipFill>
          <p:spPr>
            <a:xfrm>
              <a:off x="5029200" y="-425682"/>
              <a:ext cx="4588152" cy="7141779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  <p:pic>
          <p:nvPicPr>
            <p:cNvPr id="17" name="Picture 16" descr="THE_BIBLE_VOL_1_JESUS-34.bmp"/>
            <p:cNvPicPr>
              <a:picLocks noChangeAspect="1"/>
            </p:cNvPicPr>
            <p:nvPr/>
          </p:nvPicPr>
          <p:blipFill>
            <a:blip r:embed="rId4" cstate="print"/>
            <a:srcRect t="9222"/>
            <a:stretch>
              <a:fillRect/>
            </a:stretch>
          </p:blipFill>
          <p:spPr>
            <a:xfrm>
              <a:off x="5218389" y="2002192"/>
              <a:ext cx="4020207" cy="2948177"/>
            </a:xfrm>
            <a:prstGeom prst="rect">
              <a:avLst/>
            </a:prstGeom>
            <a:ln>
              <a:noFill/>
            </a:ln>
            <a:effectLst>
              <a:softEdge rad="635000"/>
            </a:effectLst>
          </p:spPr>
        </p:pic>
      </p:grpSp>
      <p:grpSp>
        <p:nvGrpSpPr>
          <p:cNvPr id="3" name="Group 11"/>
          <p:cNvGrpSpPr/>
          <p:nvPr/>
        </p:nvGrpSpPr>
        <p:grpSpPr>
          <a:xfrm>
            <a:off x="110348" y="4997662"/>
            <a:ext cx="5202621" cy="1581021"/>
            <a:chOff x="110348" y="4997662"/>
            <a:chExt cx="5202621" cy="1581021"/>
          </a:xfrm>
        </p:grpSpPr>
        <p:sp>
          <p:nvSpPr>
            <p:cNvPr id="10" name="TextBox 9"/>
            <p:cNvSpPr txBox="1"/>
            <p:nvPr/>
          </p:nvSpPr>
          <p:spPr>
            <a:xfrm>
              <a:off x="110348" y="4997662"/>
              <a:ext cx="52026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Jesus had </a:t>
              </a:r>
              <a:r>
                <a:rPr kumimoji="0" lang="en-AU" sz="2400" b="1" i="1" u="sng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complete </a:t>
              </a:r>
              <a:r>
                <a:rPr kumimoji="0" lang="en-AU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003399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control over all things carnal, as he will in the Sabbath to come.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4046" y="6117018"/>
              <a:ext cx="37206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240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+mn-ea"/>
                  <a:cs typeface="Arial"/>
                </a:rPr>
                <a:t>“Have thou the dominion.”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9546" y="1213937"/>
            <a:ext cx="708880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 with unclean spirit.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Mark 1:23-26.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Peters mother- in- law.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Mark 1:29-31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 lame man.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John 5:1-18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 with withered hand.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Luke 6;6-11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AU" sz="1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 born blind.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John 9:1-34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Crippled woman.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Luke 13:10-17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Man with dropsy. </a:t>
            </a: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Luke 14:1-6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/>
          <p:nvPr/>
        </p:nvGrpSpPr>
        <p:grpSpPr>
          <a:xfrm>
            <a:off x="11145" y="0"/>
            <a:ext cx="4538450" cy="6831319"/>
            <a:chOff x="-4151783" y="0"/>
            <a:chExt cx="4538450" cy="6831319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137" t="20830" r="25387" b="3094"/>
            <a:stretch>
              <a:fillRect/>
            </a:stretch>
          </p:blipFill>
          <p:spPr bwMode="auto">
            <a:xfrm>
              <a:off x="-4151783" y="0"/>
              <a:ext cx="2265833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79167" t="20830" r="5441" b="3094"/>
            <a:stretch>
              <a:fillRect/>
            </a:stretch>
          </p:blipFill>
          <p:spPr bwMode="auto">
            <a:xfrm>
              <a:off x="-1866900" y="0"/>
              <a:ext cx="2253567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7" name="Rectangle 6"/>
          <p:cNvSpPr/>
          <p:nvPr/>
        </p:nvSpPr>
        <p:spPr>
          <a:xfrm>
            <a:off x="124094" y="1731239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967242" y="2194377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/>
          <p:cNvSpPr/>
          <p:nvPr/>
        </p:nvSpPr>
        <p:spPr>
          <a:xfrm>
            <a:off x="1867788" y="4068699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Rectangle 9"/>
          <p:cNvSpPr/>
          <p:nvPr/>
        </p:nvSpPr>
        <p:spPr>
          <a:xfrm>
            <a:off x="1855912" y="5137478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1" name="Rectangle 10"/>
          <p:cNvSpPr/>
          <p:nvPr/>
        </p:nvSpPr>
        <p:spPr>
          <a:xfrm>
            <a:off x="2652450" y="1133515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2" name="Rectangle 11"/>
          <p:cNvSpPr/>
          <p:nvPr/>
        </p:nvSpPr>
        <p:spPr>
          <a:xfrm>
            <a:off x="4079468" y="3130549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/>
          <p:cNvSpPr/>
          <p:nvPr/>
        </p:nvSpPr>
        <p:spPr>
          <a:xfrm>
            <a:off x="3248196" y="4674341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4" name="Rectangle 13"/>
          <p:cNvSpPr/>
          <p:nvPr/>
        </p:nvSpPr>
        <p:spPr>
          <a:xfrm>
            <a:off x="3032460" y="3959843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/>
        </p:nvSpPr>
        <p:spPr>
          <a:xfrm>
            <a:off x="2308066" y="5266129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6" name="Oval 35"/>
          <p:cNvSpPr/>
          <p:nvPr/>
        </p:nvSpPr>
        <p:spPr>
          <a:xfrm>
            <a:off x="795069" y="1428165"/>
            <a:ext cx="1260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397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Oval 40"/>
          <p:cNvSpPr/>
          <p:nvPr/>
        </p:nvSpPr>
        <p:spPr>
          <a:xfrm>
            <a:off x="1047317" y="734483"/>
            <a:ext cx="1260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397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" name="Group 23"/>
          <p:cNvGrpSpPr/>
          <p:nvPr/>
        </p:nvGrpSpPr>
        <p:grpSpPr>
          <a:xfrm>
            <a:off x="4601294" y="-1445"/>
            <a:ext cx="4542706" cy="6859445"/>
            <a:chOff x="8760093" y="0"/>
            <a:chExt cx="4542706" cy="6859445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9511" t="21749" r="25245" b="2998"/>
            <a:stretch>
              <a:fillRect/>
            </a:stretch>
          </p:blipFill>
          <p:spPr bwMode="auto">
            <a:xfrm>
              <a:off x="8760093" y="0"/>
              <a:ext cx="2250807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79013" t="21749" r="5594" b="2998"/>
            <a:stretch>
              <a:fillRect/>
            </a:stretch>
          </p:blipFill>
          <p:spPr bwMode="auto">
            <a:xfrm>
              <a:off x="11029950" y="0"/>
              <a:ext cx="2272849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44" name="Rectangle 43"/>
          <p:cNvSpPr/>
          <p:nvPr/>
        </p:nvSpPr>
        <p:spPr>
          <a:xfrm>
            <a:off x="5744716" y="592644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5" name="Rectangle 44"/>
          <p:cNvSpPr/>
          <p:nvPr/>
        </p:nvSpPr>
        <p:spPr>
          <a:xfrm>
            <a:off x="4985201" y="5150790"/>
            <a:ext cx="396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7" name="Rectangle 46"/>
          <p:cNvSpPr/>
          <p:nvPr/>
        </p:nvSpPr>
        <p:spPr>
          <a:xfrm>
            <a:off x="6073267" y="1419959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8" name="Rectangle 47"/>
          <p:cNvSpPr/>
          <p:nvPr/>
        </p:nvSpPr>
        <p:spPr>
          <a:xfrm>
            <a:off x="8689119" y="1685174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9" name="Rectangle 48"/>
          <p:cNvSpPr/>
          <p:nvPr/>
        </p:nvSpPr>
        <p:spPr>
          <a:xfrm>
            <a:off x="7903369" y="2158208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0" name="Rectangle 49"/>
          <p:cNvSpPr/>
          <p:nvPr/>
        </p:nvSpPr>
        <p:spPr>
          <a:xfrm>
            <a:off x="7311582" y="2397694"/>
            <a:ext cx="360000" cy="144000"/>
          </a:xfrm>
          <a:prstGeom prst="rect">
            <a:avLst/>
          </a:prstGeom>
          <a:solidFill>
            <a:srgbClr val="FF0000">
              <a:alpha val="23137"/>
            </a:srgb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print"/>
          <a:srcRect r="51749" b="6086"/>
          <a:stretch>
            <a:fillRect/>
          </a:stretch>
        </p:blipFill>
        <p:spPr bwMode="auto">
          <a:xfrm flipH="1">
            <a:off x="6000750" y="2171844"/>
            <a:ext cx="3676650" cy="54672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-3651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9"/>
          <p:cNvGrpSpPr/>
          <p:nvPr/>
        </p:nvGrpSpPr>
        <p:grpSpPr>
          <a:xfrm>
            <a:off x="11145" y="0"/>
            <a:ext cx="4538450" cy="6831319"/>
            <a:chOff x="-4151783" y="0"/>
            <a:chExt cx="4538450" cy="6831319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59137" t="20830" r="25387" b="3094"/>
            <a:stretch>
              <a:fillRect/>
            </a:stretch>
          </p:blipFill>
          <p:spPr bwMode="auto">
            <a:xfrm>
              <a:off x="-4151783" y="0"/>
              <a:ext cx="2265833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79167" t="20830" r="5441" b="3094"/>
            <a:stretch>
              <a:fillRect/>
            </a:stretch>
          </p:blipFill>
          <p:spPr bwMode="auto">
            <a:xfrm>
              <a:off x="-1866900" y="0"/>
              <a:ext cx="2253567" cy="6831319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36" name="Oval 35"/>
          <p:cNvSpPr/>
          <p:nvPr/>
        </p:nvSpPr>
        <p:spPr>
          <a:xfrm>
            <a:off x="795069" y="1428165"/>
            <a:ext cx="1260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397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1" name="Oval 40"/>
          <p:cNvSpPr/>
          <p:nvPr/>
        </p:nvSpPr>
        <p:spPr>
          <a:xfrm>
            <a:off x="1047317" y="734483"/>
            <a:ext cx="1260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139700">
              <a:srgbClr val="FFFF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" name="Group 23"/>
          <p:cNvGrpSpPr/>
          <p:nvPr/>
        </p:nvGrpSpPr>
        <p:grpSpPr>
          <a:xfrm>
            <a:off x="4601294" y="-1445"/>
            <a:ext cx="4542706" cy="6859445"/>
            <a:chOff x="8760093" y="0"/>
            <a:chExt cx="4542706" cy="6859445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59511" t="21749" r="25245" b="2998"/>
            <a:stretch>
              <a:fillRect/>
            </a:stretch>
          </p:blipFill>
          <p:spPr bwMode="auto">
            <a:xfrm>
              <a:off x="8760093" y="0"/>
              <a:ext cx="2250807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2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79013" t="21749" r="5594" b="2998"/>
            <a:stretch>
              <a:fillRect/>
            </a:stretch>
          </p:blipFill>
          <p:spPr bwMode="auto">
            <a:xfrm>
              <a:off x="11029950" y="0"/>
              <a:ext cx="2272849" cy="6859445"/>
            </a:xfrm>
            <a:prstGeom prst="rect">
              <a:avLst/>
            </a:prstGeom>
            <a:ln>
              <a:solidFill>
                <a:schemeClr val="tx2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print"/>
          <a:srcRect r="51749" b="6086"/>
          <a:stretch>
            <a:fillRect/>
          </a:stretch>
        </p:blipFill>
        <p:spPr bwMode="auto">
          <a:xfrm flipH="1">
            <a:off x="6063812" y="2156079"/>
            <a:ext cx="3676650" cy="5467206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46" name="Rectangle 45"/>
          <p:cNvSpPr/>
          <p:nvPr/>
        </p:nvSpPr>
        <p:spPr>
          <a:xfrm>
            <a:off x="-36513" y="0"/>
            <a:ext cx="9180513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algn="ctr">
              <a:defRPr/>
            </a:pPr>
            <a:endParaRPr lang="en-AU" kern="0">
              <a:solidFill>
                <a:srgbClr val="FFFF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40960" y="1603559"/>
            <a:ext cx="36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5" name="Rectangle 74"/>
          <p:cNvSpPr/>
          <p:nvPr/>
        </p:nvSpPr>
        <p:spPr>
          <a:xfrm>
            <a:off x="949620" y="4773534"/>
            <a:ext cx="864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6" name="Rectangle 75"/>
          <p:cNvSpPr/>
          <p:nvPr/>
        </p:nvSpPr>
        <p:spPr>
          <a:xfrm>
            <a:off x="1472134" y="5959824"/>
            <a:ext cx="792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1" name="Rectangle 80"/>
          <p:cNvSpPr/>
          <p:nvPr/>
        </p:nvSpPr>
        <p:spPr>
          <a:xfrm>
            <a:off x="94596" y="6078578"/>
            <a:ext cx="612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2" name="Rectangle 81"/>
          <p:cNvSpPr/>
          <p:nvPr/>
        </p:nvSpPr>
        <p:spPr>
          <a:xfrm>
            <a:off x="130223" y="5129794"/>
            <a:ext cx="756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9" name="Rectangle 88"/>
          <p:cNvSpPr/>
          <p:nvPr/>
        </p:nvSpPr>
        <p:spPr>
          <a:xfrm>
            <a:off x="2611111" y="1498591"/>
            <a:ext cx="108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0" name="Rectangle 89"/>
          <p:cNvSpPr/>
          <p:nvPr/>
        </p:nvSpPr>
        <p:spPr>
          <a:xfrm>
            <a:off x="4224176" y="320955"/>
            <a:ext cx="28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1" name="Rectangle 90"/>
          <p:cNvSpPr/>
          <p:nvPr/>
        </p:nvSpPr>
        <p:spPr>
          <a:xfrm>
            <a:off x="3953023" y="3374892"/>
            <a:ext cx="54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2" name="Rectangle 91"/>
          <p:cNvSpPr/>
          <p:nvPr/>
        </p:nvSpPr>
        <p:spPr>
          <a:xfrm>
            <a:off x="4236051" y="1734119"/>
            <a:ext cx="28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3" name="Rectangle 92"/>
          <p:cNvSpPr/>
          <p:nvPr/>
        </p:nvSpPr>
        <p:spPr>
          <a:xfrm>
            <a:off x="6899945" y="1560220"/>
            <a:ext cx="864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4" name="Rectangle 93"/>
          <p:cNvSpPr/>
          <p:nvPr/>
        </p:nvSpPr>
        <p:spPr>
          <a:xfrm>
            <a:off x="2278602" y="3494888"/>
            <a:ext cx="90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5" name="Rectangle 94"/>
          <p:cNvSpPr/>
          <p:nvPr/>
        </p:nvSpPr>
        <p:spPr>
          <a:xfrm>
            <a:off x="3846145" y="3969901"/>
            <a:ext cx="64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6" name="Rectangle 95"/>
          <p:cNvSpPr/>
          <p:nvPr/>
        </p:nvSpPr>
        <p:spPr>
          <a:xfrm>
            <a:off x="2314228" y="4099288"/>
            <a:ext cx="64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7" name="Rectangle 96"/>
          <p:cNvSpPr/>
          <p:nvPr/>
        </p:nvSpPr>
        <p:spPr>
          <a:xfrm>
            <a:off x="2302352" y="4326161"/>
            <a:ext cx="1152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8" name="Rectangle 97"/>
          <p:cNvSpPr/>
          <p:nvPr/>
        </p:nvSpPr>
        <p:spPr>
          <a:xfrm>
            <a:off x="4212301" y="4216062"/>
            <a:ext cx="28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9" name="Rectangle 98"/>
          <p:cNvSpPr/>
          <p:nvPr/>
        </p:nvSpPr>
        <p:spPr>
          <a:xfrm>
            <a:off x="2611111" y="4801173"/>
            <a:ext cx="90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0" name="Rectangle 99"/>
          <p:cNvSpPr/>
          <p:nvPr/>
        </p:nvSpPr>
        <p:spPr>
          <a:xfrm>
            <a:off x="3929272" y="5381821"/>
            <a:ext cx="54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1" name="Rectangle 100"/>
          <p:cNvSpPr/>
          <p:nvPr/>
        </p:nvSpPr>
        <p:spPr>
          <a:xfrm>
            <a:off x="2278602" y="5512450"/>
            <a:ext cx="432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2" name="Rectangle 101"/>
          <p:cNvSpPr/>
          <p:nvPr/>
        </p:nvSpPr>
        <p:spPr>
          <a:xfrm>
            <a:off x="2670487" y="5620571"/>
            <a:ext cx="108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3" name="Rectangle 102"/>
          <p:cNvSpPr/>
          <p:nvPr/>
        </p:nvSpPr>
        <p:spPr>
          <a:xfrm>
            <a:off x="2290477" y="441687"/>
            <a:ext cx="90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4" name="Rectangle 103"/>
          <p:cNvSpPr/>
          <p:nvPr/>
        </p:nvSpPr>
        <p:spPr>
          <a:xfrm>
            <a:off x="2317679" y="1846566"/>
            <a:ext cx="108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5" name="Rectangle 104"/>
          <p:cNvSpPr/>
          <p:nvPr/>
        </p:nvSpPr>
        <p:spPr>
          <a:xfrm>
            <a:off x="4602890" y="1542012"/>
            <a:ext cx="46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6" name="Rectangle 105"/>
          <p:cNvSpPr/>
          <p:nvPr/>
        </p:nvSpPr>
        <p:spPr>
          <a:xfrm>
            <a:off x="4950520" y="1909627"/>
            <a:ext cx="1584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7" name="Rectangle 106"/>
          <p:cNvSpPr/>
          <p:nvPr/>
        </p:nvSpPr>
        <p:spPr>
          <a:xfrm>
            <a:off x="5218533" y="3943379"/>
            <a:ext cx="1584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8" name="Rectangle 107"/>
          <p:cNvSpPr/>
          <p:nvPr/>
        </p:nvSpPr>
        <p:spPr>
          <a:xfrm>
            <a:off x="4587912" y="5031200"/>
            <a:ext cx="118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9" name="Rectangle 108"/>
          <p:cNvSpPr/>
          <p:nvPr/>
        </p:nvSpPr>
        <p:spPr>
          <a:xfrm>
            <a:off x="7031568" y="616855"/>
            <a:ext cx="1440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C389DDA-36A9-4041-80BE-07A22EF5F319}"/>
              </a:ext>
            </a:extLst>
          </p:cNvPr>
          <p:cNvSpPr/>
          <p:nvPr/>
        </p:nvSpPr>
        <p:spPr>
          <a:xfrm>
            <a:off x="3994109" y="2072206"/>
            <a:ext cx="468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29B6A68-5DCE-4842-905C-22EB98B007CD}"/>
              </a:ext>
            </a:extLst>
          </p:cNvPr>
          <p:cNvSpPr/>
          <p:nvPr/>
        </p:nvSpPr>
        <p:spPr>
          <a:xfrm>
            <a:off x="8460115" y="2502901"/>
            <a:ext cx="576000" cy="144000"/>
          </a:xfrm>
          <a:prstGeom prst="rect">
            <a:avLst/>
          </a:prstGeom>
          <a:solidFill>
            <a:srgbClr val="003399">
              <a:alpha val="23137"/>
            </a:srgb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8532" name="Picture 4" descr="cap458"/>
          <p:cNvPicPr>
            <a:picLocks noChangeAspect="1" noChangeArrowheads="1"/>
          </p:cNvPicPr>
          <p:nvPr/>
        </p:nvPicPr>
        <p:blipFill>
          <a:blip r:embed="rId3" cstate="print">
            <a:lum bright="11000" contrast="17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8533" name="Rectangle 5"/>
          <p:cNvSpPr>
            <a:spLocks noChangeArrowheads="1"/>
          </p:cNvSpPr>
          <p:nvPr/>
        </p:nvSpPr>
        <p:spPr bwMode="auto">
          <a:xfrm>
            <a:off x="1412920" y="381319"/>
            <a:ext cx="6025302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Faith in Gods Promise</a:t>
            </a:r>
          </a:p>
        </p:txBody>
      </p:sp>
      <p:sp>
        <p:nvSpPr>
          <p:cNvPr id="278534" name="Text Box 6"/>
          <p:cNvSpPr txBox="1">
            <a:spLocks noChangeArrowheads="1"/>
          </p:cNvSpPr>
          <p:nvPr/>
        </p:nvSpPr>
        <p:spPr bwMode="auto">
          <a:xfrm>
            <a:off x="497840" y="5847060"/>
            <a:ext cx="28963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“Have faith in God.”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D2C674-4A5A-4227-9462-18280FC92F70}"/>
              </a:ext>
            </a:extLst>
          </p:cNvPr>
          <p:cNvSpPr/>
          <p:nvPr/>
        </p:nvSpPr>
        <p:spPr>
          <a:xfrm>
            <a:off x="2565302" y="1170365"/>
            <a:ext cx="3720537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 session  (God willing)</a:t>
            </a:r>
          </a:p>
        </p:txBody>
      </p:sp>
    </p:spTree>
    <p:extLst>
      <p:ext uri="{BB962C8B-B14F-4D97-AF65-F5344CB8AC3E}">
        <p14:creationId xmlns:p14="http://schemas.microsoft.com/office/powerpoint/2010/main" val="1200305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ur fac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012" y="32004"/>
            <a:ext cx="8951976" cy="679399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82138" y="320722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0765" y="464251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6687" y="6077804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0765" y="1803781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20150" y="6581001"/>
            <a:ext cx="476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2612500" y="6448300"/>
            <a:ext cx="6516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-13850" y="6446325"/>
            <a:ext cx="1080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028125" y="1434935"/>
            <a:ext cx="6048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-13850" y="1432960"/>
            <a:ext cx="1656000" cy="0"/>
          </a:xfrm>
          <a:prstGeom prst="line">
            <a:avLst/>
          </a:prstGeom>
          <a:ln w="28575">
            <a:solidFill>
              <a:srgbClr val="C00000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35666" y="3409293"/>
            <a:ext cx="503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ch.2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926316" y="3409293"/>
            <a:ext cx="5031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50" b="1" i="0" u="none" strike="noStrike" kern="1200" cap="none" spc="0" normalizeH="0" baseline="0" noProof="0" dirty="0">
                <a:ln>
                  <a:noFill/>
                </a:ln>
                <a:solidFill>
                  <a:srgbClr val="CC3300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ch.5</a:t>
            </a:r>
          </a:p>
        </p:txBody>
      </p:sp>
      <p:pic>
        <p:nvPicPr>
          <p:cNvPr id="22" name="Picture 21" descr="Four faces.jpg"/>
          <p:cNvPicPr>
            <a:picLocks noChangeAspect="1"/>
          </p:cNvPicPr>
          <p:nvPr/>
        </p:nvPicPr>
        <p:blipFill>
          <a:blip r:embed="rId3" cstate="print"/>
          <a:srcRect l="80218" t="46355" r="1481" b="45033"/>
          <a:stretch>
            <a:fillRect/>
          </a:stretch>
        </p:blipFill>
        <p:spPr>
          <a:xfrm>
            <a:off x="7277100" y="3333750"/>
            <a:ext cx="1638300" cy="585107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942710" y="5711818"/>
            <a:ext cx="7596000" cy="5168"/>
            <a:chOff x="1034150" y="6043288"/>
            <a:chExt cx="7377976" cy="516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2652126" y="6048456"/>
              <a:ext cx="5760000" cy="0"/>
            </a:xfrm>
            <a:prstGeom prst="line">
              <a:avLst/>
            </a:prstGeom>
            <a:ln w="38100">
              <a:solidFill>
                <a:schemeClr val="tx2"/>
              </a:solidFill>
              <a:prstDash val="dash"/>
            </a:ln>
            <a:effectLst>
              <a:glow rad="101600">
                <a:srgbClr val="FFFF00">
                  <a:alpha val="6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1034150" y="6043288"/>
              <a:ext cx="684000" cy="0"/>
            </a:xfrm>
            <a:prstGeom prst="line">
              <a:avLst/>
            </a:prstGeom>
            <a:ln w="38100">
              <a:solidFill>
                <a:schemeClr val="tx2"/>
              </a:solidFill>
              <a:prstDash val="dash"/>
            </a:ln>
            <a:effectLst>
              <a:glow rad="101600">
                <a:srgbClr val="FFFF00">
                  <a:alpha val="60000"/>
                </a:srgb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Picture 40" descr="Galilee 001.jpg"/>
          <p:cNvPicPr>
            <a:picLocks noChangeAspect="1"/>
          </p:cNvPicPr>
          <p:nvPr/>
        </p:nvPicPr>
        <p:blipFill>
          <a:blip r:embed="rId4" cstate="print">
            <a:lum bright="-10000" contrast="10000"/>
          </a:blip>
          <a:srcRect l="4196" t="11222"/>
          <a:stretch>
            <a:fillRect/>
          </a:stretch>
        </p:blipFill>
        <p:spPr>
          <a:xfrm>
            <a:off x="-642052" y="-614855"/>
            <a:ext cx="7227632" cy="6648419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cxnSp>
        <p:nvCxnSpPr>
          <p:cNvPr id="43" name="Straight Connector 42"/>
          <p:cNvCxnSpPr/>
          <p:nvPr/>
        </p:nvCxnSpPr>
        <p:spPr>
          <a:xfrm>
            <a:off x="382138" y="320722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70765" y="4642515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70765" y="1803781"/>
            <a:ext cx="477671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 46"/>
          <p:cNvSpPr/>
          <p:nvPr/>
        </p:nvSpPr>
        <p:spPr>
          <a:xfrm>
            <a:off x="3981709" y="1833932"/>
            <a:ext cx="404037" cy="3391786"/>
          </a:xfrm>
          <a:custGeom>
            <a:avLst/>
            <a:gdLst>
              <a:gd name="connsiteX0" fmla="*/ 404037 w 404037"/>
              <a:gd name="connsiteY0" fmla="*/ 0 h 3391786"/>
              <a:gd name="connsiteX1" fmla="*/ 106326 w 404037"/>
              <a:gd name="connsiteY1" fmla="*/ 255182 h 3391786"/>
              <a:gd name="connsiteX2" fmla="*/ 0 w 404037"/>
              <a:gd name="connsiteY2" fmla="*/ 723014 h 3391786"/>
              <a:gd name="connsiteX3" fmla="*/ 106326 w 404037"/>
              <a:gd name="connsiteY3" fmla="*/ 1424763 h 3391786"/>
              <a:gd name="connsiteX4" fmla="*/ 233916 w 404037"/>
              <a:gd name="connsiteY4" fmla="*/ 1977656 h 3391786"/>
              <a:gd name="connsiteX5" fmla="*/ 212651 w 404037"/>
              <a:gd name="connsiteY5" fmla="*/ 2530549 h 3391786"/>
              <a:gd name="connsiteX6" fmla="*/ 148856 w 404037"/>
              <a:gd name="connsiteY6" fmla="*/ 3030280 h 3391786"/>
              <a:gd name="connsiteX7" fmla="*/ 31898 w 404037"/>
              <a:gd name="connsiteY7" fmla="*/ 3391786 h 3391786"/>
              <a:gd name="connsiteX8" fmla="*/ 31898 w 404037"/>
              <a:gd name="connsiteY8" fmla="*/ 3391786 h 3391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4037" h="3391786">
                <a:moveTo>
                  <a:pt x="404037" y="0"/>
                </a:moveTo>
                <a:cubicBezTo>
                  <a:pt x="288851" y="67340"/>
                  <a:pt x="173666" y="134680"/>
                  <a:pt x="106326" y="255182"/>
                </a:cubicBezTo>
                <a:cubicBezTo>
                  <a:pt x="38987" y="375684"/>
                  <a:pt x="0" y="528084"/>
                  <a:pt x="0" y="723014"/>
                </a:cubicBezTo>
                <a:cubicBezTo>
                  <a:pt x="0" y="917944"/>
                  <a:pt x="67340" y="1215656"/>
                  <a:pt x="106326" y="1424763"/>
                </a:cubicBezTo>
                <a:cubicBezTo>
                  <a:pt x="145312" y="1633870"/>
                  <a:pt x="216195" y="1793358"/>
                  <a:pt x="233916" y="1977656"/>
                </a:cubicBezTo>
                <a:cubicBezTo>
                  <a:pt x="251637" y="2161954"/>
                  <a:pt x="226828" y="2355112"/>
                  <a:pt x="212651" y="2530549"/>
                </a:cubicBezTo>
                <a:cubicBezTo>
                  <a:pt x="198474" y="2705986"/>
                  <a:pt x="178982" y="2886741"/>
                  <a:pt x="148856" y="3030280"/>
                </a:cubicBezTo>
                <a:cubicBezTo>
                  <a:pt x="118731" y="3173820"/>
                  <a:pt x="31898" y="3391786"/>
                  <a:pt x="31898" y="3391786"/>
                </a:cubicBezTo>
                <a:lnTo>
                  <a:pt x="31898" y="3391786"/>
                </a:lnTo>
              </a:path>
            </a:pathLst>
          </a:cu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52193" y="4004435"/>
            <a:ext cx="1260000" cy="3600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John 7:10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0234" y="0"/>
            <a:ext cx="9108000" cy="6858000"/>
          </a:xfrm>
          <a:prstGeom prst="rect">
            <a:avLst/>
          </a:prstGeom>
          <a:noFill/>
          <a:ln w="76200" cap="flat" cmpd="sng" algn="ctr">
            <a:solidFill>
              <a:srgbClr val="FFFFFF"/>
            </a:solidFill>
            <a:prstDash val="solid"/>
          </a:ln>
          <a:effectLst>
            <a:glow rad="228600">
              <a:srgbClr val="000000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2A9C78-1318-AAC1-5767-0A095B39A7A2}"/>
              </a:ext>
            </a:extLst>
          </p:cNvPr>
          <p:cNvSpPr txBox="1"/>
          <p:nvPr/>
        </p:nvSpPr>
        <p:spPr>
          <a:xfrm>
            <a:off x="3351708" y="1313001"/>
            <a:ext cx="143746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John 7:1-3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2" grpId="0" animBg="1"/>
    </p:bldLst>
  </p:timing>
</p:sld>
</file>

<file path=ppt/theme/theme1.xml><?xml version="1.0" encoding="utf-8"?>
<a:theme xmlns:a="http://schemas.openxmlformats.org/drawingml/2006/main" name="4_Default Design">
  <a:themeElements>
    <a:clrScheme name="">
      <a:dk1>
        <a:srgbClr val="CC33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AE2A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Default Design">
  <a:themeElements>
    <a:clrScheme name="4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4383</TotalTime>
  <Words>139</Words>
  <Application>Microsoft Office PowerPoint</Application>
  <PresentationFormat>On-screen Show (4:3)</PresentationFormat>
  <Paragraphs>45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Franklin Gothic Medium</vt:lpstr>
      <vt:lpstr>Times New Roman</vt:lpstr>
      <vt:lpstr>4_Default Design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TAFESA - Adelaide North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Steve</dc:creator>
  <cp:lastModifiedBy>Christine Hornhardt</cp:lastModifiedBy>
  <cp:revision>98</cp:revision>
  <dcterms:created xsi:type="dcterms:W3CDTF">2014-12-09T05:35:27Z</dcterms:created>
  <dcterms:modified xsi:type="dcterms:W3CDTF">2024-06-05T13:23:54Z</dcterms:modified>
</cp:coreProperties>
</file>