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7" r:id="rId4"/>
  </p:sldMasterIdLst>
  <p:notesMasterIdLst>
    <p:notesMasterId r:id="rId13"/>
  </p:notesMasterIdLst>
  <p:sldIdLst>
    <p:sldId id="258" r:id="rId5"/>
    <p:sldId id="260" r:id="rId6"/>
    <p:sldId id="261" r:id="rId7"/>
    <p:sldId id="263" r:id="rId8"/>
    <p:sldId id="262" r:id="rId9"/>
    <p:sldId id="264" r:id="rId10"/>
    <p:sldId id="265" r:id="rId11"/>
    <p:sldId id="45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660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>
      <p:cViewPr varScale="1">
        <p:scale>
          <a:sx n="38" d="100"/>
          <a:sy n="38" d="100"/>
        </p:scale>
        <p:origin x="1627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365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6FC97B-CAF3-46B5-997A-1ED51B3B31D8}" type="datetimeFigureOut">
              <a:rPr lang="en-AU" smtClean="0"/>
              <a:pPr/>
              <a:t>1/08/2024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2F8CB5-3593-4FAB-B993-DE14500A9E7A}" type="slidenum">
              <a:rPr lang="en-AU" smtClean="0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1302E4-3F90-4C58-93F7-9335519B8400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393605-E1A4-4F0B-B538-3C226A8F5EF5}" type="slidenum">
              <a:rPr lang="en-US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393605-E1A4-4F0B-B538-3C226A8F5EF5}" type="slidenum">
              <a:rPr lang="en-US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393605-E1A4-4F0B-B538-3C226A8F5EF5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23236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393605-E1A4-4F0B-B538-3C226A8F5EF5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51697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393605-E1A4-4F0B-B538-3C226A8F5EF5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2957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Prophecy Basics-The End of an Age</a:t>
            </a:r>
          </a:p>
        </p:txBody>
      </p:sp>
      <p:sp>
        <p:nvSpPr>
          <p:cNvPr id="2355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Northern Youth Group</a:t>
            </a:r>
          </a:p>
        </p:txBody>
      </p:sp>
      <p:sp>
        <p:nvSpPr>
          <p:cNvPr id="2355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2E6163-911C-40E9-98F3-B10603DB63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5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D9E96A-E8F9-40FC-A940-1582D9DD72C0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669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85E129-AD70-4224-B11A-673534E40B6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297E76-6FF6-40E6-9D86-426C00C2CA1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B0CD74-D782-4B1C-B243-E49DAEC2090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8A814-14BF-4D7C-9423-25AB36AFA451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55A88A-5506-4DB2-831F-1A875C0A9476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6452F6-937A-417F-9BBD-A9D189E77B7E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B1A559-CC6F-40B8-832F-3A4D55DA34F7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9ADF27-981D-4D5D-91F4-321496BAE597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2FFEF3-AB30-4395-BA4F-C1A0CF2DDD27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899F24-B25F-43C7-B865-2E0EC975EDAB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CEA6E8-4CAC-4607-BDA4-5604135FB78B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89C154-E33D-491E-A586-95D530229CC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73701E-9337-4D60-8AA7-BF195A58B460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64EA93-3201-41CE-818F-A396D5CCFDA6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1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52D8B9-4492-4531-AC53-FC52DE09AF81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892DED-54E3-4229-BBEA-A2F27582EA4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2775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458AC4-F688-441F-A244-2DC5CD4A59C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187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1F21D2-C2C1-41C3-BD78-05480AFF0EB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8574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78E26A-7800-4554-8046-636A60B1A89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6226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15783A-961E-40B1-A0EF-FBCE2EEF5EC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64988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521BF4-9DFB-467D-A7EE-47D4B236134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8916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FC12D-D1B8-454A-BD99-46CAB8F0047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068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2FA5BD-720B-4E90-B258-A78A2784317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29066C-053C-4F2D-AF6C-00F77710B5B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5504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5F568C-6D54-4C61-9180-18E208558E8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8628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2FC9D8-8557-4AF3-B78F-38B70D50A40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1259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433EBF-425A-42EE-A8F7-E791BDEC7C6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8592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E1303E-BD5D-4C22-8B17-6516060A947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0080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414519"/>
      </p:ext>
    </p:extLst>
  </p:cSld>
  <p:clrMapOvr>
    <a:masterClrMapping/>
  </p:clrMapOvr>
  <p:transition spd="slow">
    <p:circl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058265"/>
      </p:ext>
    </p:extLst>
  </p:cSld>
  <p:clrMapOvr>
    <a:masterClrMapping/>
  </p:clrMapOvr>
  <p:transition spd="slow">
    <p:circl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895058"/>
      </p:ext>
    </p:extLst>
  </p:cSld>
  <p:clrMapOvr>
    <a:masterClrMapping/>
  </p:clrMapOvr>
  <p:transition spd="slow">
    <p:circl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29302"/>
      </p:ext>
    </p:extLst>
  </p:cSld>
  <p:clrMapOvr>
    <a:masterClrMapping/>
  </p:clrMapOvr>
  <p:transition spd="slow">
    <p:circl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891860"/>
      </p:ext>
    </p:extLst>
  </p:cSld>
  <p:clrMapOvr>
    <a:masterClrMapping/>
  </p:clrMapOvr>
  <p:transition spd="slow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0D75C8-A036-4E30-A211-4D71E1C1600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482045"/>
      </p:ext>
    </p:extLst>
  </p:cSld>
  <p:clrMapOvr>
    <a:masterClrMapping/>
  </p:clrMapOvr>
  <p:transition spd="slow">
    <p:circl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237536"/>
      </p:ext>
    </p:extLst>
  </p:cSld>
  <p:clrMapOvr>
    <a:masterClrMapping/>
  </p:clrMapOvr>
  <p:transition spd="slow">
    <p:circl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474297"/>
      </p:ext>
    </p:extLst>
  </p:cSld>
  <p:clrMapOvr>
    <a:masterClrMapping/>
  </p:clrMapOvr>
  <p:transition spd="slow">
    <p:circl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885691"/>
      </p:ext>
    </p:extLst>
  </p:cSld>
  <p:clrMapOvr>
    <a:masterClrMapping/>
  </p:clrMapOvr>
  <p:transition spd="slow">
    <p:circl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798646"/>
      </p:ext>
    </p:extLst>
  </p:cSld>
  <p:clrMapOvr>
    <a:masterClrMapping/>
  </p:clrMapOvr>
  <p:transition spd="slow">
    <p:circl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480220"/>
      </p:ext>
    </p:extLst>
  </p:cSld>
  <p:clrMapOvr>
    <a:masterClrMapping/>
  </p:clrMapOvr>
  <p:transition spd="slow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55BDEE-54EE-444E-B0B8-AE7A18AA8A3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9C737F-02E5-4D27-A4A4-D0594F0B96D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41E61A-18DE-4ACB-9574-FD87554F245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28EA51-105B-47E1-9755-A533C3BEFE8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987512-2FCB-4B94-8319-31720A6F162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4B50F5C-CA3B-43E9-8555-0D146ADACC6D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1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56EC8B1-B44E-4EE5-B840-CFB2469E544C}" type="slidenum">
              <a:rPr lang="en-US">
                <a:solidFill>
                  <a:srgbClr val="CC33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wipe dir="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849F261-B438-48FC-B4AB-78D734833F9C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393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490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ransition spd="slow">
    <p:circle/>
  </p:transition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3.jpeg"/><Relationship Id="rId7" Type="http://schemas.openxmlformats.org/officeDocument/2006/relationships/hyperlink" Target="http://www.interforti.com/STOCKPHOTOGRAPHY/scripts/imageFolio.cgi?direct=Napa_Valley_Wine_Country_Photography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2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7764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softEdge rad="63500"/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117768" name="Text Box 8"/>
          <p:cNvSpPr txBox="1">
            <a:spLocks noChangeArrowheads="1"/>
          </p:cNvSpPr>
          <p:nvPr/>
        </p:nvSpPr>
        <p:spPr bwMode="auto">
          <a:xfrm>
            <a:off x="833950" y="5661248"/>
            <a:ext cx="238220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dirty="0">
                <a:solidFill>
                  <a:srgbClr val="FFFF00"/>
                </a:solidFill>
              </a:rPr>
              <a:t>Mark 10:46 -11:1-24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11560" y="188640"/>
            <a:ext cx="33807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1600" dirty="0">
                <a:solidFill>
                  <a:srgbClr val="000000"/>
                </a:solidFill>
              </a:rPr>
              <a:t>Perth Central Y. G. Weekend  2013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652120" y="836712"/>
            <a:ext cx="29523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200" b="1" dirty="0">
                <a:solidFill>
                  <a:srgbClr val="FFFFFF"/>
                </a:solidFill>
              </a:rPr>
              <a:t>Faith in Gods Promise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1560" y="4581128"/>
            <a:ext cx="27363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200" b="1" dirty="0">
                <a:solidFill>
                  <a:srgbClr val="FFFFFF"/>
                </a:solidFill>
              </a:rPr>
              <a:t>Have faith in God</a:t>
            </a:r>
          </a:p>
        </p:txBody>
      </p:sp>
      <p:pic>
        <p:nvPicPr>
          <p:cNvPr id="11" name="Picture 10" descr="THE_BIBLE_VOL_1_JESUS-26.bmp"/>
          <p:cNvPicPr>
            <a:picLocks noChangeAspect="1"/>
          </p:cNvPicPr>
          <p:nvPr/>
        </p:nvPicPr>
        <p:blipFill>
          <a:blip r:embed="rId3" cstate="print">
            <a:lum contrast="20000"/>
          </a:blip>
          <a:stretch>
            <a:fillRect/>
          </a:stretch>
        </p:blipFill>
        <p:spPr>
          <a:xfrm>
            <a:off x="216024" y="229652"/>
            <a:ext cx="4752528" cy="33940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 descr="THE_BIBLE_VOL_1_JESUS-9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39952" y="3068960"/>
            <a:ext cx="4788024" cy="35875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/>
          <p:cNvSpPr/>
          <p:nvPr/>
        </p:nvSpPr>
        <p:spPr>
          <a:xfrm>
            <a:off x="-29373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  <p:pic>
        <p:nvPicPr>
          <p:cNvPr id="29" name="Picture 28" descr="THE_BIBLE_VOL_1_JESUS-26.bmp"/>
          <p:cNvPicPr>
            <a:picLocks noChangeAspect="1"/>
          </p:cNvPicPr>
          <p:nvPr/>
        </p:nvPicPr>
        <p:blipFill>
          <a:blip r:embed="rId3" cstate="print">
            <a:lum contrast="20000"/>
          </a:blip>
          <a:stretch>
            <a:fillRect/>
          </a:stretch>
        </p:blipFill>
        <p:spPr>
          <a:xfrm>
            <a:off x="2496298" y="223907"/>
            <a:ext cx="4107051" cy="4007131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30" name="Picture 29" descr="THE_BIBLE_VOL_1_JESUS-9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34307" y="3068960"/>
            <a:ext cx="4153543" cy="3789040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31" name="Picture 30" descr="mark 11 001.jpg"/>
          <p:cNvPicPr>
            <a:picLocks noChangeAspect="1"/>
          </p:cNvPicPr>
          <p:nvPr/>
        </p:nvPicPr>
        <p:blipFill>
          <a:blip r:embed="rId5" cstate="print"/>
          <a:srcRect l="27814" t="13892" r="2090" b="3955"/>
          <a:stretch>
            <a:fillRect/>
          </a:stretch>
        </p:blipFill>
        <p:spPr>
          <a:xfrm>
            <a:off x="6447286" y="123022"/>
            <a:ext cx="2371241" cy="6653318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" name="Picture 31" descr="matt 21 001.jpg"/>
          <p:cNvPicPr>
            <a:picLocks noChangeAspect="1"/>
          </p:cNvPicPr>
          <p:nvPr/>
        </p:nvPicPr>
        <p:blipFill>
          <a:blip r:embed="rId6" cstate="print"/>
          <a:srcRect l="28077" t="12655" b="62781"/>
          <a:stretch>
            <a:fillRect/>
          </a:stretch>
        </p:blipFill>
        <p:spPr>
          <a:xfrm>
            <a:off x="247973" y="139483"/>
            <a:ext cx="2324746" cy="1862738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52" name="Group 51"/>
          <p:cNvGrpSpPr/>
          <p:nvPr/>
        </p:nvGrpSpPr>
        <p:grpSpPr>
          <a:xfrm>
            <a:off x="6470841" y="1159958"/>
            <a:ext cx="2320552" cy="310628"/>
            <a:chOff x="6470841" y="1159958"/>
            <a:chExt cx="2320552" cy="310628"/>
          </a:xfrm>
        </p:grpSpPr>
        <p:sp>
          <p:nvSpPr>
            <p:cNvPr id="38" name="Rectangle 37"/>
            <p:cNvSpPr/>
            <p:nvPr/>
          </p:nvSpPr>
          <p:spPr>
            <a:xfrm>
              <a:off x="8323393" y="1159958"/>
              <a:ext cx="468000" cy="180000"/>
            </a:xfrm>
            <a:prstGeom prst="rect">
              <a:avLst/>
            </a:prstGeom>
            <a:solidFill>
              <a:srgbClr val="FF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6470841" y="1290586"/>
              <a:ext cx="504000" cy="180000"/>
            </a:xfrm>
            <a:prstGeom prst="rect">
              <a:avLst/>
            </a:prstGeom>
            <a:solidFill>
              <a:srgbClr val="FF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7423375" y="1288608"/>
              <a:ext cx="756000" cy="180000"/>
            </a:xfrm>
            <a:prstGeom prst="rect">
              <a:avLst/>
            </a:prstGeom>
            <a:solidFill>
              <a:srgbClr val="FF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rgbClr val="FFFFFF"/>
                </a:solidFill>
              </a:endParaRPr>
            </a:p>
          </p:txBody>
        </p:sp>
      </p:grpSp>
      <p:sp>
        <p:nvSpPr>
          <p:cNvPr id="41" name="Rectangle 40"/>
          <p:cNvSpPr/>
          <p:nvPr/>
        </p:nvSpPr>
        <p:spPr>
          <a:xfrm>
            <a:off x="6877125" y="1583512"/>
            <a:ext cx="1548000" cy="180000"/>
          </a:xfrm>
          <a:prstGeom prst="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77859" y="1581533"/>
            <a:ext cx="1872000" cy="180000"/>
          </a:xfrm>
          <a:prstGeom prst="rect">
            <a:avLst/>
          </a:prstGeom>
          <a:solidFill>
            <a:srgbClr val="0066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6451049" y="3823990"/>
            <a:ext cx="1152000" cy="180000"/>
          </a:xfrm>
          <a:prstGeom prst="rect">
            <a:avLst/>
          </a:prstGeom>
          <a:solidFill>
            <a:schemeClr val="accent4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grpSp>
        <p:nvGrpSpPr>
          <p:cNvPr id="53" name="Group 52"/>
          <p:cNvGrpSpPr/>
          <p:nvPr/>
        </p:nvGrpSpPr>
        <p:grpSpPr>
          <a:xfrm>
            <a:off x="6815236" y="6066448"/>
            <a:ext cx="1919600" cy="332400"/>
            <a:chOff x="6815236" y="6066448"/>
            <a:chExt cx="1919600" cy="332400"/>
          </a:xfrm>
        </p:grpSpPr>
        <p:sp>
          <p:nvSpPr>
            <p:cNvPr id="45" name="Rectangle 44"/>
            <p:cNvSpPr/>
            <p:nvPr/>
          </p:nvSpPr>
          <p:spPr>
            <a:xfrm>
              <a:off x="7042836" y="6066448"/>
              <a:ext cx="1692000" cy="180000"/>
            </a:xfrm>
            <a:prstGeom prst="rect">
              <a:avLst/>
            </a:prstGeom>
            <a:solidFill>
              <a:srgbClr val="0066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6815236" y="6218848"/>
              <a:ext cx="1476000" cy="180000"/>
            </a:xfrm>
            <a:prstGeom prst="rect">
              <a:avLst/>
            </a:prstGeom>
            <a:solidFill>
              <a:srgbClr val="0066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rgbClr val="FFFFFF"/>
                </a:solidFill>
              </a:endParaRPr>
            </a:p>
          </p:txBody>
        </p:sp>
      </p:grpSp>
      <p:sp>
        <p:nvSpPr>
          <p:cNvPr id="54" name="TextBox 53"/>
          <p:cNvSpPr txBox="1"/>
          <p:nvPr/>
        </p:nvSpPr>
        <p:spPr>
          <a:xfrm>
            <a:off x="63055" y="2112566"/>
            <a:ext cx="30585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Two villages </a:t>
            </a:r>
            <a:r>
              <a:rPr lang="en-A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(or 2 houses) </a:t>
            </a:r>
          </a:p>
          <a:p>
            <a:pPr>
              <a:buFont typeface="Arial" pitchFamily="34" charset="0"/>
              <a:buChar char="•"/>
            </a:pPr>
            <a:r>
              <a:rPr lang="en-A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Bethphage</a:t>
            </a:r>
            <a:r>
              <a:rPr lang="en-A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(house of figs)</a:t>
            </a:r>
          </a:p>
          <a:p>
            <a:pPr>
              <a:buFont typeface="Arial" pitchFamily="34" charset="0"/>
              <a:buChar char="•"/>
            </a:pPr>
            <a:r>
              <a:rPr lang="en-A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Bethany. (house of dates)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3562" y="3037500"/>
            <a:ext cx="284306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Two disciples </a:t>
            </a:r>
          </a:p>
          <a:p>
            <a:pPr>
              <a:buFont typeface="Arial" pitchFamily="34" charset="0"/>
              <a:buChar char="•"/>
            </a:pPr>
            <a:r>
              <a:rPr lang="en-A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Probably Peter and John.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8302" y="3678646"/>
            <a:ext cx="284306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Two animals </a:t>
            </a:r>
          </a:p>
          <a:p>
            <a:pPr>
              <a:buFont typeface="Arial" pitchFamily="34" charset="0"/>
              <a:buChar char="•"/>
            </a:pPr>
            <a:r>
              <a:rPr lang="en-A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Donkey and colt.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3042" y="4288260"/>
            <a:ext cx="28430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Two ways </a:t>
            </a:r>
          </a:p>
          <a:p>
            <a:pPr>
              <a:buFont typeface="Arial" pitchFamily="34" charset="0"/>
              <a:buChar char="•"/>
            </a:pPr>
            <a:r>
              <a:rPr lang="en-A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One leading to figs.</a:t>
            </a:r>
          </a:p>
          <a:p>
            <a:pPr>
              <a:buFont typeface="Arial" pitchFamily="34" charset="0"/>
              <a:buChar char="•"/>
            </a:pPr>
            <a:r>
              <a:rPr lang="en-A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One leading to dates.</a:t>
            </a:r>
          </a:p>
          <a:p>
            <a:endParaRPr lang="en-AU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73548" y="5197428"/>
            <a:ext cx="3600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Two crowds </a:t>
            </a:r>
          </a:p>
          <a:p>
            <a:pPr>
              <a:buFont typeface="Arial" pitchFamily="34" charset="0"/>
              <a:buChar char="•"/>
              <a:tabLst>
                <a:tab pos="95250" algn="l"/>
              </a:tabLst>
            </a:pPr>
            <a:r>
              <a:rPr lang="en-A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One who followed from 	Galilee &amp; </a:t>
            </a:r>
            <a:r>
              <a:rPr lang="en-A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Perea</a:t>
            </a:r>
            <a:r>
              <a:rPr lang="en-A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&amp; joining  	those at Bethany.</a:t>
            </a:r>
          </a:p>
          <a:p>
            <a:pPr>
              <a:buFont typeface="Arial" pitchFamily="34" charset="0"/>
              <a:buChar char="•"/>
            </a:pPr>
            <a:r>
              <a:rPr lang="en-A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The other coming out of the city.</a:t>
            </a:r>
          </a:p>
          <a:p>
            <a:endParaRPr lang="en-AU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2806270" y="157646"/>
            <a:ext cx="34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Two</a:t>
            </a:r>
            <a:r>
              <a:rPr lang="en-AU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 would become </a:t>
            </a:r>
            <a:r>
              <a:rPr lang="en-AU" sz="2400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one!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820150" y="6515100"/>
            <a:ext cx="381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27" name="Text Box 41"/>
          <p:cNvSpPr txBox="1">
            <a:spLocks noChangeArrowheads="1"/>
          </p:cNvSpPr>
          <p:nvPr/>
        </p:nvSpPr>
        <p:spPr bwMode="auto">
          <a:xfrm>
            <a:off x="6094236" y="515283"/>
            <a:ext cx="44846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Wingdings" pitchFamily="2" charset="2"/>
              </a:rPr>
              <a:t>2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3" grpId="0" animBg="1"/>
      <p:bldP spid="54" grpId="0"/>
      <p:bldP spid="55" grpId="0"/>
      <p:bldP spid="56" grpId="0"/>
      <p:bldP spid="56" grpId="1"/>
      <p:bldP spid="57" grpId="0"/>
      <p:bldP spid="57" grpId="1"/>
      <p:bldP spid="58" grpId="0"/>
      <p:bldP spid="58" grpId="1"/>
      <p:bldP spid="62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/>
          <p:cNvSpPr/>
          <p:nvPr/>
        </p:nvSpPr>
        <p:spPr>
          <a:xfrm>
            <a:off x="-29373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  <p:pic>
        <p:nvPicPr>
          <p:cNvPr id="31" name="Picture 30" descr="mark 11 001.jpg"/>
          <p:cNvPicPr>
            <a:picLocks noChangeAspect="1"/>
          </p:cNvPicPr>
          <p:nvPr/>
        </p:nvPicPr>
        <p:blipFill>
          <a:blip r:embed="rId3" cstate="print"/>
          <a:srcRect l="27814" t="13892" r="2090" b="3955"/>
          <a:stretch>
            <a:fillRect/>
          </a:stretch>
        </p:blipFill>
        <p:spPr>
          <a:xfrm>
            <a:off x="6447286" y="123022"/>
            <a:ext cx="2371241" cy="6653318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" name="Picture 31" descr="matt 21 001.jpg"/>
          <p:cNvPicPr>
            <a:picLocks noChangeAspect="1"/>
          </p:cNvPicPr>
          <p:nvPr/>
        </p:nvPicPr>
        <p:blipFill>
          <a:blip r:embed="rId4" cstate="print"/>
          <a:srcRect l="28077" t="12655" b="11238"/>
          <a:stretch>
            <a:fillRect/>
          </a:stretch>
        </p:blipFill>
        <p:spPr>
          <a:xfrm>
            <a:off x="247973" y="171015"/>
            <a:ext cx="2592000" cy="6434738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8" name="Rectangle 37"/>
          <p:cNvSpPr/>
          <p:nvPr/>
        </p:nvSpPr>
        <p:spPr>
          <a:xfrm>
            <a:off x="6683779" y="2279310"/>
            <a:ext cx="396000" cy="180000"/>
          </a:xfrm>
          <a:prstGeom prst="rect">
            <a:avLst/>
          </a:prstGeom>
          <a:solidFill>
            <a:srgbClr val="FF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77859" y="1770725"/>
            <a:ext cx="612000" cy="216000"/>
          </a:xfrm>
          <a:prstGeom prst="rect">
            <a:avLst/>
          </a:prstGeom>
          <a:solidFill>
            <a:srgbClr val="0066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519351" y="3540552"/>
            <a:ext cx="396000" cy="180000"/>
          </a:xfrm>
          <a:prstGeom prst="rect">
            <a:avLst/>
          </a:prstGeom>
          <a:solidFill>
            <a:srgbClr val="FF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307627" y="4407655"/>
            <a:ext cx="396000" cy="180000"/>
          </a:xfrm>
          <a:prstGeom prst="rect">
            <a:avLst/>
          </a:prstGeom>
          <a:solidFill>
            <a:srgbClr val="FF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386454" y="4959448"/>
            <a:ext cx="396000" cy="180000"/>
          </a:xfrm>
          <a:prstGeom prst="rect">
            <a:avLst/>
          </a:prstGeom>
          <a:solidFill>
            <a:srgbClr val="FF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pic>
        <p:nvPicPr>
          <p:cNvPr id="34" name="Picture 33" descr="donkey tied 00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76184" y="2340952"/>
            <a:ext cx="4271456" cy="4154430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36" name="Rectangle 35"/>
          <p:cNvSpPr/>
          <p:nvPr/>
        </p:nvSpPr>
        <p:spPr>
          <a:xfrm>
            <a:off x="1691500" y="4256421"/>
            <a:ext cx="612000" cy="216000"/>
          </a:xfrm>
          <a:prstGeom prst="rect">
            <a:avLst/>
          </a:prstGeom>
          <a:solidFill>
            <a:srgbClr val="0066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88066" y="3841263"/>
            <a:ext cx="612000" cy="216000"/>
          </a:xfrm>
          <a:prstGeom prst="rect">
            <a:avLst/>
          </a:prstGeom>
          <a:solidFill>
            <a:schemeClr val="accent2">
              <a:lumMod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703528" y="3694118"/>
            <a:ext cx="612000" cy="216000"/>
          </a:xfrm>
          <a:prstGeom prst="rect">
            <a:avLst/>
          </a:prstGeom>
          <a:solidFill>
            <a:srgbClr val="0066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607237" y="2326701"/>
            <a:ext cx="20932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Gk. = a donkey 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035685" y="6177905"/>
            <a:ext cx="2770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Gk. = under the yoke </a:t>
            </a:r>
          </a:p>
        </p:txBody>
      </p:sp>
      <p:cxnSp>
        <p:nvCxnSpPr>
          <p:cNvPr id="50" name="Straight Connector 49"/>
          <p:cNvCxnSpPr>
            <a:stCxn id="42" idx="3"/>
            <a:endCxn id="47" idx="1"/>
          </p:cNvCxnSpPr>
          <p:nvPr/>
        </p:nvCxnSpPr>
        <p:spPr>
          <a:xfrm>
            <a:off x="889859" y="1878725"/>
            <a:ext cx="2717378" cy="648031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endCxn id="47" idx="1"/>
          </p:cNvCxnSpPr>
          <p:nvPr/>
        </p:nvCxnSpPr>
        <p:spPr>
          <a:xfrm flipV="1">
            <a:off x="1282890" y="2526756"/>
            <a:ext cx="2324347" cy="1158142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36" idx="3"/>
            <a:endCxn id="47" idx="1"/>
          </p:cNvCxnSpPr>
          <p:nvPr/>
        </p:nvCxnSpPr>
        <p:spPr>
          <a:xfrm flipV="1">
            <a:off x="2303500" y="2526756"/>
            <a:ext cx="1303737" cy="1837665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37" idx="3"/>
            <a:endCxn id="48" idx="1"/>
          </p:cNvCxnSpPr>
          <p:nvPr/>
        </p:nvCxnSpPr>
        <p:spPr>
          <a:xfrm>
            <a:off x="1100066" y="3949263"/>
            <a:ext cx="1935619" cy="2428697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 Box 41"/>
          <p:cNvSpPr txBox="1">
            <a:spLocks noChangeArrowheads="1"/>
          </p:cNvSpPr>
          <p:nvPr/>
        </p:nvSpPr>
        <p:spPr bwMode="auto">
          <a:xfrm>
            <a:off x="5573962" y="6364288"/>
            <a:ext cx="5400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Wingdings" pitchFamily="2" charset="2"/>
              </a:rPr>
              <a:t>4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8820150" y="6515100"/>
            <a:ext cx="381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2932390" y="-118810"/>
            <a:ext cx="3578772" cy="2846247"/>
            <a:chOff x="1101316" y="2002222"/>
            <a:chExt cx="4085538" cy="3547243"/>
          </a:xfrm>
        </p:grpSpPr>
        <p:pic>
          <p:nvPicPr>
            <p:cNvPr id="24" name="Picture 23" descr="donkey 001.jpg"/>
            <p:cNvPicPr>
              <a:picLocks noChangeAspect="1"/>
            </p:cNvPicPr>
            <p:nvPr/>
          </p:nvPicPr>
          <p:blipFill>
            <a:blip r:embed="rId6" cstate="print"/>
            <a:srcRect r="18287"/>
            <a:stretch>
              <a:fillRect/>
            </a:stretch>
          </p:blipFill>
          <p:spPr>
            <a:xfrm>
              <a:off x="1101316" y="2002222"/>
              <a:ext cx="3707167" cy="3326524"/>
            </a:xfrm>
            <a:prstGeom prst="rect">
              <a:avLst/>
            </a:prstGeom>
            <a:ln>
              <a:noFill/>
            </a:ln>
            <a:effectLst>
              <a:softEdge rad="635000"/>
            </a:effectLst>
          </p:spPr>
        </p:pic>
        <p:pic>
          <p:nvPicPr>
            <p:cNvPr id="25" name="Picture 24" descr="grapes, vineyards and napa valley photos">
              <a:hlinkClick r:id="rId7"/>
            </p:cNvPr>
            <p:cNvPicPr/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604819" y="2995439"/>
              <a:ext cx="3582035" cy="2554026"/>
            </a:xfrm>
            <a:prstGeom prst="rect">
              <a:avLst/>
            </a:prstGeom>
            <a:ln>
              <a:noFill/>
            </a:ln>
            <a:effectLst>
              <a:softEdge rad="635000"/>
            </a:effectLst>
          </p:spPr>
        </p:pic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36" grpId="0" animBg="1"/>
      <p:bldP spid="37" grpId="0" animBg="1"/>
      <p:bldP spid="44" grpId="0" animBg="1"/>
      <p:bldP spid="47" grpId="0"/>
      <p:bldP spid="48" grpId="0"/>
      <p:bldP spid="6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41DD814-19FE-13A1-AD74-336CE84D27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36905"/>
            <a:ext cx="4806778" cy="6793199"/>
          </a:xfrm>
          <a:prstGeom prst="rect">
            <a:avLst/>
          </a:prstGeom>
          <a:ln>
            <a:solidFill>
              <a:srgbClr val="0033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An appointed time' – A message for the Feast of Tabernacles">
            <a:extLst>
              <a:ext uri="{FF2B5EF4-FFF2-40B4-BE49-F238E27FC236}">
                <a16:creationId xmlns:a16="http://schemas.microsoft.com/office/drawing/2014/main" id="{353BF837-FA3C-3E3E-6E36-05D4F72531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99"/>
          <a:stretch/>
        </p:blipFill>
        <p:spPr bwMode="auto">
          <a:xfrm>
            <a:off x="1240150" y="4077427"/>
            <a:ext cx="6898477" cy="3144553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Rectangle 45"/>
          <p:cNvSpPr/>
          <p:nvPr/>
        </p:nvSpPr>
        <p:spPr>
          <a:xfrm>
            <a:off x="-29373" y="-37071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  <p:pic>
        <p:nvPicPr>
          <p:cNvPr id="2" name="Picture 4" descr="An appointed time' – A message for the Feast of Tabernacles">
            <a:extLst>
              <a:ext uri="{FF2B5EF4-FFF2-40B4-BE49-F238E27FC236}">
                <a16:creationId xmlns:a16="http://schemas.microsoft.com/office/drawing/2014/main" id="{2C3F45C2-9DEE-9708-DB9A-AEB89E63CC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99" r="89428"/>
          <a:stretch/>
        </p:blipFill>
        <p:spPr bwMode="auto">
          <a:xfrm>
            <a:off x="1033770" y="4077427"/>
            <a:ext cx="729305" cy="2891870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3A59DAC1-77E5-D465-7E29-92B5E1ED9DC0}"/>
              </a:ext>
            </a:extLst>
          </p:cNvPr>
          <p:cNvGrpSpPr/>
          <p:nvPr/>
        </p:nvGrpSpPr>
        <p:grpSpPr>
          <a:xfrm>
            <a:off x="3050718" y="1617662"/>
            <a:ext cx="3990641" cy="2707189"/>
            <a:chOff x="3050718" y="1617662"/>
            <a:chExt cx="3990641" cy="270718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E714BF2-AFD5-5F3F-BEBC-638AFE933857}"/>
                </a:ext>
              </a:extLst>
            </p:cNvPr>
            <p:cNvSpPr/>
            <p:nvPr/>
          </p:nvSpPr>
          <p:spPr>
            <a:xfrm>
              <a:off x="3050718" y="4144851"/>
              <a:ext cx="1260000" cy="180000"/>
            </a:xfrm>
            <a:prstGeom prst="rect">
              <a:avLst/>
            </a:prstGeom>
            <a:solidFill>
              <a:srgbClr val="FF0000">
                <a:alpha val="40000"/>
              </a:srgb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6996CA9-B249-0246-54EE-A27029C19E55}"/>
                </a:ext>
              </a:extLst>
            </p:cNvPr>
            <p:cNvSpPr/>
            <p:nvPr/>
          </p:nvSpPr>
          <p:spPr>
            <a:xfrm>
              <a:off x="4968308" y="1617662"/>
              <a:ext cx="1332000" cy="180000"/>
            </a:xfrm>
            <a:prstGeom prst="rect">
              <a:avLst/>
            </a:prstGeom>
            <a:solidFill>
              <a:srgbClr val="FF0000">
                <a:alpha val="40000"/>
              </a:srgb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FE3742C-9ADF-FF8E-9D52-99225563A7A9}"/>
                </a:ext>
              </a:extLst>
            </p:cNvPr>
            <p:cNvSpPr/>
            <p:nvPr/>
          </p:nvSpPr>
          <p:spPr>
            <a:xfrm>
              <a:off x="4968308" y="2207384"/>
              <a:ext cx="828000" cy="180000"/>
            </a:xfrm>
            <a:prstGeom prst="rect">
              <a:avLst/>
            </a:prstGeom>
            <a:solidFill>
              <a:srgbClr val="FF0000">
                <a:alpha val="40000"/>
              </a:srgb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BF87F84-D0F3-4E4E-446F-852F73D9AA54}"/>
                </a:ext>
              </a:extLst>
            </p:cNvPr>
            <p:cNvSpPr/>
            <p:nvPr/>
          </p:nvSpPr>
          <p:spPr>
            <a:xfrm>
              <a:off x="6429359" y="2082192"/>
              <a:ext cx="612000" cy="180000"/>
            </a:xfrm>
            <a:prstGeom prst="rect">
              <a:avLst/>
            </a:prstGeom>
            <a:solidFill>
              <a:srgbClr val="FF0000">
                <a:alpha val="40000"/>
              </a:srgb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rgbClr val="FFFFFF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103F2EB-126D-4CDB-6469-30E4080390EE}"/>
              </a:ext>
            </a:extLst>
          </p:cNvPr>
          <p:cNvGrpSpPr/>
          <p:nvPr/>
        </p:nvGrpSpPr>
        <p:grpSpPr>
          <a:xfrm>
            <a:off x="2268168" y="3531944"/>
            <a:ext cx="2074354" cy="307214"/>
            <a:chOff x="2270097" y="3547898"/>
            <a:chExt cx="2074354" cy="30721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E13FDD5-1D97-7474-FCF2-06597B3997A0}"/>
                </a:ext>
              </a:extLst>
            </p:cNvPr>
            <p:cNvSpPr/>
            <p:nvPr/>
          </p:nvSpPr>
          <p:spPr>
            <a:xfrm>
              <a:off x="2270097" y="3675112"/>
              <a:ext cx="756000" cy="180000"/>
            </a:xfrm>
            <a:prstGeom prst="rect">
              <a:avLst/>
            </a:prstGeom>
            <a:solidFill>
              <a:srgbClr val="006600">
                <a:alpha val="40000"/>
              </a:srgbClr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8D1C5B5-CE15-FEA3-AA05-C15B1E7B43BD}"/>
                </a:ext>
              </a:extLst>
            </p:cNvPr>
            <p:cNvSpPr/>
            <p:nvPr/>
          </p:nvSpPr>
          <p:spPr>
            <a:xfrm>
              <a:off x="4092451" y="3547898"/>
              <a:ext cx="252000" cy="180000"/>
            </a:xfrm>
            <a:prstGeom prst="rect">
              <a:avLst/>
            </a:prstGeom>
            <a:solidFill>
              <a:srgbClr val="006600">
                <a:alpha val="40000"/>
              </a:srgbClr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rgbClr val="FFFFFF"/>
                </a:solidFill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7FF5185D-3D0A-73B6-434B-12D8B346BF92}"/>
              </a:ext>
            </a:extLst>
          </p:cNvPr>
          <p:cNvSpPr txBox="1"/>
          <p:nvPr/>
        </p:nvSpPr>
        <p:spPr>
          <a:xfrm>
            <a:off x="8820150" y="6515100"/>
            <a:ext cx="381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4439662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EA280268-CCF5-26E7-DCCB-1E9C946781A7}"/>
              </a:ext>
            </a:extLst>
          </p:cNvPr>
          <p:cNvGrpSpPr/>
          <p:nvPr/>
        </p:nvGrpSpPr>
        <p:grpSpPr>
          <a:xfrm>
            <a:off x="2051222" y="82571"/>
            <a:ext cx="5140409" cy="6837214"/>
            <a:chOff x="2051222" y="82571"/>
            <a:chExt cx="5140409" cy="6837214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82790F4-0CD0-FDBD-E366-80D94375E4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1222" y="82571"/>
              <a:ext cx="5140409" cy="6837214"/>
            </a:xfrm>
            <a:prstGeom prst="rect">
              <a:avLst/>
            </a:prstGeom>
            <a:ln>
              <a:solidFill>
                <a:srgbClr val="003300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3969F997-6527-1B03-6664-510801C839A1}"/>
                </a:ext>
              </a:extLst>
            </p:cNvPr>
            <p:cNvSpPr/>
            <p:nvPr/>
          </p:nvSpPr>
          <p:spPr>
            <a:xfrm>
              <a:off x="4344979" y="1137684"/>
              <a:ext cx="552893" cy="31259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AB4D218-D881-785C-DCF8-7DD754737F18}"/>
                </a:ext>
              </a:extLst>
            </p:cNvPr>
            <p:cNvSpPr/>
            <p:nvPr/>
          </p:nvSpPr>
          <p:spPr>
            <a:xfrm>
              <a:off x="4344979" y="492642"/>
              <a:ext cx="552893" cy="4217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0613B68-AD92-2BDD-0870-F345427897CF}"/>
                </a:ext>
              </a:extLst>
            </p:cNvPr>
            <p:cNvSpPr/>
            <p:nvPr/>
          </p:nvSpPr>
          <p:spPr>
            <a:xfrm>
              <a:off x="4355612" y="5025656"/>
              <a:ext cx="552893" cy="1077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5D2F5C4-AB7F-8553-8860-330A304CFAA0}"/>
                </a:ext>
              </a:extLst>
            </p:cNvPr>
            <p:cNvSpPr/>
            <p:nvPr/>
          </p:nvSpPr>
          <p:spPr>
            <a:xfrm>
              <a:off x="4355612" y="6256255"/>
              <a:ext cx="552893" cy="5191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AA23F1A-F1C7-7516-7149-DBE454D6AB01}"/>
                </a:ext>
              </a:extLst>
            </p:cNvPr>
            <p:cNvSpPr/>
            <p:nvPr/>
          </p:nvSpPr>
          <p:spPr>
            <a:xfrm>
              <a:off x="5616230" y="1332521"/>
              <a:ext cx="1548000" cy="10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4B37DD4-93CA-1EDD-D861-8E44B6627355}"/>
                </a:ext>
              </a:extLst>
            </p:cNvPr>
            <p:cNvSpPr/>
            <p:nvPr/>
          </p:nvSpPr>
          <p:spPr>
            <a:xfrm>
              <a:off x="5616230" y="1922243"/>
              <a:ext cx="1548000" cy="10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C97562D-3702-3C53-413C-B949E11C1258}"/>
                </a:ext>
              </a:extLst>
            </p:cNvPr>
            <p:cNvSpPr/>
            <p:nvPr/>
          </p:nvSpPr>
          <p:spPr>
            <a:xfrm>
              <a:off x="5430467" y="3138791"/>
              <a:ext cx="1728000" cy="10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FCE74CD-5293-EFC0-CA80-DCD14802EB35}"/>
                </a:ext>
              </a:extLst>
            </p:cNvPr>
            <p:cNvSpPr/>
            <p:nvPr/>
          </p:nvSpPr>
          <p:spPr>
            <a:xfrm>
              <a:off x="5909929" y="2441069"/>
              <a:ext cx="1260000" cy="10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7804234-CF2F-A557-36F4-046B9ABE266B}"/>
                </a:ext>
              </a:extLst>
            </p:cNvPr>
            <p:cNvSpPr/>
            <p:nvPr/>
          </p:nvSpPr>
          <p:spPr>
            <a:xfrm>
              <a:off x="6166195" y="620570"/>
              <a:ext cx="1008000" cy="10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2F4CEC7-F53B-8922-0681-17FA48392DDC}"/>
                </a:ext>
              </a:extLst>
            </p:cNvPr>
            <p:cNvSpPr/>
            <p:nvPr/>
          </p:nvSpPr>
          <p:spPr>
            <a:xfrm>
              <a:off x="5609900" y="4837061"/>
              <a:ext cx="1548000" cy="10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6ED1181-4A10-EF8B-F2ED-F6563F5FD284}"/>
                </a:ext>
              </a:extLst>
            </p:cNvPr>
            <p:cNvSpPr/>
            <p:nvPr/>
          </p:nvSpPr>
          <p:spPr>
            <a:xfrm>
              <a:off x="5664895" y="6523792"/>
              <a:ext cx="1512000" cy="10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4365E85-29B7-682F-9636-33A07C5B3051}"/>
                </a:ext>
              </a:extLst>
            </p:cNvPr>
            <p:cNvSpPr/>
            <p:nvPr/>
          </p:nvSpPr>
          <p:spPr>
            <a:xfrm>
              <a:off x="2696958" y="3246791"/>
              <a:ext cx="1548000" cy="10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0C032A7-3485-A789-11D7-6831B8FCAAA4}"/>
                </a:ext>
              </a:extLst>
            </p:cNvPr>
            <p:cNvSpPr/>
            <p:nvPr/>
          </p:nvSpPr>
          <p:spPr>
            <a:xfrm>
              <a:off x="2454404" y="4466656"/>
              <a:ext cx="1800000" cy="10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1B18A1E-9BD0-AB02-3EB6-6EA65B2470DF}"/>
                </a:ext>
              </a:extLst>
            </p:cNvPr>
            <p:cNvSpPr/>
            <p:nvPr/>
          </p:nvSpPr>
          <p:spPr>
            <a:xfrm>
              <a:off x="2541315" y="6264206"/>
              <a:ext cx="1728000" cy="10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CCE68CD-27DE-5A9D-4B3A-F8918338EA98}"/>
                </a:ext>
              </a:extLst>
            </p:cNvPr>
            <p:cNvSpPr/>
            <p:nvPr/>
          </p:nvSpPr>
          <p:spPr>
            <a:xfrm>
              <a:off x="3089852" y="2405576"/>
              <a:ext cx="1188000" cy="10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B74FD029-8F84-A08E-190D-10339374EF09}"/>
                </a:ext>
              </a:extLst>
            </p:cNvPr>
            <p:cNvSpPr/>
            <p:nvPr/>
          </p:nvSpPr>
          <p:spPr>
            <a:xfrm>
              <a:off x="3332922" y="1690248"/>
              <a:ext cx="936000" cy="10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E08B725-551E-70DF-9528-2834DD89D1C1}"/>
                </a:ext>
              </a:extLst>
            </p:cNvPr>
            <p:cNvSpPr/>
            <p:nvPr/>
          </p:nvSpPr>
          <p:spPr>
            <a:xfrm>
              <a:off x="3419612" y="845244"/>
              <a:ext cx="864000" cy="10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710EBBE-1006-5CF0-3037-FFCFEAFD6D36}"/>
                </a:ext>
              </a:extLst>
            </p:cNvPr>
            <p:cNvSpPr/>
            <p:nvPr/>
          </p:nvSpPr>
          <p:spPr>
            <a:xfrm>
              <a:off x="3340762" y="5558486"/>
              <a:ext cx="936000" cy="10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5B95A4A-8296-1F5C-61A4-B0EDCF261BAA}"/>
                </a:ext>
              </a:extLst>
            </p:cNvPr>
            <p:cNvSpPr/>
            <p:nvPr/>
          </p:nvSpPr>
          <p:spPr>
            <a:xfrm>
              <a:off x="3548821" y="5058973"/>
              <a:ext cx="756000" cy="10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pic>
        <p:nvPicPr>
          <p:cNvPr id="23" name="Picture 2" descr="The Whole Company That Had Returned from Exile Kept the Feast of Tabernacles  - World Mission Society Church of God">
            <a:extLst>
              <a:ext uri="{FF2B5EF4-FFF2-40B4-BE49-F238E27FC236}">
                <a16:creationId xmlns:a16="http://schemas.microsoft.com/office/drawing/2014/main" id="{EA362E42-A123-7CEA-D6FF-4DE8921E2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1698" y="-391332"/>
            <a:ext cx="2791684" cy="3447705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Rectangle 45"/>
          <p:cNvSpPr/>
          <p:nvPr/>
        </p:nvSpPr>
        <p:spPr>
          <a:xfrm>
            <a:off x="-29373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2EFE4EE-DF66-A1DB-0E94-398292142175}"/>
              </a:ext>
            </a:extLst>
          </p:cNvPr>
          <p:cNvSpPr/>
          <p:nvPr/>
        </p:nvSpPr>
        <p:spPr>
          <a:xfrm>
            <a:off x="3275184" y="3341375"/>
            <a:ext cx="828000" cy="180000"/>
          </a:xfrm>
          <a:prstGeom prst="rect">
            <a:avLst/>
          </a:prstGeom>
          <a:solidFill>
            <a:schemeClr val="accent2">
              <a:alpha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72074EE-A4CF-24A4-CF8C-7AA4CAB2B309}"/>
              </a:ext>
            </a:extLst>
          </p:cNvPr>
          <p:cNvSpPr/>
          <p:nvPr/>
        </p:nvSpPr>
        <p:spPr>
          <a:xfrm>
            <a:off x="3548821" y="5142766"/>
            <a:ext cx="720000" cy="180000"/>
          </a:xfrm>
          <a:prstGeom prst="rect">
            <a:avLst/>
          </a:prstGeom>
          <a:solidFill>
            <a:schemeClr val="accent2">
              <a:alpha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4D8BCFC-E4B2-9FB0-1983-BA91B2F86B37}"/>
              </a:ext>
            </a:extLst>
          </p:cNvPr>
          <p:cNvSpPr/>
          <p:nvPr/>
        </p:nvSpPr>
        <p:spPr>
          <a:xfrm>
            <a:off x="6375949" y="216022"/>
            <a:ext cx="828000" cy="180000"/>
          </a:xfrm>
          <a:prstGeom prst="rect">
            <a:avLst/>
          </a:prstGeom>
          <a:solidFill>
            <a:schemeClr val="accent2">
              <a:alpha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193276D-3576-DBE9-636F-01830B82768B}"/>
              </a:ext>
            </a:extLst>
          </p:cNvPr>
          <p:cNvSpPr/>
          <p:nvPr/>
        </p:nvSpPr>
        <p:spPr>
          <a:xfrm>
            <a:off x="6487505" y="2019656"/>
            <a:ext cx="684000" cy="180000"/>
          </a:xfrm>
          <a:prstGeom prst="rect">
            <a:avLst/>
          </a:prstGeom>
          <a:solidFill>
            <a:schemeClr val="accent2">
              <a:alpha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A8E55D3-0459-1FA8-5C45-4E43F03B070C}"/>
              </a:ext>
            </a:extLst>
          </p:cNvPr>
          <p:cNvSpPr/>
          <p:nvPr/>
        </p:nvSpPr>
        <p:spPr>
          <a:xfrm>
            <a:off x="6270614" y="5404237"/>
            <a:ext cx="900000" cy="180000"/>
          </a:xfrm>
          <a:prstGeom prst="rect">
            <a:avLst/>
          </a:prstGeom>
          <a:solidFill>
            <a:schemeClr val="accent2">
              <a:alpha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5E13365-A249-CA64-7BB6-5C5366E93556}"/>
              </a:ext>
            </a:extLst>
          </p:cNvPr>
          <p:cNvSpPr/>
          <p:nvPr/>
        </p:nvSpPr>
        <p:spPr>
          <a:xfrm>
            <a:off x="6442096" y="3713493"/>
            <a:ext cx="756000" cy="180000"/>
          </a:xfrm>
          <a:prstGeom prst="rect">
            <a:avLst/>
          </a:prstGeom>
          <a:solidFill>
            <a:schemeClr val="accent2">
              <a:alpha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85116CF-44CA-8B9F-30BD-D88935DC972D}"/>
              </a:ext>
            </a:extLst>
          </p:cNvPr>
          <p:cNvSpPr/>
          <p:nvPr/>
        </p:nvSpPr>
        <p:spPr>
          <a:xfrm>
            <a:off x="2051222" y="712668"/>
            <a:ext cx="2232390" cy="288000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>
            <a:glow rad="635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B48EC52-98DE-09BA-45A7-687EDFDB03B2}"/>
              </a:ext>
            </a:extLst>
          </p:cNvPr>
          <p:cNvSpPr/>
          <p:nvPr/>
        </p:nvSpPr>
        <p:spPr>
          <a:xfrm>
            <a:off x="2577315" y="1306223"/>
            <a:ext cx="612000" cy="180000"/>
          </a:xfrm>
          <a:prstGeom prst="rect">
            <a:avLst/>
          </a:prstGeom>
          <a:solidFill>
            <a:srgbClr val="FF0000">
              <a:alpha val="34118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8DB9779-8C98-E402-AD2E-3F1535BA082C}"/>
              </a:ext>
            </a:extLst>
          </p:cNvPr>
          <p:cNvSpPr/>
          <p:nvPr/>
        </p:nvSpPr>
        <p:spPr>
          <a:xfrm>
            <a:off x="2913948" y="3466924"/>
            <a:ext cx="504000" cy="180000"/>
          </a:xfrm>
          <a:prstGeom prst="rect">
            <a:avLst/>
          </a:prstGeom>
          <a:solidFill>
            <a:srgbClr val="FF0000">
              <a:alpha val="34118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E7B3ABA-F44C-A87A-514A-B591DF9D7287}"/>
              </a:ext>
            </a:extLst>
          </p:cNvPr>
          <p:cNvSpPr/>
          <p:nvPr/>
        </p:nvSpPr>
        <p:spPr>
          <a:xfrm>
            <a:off x="2087914" y="5255333"/>
            <a:ext cx="504000" cy="180000"/>
          </a:xfrm>
          <a:prstGeom prst="rect">
            <a:avLst/>
          </a:prstGeom>
          <a:solidFill>
            <a:srgbClr val="FF0000">
              <a:alpha val="34118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A17C8A7-7CB5-C968-32C9-F530696F9AB4}"/>
              </a:ext>
            </a:extLst>
          </p:cNvPr>
          <p:cNvSpPr/>
          <p:nvPr/>
        </p:nvSpPr>
        <p:spPr>
          <a:xfrm>
            <a:off x="4978197" y="336434"/>
            <a:ext cx="288000" cy="180000"/>
          </a:xfrm>
          <a:prstGeom prst="rect">
            <a:avLst/>
          </a:prstGeom>
          <a:solidFill>
            <a:srgbClr val="FF0000">
              <a:alpha val="34118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5A1B111-49BC-4DA8-A804-D5295AA7BB72}"/>
              </a:ext>
            </a:extLst>
          </p:cNvPr>
          <p:cNvSpPr/>
          <p:nvPr/>
        </p:nvSpPr>
        <p:spPr>
          <a:xfrm>
            <a:off x="5011072" y="2149411"/>
            <a:ext cx="324000" cy="180000"/>
          </a:xfrm>
          <a:prstGeom prst="rect">
            <a:avLst/>
          </a:prstGeom>
          <a:solidFill>
            <a:srgbClr val="FF0000">
              <a:alpha val="34118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D3AD6CC-595A-F637-9967-55F55ECAC8BD}"/>
              </a:ext>
            </a:extLst>
          </p:cNvPr>
          <p:cNvSpPr/>
          <p:nvPr/>
        </p:nvSpPr>
        <p:spPr>
          <a:xfrm>
            <a:off x="4977667" y="3832633"/>
            <a:ext cx="396000" cy="180000"/>
          </a:xfrm>
          <a:prstGeom prst="rect">
            <a:avLst/>
          </a:prstGeom>
          <a:solidFill>
            <a:srgbClr val="FF0000">
              <a:alpha val="34118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D3EAF341-7AD2-8AE8-B1D1-2FC17BBDB3DE}"/>
              </a:ext>
            </a:extLst>
          </p:cNvPr>
          <p:cNvSpPr/>
          <p:nvPr/>
        </p:nvSpPr>
        <p:spPr>
          <a:xfrm>
            <a:off x="4995170" y="5514535"/>
            <a:ext cx="432000" cy="180000"/>
          </a:xfrm>
          <a:prstGeom prst="rect">
            <a:avLst/>
          </a:prstGeom>
          <a:solidFill>
            <a:srgbClr val="FF0000">
              <a:alpha val="34118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AFC210E-DCEF-C89A-6D5B-6B06643446BD}"/>
              </a:ext>
            </a:extLst>
          </p:cNvPr>
          <p:cNvSpPr txBox="1"/>
          <p:nvPr/>
        </p:nvSpPr>
        <p:spPr>
          <a:xfrm>
            <a:off x="7814538" y="5101534"/>
            <a:ext cx="8625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70  </a:t>
            </a:r>
          </a:p>
          <a:p>
            <a:endParaRPr lang="en-AU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7880430-354F-1425-C7DA-7A021B3237C4}"/>
              </a:ext>
            </a:extLst>
          </p:cNvPr>
          <p:cNvSpPr txBox="1"/>
          <p:nvPr/>
        </p:nvSpPr>
        <p:spPr>
          <a:xfrm>
            <a:off x="7085963" y="5592511"/>
            <a:ext cx="21159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en-A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All nations keeping the feast of tabernacles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B92EBD3-5441-2601-A3C0-9457B295D0C8}"/>
              </a:ext>
            </a:extLst>
          </p:cNvPr>
          <p:cNvSpPr txBox="1"/>
          <p:nvPr/>
        </p:nvSpPr>
        <p:spPr>
          <a:xfrm>
            <a:off x="8820150" y="6515100"/>
            <a:ext cx="381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7421721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/>
      <p:bldP spid="4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41DD814-19FE-13A1-AD74-336CE84D27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36905"/>
            <a:ext cx="4806778" cy="6793199"/>
          </a:xfrm>
          <a:prstGeom prst="rect">
            <a:avLst/>
          </a:prstGeom>
          <a:ln>
            <a:solidFill>
              <a:srgbClr val="0033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An appointed time' – A message for the Feast of Tabernacles">
            <a:extLst>
              <a:ext uri="{FF2B5EF4-FFF2-40B4-BE49-F238E27FC236}">
                <a16:creationId xmlns:a16="http://schemas.microsoft.com/office/drawing/2014/main" id="{353BF837-FA3C-3E3E-6E36-05D4F72531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99"/>
          <a:stretch/>
        </p:blipFill>
        <p:spPr bwMode="auto">
          <a:xfrm>
            <a:off x="1240150" y="4077427"/>
            <a:ext cx="6898477" cy="3144553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An appointed time' – A message for the Feast of Tabernacles">
            <a:extLst>
              <a:ext uri="{FF2B5EF4-FFF2-40B4-BE49-F238E27FC236}">
                <a16:creationId xmlns:a16="http://schemas.microsoft.com/office/drawing/2014/main" id="{2C3F45C2-9DEE-9708-DB9A-AEB89E63CC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99" r="89428"/>
          <a:stretch/>
        </p:blipFill>
        <p:spPr bwMode="auto">
          <a:xfrm>
            <a:off x="1033770" y="4077427"/>
            <a:ext cx="729305" cy="2891870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3A59DAC1-77E5-D465-7E29-92B5E1ED9DC0}"/>
              </a:ext>
            </a:extLst>
          </p:cNvPr>
          <p:cNvGrpSpPr/>
          <p:nvPr/>
        </p:nvGrpSpPr>
        <p:grpSpPr>
          <a:xfrm>
            <a:off x="3050718" y="1617662"/>
            <a:ext cx="3990641" cy="2707189"/>
            <a:chOff x="3050718" y="1617662"/>
            <a:chExt cx="3990641" cy="270718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E714BF2-AFD5-5F3F-BEBC-638AFE933857}"/>
                </a:ext>
              </a:extLst>
            </p:cNvPr>
            <p:cNvSpPr/>
            <p:nvPr/>
          </p:nvSpPr>
          <p:spPr>
            <a:xfrm>
              <a:off x="3050718" y="4144851"/>
              <a:ext cx="1260000" cy="180000"/>
            </a:xfrm>
            <a:prstGeom prst="rect">
              <a:avLst/>
            </a:prstGeom>
            <a:solidFill>
              <a:srgbClr val="FF0000">
                <a:alpha val="40000"/>
              </a:srgb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6996CA9-B249-0246-54EE-A27029C19E55}"/>
                </a:ext>
              </a:extLst>
            </p:cNvPr>
            <p:cNvSpPr/>
            <p:nvPr/>
          </p:nvSpPr>
          <p:spPr>
            <a:xfrm>
              <a:off x="4968308" y="1617662"/>
              <a:ext cx="1332000" cy="180000"/>
            </a:xfrm>
            <a:prstGeom prst="rect">
              <a:avLst/>
            </a:prstGeom>
            <a:solidFill>
              <a:srgbClr val="FF0000">
                <a:alpha val="40000"/>
              </a:srgb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FE3742C-9ADF-FF8E-9D52-99225563A7A9}"/>
                </a:ext>
              </a:extLst>
            </p:cNvPr>
            <p:cNvSpPr/>
            <p:nvPr/>
          </p:nvSpPr>
          <p:spPr>
            <a:xfrm>
              <a:off x="4968308" y="2207384"/>
              <a:ext cx="828000" cy="180000"/>
            </a:xfrm>
            <a:prstGeom prst="rect">
              <a:avLst/>
            </a:prstGeom>
            <a:solidFill>
              <a:srgbClr val="FF0000">
                <a:alpha val="40000"/>
              </a:srgb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BF87F84-D0F3-4E4E-446F-852F73D9AA54}"/>
                </a:ext>
              </a:extLst>
            </p:cNvPr>
            <p:cNvSpPr/>
            <p:nvPr/>
          </p:nvSpPr>
          <p:spPr>
            <a:xfrm>
              <a:off x="6429359" y="2082192"/>
              <a:ext cx="612000" cy="180000"/>
            </a:xfrm>
            <a:prstGeom prst="rect">
              <a:avLst/>
            </a:prstGeom>
            <a:solidFill>
              <a:srgbClr val="FF0000">
                <a:alpha val="40000"/>
              </a:srgb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rgbClr val="FFFFFF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103F2EB-126D-4CDB-6469-30E4080390EE}"/>
              </a:ext>
            </a:extLst>
          </p:cNvPr>
          <p:cNvGrpSpPr/>
          <p:nvPr/>
        </p:nvGrpSpPr>
        <p:grpSpPr>
          <a:xfrm>
            <a:off x="2268168" y="3531944"/>
            <a:ext cx="2074354" cy="307214"/>
            <a:chOff x="2270097" y="3547898"/>
            <a:chExt cx="2074354" cy="30721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E13FDD5-1D97-7474-FCF2-06597B3997A0}"/>
                </a:ext>
              </a:extLst>
            </p:cNvPr>
            <p:cNvSpPr/>
            <p:nvPr/>
          </p:nvSpPr>
          <p:spPr>
            <a:xfrm>
              <a:off x="2270097" y="3675112"/>
              <a:ext cx="756000" cy="180000"/>
            </a:xfrm>
            <a:prstGeom prst="rect">
              <a:avLst/>
            </a:prstGeom>
            <a:solidFill>
              <a:srgbClr val="006600">
                <a:alpha val="40000"/>
              </a:srgbClr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8D1C5B5-CE15-FEA3-AA05-C15B1E7B43BD}"/>
                </a:ext>
              </a:extLst>
            </p:cNvPr>
            <p:cNvSpPr/>
            <p:nvPr/>
          </p:nvSpPr>
          <p:spPr>
            <a:xfrm>
              <a:off x="4092451" y="3547898"/>
              <a:ext cx="252000" cy="180000"/>
            </a:xfrm>
            <a:prstGeom prst="rect">
              <a:avLst/>
            </a:prstGeom>
            <a:solidFill>
              <a:srgbClr val="006600">
                <a:alpha val="40000"/>
              </a:srgbClr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rgbClr val="FFFFFF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018AFA2A-BAFD-A78B-239F-2DAD0BB02E58}"/>
              </a:ext>
            </a:extLst>
          </p:cNvPr>
          <p:cNvSpPr/>
          <p:nvPr/>
        </p:nvSpPr>
        <p:spPr>
          <a:xfrm>
            <a:off x="4968308" y="2579502"/>
            <a:ext cx="2124000" cy="396000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>
            <a:glow rad="635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A60A332-7652-A6C1-0458-A7BCA7574F30}"/>
              </a:ext>
            </a:extLst>
          </p:cNvPr>
          <p:cNvSpPr/>
          <p:nvPr/>
        </p:nvSpPr>
        <p:spPr>
          <a:xfrm>
            <a:off x="4986610" y="3795022"/>
            <a:ext cx="2124000" cy="396000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>
            <a:glow rad="635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B4840A8-8366-A934-563E-00A10202347B}"/>
              </a:ext>
            </a:extLst>
          </p:cNvPr>
          <p:cNvSpPr/>
          <p:nvPr/>
        </p:nvSpPr>
        <p:spPr>
          <a:xfrm>
            <a:off x="5580307" y="2839592"/>
            <a:ext cx="1035177" cy="144000"/>
          </a:xfrm>
          <a:prstGeom prst="rect">
            <a:avLst/>
          </a:prstGeom>
          <a:solidFill>
            <a:schemeClr val="accent2">
              <a:alpha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B9456F4-D981-B5FE-13D6-43DC9FBF2110}"/>
              </a:ext>
            </a:extLst>
          </p:cNvPr>
          <p:cNvSpPr/>
          <p:nvPr/>
        </p:nvSpPr>
        <p:spPr>
          <a:xfrm>
            <a:off x="5496144" y="4042249"/>
            <a:ext cx="1332000" cy="144000"/>
          </a:xfrm>
          <a:prstGeom prst="rect">
            <a:avLst/>
          </a:prstGeom>
          <a:solidFill>
            <a:schemeClr val="accent2">
              <a:alpha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E47CD94-DFAF-9DCA-B303-A4FB73CD8061}"/>
              </a:ext>
            </a:extLst>
          </p:cNvPr>
          <p:cNvGrpSpPr/>
          <p:nvPr/>
        </p:nvGrpSpPr>
        <p:grpSpPr>
          <a:xfrm>
            <a:off x="7041359" y="3498520"/>
            <a:ext cx="1717416" cy="646331"/>
            <a:chOff x="7041359" y="3498520"/>
            <a:chExt cx="1717416" cy="64633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74E8C9C-00AB-9143-5E3E-8C0B5E7BD8EA}"/>
                </a:ext>
              </a:extLst>
            </p:cNvPr>
            <p:cNvSpPr txBox="1"/>
            <p:nvPr/>
          </p:nvSpPr>
          <p:spPr>
            <a:xfrm>
              <a:off x="7476529" y="3498520"/>
              <a:ext cx="1282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en-AU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Merchant</a:t>
              </a:r>
            </a:p>
            <a:p>
              <a:pPr>
                <a:buFont typeface="Arial" pitchFamily="34" charset="0"/>
                <a:buChar char="•"/>
              </a:pPr>
              <a:r>
                <a:rPr lang="en-AU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Trafficker</a:t>
              </a: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D69A837B-9DC0-45A4-A465-1D82040F3E2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41359" y="3807049"/>
              <a:ext cx="493246" cy="170893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Picture 4" descr="Feet on MOlives">
            <a:extLst>
              <a:ext uri="{FF2B5EF4-FFF2-40B4-BE49-F238E27FC236}">
                <a16:creationId xmlns:a16="http://schemas.microsoft.com/office/drawing/2014/main" id="{92A80391-D843-B292-1159-EFD1F46BBC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-344877" y="-286813"/>
            <a:ext cx="5034265" cy="3596993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46" name="Rectangle 45"/>
          <p:cNvSpPr/>
          <p:nvPr/>
        </p:nvSpPr>
        <p:spPr>
          <a:xfrm>
            <a:off x="-29373" y="-37071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199CFD2-2A79-430C-9B19-85939A5F2128}"/>
              </a:ext>
            </a:extLst>
          </p:cNvPr>
          <p:cNvSpPr txBox="1"/>
          <p:nvPr/>
        </p:nvSpPr>
        <p:spPr>
          <a:xfrm>
            <a:off x="8820150" y="6515100"/>
            <a:ext cx="381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6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BD74F1B-358D-636B-DA31-874148490EAE}"/>
              </a:ext>
            </a:extLst>
          </p:cNvPr>
          <p:cNvSpPr txBox="1"/>
          <p:nvPr/>
        </p:nvSpPr>
        <p:spPr>
          <a:xfrm>
            <a:off x="1399326" y="5588443"/>
            <a:ext cx="63453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When Jesus rode into Jerusalem, he knew that in 5 days time he would proclaim, </a:t>
            </a:r>
            <a:r>
              <a:rPr lang="en-A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“This is the blood of the new covenant.”</a:t>
            </a:r>
            <a:endParaRPr lang="en-AU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5443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  <p:bldP spid="16" grpId="0" animBg="1"/>
      <p:bldP spid="24" grpId="0"/>
      <p:bldP spid="24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ire_starter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4000" cy="6859588"/>
          </a:xfrm>
          <a:effectLst>
            <a:softEdge rad="112500"/>
          </a:effectLst>
        </p:spPr>
      </p:pic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3719384" y="256627"/>
            <a:ext cx="4649884" cy="70788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itchFamily="34" charset="0"/>
                <a:ea typeface="+mn-ea"/>
                <a:cs typeface="Arial"/>
              </a:rPr>
              <a:t>Faithful to the end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5868988" y="5072063"/>
            <a:ext cx="3240087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“For as the lightning cometh out of the east, and shineth even unto the west; so shall the coming of the Son of man be.”           </a:t>
            </a:r>
            <a:r>
              <a:rPr kumimoji="0" lang="en-US" sz="2000" b="1" i="1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Matt. 24:27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71600" y="2636912"/>
            <a:ext cx="60486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Arial"/>
              </a:rPr>
              <a:t>“When shall these things be?”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Arial"/>
              </a:rPr>
              <a:t>“What shall be the sign of thy coming?”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Arial"/>
              </a:rPr>
              <a:t>“When shall be the end of the world”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6E0703D-7092-220D-3C0B-A839107E67E3}"/>
              </a:ext>
            </a:extLst>
          </p:cNvPr>
          <p:cNvSpPr/>
          <p:nvPr/>
        </p:nvSpPr>
        <p:spPr>
          <a:xfrm>
            <a:off x="4764027" y="859436"/>
            <a:ext cx="25922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600" kern="0" dirty="0">
                <a:latin typeface="Arial" panose="020B0604020202020204" pitchFamily="34" charset="0"/>
                <a:cs typeface="Arial" panose="020B0604020202020204" pitchFamily="34" charset="0"/>
              </a:rPr>
              <a:t>Next session  (God willing)</a:t>
            </a:r>
          </a:p>
        </p:txBody>
      </p:sp>
    </p:spTree>
  </p:cSld>
  <p:clrMapOvr>
    <a:masterClrMapping/>
  </p:clrMapOvr>
  <p:transition spd="slow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HE_BIBLE_VOL_1_JESUS-26.bmp">
            <a:extLst>
              <a:ext uri="{FF2B5EF4-FFF2-40B4-BE49-F238E27FC236}">
                <a16:creationId xmlns:a16="http://schemas.microsoft.com/office/drawing/2014/main" id="{96012C50-7908-4E6F-A60D-77E36535F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contrast="20000"/>
          </a:blip>
          <a:stretch>
            <a:fillRect/>
          </a:stretch>
        </p:blipFill>
        <p:spPr>
          <a:xfrm>
            <a:off x="4815840" y="4209596"/>
            <a:ext cx="4428134" cy="3013938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15F9B77-4B12-425F-A3BF-DF1B2BC9A2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967162" y="34060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3C826628-74DA-427E-BA13-C2ADDAD77F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606" y="278178"/>
            <a:ext cx="8620437" cy="92333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zh-CN" sz="3600" b="1" i="1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Arial" panose="020B0604020202020204" pitchFamily="34" charset="0"/>
              </a:rPr>
              <a:t>“Confident anticipation in things hoped for.”</a:t>
            </a:r>
            <a:endParaRPr kumimoji="0" lang="en-AU" altLang="zh-CN" sz="36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Rectangle 4">
            <a:extLst>
              <a:ext uri="{FF2B5EF4-FFF2-40B4-BE49-F238E27FC236}">
                <a16:creationId xmlns:a16="http://schemas.microsoft.com/office/drawing/2014/main" id="{A19AF0D1-58A6-42C9-9A3A-1864FC0CA5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83" y="3013573"/>
            <a:ext cx="799641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AU" altLang="zh-CN" sz="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349375" algn="l"/>
              </a:tabLst>
              <a:defRPr/>
            </a:pPr>
            <a:r>
              <a:rPr kumimoji="0" lang="en-AU" altLang="zh-CN" sz="24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Study 3.</a:t>
            </a:r>
            <a:r>
              <a:rPr kumimoji="0" lang="en-AU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AU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John 9</a:t>
            </a:r>
            <a:r>
              <a:rPr kumimoji="0" lang="en-AU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The man born blind was challenged to 	remain </a:t>
            </a:r>
            <a:r>
              <a:rPr kumimoji="0" lang="en-AU" altLang="zh-CN" sz="24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confident</a:t>
            </a:r>
            <a:r>
              <a:rPr kumimoji="0" lang="en-AU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in words spoken by the Son.</a:t>
            </a:r>
            <a:endParaRPr kumimoji="0" lang="en-AU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7" name="Rectangle 4">
            <a:extLst>
              <a:ext uri="{FF2B5EF4-FFF2-40B4-BE49-F238E27FC236}">
                <a16:creationId xmlns:a16="http://schemas.microsoft.com/office/drawing/2014/main" id="{ACF81A2F-2325-4D3D-9B26-CA7D606DF8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172" y="1157135"/>
            <a:ext cx="8136299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349375" algn="l"/>
              </a:tabLst>
              <a:defRPr/>
            </a:pPr>
            <a:r>
              <a:rPr kumimoji="0" lang="en-AU" altLang="zh-CN" sz="24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Study 1</a:t>
            </a:r>
            <a:r>
              <a:rPr kumimoji="0" lang="en-AU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kumimoji="0" lang="en-AU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Luke 4</a:t>
            </a:r>
            <a:r>
              <a:rPr kumimoji="0" lang="en-AU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Jesus in the wilderness was </a:t>
            </a:r>
            <a:r>
              <a:rPr kumimoji="0" lang="en-AU" altLang="zh-CN" sz="24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confident </a:t>
            </a:r>
            <a:r>
              <a:rPr kumimoji="0" lang="en-AU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kumimoji="0" lang="en-AU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 the words spoken by the Father.</a:t>
            </a:r>
            <a:endParaRPr kumimoji="0" lang="en-AU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8" name="Rectangle 4">
            <a:extLst>
              <a:ext uri="{FF2B5EF4-FFF2-40B4-BE49-F238E27FC236}">
                <a16:creationId xmlns:a16="http://schemas.microsoft.com/office/drawing/2014/main" id="{29D526EF-AA73-4A7C-969E-8B6A3CB9E6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84" y="3919695"/>
            <a:ext cx="8198702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AU" altLang="zh-CN" sz="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6746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AU" altLang="zh-CN" sz="24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Study 4.</a:t>
            </a:r>
            <a:r>
              <a:rPr kumimoji="0" lang="en-AU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AU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Mark 11.</a:t>
            </a:r>
            <a:r>
              <a:rPr kumimoji="0" lang="en-AU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Disciples are called to step out of 			themselves to have </a:t>
            </a:r>
            <a:r>
              <a:rPr kumimoji="0" lang="en-AU" altLang="zh-CN" sz="24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confidence </a:t>
            </a:r>
            <a:r>
              <a:rPr kumimoji="0" lang="en-AU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 the larger 		purpose of God.</a:t>
            </a:r>
            <a:endParaRPr kumimoji="0" lang="en-AU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322" y="19050"/>
            <a:ext cx="9108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DCE95197-4028-9125-1F74-BD71074EC0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83" y="1875149"/>
            <a:ext cx="8262647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AU" altLang="zh-CN" sz="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6746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346200" algn="l"/>
              </a:tabLst>
              <a:defRPr/>
            </a:pPr>
            <a:r>
              <a:rPr kumimoji="0" lang="en-AU" altLang="zh-CN" sz="24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Study 2.</a:t>
            </a:r>
            <a:r>
              <a:rPr kumimoji="0" lang="en-AU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AU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Mark 2.</a:t>
            </a:r>
            <a:r>
              <a:rPr kumimoji="0" lang="en-AU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Four friends whose </a:t>
            </a:r>
            <a:r>
              <a:rPr kumimoji="0" lang="en-AU" altLang="zh-CN" sz="24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confidence</a:t>
            </a:r>
            <a:r>
              <a:rPr kumimoji="0" lang="en-AU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in Jesus 	went beyond hopefulness to enter the realm of 	spiritual certainty.	</a:t>
            </a:r>
            <a:endParaRPr kumimoji="0" lang="en-AU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02260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_Default Design">
  <a:themeElements>
    <a:clrScheme name="">
      <a:dk1>
        <a:srgbClr val="CC33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AE2A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2169</TotalTime>
  <Words>345</Words>
  <Application>Microsoft Office PowerPoint</Application>
  <PresentationFormat>On-screen Show (4:3)</PresentationFormat>
  <Paragraphs>56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Arial</vt:lpstr>
      <vt:lpstr>Calibri</vt:lpstr>
      <vt:lpstr>Tahoma</vt:lpstr>
      <vt:lpstr>Times New Roman</vt:lpstr>
      <vt:lpstr>Wingdings</vt:lpstr>
      <vt:lpstr>Default Design</vt:lpstr>
      <vt:lpstr>4_Default Design</vt:lpstr>
      <vt:lpstr>1_Default Design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TAFESA - Adelaide North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Steve</dc:creator>
  <cp:lastModifiedBy>Christine Hornhardt</cp:lastModifiedBy>
  <cp:revision>47</cp:revision>
  <dcterms:created xsi:type="dcterms:W3CDTF">2013-02-11T05:14:26Z</dcterms:created>
  <dcterms:modified xsi:type="dcterms:W3CDTF">2024-08-01T05:16:05Z</dcterms:modified>
</cp:coreProperties>
</file>