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768" r:id="rId3"/>
    <p:sldMasterId id="2147483792" r:id="rId4"/>
    <p:sldMasterId id="2147483804" r:id="rId5"/>
    <p:sldMasterId id="2147483840" r:id="rId6"/>
    <p:sldMasterId id="2147483852" r:id="rId7"/>
    <p:sldMasterId id="2147483864" r:id="rId8"/>
    <p:sldMasterId id="2147483879" r:id="rId9"/>
    <p:sldMasterId id="2147483891" r:id="rId10"/>
    <p:sldMasterId id="2147483903" r:id="rId11"/>
    <p:sldMasterId id="2147483915" r:id="rId12"/>
  </p:sldMasterIdLst>
  <p:notesMasterIdLst>
    <p:notesMasterId r:id="rId46"/>
  </p:notesMasterIdLst>
  <p:sldIdLst>
    <p:sldId id="514" r:id="rId13"/>
    <p:sldId id="515" r:id="rId14"/>
    <p:sldId id="280" r:id="rId15"/>
    <p:sldId id="292" r:id="rId16"/>
    <p:sldId id="516" r:id="rId17"/>
    <p:sldId id="518" r:id="rId18"/>
    <p:sldId id="726" r:id="rId19"/>
    <p:sldId id="497" r:id="rId20"/>
    <p:sldId id="326" r:id="rId21"/>
    <p:sldId id="316" r:id="rId22"/>
    <p:sldId id="510" r:id="rId23"/>
    <p:sldId id="481" r:id="rId24"/>
    <p:sldId id="513" r:id="rId25"/>
    <p:sldId id="300" r:id="rId26"/>
    <p:sldId id="302" r:id="rId27"/>
    <p:sldId id="305" r:id="rId28"/>
    <p:sldId id="317" r:id="rId29"/>
    <p:sldId id="315" r:id="rId30"/>
    <p:sldId id="299" r:id="rId31"/>
    <p:sldId id="321" r:id="rId32"/>
    <p:sldId id="282" r:id="rId33"/>
    <p:sldId id="322" r:id="rId34"/>
    <p:sldId id="327" r:id="rId35"/>
    <p:sldId id="331" r:id="rId36"/>
    <p:sldId id="307" r:id="rId37"/>
    <p:sldId id="325" r:id="rId38"/>
    <p:sldId id="324" r:id="rId39"/>
    <p:sldId id="517" r:id="rId40"/>
    <p:sldId id="269" r:id="rId41"/>
    <p:sldId id="474" r:id="rId42"/>
    <p:sldId id="511" r:id="rId43"/>
    <p:sldId id="512" r:id="rId44"/>
    <p:sldId id="457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0000"/>
    <a:srgbClr val="6D6D6D"/>
    <a:srgbClr val="00B0F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7753" autoAdjust="0"/>
  </p:normalViewPr>
  <p:slideViewPr>
    <p:cSldViewPr snapToGrid="0">
      <p:cViewPr varScale="1">
        <p:scale>
          <a:sx n="42" d="100"/>
          <a:sy n="42" d="100"/>
        </p:scale>
        <p:origin x="145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89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7D74-7E9B-4065-ACF3-EFC46D1BF631}" type="datetimeFigureOut">
              <a:rPr lang="en-AU" smtClean="0"/>
              <a:pPr/>
              <a:t>29/07/2024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8543-3C1D-420C-927D-CABA6AEFECE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676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The Teeth of Lions refer to the violent manner in which Islam would treat its enemies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Ali - one of Mohammed’s followers was called “The Lion of God” - here was his ferocious mindset!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READ SLIDE.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85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F32A77-A7D0-48A1-9A55-B88974DD70E0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D10B7D-35C0-6944-A833-A8541DC0B9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856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040E0-520E-445C-9BB1-C43A0F8CFC88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6B944-0E2A-4064-BC07-C8EB2DEEC79B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116" y="4342754"/>
            <a:ext cx="5027769" cy="4115123"/>
          </a:xfrm>
          <a:noFill/>
          <a:ln/>
        </p:spPr>
        <p:txBody>
          <a:bodyPr/>
          <a:lstStyle/>
          <a:p>
            <a:pPr eaLnBrk="1" hangingPunct="1"/>
            <a:r>
              <a:rPr lang="en-US" sz="1800"/>
              <a:t>The Fourth trumpet was characterized by the eclipse of the sun, moon and stars that shone over the Latin 1/3 of the empire.</a:t>
            </a:r>
            <a:endParaRPr lang="en-C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95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  <p:sp>
        <p:nvSpPr>
          <p:cNvPr id="1955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676E-117C-4AB3-AEA8-F8631C006276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Woe trumpets of the Apocalypse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8D5DD1-C6B9-4A25-B05A-1090DA68DC3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6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066" y="4716206"/>
            <a:ext cx="4983544" cy="4481358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64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B71380-19EB-4183-AA2D-F75A75F035C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4238" y="706438"/>
            <a:ext cx="5030787" cy="3773487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81512"/>
          </a:xfrm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50A67-971F-4342-A9F4-A974D9D3E20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143842-A7CF-4B81-8BDC-908B5D37E5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318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D50A67-971F-4342-A9F4-A974D9D3E20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768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B880C5-DB88-44F5-AE9E-BD3D73B5C796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696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65BD6B-E97E-424E-AEF6-F22FC942DE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112501-9335-4138-8C01-398B67F892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2BB41-A0E1-4D49-8DE0-784B5A97D0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357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12274-8AAA-40A3-947C-01E397704A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8613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3CC9B-B74B-4E21-9D57-1029D0C767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685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DAFCD-DDB9-4A1C-A7C1-F92EEF7F47E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968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716D6-A9F9-4E2C-ACE4-38DFF644CD09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48879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92A4B-23CD-4DA2-96D7-50CA2AC9993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56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E6897-A103-4215-A291-AE87A182E4C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16963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A4DBEC-70ED-48FA-ABDF-4FDE7854B7F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592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5D292-D8C3-46CA-83FF-69E02A35460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7170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AB693-F0D5-4F1A-89C1-B936CB28CCE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443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527C93-D1BA-483A-B62D-902AFE525E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75C47-D6DF-480C-B4C9-5538B2BC1F42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0625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27A81-CD12-4DDE-A404-22F822A2656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45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D15E9-078B-4F18-9CD3-09A509DFAEA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52592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A0423-1478-45D7-BA77-3C3C1DE485A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7264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A814-14BF-4D7C-9423-25AB36AFA45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91514"/>
      </p:ext>
    </p:extLst>
  </p:cSld>
  <p:clrMapOvr>
    <a:masterClrMapping/>
  </p:clrMapOvr>
  <p:transition>
    <p:wipe dir="d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A88A-5506-4DB2-831F-1A875C0A947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458342"/>
      </p:ext>
    </p:extLst>
  </p:cSld>
  <p:clrMapOvr>
    <a:masterClrMapping/>
  </p:clrMapOvr>
  <p:transition>
    <p:wipe dir="d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52F6-937A-417F-9BBD-A9D189E77B7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3813"/>
      </p:ext>
    </p:extLst>
  </p:cSld>
  <p:clrMapOvr>
    <a:masterClrMapping/>
  </p:clrMapOvr>
  <p:transition>
    <p:wipe dir="d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1A559-CC6F-40B8-832F-3A4D55DA34F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640911"/>
      </p:ext>
    </p:extLst>
  </p:cSld>
  <p:clrMapOvr>
    <a:masterClrMapping/>
  </p:clrMapOvr>
  <p:transition>
    <p:wipe dir="d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ADF27-981D-4D5D-91F4-321496BAE59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16434"/>
      </p:ext>
    </p:extLst>
  </p:cSld>
  <p:clrMapOvr>
    <a:masterClrMapping/>
  </p:clrMapOvr>
  <p:transition>
    <p:wipe dir="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FFEF3-AB30-4395-BA4F-C1A0CF2DDD2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46090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6457-ED8F-48ED-95D7-B8FBFA78A2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99F24-B25F-43C7-B865-2E0EC975EDA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31301"/>
      </p:ext>
    </p:extLst>
  </p:cSld>
  <p:clrMapOvr>
    <a:masterClrMapping/>
  </p:clrMapOvr>
  <p:transition>
    <p:wipe dir="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A6E8-4CAC-4607-BDA4-5604135FB78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26597"/>
      </p:ext>
    </p:extLst>
  </p:cSld>
  <p:clrMapOvr>
    <a:masterClrMapping/>
  </p:clrMapOvr>
  <p:transition>
    <p:wipe dir="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701E-9337-4D60-8AA7-BF195A58B4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130494"/>
      </p:ext>
    </p:extLst>
  </p:cSld>
  <p:clrMapOvr>
    <a:masterClrMapping/>
  </p:clrMapOvr>
  <p:transition>
    <p:wipe dir="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EA93-3201-41CE-818F-A396D5CCFDA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471291"/>
      </p:ext>
    </p:extLst>
  </p:cSld>
  <p:clrMapOvr>
    <a:masterClrMapping/>
  </p:clrMapOvr>
  <p:transition>
    <p:wipe dir="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D8B9-4492-4531-AC53-FC52DE09AF8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06048"/>
      </p:ext>
    </p:extLst>
  </p:cSld>
  <p:clrMapOvr>
    <a:masterClrMapping/>
  </p:clrMapOvr>
  <p:transition>
    <p:wipe dir="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0243A-FFC6-4048-AB6B-C646EE608E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625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477E-046A-4D79-9431-D11D9FF347F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86812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75DF5-A34A-4FA2-9E3E-E8C3899B404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57688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9B1B0-A3C0-49BA-B4DA-10AC6A4D3D0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7597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87A2-701D-40B3-90C1-46DF85A841E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63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5B6-E40B-4C54-A54B-73160E8664E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60B30-4C2F-4036-B211-2B6F9D3D8D8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911792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C5E57-7097-48F8-80B1-5AD43A834B3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0770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E748E-9748-4A0E-8293-85454185995E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83802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A84A8-3AE7-4144-91D5-AFFF5C2A1DF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1279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06750-445B-445C-B353-BB16E3985ED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998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10D5C-887F-4D67-A90A-DEAA12639B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2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EA40-39C0-4878-B45B-63266A9C0D2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B367-B592-4379-970E-77B05C54840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86A-FF35-4D77-A70B-423AEE61654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BCE68-C6EA-48AE-8C90-3B6E546CB55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EA3A-9644-4392-A9E8-2D4BF2BDCFF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40B3-1D86-44DC-95D2-EC19B74C6A1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BD26C8-4499-4A41-8EBF-6A87A8B4382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FEDC-FF45-45B5-8A3D-F4C54C81095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53D67-AA7E-4B2A-B582-FE664A70CA7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6D3F-857D-4779-8EDE-5466EECEA44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E85D-E48E-40D4-97E5-F112E03C997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A6323-0D13-4637-9ADC-6A40C2B02C2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29947-83AC-4C2C-BA41-0F748147BE8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45A2C-9F8E-4544-98AA-9C06AE37884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E32E8-DD96-400A-9F16-7CCAD72CE78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3D818-ABAC-4467-9F6C-4C34B33DAFFD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24AC3-7DD3-492E-8879-0738572961D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0BD862-2DB7-4426-BA9C-EAC6BBD7663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041A9-0D1F-473F-AC5F-F43C1BD7FD57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A5DC9-19A4-4EE1-A347-B83577F68F81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5B658-4FC5-48ED-8E53-1ECC604D0DD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81D12-179B-4085-90DD-00F5982F8E85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8BBCF-5978-414E-8006-4BE7EC927919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17313-F403-4997-85DB-AEBA7C2BA5B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1050D-A526-4135-B0C6-CCEC63F8C0EF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5D8D9-64BA-4BFA-96F3-826222C139E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3693D-DF19-4F0A-BB74-E54D1626E3F4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0FC03-3FE2-408E-BF2F-5642F510224C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3D5AD1-F227-45F3-9CB0-DD90144DC0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A5B1B-FF68-4F5A-A999-3289190A6FC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D2B04-F3C5-41B6-87AA-DB33D54A90A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DCB51-EFE6-4A6B-A8EF-187B54EACBEA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9F0A8B-F583-40D9-801E-0E1F0246F20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80896-C119-4278-8376-ECBE79846F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CECA-4E06-4D6E-BDCA-3DFDED30F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DD9FD-65DE-4F62-88B8-C79B03813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E37-9EE3-4000-A08C-B7E0C6D57D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0D61-CA81-45FD-A237-2BF85248B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8BA1-E697-42DB-82D7-3B5634208B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08E6B9-7F34-4754-A6AF-D0ED9483EE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81D1-C86B-48A8-A5C3-425C6EB9B2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39E3-8BEA-4741-8043-53280DF469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6D2-ED2C-4724-AD30-3C3F202C0B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8C87B-2200-4180-BDC7-9170A99B4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DF6B9-153F-4273-92DC-96898CB22A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6067-7C91-4DB9-A625-26CD4A217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3AA1FE-7DB6-4B9D-8978-BE10312EB5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circl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5099D57-46DC-42C2-BAFC-6D4FEDE6B6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500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6492DE-7E7D-4284-8C7B-F3A5AD991D7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649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DFB8FE-BFC2-47BF-81EF-3827CE69E4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5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7B8E7B-04D9-4C00-9A58-F945A56FB0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27D273-50EA-4303-A252-23B073F67B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571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A5D308-ED84-4E41-A4A0-A4097026A42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7056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85B35A-023A-4AE1-B09D-E475AE98E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099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8158AC-7D0B-41DC-9111-1959FF2E936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897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A6C3DEB-634B-4975-89FA-745D6AEDAE6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5148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419" indent="0">
              <a:buNone/>
              <a:defRPr sz="2800"/>
            </a:lvl2pPr>
            <a:lvl3pPr marL="912853" indent="0">
              <a:buNone/>
              <a:defRPr sz="2400"/>
            </a:lvl3pPr>
            <a:lvl4pPr marL="1369290" indent="0">
              <a:buNone/>
              <a:defRPr sz="2000"/>
            </a:lvl4pPr>
            <a:lvl5pPr marL="1825716" indent="0">
              <a:buNone/>
              <a:defRPr sz="2000"/>
            </a:lvl5pPr>
            <a:lvl6pPr marL="2282139" indent="0">
              <a:buNone/>
              <a:defRPr sz="2000"/>
            </a:lvl6pPr>
            <a:lvl7pPr marL="2738575" indent="0">
              <a:buNone/>
              <a:defRPr sz="2000"/>
            </a:lvl7pPr>
            <a:lvl8pPr marL="3195000" indent="0">
              <a:buNone/>
              <a:defRPr sz="2000"/>
            </a:lvl8pPr>
            <a:lvl9pPr marL="3651429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9FCC4E-7A50-4626-B0A1-DB82BBF999F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323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5D949D6-D205-4ED2-9FD1-A9183CA30F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005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33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33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22F09C-27FD-4493-8CB5-45464190EDB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1773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99" y="1151930"/>
            <a:ext cx="7358063" cy="2321719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99" y="3536156"/>
            <a:ext cx="7358063" cy="7947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500"/>
            </a:lvl1pPr>
            <a:lvl2pPr marL="0" indent="0" algn="ctr">
              <a:spcBef>
                <a:spcPts val="0"/>
              </a:spcBef>
              <a:buSzTx/>
              <a:buNone/>
              <a:defRPr sz="2500"/>
            </a:lvl2pPr>
            <a:lvl3pPr marL="0" indent="0" algn="ctr">
              <a:spcBef>
                <a:spcPts val="0"/>
              </a:spcBef>
              <a:buSzTx/>
              <a:buNone/>
              <a:defRPr sz="2500"/>
            </a:lvl3pPr>
            <a:lvl4pPr marL="0" indent="0" algn="ctr">
              <a:spcBef>
                <a:spcPts val="0"/>
              </a:spcBef>
              <a:buSzTx/>
              <a:buNone/>
              <a:defRPr sz="2500"/>
            </a:lvl4pPr>
            <a:lvl5pPr marL="0" indent="0" algn="ctr">
              <a:spcBef>
                <a:spcPts val="0"/>
              </a:spcBef>
              <a:buSzTx/>
              <a:buNone/>
              <a:defRPr sz="2500"/>
            </a:lvl5pPr>
          </a:lstStyle>
          <a:p>
            <a:pPr lvl="0">
              <a:defRPr sz="1800"/>
            </a:pPr>
            <a:r>
              <a:rPr sz="2500" dirty="0"/>
              <a:t>Body Level One</a:t>
            </a:r>
          </a:p>
          <a:p>
            <a:pPr lvl="1">
              <a:defRPr sz="1800"/>
            </a:pPr>
            <a:r>
              <a:rPr sz="2500" dirty="0"/>
              <a:t>Body Level Two</a:t>
            </a:r>
          </a:p>
          <a:p>
            <a:pPr lvl="2">
              <a:defRPr sz="1800"/>
            </a:pPr>
            <a:r>
              <a:rPr sz="2500" dirty="0"/>
              <a:t>Body Level Three</a:t>
            </a:r>
          </a:p>
          <a:p>
            <a:pPr lvl="3">
              <a:defRPr sz="1800"/>
            </a:pPr>
            <a:r>
              <a:rPr sz="2500" dirty="0"/>
              <a:t>Body Level Four</a:t>
            </a:r>
          </a:p>
          <a:p>
            <a:pPr lvl="4">
              <a:defRPr sz="1800"/>
            </a:pPr>
            <a:r>
              <a:rPr sz="25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20905717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6014454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E8DB38-A9F3-47E9-BE27-4F3A6503F3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 numCol="2" spcCol="367321" anchor="t"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976186385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892999" y="892999"/>
            <a:ext cx="7358063" cy="5072063"/>
          </a:xfrm>
          <a:prstGeom prst="rect">
            <a:avLst/>
          </a:prstGeom>
        </p:spPr>
        <p:txBody>
          <a:bodyPr/>
          <a:lstStyle>
            <a:lvl1pPr>
              <a:spcBef>
                <a:spcPts val="3375"/>
              </a:spcBef>
            </a:lvl1pPr>
            <a:lvl2pPr>
              <a:spcBef>
                <a:spcPts val="3375"/>
              </a:spcBef>
            </a:lvl2pPr>
            <a:lvl3pPr>
              <a:spcBef>
                <a:spcPts val="3375"/>
              </a:spcBef>
            </a:lvl3pPr>
            <a:lvl4pPr>
              <a:spcBef>
                <a:spcPts val="3375"/>
              </a:spcBef>
            </a:lvl4pPr>
            <a:lvl5pPr>
              <a:spcBef>
                <a:spcPts val="3375"/>
              </a:spcBef>
            </a:lvl5pPr>
          </a:lstStyle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10787645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477185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86504393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892999" y="2089547"/>
            <a:ext cx="7358063" cy="267890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210661633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397839650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923373610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607348786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31106362"/>
      </p:ext>
    </p:extLst>
  </p:cSld>
  <p:clrMapOvr>
    <a:masterClrMapping/>
  </p:clrMapOvr>
  <p:transition spd="med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85083056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6C9E77-23A2-43FD-B036-85CF9AFBBB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278665869"/>
      </p:ext>
    </p:extLst>
  </p:cSld>
  <p:clrMapOvr>
    <a:masterClrMapping/>
  </p:clrMapOvr>
  <p:transition spd="med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5464999" y="1946702"/>
            <a:ext cx="2786063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52879015"/>
      </p:ext>
    </p:extLst>
  </p:cSld>
  <p:clrMapOvr>
    <a:masterClrMapping/>
  </p:clrMapOvr>
  <p:transition spd="med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419" indent="0" algn="ctr">
              <a:buNone/>
              <a:defRPr/>
            </a:lvl2pPr>
            <a:lvl3pPr marL="912853" indent="0" algn="ctr">
              <a:buNone/>
              <a:defRPr/>
            </a:lvl3pPr>
            <a:lvl4pPr marL="1369290" indent="0" algn="ctr">
              <a:buNone/>
              <a:defRPr/>
            </a:lvl4pPr>
            <a:lvl5pPr marL="1825716" indent="0" algn="ctr">
              <a:buNone/>
              <a:defRPr/>
            </a:lvl5pPr>
            <a:lvl6pPr marL="2282139" indent="0" algn="ctr">
              <a:buNone/>
              <a:defRPr/>
            </a:lvl6pPr>
            <a:lvl7pPr marL="2738575" indent="0" algn="ctr">
              <a:buNone/>
              <a:defRPr/>
            </a:lvl7pPr>
            <a:lvl8pPr marL="3195000" indent="0" algn="ctr">
              <a:buNone/>
              <a:defRPr/>
            </a:lvl8pPr>
            <a:lvl9pPr marL="365142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12962-7359-4AB7-B80E-35289D068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764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B2585-C052-40B0-91D0-82D69400D3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4973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3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46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419" indent="0">
              <a:buNone/>
              <a:defRPr sz="1800"/>
            </a:lvl2pPr>
            <a:lvl3pPr marL="912853" indent="0">
              <a:buNone/>
              <a:defRPr sz="1600"/>
            </a:lvl3pPr>
            <a:lvl4pPr marL="1369290" indent="0">
              <a:buNone/>
              <a:defRPr sz="1400"/>
            </a:lvl4pPr>
            <a:lvl5pPr marL="1825716" indent="0">
              <a:buNone/>
              <a:defRPr sz="1400"/>
            </a:lvl5pPr>
            <a:lvl6pPr marL="2282139" indent="0">
              <a:buNone/>
              <a:defRPr sz="1400"/>
            </a:lvl6pPr>
            <a:lvl7pPr marL="2738575" indent="0">
              <a:buNone/>
              <a:defRPr sz="1400"/>
            </a:lvl7pPr>
            <a:lvl8pPr marL="3195000" indent="0">
              <a:buNone/>
              <a:defRPr sz="1400"/>
            </a:lvl8pPr>
            <a:lvl9pPr marL="3651429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6BD67-9170-4821-9BD1-FAC4666B09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401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3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D69F2-0382-4CD1-85B0-C617090847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878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419" indent="0">
              <a:buNone/>
              <a:defRPr sz="2000" b="1"/>
            </a:lvl2pPr>
            <a:lvl3pPr marL="912853" indent="0">
              <a:buNone/>
              <a:defRPr sz="1800" b="1"/>
            </a:lvl3pPr>
            <a:lvl4pPr marL="1369290" indent="0">
              <a:buNone/>
              <a:defRPr sz="1600" b="1"/>
            </a:lvl4pPr>
            <a:lvl5pPr marL="1825716" indent="0">
              <a:buNone/>
              <a:defRPr sz="1600" b="1"/>
            </a:lvl5pPr>
            <a:lvl6pPr marL="2282139" indent="0">
              <a:buNone/>
              <a:defRPr sz="1600" b="1"/>
            </a:lvl6pPr>
            <a:lvl7pPr marL="2738575" indent="0">
              <a:buNone/>
              <a:defRPr sz="1600" b="1"/>
            </a:lvl7pPr>
            <a:lvl8pPr marL="3195000" indent="0">
              <a:buNone/>
              <a:defRPr sz="1600" b="1"/>
            </a:lvl8pPr>
            <a:lvl9pPr marL="365142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DC94D-F647-45BB-B5F3-40D378D2D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245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C7A072-9C94-4330-B978-61EEF77B6F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246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D333F-0244-4AB2-AEE5-88B0F999C5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562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8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419" indent="0">
              <a:buNone/>
              <a:defRPr sz="1200"/>
            </a:lvl2pPr>
            <a:lvl3pPr marL="912853" indent="0">
              <a:buNone/>
              <a:defRPr sz="1000"/>
            </a:lvl3pPr>
            <a:lvl4pPr marL="1369290" indent="0">
              <a:buNone/>
              <a:defRPr sz="900"/>
            </a:lvl4pPr>
            <a:lvl5pPr marL="1825716" indent="0">
              <a:buNone/>
              <a:defRPr sz="900"/>
            </a:lvl5pPr>
            <a:lvl6pPr marL="2282139" indent="0">
              <a:buNone/>
              <a:defRPr sz="900"/>
            </a:lvl6pPr>
            <a:lvl7pPr marL="2738575" indent="0">
              <a:buNone/>
              <a:defRPr sz="900"/>
            </a:lvl7pPr>
            <a:lvl8pPr marL="3195000" indent="0">
              <a:buNone/>
              <a:defRPr sz="900"/>
            </a:lvl8pPr>
            <a:lvl9pPr marL="365142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6BB1C-3032-4AEC-847F-266C7D64C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72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fld id="{3130B395-2FC3-4BD8-8701-A55EEAB294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9pPr>
    </p:titleStyle>
    <p:bodyStyle>
      <a:lvl1pPr marL="442913" indent="-442913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285750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316038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</a:defRPr>
      </a:lvl3pPr>
      <a:lvl4pPr marL="1724025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</a:defRPr>
      </a:lvl4pPr>
      <a:lvl5pPr marL="21320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5pPr>
      <a:lvl6pPr marL="25892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6pPr>
      <a:lvl7pPr marL="30464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7pPr>
      <a:lvl8pPr marL="35036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8pPr>
      <a:lvl9pPr marL="39608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6982A-6A6D-4AEC-A0CD-89E5B2458B8D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970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6EC8B1-B44E-4EE5-B840-CFB2469E544C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7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  <a:cs typeface="+mn-cs"/>
            </a:endParaRP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2140C4D2-AA12-48FA-91CD-ADD544FF656F}" type="slidenum">
              <a:rPr lang="en-AU">
                <a:solidFill>
                  <a:srgbClr val="FFFFFF"/>
                </a:solidFill>
                <a:cs typeface="+mn-cs"/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3063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3F8F4-EBCE-4374-98C1-8D3508221BA5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 i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C7DD46-EFED-41AE-999D-61B0219A11D4}" type="slidenum">
              <a:rPr lang="en-A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2FD508-A435-46D1-8698-7F8529C56A09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FBF2D-7599-40D0-8128-0EA016C7F19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FAE0503-A79F-C240-808D-76558E6FFA2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C2EF135-3210-4041-A512-88B61D910F3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circl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633F30-3A3B-4249-AE51-A38DE69E85E2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82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128416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92999" y="178594"/>
            <a:ext cx="7358063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92999" y="1946702"/>
            <a:ext cx="7358063" cy="4018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91366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</p:sldLayoutIdLst>
  <p:transition spd="med"/>
  <p:txStyles>
    <p:titleStyle>
      <a:lvl1pPr algn="ctr" defTabSz="410121">
        <a:defRPr sz="5900">
          <a:latin typeface="+mn-lt"/>
          <a:ea typeface="+mn-ea"/>
          <a:cs typeface="+mn-cs"/>
          <a:sym typeface="Gill Sans"/>
        </a:defRPr>
      </a:lvl1pPr>
      <a:lvl2pPr indent="160483" algn="ctr" defTabSz="410121">
        <a:defRPr sz="5900">
          <a:latin typeface="+mn-lt"/>
          <a:ea typeface="+mn-ea"/>
          <a:cs typeface="+mn-cs"/>
          <a:sym typeface="Gill Sans"/>
        </a:defRPr>
      </a:lvl2pPr>
      <a:lvl3pPr indent="320960" algn="ctr" defTabSz="410121">
        <a:defRPr sz="5900">
          <a:latin typeface="+mn-lt"/>
          <a:ea typeface="+mn-ea"/>
          <a:cs typeface="+mn-cs"/>
          <a:sym typeface="Gill Sans"/>
        </a:defRPr>
      </a:lvl3pPr>
      <a:lvl4pPr indent="481446" algn="ctr" defTabSz="410121">
        <a:defRPr sz="5900">
          <a:latin typeface="+mn-lt"/>
          <a:ea typeface="+mn-ea"/>
          <a:cs typeface="+mn-cs"/>
          <a:sym typeface="Gill Sans"/>
        </a:defRPr>
      </a:lvl4pPr>
      <a:lvl5pPr indent="641925" algn="ctr" defTabSz="410121">
        <a:defRPr sz="5900">
          <a:latin typeface="+mn-lt"/>
          <a:ea typeface="+mn-ea"/>
          <a:cs typeface="+mn-cs"/>
          <a:sym typeface="Gill Sans"/>
        </a:defRPr>
      </a:lvl5pPr>
      <a:lvl6pPr indent="802413" algn="ctr" defTabSz="410121">
        <a:defRPr sz="5900">
          <a:latin typeface="+mn-lt"/>
          <a:ea typeface="+mn-ea"/>
          <a:cs typeface="+mn-cs"/>
          <a:sym typeface="Gill Sans"/>
        </a:defRPr>
      </a:lvl6pPr>
      <a:lvl7pPr indent="962890" algn="ctr" defTabSz="410121">
        <a:defRPr sz="5900">
          <a:latin typeface="+mn-lt"/>
          <a:ea typeface="+mn-ea"/>
          <a:cs typeface="+mn-cs"/>
          <a:sym typeface="Gill Sans"/>
        </a:defRPr>
      </a:lvl7pPr>
      <a:lvl8pPr indent="1123374" algn="ctr" defTabSz="410121">
        <a:defRPr sz="5900">
          <a:latin typeface="+mn-lt"/>
          <a:ea typeface="+mn-ea"/>
          <a:cs typeface="+mn-cs"/>
          <a:sym typeface="Gill Sans"/>
        </a:defRPr>
      </a:lvl8pPr>
      <a:lvl9pPr indent="1283855" algn="ctr" defTabSz="410121">
        <a:defRPr sz="5900">
          <a:latin typeface="+mn-lt"/>
          <a:ea typeface="+mn-ea"/>
          <a:cs typeface="+mn-cs"/>
          <a:sym typeface="Gill Sans"/>
        </a:defRPr>
      </a:lvl9pPr>
    </p:titleStyle>
    <p:bodyStyle>
      <a:lvl1pPr marL="624096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1pPr>
      <a:lvl2pPr marL="936144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2pPr>
      <a:lvl3pPr marL="1248192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3pPr>
      <a:lvl4pPr marL="1560240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4pPr>
      <a:lvl5pPr marL="1872289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5pPr>
      <a:lvl6pPr marL="212192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6pPr>
      <a:lvl7pPr marL="237157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7pPr>
      <a:lvl8pPr marL="262120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8pPr>
      <a:lvl9pPr marL="287084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9pPr>
    </p:bodyStyle>
    <p:otherStyle>
      <a:lvl1pPr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48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096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1446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192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241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289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3374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385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33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Prophecies of the Last Days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83" tIns="45642" rIns="91283" bIns="45642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2ECE0B1-7F3A-4F2C-89FC-E454846AA2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4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6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5pPr>
      <a:lvl6pPr marL="456419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6pPr>
      <a:lvl7pPr marL="912853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7pPr>
      <a:lvl8pPr marL="136929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8pPr>
      <a:lvl9pPr marL="1825716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  <a:cs typeface="Arial" charset="0"/>
        </a:defRPr>
      </a:lvl9pPr>
    </p:titleStyle>
    <p:bodyStyle>
      <a:lvl1pPr marL="442169" indent="-44216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6510" indent="-285276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  <a:cs typeface="+mn-cs"/>
        </a:defRPr>
      </a:lvl2pPr>
      <a:lvl3pPr marL="1313812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  <a:cs typeface="+mn-cs"/>
        </a:defRPr>
      </a:lvl3pPr>
      <a:lvl4pPr marL="1721120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128416" indent="-228209" algn="l" rtl="0" eaLnBrk="0" fontAlgn="base" hangingPunct="0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84837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6pPr>
      <a:lvl7pPr marL="3041268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7pPr>
      <a:lvl8pPr marL="349769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8pPr>
      <a:lvl9pPr marL="3954130" indent="-228209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1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53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29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716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13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575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000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429" algn="l" defTabSz="9128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jpe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hyperlink" Target="http://www.affa.gov.au/content/output.cfm?ObjectID=3E48F86-AA1A-11A1-B6300060B0AA00002&amp;contType=outputs" TargetMode="External"/><Relationship Id="rId10" Type="http://schemas.openxmlformats.org/officeDocument/2006/relationships/image" Target="http://images.google.com.au/images?q=tbn:KHIWUEdjP_oJ:www.eborg3.com/Graphics/Bible/66-Revelation/Rev09/Smoke1.jpg" TargetMode="External"/><Relationship Id="rId4" Type="http://schemas.openxmlformats.org/officeDocument/2006/relationships/image" Target="../media/image18.jpe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19.png"/><Relationship Id="rId10" Type="http://schemas.openxmlformats.org/officeDocument/2006/relationships/image" Target="../media/image6.jpeg"/><Relationship Id="rId4" Type="http://schemas.openxmlformats.org/officeDocument/2006/relationships/image" Target="../media/image18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7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5.png"/><Relationship Id="rId7" Type="http://schemas.openxmlformats.org/officeDocument/2006/relationships/image" Target="../media/image39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8.jpeg"/><Relationship Id="rId5" Type="http://schemas.openxmlformats.org/officeDocument/2006/relationships/image" Target="../media/image37.tiff"/><Relationship Id="rId4" Type="http://schemas.openxmlformats.org/officeDocument/2006/relationships/image" Target="../media/image36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19.png"/><Relationship Id="rId10" Type="http://schemas.openxmlformats.org/officeDocument/2006/relationships/image" Target="../media/image6.jpeg"/><Relationship Id="rId4" Type="http://schemas.openxmlformats.org/officeDocument/2006/relationships/image" Target="../media/image18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596" y="4736887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4034017" y="2349061"/>
            <a:ext cx="5078465" cy="38656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495457" y="6305511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”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5" name="Picture 42" descr="scorpion%20Big"/>
          <p:cNvPicPr>
            <a:picLocks noChangeAspect="1" noChangeArrowheads="1"/>
          </p:cNvPicPr>
          <p:nvPr/>
        </p:nvPicPr>
        <p:blipFill>
          <a:blip r:embed="rId5" cstate="print"/>
          <a:srcRect t="-6177" r="-4101"/>
          <a:stretch>
            <a:fillRect/>
          </a:stretch>
        </p:blipFill>
        <p:spPr bwMode="auto">
          <a:xfrm>
            <a:off x="-204226" y="803992"/>
            <a:ext cx="2925641" cy="282207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13" name="Picture 12" descr="scroll.png"/>
          <p:cNvPicPr>
            <a:picLocks noChangeAspect="1"/>
          </p:cNvPicPr>
          <p:nvPr/>
        </p:nvPicPr>
        <p:blipFill>
          <a:blip r:embed="rId6" cstate="print"/>
          <a:srcRect l="23667" t="14490" r="12559" b="17754"/>
          <a:stretch>
            <a:fillRect/>
          </a:stretch>
        </p:blipFill>
        <p:spPr>
          <a:xfrm>
            <a:off x="1932800" y="1270749"/>
            <a:ext cx="2261669" cy="1590464"/>
          </a:xfrm>
          <a:prstGeom prst="rect">
            <a:avLst/>
          </a:prstGeom>
        </p:spPr>
      </p:pic>
      <p:pic>
        <p:nvPicPr>
          <p:cNvPr id="16" name="Picture 15" descr="Turkish Canno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750424"/>
            <a:ext cx="4867736" cy="34769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7" name="Picture 3" descr="C:\My Documents\The Truth\Shippensburg\Overheads For Ship\Class #3 - The Beast of the Earth\Final Overheads Class #3\Progression of Beasts.tif"/>
          <p:cNvPicPr>
            <a:picLocks noChangeAspect="1" noChangeArrowheads="1"/>
          </p:cNvPicPr>
          <p:nvPr/>
        </p:nvPicPr>
        <p:blipFill>
          <a:blip r:embed="rId8" cstate="print"/>
          <a:srcRect l="33243" t="38851" r="38958" b="28526"/>
          <a:stretch>
            <a:fillRect/>
          </a:stretch>
        </p:blipFill>
        <p:spPr bwMode="auto">
          <a:xfrm>
            <a:off x="3723942" y="561641"/>
            <a:ext cx="2851061" cy="25146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72135668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208629" y="57520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257553" y="1226989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619348" y="2166387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1 2 3 4 5 6</a:t>
                  </a:r>
                  <a:r>
                    <a:rPr lang="en-AU" sz="44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3600" dirty="0">
                    <a:solidFill>
                      <a:srgbClr val="F2F3CD"/>
                    </a:solidFill>
                    <a:latin typeface="Arial" charset="0"/>
                  </a:rPr>
                  <a:t>7 </a:t>
                </a:r>
                <a:r>
                  <a:rPr lang="en-AU" sz="4400" dirty="0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2200" dirty="0">
                    <a:solidFill>
                      <a:srgbClr val="FFFFFF"/>
                    </a:solidFill>
                    <a:latin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43600" y="2876550"/>
            <a:ext cx="2838450" cy="68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Rectangle 59"/>
          <p:cNvSpPr/>
          <p:nvPr/>
        </p:nvSpPr>
        <p:spPr>
          <a:xfrm>
            <a:off x="876300" y="5619750"/>
            <a:ext cx="2609850" cy="11909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1B54D99-9531-492D-B692-DDFE4314AD6A}"/>
              </a:ext>
            </a:extLst>
          </p:cNvPr>
          <p:cNvSpPr/>
          <p:nvPr/>
        </p:nvSpPr>
        <p:spPr>
          <a:xfrm>
            <a:off x="6175036" y="80184"/>
            <a:ext cx="2448000" cy="68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-56475"/>
            <a:ext cx="2618912" cy="675458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6" y="72648"/>
            <a:ext cx="2531249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885880" y="-192065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6" name="Picture 13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76300" y="5459491"/>
            <a:ext cx="2609850" cy="12256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9FBCAD4-A4F7-4D12-BC62-51A012686A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3" y="254251"/>
            <a:ext cx="3946829" cy="562827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784855" y="76021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sp>
        <p:nvSpPr>
          <p:cNvPr id="44" name="Rectangle 43"/>
          <p:cNvSpPr/>
          <p:nvPr/>
        </p:nvSpPr>
        <p:spPr>
          <a:xfrm>
            <a:off x="1793202" y="463070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3F8FEE-AA96-4E1D-A304-F68A7BAD93AE}"/>
              </a:ext>
            </a:extLst>
          </p:cNvPr>
          <p:cNvSpPr/>
          <p:nvPr/>
        </p:nvSpPr>
        <p:spPr>
          <a:xfrm>
            <a:off x="6131965" y="22728"/>
            <a:ext cx="2609850" cy="7156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64517DF3-1B43-4694-A4E9-293917CA7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9" t="33602" r="13550"/>
          <a:stretch/>
        </p:blipFill>
        <p:spPr bwMode="auto">
          <a:xfrm>
            <a:off x="4026452" y="2475421"/>
            <a:ext cx="2152214" cy="414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 rot="20839180">
            <a:off x="3144347" y="221654"/>
            <a:ext cx="3793247" cy="298826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153267" y="1684106"/>
            <a:ext cx="1560996" cy="1240186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73" name="Text Box 20">
            <a:extLst>
              <a:ext uri="{FF2B5EF4-FFF2-40B4-BE49-F238E27FC236}">
                <a16:creationId xmlns:a16="http://schemas.microsoft.com/office/drawing/2014/main" id="{D818FF9A-1E43-4E72-9ACD-41643F9C5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071" y="4397662"/>
            <a:ext cx="30944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0" cap="none" spc="0" normalizeH="0" baseline="3000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“And Allah hath given you … coats of mail which protect you in your wars”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Koran, Chap An-</a:t>
            </a:r>
            <a:r>
              <a:rPr kumimoji="0" lang="en-AU" sz="2800" b="0" i="0" u="none" strike="noStrike" kern="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nahl</a:t>
            </a: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 (16), Verse 81</a:t>
            </a:r>
          </a:p>
        </p:txBody>
      </p:sp>
    </p:spTree>
    <p:extLst>
      <p:ext uri="{BB962C8B-B14F-4D97-AF65-F5344CB8AC3E}">
        <p14:creationId xmlns:p14="http://schemas.microsoft.com/office/powerpoint/2010/main" val="722182221"/>
      </p:ext>
    </p:extLst>
  </p:cSld>
  <p:clrMapOvr>
    <a:masterClrMapping/>
  </p:clrMapOvr>
  <p:transition spd="slow"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WarriorLocusts.tif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" name="Shape 286"/>
          <p:cNvSpPr/>
          <p:nvPr/>
        </p:nvSpPr>
        <p:spPr>
          <a:xfrm>
            <a:off x="3662519" y="2195703"/>
            <a:ext cx="4973837" cy="6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70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Teeth of Lions</a:t>
            </a:r>
          </a:p>
        </p:txBody>
      </p:sp>
      <p:sp>
        <p:nvSpPr>
          <p:cNvPr id="287" name="Shape 287"/>
          <p:cNvSpPr/>
          <p:nvPr/>
        </p:nvSpPr>
        <p:spPr>
          <a:xfrm>
            <a:off x="369658" y="6336919"/>
            <a:ext cx="3027164" cy="256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37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Ali the Lion of Allah</a:t>
            </a:r>
          </a:p>
        </p:txBody>
      </p:sp>
      <p:sp>
        <p:nvSpPr>
          <p:cNvPr id="288" name="Shape 288"/>
          <p:cNvSpPr/>
          <p:nvPr/>
        </p:nvSpPr>
        <p:spPr>
          <a:xfrm>
            <a:off x="3643313" y="3058894"/>
            <a:ext cx="5188148" cy="5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Mohammed: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Who will be my Vizier and Lieutenant?</a:t>
            </a:r>
          </a:p>
        </p:txBody>
      </p:sp>
      <p:sp>
        <p:nvSpPr>
          <p:cNvPr id="289" name="Shape 289"/>
          <p:cNvSpPr/>
          <p:nvPr/>
        </p:nvSpPr>
        <p:spPr>
          <a:xfrm>
            <a:off x="3643313" y="4067612"/>
            <a:ext cx="5188148" cy="2172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Ali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ibn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Abi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Talib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O prophet, I will be thy Vizier. I am the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man. Whoever rises against thee, I will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dash out his teeth, tear out his eyes,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break his legs, rip up his belly. O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prophet, I will be thy Vizier.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000" y="0"/>
            <a:ext cx="9072000" cy="676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9963" y="2011374"/>
            <a:ext cx="3527227" cy="4233653"/>
            <a:chOff x="209963" y="2011374"/>
            <a:chExt cx="3527227" cy="4233653"/>
          </a:xfrm>
        </p:grpSpPr>
        <p:pic>
          <p:nvPicPr>
            <p:cNvPr id="290" name="Ali The Lion of Allah.jpg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9963" y="2011374"/>
              <a:ext cx="3527227" cy="4233653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925349" y="2346342"/>
              <a:ext cx="1908000" cy="828000"/>
            </a:xfrm>
            <a:custGeom>
              <a:avLst/>
              <a:gdLst>
                <a:gd name="connsiteX0" fmla="*/ 1628076 w 1671208"/>
                <a:gd name="connsiteY0" fmla="*/ 621150 h 624026"/>
                <a:gd name="connsiteX1" fmla="*/ 1559065 w 1671208"/>
                <a:gd name="connsiteY1" fmla="*/ 595271 h 624026"/>
                <a:gd name="connsiteX2" fmla="*/ 1541812 w 1671208"/>
                <a:gd name="connsiteY2" fmla="*/ 543512 h 624026"/>
                <a:gd name="connsiteX3" fmla="*/ 1533186 w 1671208"/>
                <a:gd name="connsiteY3" fmla="*/ 509007 h 624026"/>
                <a:gd name="connsiteX4" fmla="*/ 1507306 w 1671208"/>
                <a:gd name="connsiteY4" fmla="*/ 491754 h 624026"/>
                <a:gd name="connsiteX5" fmla="*/ 1481427 w 1671208"/>
                <a:gd name="connsiteY5" fmla="*/ 465875 h 624026"/>
                <a:gd name="connsiteX6" fmla="*/ 1403789 w 1671208"/>
                <a:gd name="connsiteY6" fmla="*/ 448622 h 624026"/>
                <a:gd name="connsiteX7" fmla="*/ 1352031 w 1671208"/>
                <a:gd name="connsiteY7" fmla="*/ 431369 h 624026"/>
                <a:gd name="connsiteX8" fmla="*/ 1326152 w 1671208"/>
                <a:gd name="connsiteY8" fmla="*/ 422743 h 624026"/>
                <a:gd name="connsiteX9" fmla="*/ 1248514 w 1671208"/>
                <a:gd name="connsiteY9" fmla="*/ 379611 h 624026"/>
                <a:gd name="connsiteX10" fmla="*/ 1222635 w 1671208"/>
                <a:gd name="connsiteY10" fmla="*/ 370984 h 624026"/>
                <a:gd name="connsiteX11" fmla="*/ 1196755 w 1671208"/>
                <a:gd name="connsiteY11" fmla="*/ 362358 h 624026"/>
                <a:gd name="connsiteX12" fmla="*/ 1144997 w 1671208"/>
                <a:gd name="connsiteY12" fmla="*/ 327852 h 624026"/>
                <a:gd name="connsiteX13" fmla="*/ 937963 w 1671208"/>
                <a:gd name="connsiteY13" fmla="*/ 310599 h 624026"/>
                <a:gd name="connsiteX14" fmla="*/ 912084 w 1671208"/>
                <a:gd name="connsiteY14" fmla="*/ 301973 h 624026"/>
                <a:gd name="connsiteX15" fmla="*/ 661918 w 1671208"/>
                <a:gd name="connsiteY15" fmla="*/ 319226 h 624026"/>
                <a:gd name="connsiteX16" fmla="*/ 610159 w 1671208"/>
                <a:gd name="connsiteY16" fmla="*/ 353731 h 624026"/>
                <a:gd name="connsiteX17" fmla="*/ 532521 w 1671208"/>
                <a:gd name="connsiteY17" fmla="*/ 396863 h 624026"/>
                <a:gd name="connsiteX18" fmla="*/ 472136 w 1671208"/>
                <a:gd name="connsiteY18" fmla="*/ 405490 h 624026"/>
                <a:gd name="connsiteX19" fmla="*/ 420378 w 1671208"/>
                <a:gd name="connsiteY19" fmla="*/ 431369 h 624026"/>
                <a:gd name="connsiteX20" fmla="*/ 334114 w 1671208"/>
                <a:gd name="connsiteY20" fmla="*/ 448622 h 624026"/>
                <a:gd name="connsiteX21" fmla="*/ 282355 w 1671208"/>
                <a:gd name="connsiteY21" fmla="*/ 465875 h 624026"/>
                <a:gd name="connsiteX22" fmla="*/ 230597 w 1671208"/>
                <a:gd name="connsiteY22" fmla="*/ 500380 h 624026"/>
                <a:gd name="connsiteX23" fmla="*/ 204718 w 1671208"/>
                <a:gd name="connsiteY23" fmla="*/ 517633 h 624026"/>
                <a:gd name="connsiteX24" fmla="*/ 118453 w 1671208"/>
                <a:gd name="connsiteY24" fmla="*/ 534886 h 624026"/>
                <a:gd name="connsiteX25" fmla="*/ 92574 w 1671208"/>
                <a:gd name="connsiteY25" fmla="*/ 552139 h 624026"/>
                <a:gd name="connsiteX26" fmla="*/ 75321 w 1671208"/>
                <a:gd name="connsiteY26" fmla="*/ 578018 h 624026"/>
                <a:gd name="connsiteX27" fmla="*/ 23563 w 1671208"/>
                <a:gd name="connsiteY27" fmla="*/ 595271 h 624026"/>
                <a:gd name="connsiteX28" fmla="*/ 6310 w 1671208"/>
                <a:gd name="connsiteY28" fmla="*/ 569392 h 624026"/>
                <a:gd name="connsiteX29" fmla="*/ 23563 w 1671208"/>
                <a:gd name="connsiteY29" fmla="*/ 543512 h 624026"/>
                <a:gd name="connsiteX30" fmla="*/ 49442 w 1671208"/>
                <a:gd name="connsiteY30" fmla="*/ 491754 h 624026"/>
                <a:gd name="connsiteX31" fmla="*/ 58069 w 1671208"/>
                <a:gd name="connsiteY31" fmla="*/ 457248 h 624026"/>
                <a:gd name="connsiteX32" fmla="*/ 101201 w 1671208"/>
                <a:gd name="connsiteY32" fmla="*/ 405490 h 624026"/>
                <a:gd name="connsiteX33" fmla="*/ 127080 w 1671208"/>
                <a:gd name="connsiteY33" fmla="*/ 396863 h 624026"/>
                <a:gd name="connsiteX34" fmla="*/ 178838 w 1671208"/>
                <a:gd name="connsiteY34" fmla="*/ 345105 h 624026"/>
                <a:gd name="connsiteX35" fmla="*/ 187465 w 1671208"/>
                <a:gd name="connsiteY35" fmla="*/ 319226 h 624026"/>
                <a:gd name="connsiteX36" fmla="*/ 239223 w 1671208"/>
                <a:gd name="connsiteY36" fmla="*/ 276094 h 624026"/>
                <a:gd name="connsiteX37" fmla="*/ 308235 w 1671208"/>
                <a:gd name="connsiteY37" fmla="*/ 215709 h 624026"/>
                <a:gd name="connsiteX38" fmla="*/ 359993 w 1671208"/>
                <a:gd name="connsiteY38" fmla="*/ 172577 h 624026"/>
                <a:gd name="connsiteX39" fmla="*/ 411752 w 1671208"/>
                <a:gd name="connsiteY39" fmla="*/ 155324 h 624026"/>
                <a:gd name="connsiteX40" fmla="*/ 463510 w 1671208"/>
                <a:gd name="connsiteY40" fmla="*/ 120818 h 624026"/>
                <a:gd name="connsiteX41" fmla="*/ 480763 w 1671208"/>
                <a:gd name="connsiteY41" fmla="*/ 94939 h 624026"/>
                <a:gd name="connsiteX42" fmla="*/ 532521 w 1671208"/>
                <a:gd name="connsiteY42" fmla="*/ 69060 h 624026"/>
                <a:gd name="connsiteX43" fmla="*/ 558401 w 1671208"/>
                <a:gd name="connsiteY43" fmla="*/ 51807 h 624026"/>
                <a:gd name="connsiteX44" fmla="*/ 670544 w 1671208"/>
                <a:gd name="connsiteY44" fmla="*/ 34554 h 624026"/>
                <a:gd name="connsiteX45" fmla="*/ 886204 w 1671208"/>
                <a:gd name="connsiteY45" fmla="*/ 25928 h 624026"/>
                <a:gd name="connsiteX46" fmla="*/ 1024227 w 1671208"/>
                <a:gd name="connsiteY46" fmla="*/ 25928 h 624026"/>
                <a:gd name="connsiteX47" fmla="*/ 1119118 w 1671208"/>
                <a:gd name="connsiteY47" fmla="*/ 34554 h 624026"/>
                <a:gd name="connsiteX48" fmla="*/ 1144997 w 1671208"/>
                <a:gd name="connsiteY48" fmla="*/ 51807 h 624026"/>
                <a:gd name="connsiteX49" fmla="*/ 1196755 w 1671208"/>
                <a:gd name="connsiteY49" fmla="*/ 69060 h 624026"/>
                <a:gd name="connsiteX50" fmla="*/ 1248514 w 1671208"/>
                <a:gd name="connsiteY50" fmla="*/ 94939 h 624026"/>
                <a:gd name="connsiteX51" fmla="*/ 1300272 w 1671208"/>
                <a:gd name="connsiteY51" fmla="*/ 120818 h 624026"/>
                <a:gd name="connsiteX52" fmla="*/ 1377910 w 1671208"/>
                <a:gd name="connsiteY52" fmla="*/ 129445 h 624026"/>
                <a:gd name="connsiteX53" fmla="*/ 1455548 w 1671208"/>
                <a:gd name="connsiteY53" fmla="*/ 198456 h 624026"/>
                <a:gd name="connsiteX54" fmla="*/ 1481427 w 1671208"/>
                <a:gd name="connsiteY54" fmla="*/ 224335 h 624026"/>
                <a:gd name="connsiteX55" fmla="*/ 1515933 w 1671208"/>
                <a:gd name="connsiteY55" fmla="*/ 276094 h 624026"/>
                <a:gd name="connsiteX56" fmla="*/ 1533186 w 1671208"/>
                <a:gd name="connsiteY56" fmla="*/ 301973 h 624026"/>
                <a:gd name="connsiteX57" fmla="*/ 1593570 w 1671208"/>
                <a:gd name="connsiteY57" fmla="*/ 379611 h 624026"/>
                <a:gd name="connsiteX58" fmla="*/ 1619450 w 1671208"/>
                <a:gd name="connsiteY58" fmla="*/ 431369 h 624026"/>
                <a:gd name="connsiteX59" fmla="*/ 1628076 w 1671208"/>
                <a:gd name="connsiteY59" fmla="*/ 474501 h 624026"/>
                <a:gd name="connsiteX60" fmla="*/ 1662582 w 1671208"/>
                <a:gd name="connsiteY60" fmla="*/ 526260 h 624026"/>
                <a:gd name="connsiteX61" fmla="*/ 1671208 w 1671208"/>
                <a:gd name="connsiteY61" fmla="*/ 552139 h 624026"/>
                <a:gd name="connsiteX62" fmla="*/ 1662582 w 1671208"/>
                <a:gd name="connsiteY62" fmla="*/ 578018 h 624026"/>
                <a:gd name="connsiteX63" fmla="*/ 1619450 w 1671208"/>
                <a:gd name="connsiteY63" fmla="*/ 612524 h 624026"/>
                <a:gd name="connsiteX64" fmla="*/ 1628076 w 1671208"/>
                <a:gd name="connsiteY64" fmla="*/ 621150 h 62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671208" h="624026">
                  <a:moveTo>
                    <a:pt x="1628076" y="621150"/>
                  </a:moveTo>
                  <a:cubicBezTo>
                    <a:pt x="1618012" y="618275"/>
                    <a:pt x="1571758" y="615580"/>
                    <a:pt x="1559065" y="595271"/>
                  </a:cubicBezTo>
                  <a:cubicBezTo>
                    <a:pt x="1549426" y="579849"/>
                    <a:pt x="1546223" y="561155"/>
                    <a:pt x="1541812" y="543512"/>
                  </a:cubicBezTo>
                  <a:cubicBezTo>
                    <a:pt x="1538937" y="532010"/>
                    <a:pt x="1539762" y="518871"/>
                    <a:pt x="1533186" y="509007"/>
                  </a:cubicBezTo>
                  <a:cubicBezTo>
                    <a:pt x="1527435" y="500380"/>
                    <a:pt x="1515271" y="498391"/>
                    <a:pt x="1507306" y="491754"/>
                  </a:cubicBezTo>
                  <a:cubicBezTo>
                    <a:pt x="1497934" y="483944"/>
                    <a:pt x="1491578" y="472642"/>
                    <a:pt x="1481427" y="465875"/>
                  </a:cubicBezTo>
                  <a:cubicBezTo>
                    <a:pt x="1467267" y="456435"/>
                    <a:pt x="1410057" y="449667"/>
                    <a:pt x="1403789" y="448622"/>
                  </a:cubicBezTo>
                  <a:lnTo>
                    <a:pt x="1352031" y="431369"/>
                  </a:lnTo>
                  <a:lnTo>
                    <a:pt x="1326152" y="422743"/>
                  </a:lnTo>
                  <a:cubicBezTo>
                    <a:pt x="1287412" y="384003"/>
                    <a:pt x="1311847" y="400722"/>
                    <a:pt x="1248514" y="379611"/>
                  </a:cubicBezTo>
                  <a:lnTo>
                    <a:pt x="1222635" y="370984"/>
                  </a:lnTo>
                  <a:lnTo>
                    <a:pt x="1196755" y="362358"/>
                  </a:lnTo>
                  <a:cubicBezTo>
                    <a:pt x="1179502" y="350856"/>
                    <a:pt x="1165450" y="331261"/>
                    <a:pt x="1144997" y="327852"/>
                  </a:cubicBezTo>
                  <a:cubicBezTo>
                    <a:pt x="1042105" y="310704"/>
                    <a:pt x="1110702" y="320196"/>
                    <a:pt x="937963" y="310599"/>
                  </a:cubicBezTo>
                  <a:cubicBezTo>
                    <a:pt x="929337" y="307724"/>
                    <a:pt x="921177" y="301973"/>
                    <a:pt x="912084" y="301973"/>
                  </a:cubicBezTo>
                  <a:cubicBezTo>
                    <a:pt x="705635" y="301973"/>
                    <a:pt x="755502" y="288029"/>
                    <a:pt x="661918" y="319226"/>
                  </a:cubicBezTo>
                  <a:cubicBezTo>
                    <a:pt x="604479" y="376663"/>
                    <a:pt x="666341" y="322518"/>
                    <a:pt x="610159" y="353731"/>
                  </a:cubicBezTo>
                  <a:cubicBezTo>
                    <a:pt x="571238" y="375354"/>
                    <a:pt x="569125" y="389542"/>
                    <a:pt x="532521" y="396863"/>
                  </a:cubicBezTo>
                  <a:cubicBezTo>
                    <a:pt x="512583" y="400851"/>
                    <a:pt x="492264" y="402614"/>
                    <a:pt x="472136" y="405490"/>
                  </a:cubicBezTo>
                  <a:cubicBezTo>
                    <a:pt x="407089" y="427172"/>
                    <a:pt x="487267" y="397924"/>
                    <a:pt x="420378" y="431369"/>
                  </a:cubicBezTo>
                  <a:cubicBezTo>
                    <a:pt x="396290" y="443413"/>
                    <a:pt x="356362" y="445444"/>
                    <a:pt x="334114" y="448622"/>
                  </a:cubicBezTo>
                  <a:cubicBezTo>
                    <a:pt x="316861" y="454373"/>
                    <a:pt x="295215" y="453015"/>
                    <a:pt x="282355" y="465875"/>
                  </a:cubicBezTo>
                  <a:cubicBezTo>
                    <a:pt x="250046" y="498184"/>
                    <a:pt x="268049" y="487896"/>
                    <a:pt x="230597" y="500380"/>
                  </a:cubicBezTo>
                  <a:cubicBezTo>
                    <a:pt x="221971" y="506131"/>
                    <a:pt x="214247" y="513549"/>
                    <a:pt x="204718" y="517633"/>
                  </a:cubicBezTo>
                  <a:cubicBezTo>
                    <a:pt x="188336" y="524654"/>
                    <a:pt x="130135" y="532939"/>
                    <a:pt x="118453" y="534886"/>
                  </a:cubicBezTo>
                  <a:cubicBezTo>
                    <a:pt x="109827" y="540637"/>
                    <a:pt x="99905" y="544808"/>
                    <a:pt x="92574" y="552139"/>
                  </a:cubicBezTo>
                  <a:cubicBezTo>
                    <a:pt x="85243" y="559470"/>
                    <a:pt x="84113" y="572523"/>
                    <a:pt x="75321" y="578018"/>
                  </a:cubicBezTo>
                  <a:cubicBezTo>
                    <a:pt x="59899" y="587657"/>
                    <a:pt x="23563" y="595271"/>
                    <a:pt x="23563" y="595271"/>
                  </a:cubicBezTo>
                  <a:cubicBezTo>
                    <a:pt x="17812" y="586645"/>
                    <a:pt x="6310" y="579760"/>
                    <a:pt x="6310" y="569392"/>
                  </a:cubicBezTo>
                  <a:cubicBezTo>
                    <a:pt x="6310" y="559024"/>
                    <a:pt x="18926" y="552785"/>
                    <a:pt x="23563" y="543512"/>
                  </a:cubicBezTo>
                  <a:cubicBezTo>
                    <a:pt x="59275" y="472087"/>
                    <a:pt x="0" y="565915"/>
                    <a:pt x="49442" y="491754"/>
                  </a:cubicBezTo>
                  <a:cubicBezTo>
                    <a:pt x="52318" y="480252"/>
                    <a:pt x="53399" y="468145"/>
                    <a:pt x="58069" y="457248"/>
                  </a:cubicBezTo>
                  <a:cubicBezTo>
                    <a:pt x="64435" y="442393"/>
                    <a:pt x="88763" y="413782"/>
                    <a:pt x="101201" y="405490"/>
                  </a:cubicBezTo>
                  <a:cubicBezTo>
                    <a:pt x="108767" y="400446"/>
                    <a:pt x="118454" y="399739"/>
                    <a:pt x="127080" y="396863"/>
                  </a:cubicBezTo>
                  <a:cubicBezTo>
                    <a:pt x="144333" y="379610"/>
                    <a:pt x="171122" y="368252"/>
                    <a:pt x="178838" y="345105"/>
                  </a:cubicBezTo>
                  <a:cubicBezTo>
                    <a:pt x="181714" y="336479"/>
                    <a:pt x="182421" y="326792"/>
                    <a:pt x="187465" y="319226"/>
                  </a:cubicBezTo>
                  <a:cubicBezTo>
                    <a:pt x="200751" y="299297"/>
                    <a:pt x="220124" y="288826"/>
                    <a:pt x="239223" y="276094"/>
                  </a:cubicBezTo>
                  <a:cubicBezTo>
                    <a:pt x="288111" y="202761"/>
                    <a:pt x="207584" y="316363"/>
                    <a:pt x="308235" y="215709"/>
                  </a:cubicBezTo>
                  <a:cubicBezTo>
                    <a:pt x="324488" y="199455"/>
                    <a:pt x="338373" y="182186"/>
                    <a:pt x="359993" y="172577"/>
                  </a:cubicBezTo>
                  <a:cubicBezTo>
                    <a:pt x="376612" y="165191"/>
                    <a:pt x="411752" y="155324"/>
                    <a:pt x="411752" y="155324"/>
                  </a:cubicBezTo>
                  <a:cubicBezTo>
                    <a:pt x="429005" y="143822"/>
                    <a:pt x="452008" y="138071"/>
                    <a:pt x="463510" y="120818"/>
                  </a:cubicBezTo>
                  <a:cubicBezTo>
                    <a:pt x="469261" y="112192"/>
                    <a:pt x="473432" y="102270"/>
                    <a:pt x="480763" y="94939"/>
                  </a:cubicBezTo>
                  <a:cubicBezTo>
                    <a:pt x="497486" y="78216"/>
                    <a:pt x="511472" y="76076"/>
                    <a:pt x="532521" y="69060"/>
                  </a:cubicBezTo>
                  <a:cubicBezTo>
                    <a:pt x="541148" y="63309"/>
                    <a:pt x="549128" y="56444"/>
                    <a:pt x="558401" y="51807"/>
                  </a:cubicBezTo>
                  <a:cubicBezTo>
                    <a:pt x="589492" y="36261"/>
                    <a:pt x="645794" y="37029"/>
                    <a:pt x="670544" y="34554"/>
                  </a:cubicBezTo>
                  <a:cubicBezTo>
                    <a:pt x="774205" y="0"/>
                    <a:pt x="704142" y="16345"/>
                    <a:pt x="886204" y="25928"/>
                  </a:cubicBezTo>
                  <a:cubicBezTo>
                    <a:pt x="954436" y="48670"/>
                    <a:pt x="875045" y="25928"/>
                    <a:pt x="1024227" y="25928"/>
                  </a:cubicBezTo>
                  <a:cubicBezTo>
                    <a:pt x="1055988" y="25928"/>
                    <a:pt x="1087488" y="31679"/>
                    <a:pt x="1119118" y="34554"/>
                  </a:cubicBezTo>
                  <a:cubicBezTo>
                    <a:pt x="1127744" y="40305"/>
                    <a:pt x="1135523" y="47596"/>
                    <a:pt x="1144997" y="51807"/>
                  </a:cubicBezTo>
                  <a:cubicBezTo>
                    <a:pt x="1161615" y="59193"/>
                    <a:pt x="1181623" y="58973"/>
                    <a:pt x="1196755" y="69060"/>
                  </a:cubicBezTo>
                  <a:cubicBezTo>
                    <a:pt x="1270938" y="118511"/>
                    <a:pt x="1177071" y="59216"/>
                    <a:pt x="1248514" y="94939"/>
                  </a:cubicBezTo>
                  <a:cubicBezTo>
                    <a:pt x="1278322" y="109843"/>
                    <a:pt x="1267747" y="115397"/>
                    <a:pt x="1300272" y="120818"/>
                  </a:cubicBezTo>
                  <a:cubicBezTo>
                    <a:pt x="1325956" y="125099"/>
                    <a:pt x="1352031" y="126569"/>
                    <a:pt x="1377910" y="129445"/>
                  </a:cubicBezTo>
                  <a:cubicBezTo>
                    <a:pt x="1424091" y="160231"/>
                    <a:pt x="1396458" y="139366"/>
                    <a:pt x="1455548" y="198456"/>
                  </a:cubicBezTo>
                  <a:cubicBezTo>
                    <a:pt x="1464174" y="207082"/>
                    <a:pt x="1474660" y="214184"/>
                    <a:pt x="1481427" y="224335"/>
                  </a:cubicBezTo>
                  <a:lnTo>
                    <a:pt x="1515933" y="276094"/>
                  </a:lnTo>
                  <a:cubicBezTo>
                    <a:pt x="1521684" y="284720"/>
                    <a:pt x="1525855" y="294642"/>
                    <a:pt x="1533186" y="301973"/>
                  </a:cubicBezTo>
                  <a:cubicBezTo>
                    <a:pt x="1573728" y="342515"/>
                    <a:pt x="1552296" y="317699"/>
                    <a:pt x="1593570" y="379611"/>
                  </a:cubicBezTo>
                  <a:cubicBezTo>
                    <a:pt x="1610436" y="404911"/>
                    <a:pt x="1612307" y="402798"/>
                    <a:pt x="1619450" y="431369"/>
                  </a:cubicBezTo>
                  <a:cubicBezTo>
                    <a:pt x="1623006" y="445593"/>
                    <a:pt x="1622009" y="461153"/>
                    <a:pt x="1628076" y="474501"/>
                  </a:cubicBezTo>
                  <a:cubicBezTo>
                    <a:pt x="1636656" y="493378"/>
                    <a:pt x="1662582" y="526260"/>
                    <a:pt x="1662582" y="526260"/>
                  </a:cubicBezTo>
                  <a:cubicBezTo>
                    <a:pt x="1665457" y="534886"/>
                    <a:pt x="1671208" y="543046"/>
                    <a:pt x="1671208" y="552139"/>
                  </a:cubicBezTo>
                  <a:cubicBezTo>
                    <a:pt x="1671208" y="561232"/>
                    <a:pt x="1666648" y="569885"/>
                    <a:pt x="1662582" y="578018"/>
                  </a:cubicBezTo>
                  <a:cubicBezTo>
                    <a:pt x="1648595" y="605991"/>
                    <a:pt x="1647876" y="605417"/>
                    <a:pt x="1619450" y="612524"/>
                  </a:cubicBezTo>
                  <a:cubicBezTo>
                    <a:pt x="1616660" y="613221"/>
                    <a:pt x="1638140" y="624026"/>
                    <a:pt x="1628076" y="621150"/>
                  </a:cubicBezTo>
                  <a:close/>
                </a:path>
              </a:pathLst>
            </a:custGeom>
            <a:solidFill>
              <a:srgbClr val="FFFF00">
                <a:alpha val="40000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+mn-ea"/>
                <a:cs typeface="+mn-cs"/>
                <a:sym typeface="Gill San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1638822" y="4468486"/>
            <a:ext cx="100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87071" y="1832164"/>
            <a:ext cx="64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312745" y="1673894"/>
            <a:ext cx="324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Text Box 34"/>
          <p:cNvSpPr txBox="1">
            <a:spLocks noChangeArrowheads="1"/>
          </p:cNvSpPr>
          <p:nvPr/>
        </p:nvSpPr>
        <p:spPr bwMode="auto">
          <a:xfrm>
            <a:off x="3943036" y="2446398"/>
            <a:ext cx="2126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3366"/>
                </a:solidFill>
                <a:latin typeface="Arial" charset="0"/>
              </a:rPr>
              <a:t>AD 636 - 936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pic>
        <p:nvPicPr>
          <p:cNvPr id="67" name="Saracen Fire.jpg"/>
          <p:cNvPicPr/>
          <p:nvPr/>
        </p:nvPicPr>
        <p:blipFill>
          <a:blip r:embed="rId11" cstate="print"/>
          <a:srcRect l="3734" r="66399" b="45477"/>
          <a:stretch>
            <a:fillRect/>
          </a:stretch>
        </p:blipFill>
        <p:spPr>
          <a:xfrm>
            <a:off x="6463875" y="-299550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/>
          <a:srcRect t="51390" r="63276"/>
          <a:stretch>
            <a:fillRect/>
          </a:stretch>
        </p:blipFill>
        <p:spPr>
          <a:xfrm>
            <a:off x="3460835" y="2572126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64" name="Group 41">
            <a:extLst>
              <a:ext uri="{FF2B5EF4-FFF2-40B4-BE49-F238E27FC236}">
                <a16:creationId xmlns:a16="http://schemas.microsoft.com/office/drawing/2014/main" id="{DE7B7C01-5657-467E-A4DE-774655990162}"/>
              </a:ext>
            </a:extLst>
          </p:cNvPr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1" name="Rectangle 38">
              <a:extLst>
                <a:ext uri="{FF2B5EF4-FFF2-40B4-BE49-F238E27FC236}">
                  <a16:creationId xmlns:a16="http://schemas.microsoft.com/office/drawing/2014/main" id="{BC8542E1-7B84-4F67-9AFF-F11FCE17D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2" name="Text Box 36">
              <a:extLst>
                <a:ext uri="{FF2B5EF4-FFF2-40B4-BE49-F238E27FC236}">
                  <a16:creationId xmlns:a16="http://schemas.microsoft.com/office/drawing/2014/main" id="{43531FA9-FD20-4698-8533-28F92908B1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73" name="Text Box 37">
              <a:extLst>
                <a:ext uri="{FF2B5EF4-FFF2-40B4-BE49-F238E27FC236}">
                  <a16:creationId xmlns:a16="http://schemas.microsoft.com/office/drawing/2014/main" id="{5D94F7EB-CC77-413F-8310-CB768744E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74" name="Oval 40">
              <a:extLst>
                <a:ext uri="{FF2B5EF4-FFF2-40B4-BE49-F238E27FC236}">
                  <a16:creationId xmlns:a16="http://schemas.microsoft.com/office/drawing/2014/main" id="{55BEFCAF-9572-4A96-8DCC-57627AC31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8202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4" grpId="0" animBg="1"/>
      <p:bldP spid="55" grpId="0" animBg="1"/>
      <p:bldP spid="56" grpId="0"/>
      <p:bldP spid="29" grpId="0" animBg="1"/>
      <p:bldP spid="3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2752" y="1776230"/>
            <a:ext cx="8352000" cy="396000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3" cstate="print"/>
          <a:srcRect t="37530" r="-463" b="1955"/>
          <a:stretch>
            <a:fillRect/>
          </a:stretch>
        </p:blipFill>
        <p:spPr>
          <a:xfrm>
            <a:off x="376960" y="1150920"/>
            <a:ext cx="2461108" cy="5549447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377580" y="3018058"/>
            <a:ext cx="2448000" cy="360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41435" y="2664371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4" name="Picture 26" descr="Fall of Constantinople"/>
          <p:cNvPicPr>
            <a:picLocks noChangeAspect="1" noChangeArrowheads="1"/>
          </p:cNvPicPr>
          <p:nvPr/>
        </p:nvPicPr>
        <p:blipFill>
          <a:blip r:embed="rId4" cstate="print"/>
          <a:srcRect t="32301"/>
          <a:stretch>
            <a:fillRect/>
          </a:stretch>
        </p:blipFill>
        <p:spPr bwMode="auto">
          <a:xfrm>
            <a:off x="2529651" y="2822021"/>
            <a:ext cx="6614349" cy="397291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-236490" y="-173426"/>
            <a:ext cx="3815255" cy="1749971"/>
            <a:chOff x="9067800" y="609600"/>
            <a:chExt cx="3815255" cy="1749971"/>
          </a:xfrm>
        </p:grpSpPr>
        <p:grpSp>
          <p:nvGrpSpPr>
            <p:cNvPr id="26" name="Group 4"/>
            <p:cNvGrpSpPr/>
            <p:nvPr/>
          </p:nvGrpSpPr>
          <p:grpSpPr>
            <a:xfrm>
              <a:off x="9067800" y="609600"/>
              <a:ext cx="3815255" cy="1749971"/>
              <a:chOff x="2443655" y="1939159"/>
              <a:chExt cx="4114798" cy="1970691"/>
            </a:xfrm>
          </p:grpSpPr>
          <p:pic>
            <p:nvPicPr>
              <p:cNvPr id="30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443655" y="1939159"/>
                <a:ext cx="3563007" cy="197069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1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27" name="Group 49"/>
            <p:cNvGrpSpPr/>
            <p:nvPr/>
          </p:nvGrpSpPr>
          <p:grpSpPr>
            <a:xfrm>
              <a:off x="9404823" y="1376055"/>
              <a:ext cx="3074276" cy="584775"/>
              <a:chOff x="9138123" y="3828258"/>
              <a:chExt cx="307427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138123" y="3906570"/>
                <a:ext cx="3074276" cy="425669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144000" y="3828258"/>
                <a:ext cx="3008626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6</a:t>
                </a:r>
                <a:r>
                  <a:rPr kumimoji="0" lang="en-AU" sz="32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sp>
        <p:nvSpPr>
          <p:cNvPr id="32" name="Rectangle 31"/>
          <p:cNvSpPr/>
          <p:nvPr/>
        </p:nvSpPr>
        <p:spPr bwMode="auto">
          <a:xfrm>
            <a:off x="3425279" y="514451"/>
            <a:ext cx="5403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“And the four angels </a:t>
            </a:r>
            <a:r>
              <a:rPr lang="en-AU" sz="2800" u="sng" dirty="0">
                <a:solidFill>
                  <a:srgbClr val="C00000"/>
                </a:solidFill>
                <a:latin typeface="Tahoma" pitchFamily="34" charset="0"/>
              </a:rPr>
              <a:t>having been prepared </a:t>
            </a: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were loosed for an hour, and a day, and a month, and a year, for to slay the third part of men.” </a:t>
            </a:r>
            <a:r>
              <a:rPr lang="en-AU" sz="2800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AU" sz="2400" dirty="0">
                <a:solidFill>
                  <a:srgbClr val="FF0000"/>
                </a:solidFill>
                <a:latin typeface="Tahoma" pitchFamily="34" charset="0"/>
              </a:rPr>
              <a:t>Rev 9:15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288132-FEBE-C3B2-F061-338E0C7D8078}"/>
              </a:ext>
            </a:extLst>
          </p:cNvPr>
          <p:cNvSpPr/>
          <p:nvPr/>
        </p:nvSpPr>
        <p:spPr>
          <a:xfrm>
            <a:off x="1358017" y="1191896"/>
            <a:ext cx="936000" cy="202815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AEE56B-7668-10D7-8B8D-444E8C53EA9E}"/>
              </a:ext>
            </a:extLst>
          </p:cNvPr>
          <p:cNvSpPr/>
          <p:nvPr/>
        </p:nvSpPr>
        <p:spPr>
          <a:xfrm>
            <a:off x="1876177" y="1847216"/>
            <a:ext cx="936000" cy="202815"/>
          </a:xfrm>
          <a:prstGeom prst="rect">
            <a:avLst/>
          </a:prstGeom>
          <a:solidFill>
            <a:schemeClr val="accent2">
              <a:alpha val="30196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69148" y="1990422"/>
            <a:ext cx="64293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hour  (1/12 of a day)  =                  1month</a:t>
            </a:r>
            <a:r>
              <a:rPr lang="en-US" sz="2000" kern="0" dirty="0">
                <a:solidFill>
                  <a:sysClr val="windowText" lastClr="000000"/>
                </a:solidFill>
              </a:rPr>
              <a:t> 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day                             =      1 year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month (30days)          =    30 years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year (360days)           =  360 years</a:t>
            </a:r>
          </a:p>
          <a:p>
            <a:pPr>
              <a:spcBef>
                <a:spcPct val="50000"/>
              </a:spcBef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                                            </a:t>
            </a:r>
            <a:r>
              <a:rPr lang="en-US" sz="2400" b="1" kern="0" dirty="0">
                <a:solidFill>
                  <a:srgbClr val="00B050"/>
                </a:solidFill>
              </a:rPr>
              <a:t>391years 1month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2000" kern="0" dirty="0">
              <a:solidFill>
                <a:srgbClr val="000000"/>
              </a:solidFill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5082317" y="4176154"/>
            <a:ext cx="261302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7615934" y="4947679"/>
            <a:ext cx="219075" cy="174625"/>
            <a:chOff x="3619" y="3236"/>
            <a:chExt cx="138" cy="110"/>
          </a:xfrm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620" y="3236"/>
              <a:ext cx="1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619" y="3346"/>
              <a:ext cx="1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657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3703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2912171" y="4673041"/>
            <a:ext cx="754063" cy="11906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4961667" y="4119004"/>
            <a:ext cx="2924175" cy="6191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24"/>
          <p:cNvGrpSpPr/>
          <p:nvPr/>
        </p:nvGrpSpPr>
        <p:grpSpPr>
          <a:xfrm>
            <a:off x="0" y="0"/>
            <a:ext cx="3641839" cy="1749971"/>
            <a:chOff x="9241216" y="609600"/>
            <a:chExt cx="3641839" cy="1749971"/>
          </a:xfrm>
        </p:grpSpPr>
        <p:grpSp>
          <p:nvGrpSpPr>
            <p:cNvPr id="39" name="Group 4"/>
            <p:cNvGrpSpPr/>
            <p:nvPr/>
          </p:nvGrpSpPr>
          <p:grpSpPr>
            <a:xfrm>
              <a:off x="9241216" y="609600"/>
              <a:ext cx="3641839" cy="1749971"/>
              <a:chOff x="2630686" y="1939159"/>
              <a:chExt cx="3927767" cy="1970691"/>
            </a:xfrm>
          </p:grpSpPr>
          <p:pic>
            <p:nvPicPr>
              <p:cNvPr id="43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630686" y="1939159"/>
                <a:ext cx="3375975" cy="1867245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4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40" name="Group 49"/>
            <p:cNvGrpSpPr/>
            <p:nvPr/>
          </p:nvGrpSpPr>
          <p:grpSpPr>
            <a:xfrm>
              <a:off x="9588058" y="1328757"/>
              <a:ext cx="2988927" cy="584775"/>
              <a:chOff x="9321358" y="3780960"/>
              <a:chExt cx="2988927" cy="584775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21358" y="3865850"/>
                <a:ext cx="2891040" cy="457200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447486" y="3780960"/>
                <a:ext cx="2862799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6</a:t>
                </a:r>
                <a:r>
                  <a:rPr kumimoji="0" lang="en-AU" sz="2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pic>
        <p:nvPicPr>
          <p:cNvPr id="47" name="Picture 46" descr="Rev. 9.jpg"/>
          <p:cNvPicPr>
            <a:picLocks noChangeAspect="1"/>
          </p:cNvPicPr>
          <p:nvPr/>
        </p:nvPicPr>
        <p:blipFill>
          <a:blip r:embed="rId4" cstate="print"/>
          <a:srcRect t="54206" r="-463" b="36511"/>
          <a:stretch>
            <a:fillRect/>
          </a:stretch>
        </p:blipFill>
        <p:spPr>
          <a:xfrm>
            <a:off x="4496657" y="851337"/>
            <a:ext cx="2705855" cy="936000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ectangle 47"/>
          <p:cNvSpPr/>
          <p:nvPr/>
        </p:nvSpPr>
        <p:spPr>
          <a:xfrm>
            <a:off x="6415779" y="1236550"/>
            <a:ext cx="396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770910" y="1388950"/>
            <a:ext cx="64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53058" y="1415222"/>
            <a:ext cx="46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238630" y="1210264"/>
            <a:ext cx="504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53" name="Picture 26" descr="Fall of Constantinople"/>
          <p:cNvPicPr>
            <a:picLocks noChangeAspect="1" noChangeArrowheads="1"/>
          </p:cNvPicPr>
          <p:nvPr/>
        </p:nvPicPr>
        <p:blipFill>
          <a:blip r:embed="rId5" cstate="print"/>
          <a:srcRect t="38480" r="54821"/>
          <a:stretch>
            <a:fillRect/>
          </a:stretch>
        </p:blipFill>
        <p:spPr bwMode="auto">
          <a:xfrm>
            <a:off x="0" y="4035972"/>
            <a:ext cx="2570705" cy="28220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220021" y="4815916"/>
            <a:ext cx="698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29/ 5/ 1453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>
                <a:solidFill>
                  <a:sysClr val="windowText" lastClr="000000"/>
                </a:solidFill>
              </a:rPr>
              <a:t>Constantinople fell to Mohammed 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2205735" y="5338204"/>
            <a:ext cx="68279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1339850" algn="l"/>
                <a:tab pos="1435100" algn="l"/>
              </a:tabLst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27/ 4/ 1062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 err="1">
                <a:solidFill>
                  <a:sysClr val="windowText" lastClr="000000"/>
                </a:solidFill>
              </a:rPr>
              <a:t>Togrul</a:t>
            </a:r>
            <a:r>
              <a:rPr lang="en-US" sz="2000" kern="0" dirty="0">
                <a:solidFill>
                  <a:sysClr val="windowText" lastClr="000000"/>
                </a:solidFill>
              </a:rPr>
              <a:t> Beg married Caliph’s daughter and 			became  head of Mohammedan faith and 	began series of  assaults on Constantinople 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8" grpId="0" animBg="1"/>
      <p:bldP spid="49" grpId="0" animBg="1"/>
      <p:bldP spid="51" grpId="0" animBg="1"/>
      <p:bldP spid="52" grpId="0" animBg="1"/>
      <p:bldP spid="22" grpId="0"/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4833938"/>
            <a:ext cx="174625" cy="20097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 rot="5400000">
            <a:off x="1280318" y="5374482"/>
            <a:ext cx="188913" cy="27495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0677" name="WordArt 5"/>
          <p:cNvSpPr>
            <a:spLocks noChangeArrowheads="1" noChangeShapeType="1" noTextEdit="1"/>
          </p:cNvSpPr>
          <p:nvPr/>
        </p:nvSpPr>
        <p:spPr bwMode="auto">
          <a:xfrm>
            <a:off x="606425" y="622300"/>
            <a:ext cx="3259138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THE FALL OF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CONSTANTINOPLE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1453</a:t>
            </a: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>
            <a:off x="3813175" y="203200"/>
            <a:ext cx="5195888" cy="0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6034088" y="3933825"/>
            <a:ext cx="28733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>
                <a:solidFill>
                  <a:srgbClr val="FFFFFF"/>
                </a:solidFill>
                <a:latin typeface="Arial" charset="0"/>
              </a:rPr>
              <a:t>“And by these three was the third part of men killed,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fire,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smoke,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brimstone,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which issued out of their mouths”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6132513" y="6164263"/>
            <a:ext cx="1233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CC00"/>
                </a:solidFill>
                <a:latin typeface="Arial" charset="0"/>
              </a:rPr>
              <a:t>Rev.9:18</a:t>
            </a:r>
          </a:p>
        </p:txBody>
      </p:sp>
      <p:sp>
        <p:nvSpPr>
          <p:cNvPr id="540682" name="Text Box 10"/>
          <p:cNvSpPr txBox="1">
            <a:spLocks noChangeArrowheads="1"/>
          </p:cNvSpPr>
          <p:nvPr/>
        </p:nvSpPr>
        <p:spPr bwMode="auto">
          <a:xfrm>
            <a:off x="0" y="319088"/>
            <a:ext cx="4248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" charset="0"/>
              </a:rPr>
              <a:t>“The hinge of battle at Constantinople was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gunpowder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and the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cannon,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 weapon destined to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revolutionise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future warfare.   And a gate left wide open.”</a:t>
            </a:r>
          </a:p>
        </p:txBody>
      </p:sp>
      <p:sp>
        <p:nvSpPr>
          <p:cNvPr id="540683" name="Text Box 11"/>
          <p:cNvSpPr txBox="1">
            <a:spLocks noChangeArrowheads="1"/>
          </p:cNvSpPr>
          <p:nvPr/>
        </p:nvSpPr>
        <p:spPr bwMode="auto">
          <a:xfrm>
            <a:off x="338138" y="2203450"/>
            <a:ext cx="4076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i="1">
                <a:solidFill>
                  <a:srgbClr val="FFCC00"/>
                </a:solidFill>
                <a:latin typeface="Arial" charset="0"/>
              </a:rPr>
              <a:t>Durschmied -The Hinges of Battle p70</a:t>
            </a:r>
          </a:p>
        </p:txBody>
      </p:sp>
      <p:pic>
        <p:nvPicPr>
          <p:cNvPr id="14" name="Picture 13" descr="Turkish Cann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1178" y="149114"/>
            <a:ext cx="4867736" cy="3476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Turkish cannon 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672" y="3153105"/>
            <a:ext cx="5355025" cy="3326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21" name="Text Box 9"/>
          <p:cNvSpPr txBox="1">
            <a:spLocks noChangeArrowheads="1"/>
          </p:cNvSpPr>
          <p:nvPr/>
        </p:nvSpPr>
        <p:spPr bwMode="auto">
          <a:xfrm>
            <a:off x="7251700" y="6164263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0000"/>
                </a:solidFill>
                <a:latin typeface="Arial" charset="0"/>
              </a:rPr>
              <a:t>Note </a:t>
            </a:r>
            <a:r>
              <a:rPr lang="en-US" b="1" i="1">
                <a:solidFill>
                  <a:srgbClr val="FFC000"/>
                </a:solidFill>
                <a:latin typeface="Arial" charset="0"/>
              </a:rPr>
              <a:t>v.17,19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347864" y="4077072"/>
            <a:ext cx="2578775" cy="2339439"/>
            <a:chOff x="5841960" y="1527694"/>
            <a:chExt cx="2578775" cy="2339439"/>
          </a:xfrm>
        </p:grpSpPr>
        <p:pic>
          <p:nvPicPr>
            <p:cNvPr id="18" name="Picture 17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19" name="AutoShape 42"/>
            <p:cNvSpPr>
              <a:spLocks noChangeArrowheads="1"/>
            </p:cNvSpPr>
            <p:nvPr/>
          </p:nvSpPr>
          <p:spPr bwMode="auto">
            <a:xfrm rot="13200000" flipH="1">
              <a:off x="7395292" y="1811366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0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644668" y="2530897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HELLENIC EAST</a:t>
              </a: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527710" y="1217632"/>
            <a:ext cx="2711421" cy="2339439"/>
            <a:chOff x="669611" y="-59376"/>
            <a:chExt cx="2711421" cy="2339439"/>
          </a:xfrm>
        </p:grpSpPr>
        <p:pic>
          <p:nvPicPr>
            <p:cNvPr id="22" name="Picture 2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3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4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734908" y="2068153"/>
            <a:ext cx="2578775" cy="2339439"/>
            <a:chOff x="5841960" y="1527694"/>
            <a:chExt cx="2578775" cy="2339439"/>
          </a:xfrm>
        </p:grpSpPr>
        <p:pic>
          <p:nvPicPr>
            <p:cNvPr id="26" name="Picture 25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7" name="AutoShape 42"/>
            <p:cNvSpPr>
              <a:spLocks noChangeArrowheads="1"/>
            </p:cNvSpPr>
            <p:nvPr/>
          </p:nvSpPr>
          <p:spPr bwMode="auto">
            <a:xfrm rot="3960000" flipH="1">
              <a:off x="6119733" y="2896271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8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018427" y="2861983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HELLENIZED EAST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40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4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4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68012" y="2175641"/>
            <a:ext cx="7930055" cy="2522483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476250" y="1219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438150" y="1600200"/>
            <a:ext cx="7560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81000" y="1962150"/>
            <a:ext cx="8136000" cy="0"/>
          </a:xfrm>
          <a:prstGeom prst="line">
            <a:avLst/>
          </a:prstGeom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546436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50038"/>
            <a:ext cx="8302625" cy="63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8:12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1/3 day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&amp;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1/3 night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240yrs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2D2D8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Time Periods of the Apocalypse.</a:t>
            </a:r>
          </a:p>
        </p:txBody>
      </p:sp>
    </p:spTree>
    <p:extLst>
      <p:ext uri="{BB962C8B-B14F-4D97-AF65-F5344CB8AC3E}">
        <p14:creationId xmlns:p14="http://schemas.microsoft.com/office/powerpoint/2010/main" val="3948711373"/>
      </p:ext>
    </p:extLst>
  </p:cSld>
  <p:clrMapOvr>
    <a:masterClrMapping/>
  </p:clrMapOvr>
  <p:transition spd="slow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655917" y="176013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353205" y="205382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19" name="Text Box 15"/>
          <p:cNvSpPr txBox="1">
            <a:spLocks noChangeArrowheads="1"/>
          </p:cNvSpPr>
          <p:nvPr/>
        </p:nvSpPr>
        <p:spPr bwMode="auto">
          <a:xfrm>
            <a:off x="374930" y="1221973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312</a:t>
            </a:r>
          </a:p>
        </p:txBody>
      </p:sp>
      <p:sp>
        <p:nvSpPr>
          <p:cNvPr id="8238" name="Line 10"/>
          <p:cNvSpPr>
            <a:spLocks noChangeShapeType="1"/>
          </p:cNvSpPr>
          <p:nvPr/>
        </p:nvSpPr>
        <p:spPr bwMode="auto">
          <a:xfrm>
            <a:off x="654330" y="1571223"/>
            <a:ext cx="12700" cy="6508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27" name="Line 11"/>
          <p:cNvSpPr>
            <a:spLocks noChangeShapeType="1"/>
          </p:cNvSpPr>
          <p:nvPr/>
        </p:nvSpPr>
        <p:spPr bwMode="auto">
          <a:xfrm>
            <a:off x="4332567" y="1561698"/>
            <a:ext cx="0" cy="12366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59" name="Text Box 55"/>
          <p:cNvSpPr txBox="1">
            <a:spLocks noChangeArrowheads="1"/>
          </p:cNvSpPr>
          <p:nvPr/>
        </p:nvSpPr>
        <p:spPr bwMode="auto">
          <a:xfrm>
            <a:off x="4034117" y="1223560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324</a:t>
            </a:r>
          </a:p>
        </p:txBody>
      </p:sp>
      <p:sp>
        <p:nvSpPr>
          <p:cNvPr id="8229" name="Line 63"/>
          <p:cNvSpPr>
            <a:spLocks noChangeShapeType="1"/>
          </p:cNvSpPr>
          <p:nvPr/>
        </p:nvSpPr>
        <p:spPr bwMode="auto">
          <a:xfrm>
            <a:off x="4334155" y="3992160"/>
            <a:ext cx="0" cy="17145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7880630" y="1226735"/>
            <a:ext cx="581025" cy="4462463"/>
            <a:chOff x="4845" y="1170"/>
            <a:chExt cx="366" cy="2811"/>
          </a:xfrm>
        </p:grpSpPr>
        <p:sp>
          <p:nvSpPr>
            <p:cNvPr id="8224" name="Line 50"/>
            <p:cNvSpPr>
              <a:spLocks noChangeShapeType="1"/>
            </p:cNvSpPr>
            <p:nvPr/>
          </p:nvSpPr>
          <p:spPr bwMode="auto">
            <a:xfrm>
              <a:off x="5027" y="1394"/>
              <a:ext cx="0" cy="75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1" name="Text Box 57"/>
            <p:cNvSpPr txBox="1">
              <a:spLocks noChangeArrowheads="1"/>
            </p:cNvSpPr>
            <p:nvPr/>
          </p:nvSpPr>
          <p:spPr bwMode="auto">
            <a:xfrm>
              <a:off x="4845" y="1170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337</a:t>
              </a:r>
            </a:p>
          </p:txBody>
        </p:sp>
        <p:sp>
          <p:nvSpPr>
            <p:cNvPr id="8226" name="Line 65"/>
            <p:cNvSpPr>
              <a:spLocks noChangeShapeType="1"/>
            </p:cNvSpPr>
            <p:nvPr/>
          </p:nvSpPr>
          <p:spPr bwMode="auto">
            <a:xfrm>
              <a:off x="5027" y="2911"/>
              <a:ext cx="0" cy="107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5073930" y="418742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580342" y="470971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369080" y="455096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784880" y="455254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56015" y="409009"/>
            <a:ext cx="3329480" cy="6315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613930" y="454937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8212" name="Line 51"/>
          <p:cNvSpPr>
            <a:spLocks noChangeShapeType="1"/>
          </p:cNvSpPr>
          <p:nvPr/>
        </p:nvSpPr>
        <p:spPr bwMode="auto">
          <a:xfrm>
            <a:off x="6083580" y="1582336"/>
            <a:ext cx="0" cy="6699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60" name="Text Box 56"/>
          <p:cNvSpPr txBox="1">
            <a:spLocks noChangeArrowheads="1"/>
          </p:cNvSpPr>
          <p:nvPr/>
        </p:nvSpPr>
        <p:spPr bwMode="auto">
          <a:xfrm>
            <a:off x="5793067" y="1225148"/>
            <a:ext cx="581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330</a:t>
            </a:r>
          </a:p>
        </p:txBody>
      </p:sp>
      <p:sp>
        <p:nvSpPr>
          <p:cNvPr id="379966" name="Text Box 62"/>
          <p:cNvSpPr txBox="1">
            <a:spLocks noChangeArrowheads="1"/>
          </p:cNvSpPr>
          <p:nvPr/>
        </p:nvSpPr>
        <p:spPr bwMode="auto">
          <a:xfrm>
            <a:off x="5143780" y="2301473"/>
            <a:ext cx="2001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Constantinople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686568" y="1780773"/>
            <a:ext cx="360000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3048280" y="419059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28760" y="5060728"/>
            <a:ext cx="1907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FFFF00"/>
                </a:solidFill>
                <a:latin typeface="Arial" pitchFamily="34" charset="0"/>
              </a:rPr>
              <a:t>Rev. 8:1</a:t>
            </a:r>
          </a:p>
        </p:txBody>
      </p:sp>
      <p:grpSp>
        <p:nvGrpSpPr>
          <p:cNvPr id="6" name="Group 87"/>
          <p:cNvGrpSpPr>
            <a:grpSpLocks/>
          </p:cNvGrpSpPr>
          <p:nvPr/>
        </p:nvGrpSpPr>
        <p:grpSpPr bwMode="auto">
          <a:xfrm>
            <a:off x="7247217" y="2863448"/>
            <a:ext cx="1857375" cy="1058863"/>
            <a:chOff x="4437" y="2084"/>
            <a:chExt cx="1170" cy="667"/>
          </a:xfrm>
        </p:grpSpPr>
        <p:sp>
          <p:nvSpPr>
            <p:cNvPr id="8222" name="Oval 85"/>
            <p:cNvSpPr>
              <a:spLocks noChangeArrowheads="1"/>
            </p:cNvSpPr>
            <p:nvPr/>
          </p:nvSpPr>
          <p:spPr bwMode="auto">
            <a:xfrm>
              <a:off x="4515" y="2084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8" name="Text Box 64"/>
            <p:cNvSpPr txBox="1">
              <a:spLocks noChangeArrowheads="1"/>
            </p:cNvSpPr>
            <p:nvPr/>
          </p:nvSpPr>
          <p:spPr bwMode="auto">
            <a:xfrm>
              <a:off x="4437" y="2213"/>
              <a:ext cx="117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Constantine dies </a:t>
              </a:r>
            </a:p>
          </p:txBody>
        </p:sp>
      </p:grpSp>
      <p:grpSp>
        <p:nvGrpSpPr>
          <p:cNvPr id="2" name="Group 52"/>
          <p:cNvGrpSpPr/>
          <p:nvPr/>
        </p:nvGrpSpPr>
        <p:grpSpPr>
          <a:xfrm>
            <a:off x="203480" y="2258611"/>
            <a:ext cx="912812" cy="1160463"/>
            <a:chOff x="14288" y="2258611"/>
            <a:chExt cx="912812" cy="1160463"/>
          </a:xfrm>
        </p:grpSpPr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14288" y="2258611"/>
              <a:ext cx="912812" cy="1160463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33338" y="2301473"/>
              <a:ext cx="884237" cy="100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-48126" y="3575222"/>
            <a:ext cx="5070004" cy="3427156"/>
            <a:chOff x="-5606723" y="3991766"/>
            <a:chExt cx="5070004" cy="3427156"/>
          </a:xfrm>
        </p:grpSpPr>
        <p:grpSp>
          <p:nvGrpSpPr>
            <p:cNvPr id="46" name="Group 45"/>
            <p:cNvGrpSpPr/>
            <p:nvPr/>
          </p:nvGrpSpPr>
          <p:grpSpPr>
            <a:xfrm>
              <a:off x="-5606723" y="3991766"/>
              <a:ext cx="5070004" cy="3427156"/>
              <a:chOff x="2686050" y="1349965"/>
              <a:chExt cx="5647179" cy="3679235"/>
            </a:xfrm>
          </p:grpSpPr>
          <p:pic>
            <p:nvPicPr>
              <p:cNvPr id="47" name="Picture 2" descr="Roman Empire Di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14215" r="1376"/>
              <a:stretch>
                <a:fillRect/>
              </a:stretch>
            </p:blipFill>
            <p:spPr bwMode="auto">
              <a:xfrm>
                <a:off x="2686050" y="1581017"/>
                <a:ext cx="5285646" cy="3448183"/>
              </a:xfrm>
              <a:prstGeom prst="rect">
                <a:avLst/>
              </a:prstGeom>
              <a:ln>
                <a:noFill/>
              </a:ln>
              <a:effectLst>
                <a:softEdge rad="127000"/>
              </a:effectLst>
            </p:spPr>
          </p:pic>
          <p:sp>
            <p:nvSpPr>
              <p:cNvPr id="48" name="Rectangle 5"/>
              <p:cNvSpPr>
                <a:spLocks noChangeArrowheads="1"/>
              </p:cNvSpPr>
              <p:nvPr/>
            </p:nvSpPr>
            <p:spPr bwMode="auto">
              <a:xfrm>
                <a:off x="2841036" y="4394578"/>
                <a:ext cx="1404000" cy="504000"/>
              </a:xfrm>
              <a:prstGeom prst="rect">
                <a:avLst/>
              </a:prstGeom>
              <a:solidFill>
                <a:srgbClr val="E4F8E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pic>
            <p:nvPicPr>
              <p:cNvPr id="53" name="Picture 6" descr="cap012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5678" r="23817"/>
              <a:stretch>
                <a:fillRect/>
              </a:stretch>
            </p:blipFill>
            <p:spPr bwMode="auto">
              <a:xfrm flipH="1">
                <a:off x="6293862" y="1349965"/>
                <a:ext cx="2039367" cy="223050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sp>
          <p:nvSpPr>
            <p:cNvPr id="54" name="Freeform 53"/>
            <p:cNvSpPr/>
            <p:nvPr/>
          </p:nvSpPr>
          <p:spPr>
            <a:xfrm>
              <a:off x="-5411561" y="4756272"/>
              <a:ext cx="2276310" cy="1668967"/>
            </a:xfrm>
            <a:custGeom>
              <a:avLst/>
              <a:gdLst>
                <a:gd name="connsiteX0" fmla="*/ 1947970 w 2276310"/>
                <a:gd name="connsiteY0" fmla="*/ 478468 h 1668967"/>
                <a:gd name="connsiteX1" fmla="*/ 1890820 w 2276310"/>
                <a:gd name="connsiteY1" fmla="*/ 430843 h 1668967"/>
                <a:gd name="connsiteX2" fmla="*/ 1862245 w 2276310"/>
                <a:gd name="connsiteY2" fmla="*/ 421318 h 1668967"/>
                <a:gd name="connsiteX3" fmla="*/ 1747945 w 2276310"/>
                <a:gd name="connsiteY3" fmla="*/ 430843 h 1668967"/>
                <a:gd name="connsiteX4" fmla="*/ 1709845 w 2276310"/>
                <a:gd name="connsiteY4" fmla="*/ 497518 h 1668967"/>
                <a:gd name="connsiteX5" fmla="*/ 1700320 w 2276310"/>
                <a:gd name="connsiteY5" fmla="*/ 526093 h 1668967"/>
                <a:gd name="connsiteX6" fmla="*/ 1643170 w 2276310"/>
                <a:gd name="connsiteY6" fmla="*/ 554668 h 1668967"/>
                <a:gd name="connsiteX7" fmla="*/ 1500295 w 2276310"/>
                <a:gd name="connsiteY7" fmla="*/ 526093 h 1668967"/>
                <a:gd name="connsiteX8" fmla="*/ 1462195 w 2276310"/>
                <a:gd name="connsiteY8" fmla="*/ 516568 h 1668967"/>
                <a:gd name="connsiteX9" fmla="*/ 1481245 w 2276310"/>
                <a:gd name="connsiteY9" fmla="*/ 459418 h 1668967"/>
                <a:gd name="connsiteX10" fmla="*/ 1509820 w 2276310"/>
                <a:gd name="connsiteY10" fmla="*/ 402268 h 1668967"/>
                <a:gd name="connsiteX11" fmla="*/ 1528870 w 2276310"/>
                <a:gd name="connsiteY11" fmla="*/ 373693 h 1668967"/>
                <a:gd name="connsiteX12" fmla="*/ 1547920 w 2276310"/>
                <a:gd name="connsiteY12" fmla="*/ 316543 h 1668967"/>
                <a:gd name="connsiteX13" fmla="*/ 1528870 w 2276310"/>
                <a:gd name="connsiteY13" fmla="*/ 211768 h 1668967"/>
                <a:gd name="connsiteX14" fmla="*/ 1519345 w 2276310"/>
                <a:gd name="connsiteY14" fmla="*/ 173668 h 1668967"/>
                <a:gd name="connsiteX15" fmla="*/ 1500295 w 2276310"/>
                <a:gd name="connsiteY15" fmla="*/ 135568 h 1668967"/>
                <a:gd name="connsiteX16" fmla="*/ 1471720 w 2276310"/>
                <a:gd name="connsiteY16" fmla="*/ 78418 h 1668967"/>
                <a:gd name="connsiteX17" fmla="*/ 1443145 w 2276310"/>
                <a:gd name="connsiteY17" fmla="*/ 59368 h 1668967"/>
                <a:gd name="connsiteX18" fmla="*/ 1395520 w 2276310"/>
                <a:gd name="connsiteY18" fmla="*/ 2218 h 1668967"/>
                <a:gd name="connsiteX19" fmla="*/ 1338370 w 2276310"/>
                <a:gd name="connsiteY19" fmla="*/ 21268 h 1668967"/>
                <a:gd name="connsiteX20" fmla="*/ 1243120 w 2276310"/>
                <a:gd name="connsiteY20" fmla="*/ 40318 h 1668967"/>
                <a:gd name="connsiteX21" fmla="*/ 1214545 w 2276310"/>
                <a:gd name="connsiteY21" fmla="*/ 59368 h 1668967"/>
                <a:gd name="connsiteX22" fmla="*/ 1157395 w 2276310"/>
                <a:gd name="connsiteY22" fmla="*/ 78418 h 1668967"/>
                <a:gd name="connsiteX23" fmla="*/ 1119295 w 2276310"/>
                <a:gd name="connsiteY23" fmla="*/ 135568 h 1668967"/>
                <a:gd name="connsiteX24" fmla="*/ 1109770 w 2276310"/>
                <a:gd name="connsiteY24" fmla="*/ 164143 h 1668967"/>
                <a:gd name="connsiteX25" fmla="*/ 1052620 w 2276310"/>
                <a:gd name="connsiteY25" fmla="*/ 173668 h 1668967"/>
                <a:gd name="connsiteX26" fmla="*/ 1004995 w 2276310"/>
                <a:gd name="connsiteY26" fmla="*/ 240343 h 1668967"/>
                <a:gd name="connsiteX27" fmla="*/ 871645 w 2276310"/>
                <a:gd name="connsiteY27" fmla="*/ 249868 h 1668967"/>
                <a:gd name="connsiteX28" fmla="*/ 843070 w 2276310"/>
                <a:gd name="connsiteY28" fmla="*/ 268918 h 1668967"/>
                <a:gd name="connsiteX29" fmla="*/ 738295 w 2276310"/>
                <a:gd name="connsiteY29" fmla="*/ 249868 h 1668967"/>
                <a:gd name="connsiteX30" fmla="*/ 709720 w 2276310"/>
                <a:gd name="connsiteY30" fmla="*/ 230818 h 1668967"/>
                <a:gd name="connsiteX31" fmla="*/ 671620 w 2276310"/>
                <a:gd name="connsiteY31" fmla="*/ 221293 h 1668967"/>
                <a:gd name="connsiteX32" fmla="*/ 662095 w 2276310"/>
                <a:gd name="connsiteY32" fmla="*/ 249868 h 1668967"/>
                <a:gd name="connsiteX33" fmla="*/ 671620 w 2276310"/>
                <a:gd name="connsiteY33" fmla="*/ 278443 h 1668967"/>
                <a:gd name="connsiteX34" fmla="*/ 719245 w 2276310"/>
                <a:gd name="connsiteY34" fmla="*/ 335593 h 1668967"/>
                <a:gd name="connsiteX35" fmla="*/ 738295 w 2276310"/>
                <a:gd name="connsiteY35" fmla="*/ 364168 h 1668967"/>
                <a:gd name="connsiteX36" fmla="*/ 766870 w 2276310"/>
                <a:gd name="connsiteY36" fmla="*/ 373693 h 1668967"/>
                <a:gd name="connsiteX37" fmla="*/ 795445 w 2276310"/>
                <a:gd name="connsiteY37" fmla="*/ 392743 h 1668967"/>
                <a:gd name="connsiteX38" fmla="*/ 814495 w 2276310"/>
                <a:gd name="connsiteY38" fmla="*/ 621343 h 1668967"/>
                <a:gd name="connsiteX39" fmla="*/ 785920 w 2276310"/>
                <a:gd name="connsiteY39" fmla="*/ 773743 h 1668967"/>
                <a:gd name="connsiteX40" fmla="*/ 757345 w 2276310"/>
                <a:gd name="connsiteY40" fmla="*/ 792793 h 1668967"/>
                <a:gd name="connsiteX41" fmla="*/ 738295 w 2276310"/>
                <a:gd name="connsiteY41" fmla="*/ 849943 h 1668967"/>
                <a:gd name="connsiteX42" fmla="*/ 728770 w 2276310"/>
                <a:gd name="connsiteY42" fmla="*/ 878518 h 1668967"/>
                <a:gd name="connsiteX43" fmla="*/ 700195 w 2276310"/>
                <a:gd name="connsiteY43" fmla="*/ 897568 h 1668967"/>
                <a:gd name="connsiteX44" fmla="*/ 614470 w 2276310"/>
                <a:gd name="connsiteY44" fmla="*/ 859468 h 1668967"/>
                <a:gd name="connsiteX45" fmla="*/ 604945 w 2276310"/>
                <a:gd name="connsiteY45" fmla="*/ 830893 h 1668967"/>
                <a:gd name="connsiteX46" fmla="*/ 576370 w 2276310"/>
                <a:gd name="connsiteY46" fmla="*/ 811843 h 1668967"/>
                <a:gd name="connsiteX47" fmla="*/ 471595 w 2276310"/>
                <a:gd name="connsiteY47" fmla="*/ 783268 h 1668967"/>
                <a:gd name="connsiteX48" fmla="*/ 414445 w 2276310"/>
                <a:gd name="connsiteY48" fmla="*/ 754693 h 1668967"/>
                <a:gd name="connsiteX49" fmla="*/ 385870 w 2276310"/>
                <a:gd name="connsiteY49" fmla="*/ 745168 h 1668967"/>
                <a:gd name="connsiteX50" fmla="*/ 357295 w 2276310"/>
                <a:gd name="connsiteY50" fmla="*/ 726118 h 1668967"/>
                <a:gd name="connsiteX51" fmla="*/ 300145 w 2276310"/>
                <a:gd name="connsiteY51" fmla="*/ 707068 h 1668967"/>
                <a:gd name="connsiteX52" fmla="*/ 185845 w 2276310"/>
                <a:gd name="connsiteY52" fmla="*/ 735643 h 1668967"/>
                <a:gd name="connsiteX53" fmla="*/ 166795 w 2276310"/>
                <a:gd name="connsiteY53" fmla="*/ 764218 h 1668967"/>
                <a:gd name="connsiteX54" fmla="*/ 138220 w 2276310"/>
                <a:gd name="connsiteY54" fmla="*/ 859468 h 1668967"/>
                <a:gd name="connsiteX55" fmla="*/ 119170 w 2276310"/>
                <a:gd name="connsiteY55" fmla="*/ 916618 h 1668967"/>
                <a:gd name="connsiteX56" fmla="*/ 90595 w 2276310"/>
                <a:gd name="connsiteY56" fmla="*/ 1021393 h 1668967"/>
                <a:gd name="connsiteX57" fmla="*/ 81070 w 2276310"/>
                <a:gd name="connsiteY57" fmla="*/ 1049968 h 1668967"/>
                <a:gd name="connsiteX58" fmla="*/ 52495 w 2276310"/>
                <a:gd name="connsiteY58" fmla="*/ 1107118 h 1668967"/>
                <a:gd name="connsiteX59" fmla="*/ 23920 w 2276310"/>
                <a:gd name="connsiteY59" fmla="*/ 1126168 h 1668967"/>
                <a:gd name="connsiteX60" fmla="*/ 4870 w 2276310"/>
                <a:gd name="connsiteY60" fmla="*/ 1183318 h 1668967"/>
                <a:gd name="connsiteX61" fmla="*/ 14395 w 2276310"/>
                <a:gd name="connsiteY61" fmla="*/ 1221418 h 1668967"/>
                <a:gd name="connsiteX62" fmla="*/ 62020 w 2276310"/>
                <a:gd name="connsiteY62" fmla="*/ 1307143 h 1668967"/>
                <a:gd name="connsiteX63" fmla="*/ 42970 w 2276310"/>
                <a:gd name="connsiteY63" fmla="*/ 1335718 h 1668967"/>
                <a:gd name="connsiteX64" fmla="*/ 14395 w 2276310"/>
                <a:gd name="connsiteY64" fmla="*/ 1354768 h 1668967"/>
                <a:gd name="connsiteX65" fmla="*/ 4870 w 2276310"/>
                <a:gd name="connsiteY65" fmla="*/ 1383343 h 1668967"/>
                <a:gd name="connsiteX66" fmla="*/ 119170 w 2276310"/>
                <a:gd name="connsiteY66" fmla="*/ 1402393 h 1668967"/>
                <a:gd name="connsiteX67" fmla="*/ 157270 w 2276310"/>
                <a:gd name="connsiteY67" fmla="*/ 1411918 h 1668967"/>
                <a:gd name="connsiteX68" fmla="*/ 195370 w 2276310"/>
                <a:gd name="connsiteY68" fmla="*/ 1526218 h 1668967"/>
                <a:gd name="connsiteX69" fmla="*/ 204895 w 2276310"/>
                <a:gd name="connsiteY69" fmla="*/ 1554793 h 1668967"/>
                <a:gd name="connsiteX70" fmla="*/ 233470 w 2276310"/>
                <a:gd name="connsiteY70" fmla="*/ 1564318 h 1668967"/>
                <a:gd name="connsiteX71" fmla="*/ 262045 w 2276310"/>
                <a:gd name="connsiteY71" fmla="*/ 1545268 h 1668967"/>
                <a:gd name="connsiteX72" fmla="*/ 281095 w 2276310"/>
                <a:gd name="connsiteY72" fmla="*/ 1516693 h 1668967"/>
                <a:gd name="connsiteX73" fmla="*/ 309670 w 2276310"/>
                <a:gd name="connsiteY73" fmla="*/ 1526218 h 1668967"/>
                <a:gd name="connsiteX74" fmla="*/ 319195 w 2276310"/>
                <a:gd name="connsiteY74" fmla="*/ 1554793 h 1668967"/>
                <a:gd name="connsiteX75" fmla="*/ 347770 w 2276310"/>
                <a:gd name="connsiteY75" fmla="*/ 1564318 h 1668967"/>
                <a:gd name="connsiteX76" fmla="*/ 395395 w 2276310"/>
                <a:gd name="connsiteY76" fmla="*/ 1573843 h 1668967"/>
                <a:gd name="connsiteX77" fmla="*/ 452545 w 2276310"/>
                <a:gd name="connsiteY77" fmla="*/ 1592893 h 1668967"/>
                <a:gd name="connsiteX78" fmla="*/ 538270 w 2276310"/>
                <a:gd name="connsiteY78" fmla="*/ 1583368 h 1668967"/>
                <a:gd name="connsiteX79" fmla="*/ 566845 w 2276310"/>
                <a:gd name="connsiteY79" fmla="*/ 1554793 h 1668967"/>
                <a:gd name="connsiteX80" fmla="*/ 585895 w 2276310"/>
                <a:gd name="connsiteY80" fmla="*/ 1526218 h 1668967"/>
                <a:gd name="connsiteX81" fmla="*/ 681145 w 2276310"/>
                <a:gd name="connsiteY81" fmla="*/ 1516693 h 1668967"/>
                <a:gd name="connsiteX82" fmla="*/ 700195 w 2276310"/>
                <a:gd name="connsiteY82" fmla="*/ 1488118 h 1668967"/>
                <a:gd name="connsiteX83" fmla="*/ 719245 w 2276310"/>
                <a:gd name="connsiteY83" fmla="*/ 1421443 h 1668967"/>
                <a:gd name="connsiteX84" fmla="*/ 738295 w 2276310"/>
                <a:gd name="connsiteY84" fmla="*/ 1364293 h 1668967"/>
                <a:gd name="connsiteX85" fmla="*/ 766870 w 2276310"/>
                <a:gd name="connsiteY85" fmla="*/ 1259518 h 1668967"/>
                <a:gd name="connsiteX86" fmla="*/ 824020 w 2276310"/>
                <a:gd name="connsiteY86" fmla="*/ 1211893 h 1668967"/>
                <a:gd name="connsiteX87" fmla="*/ 890695 w 2276310"/>
                <a:gd name="connsiteY87" fmla="*/ 1192843 h 1668967"/>
                <a:gd name="connsiteX88" fmla="*/ 947845 w 2276310"/>
                <a:gd name="connsiteY88" fmla="*/ 1154743 h 1668967"/>
                <a:gd name="connsiteX89" fmla="*/ 1024045 w 2276310"/>
                <a:gd name="connsiteY89" fmla="*/ 1135693 h 1668967"/>
                <a:gd name="connsiteX90" fmla="*/ 1052620 w 2276310"/>
                <a:gd name="connsiteY90" fmla="*/ 1126168 h 1668967"/>
                <a:gd name="connsiteX91" fmla="*/ 1081195 w 2276310"/>
                <a:gd name="connsiteY91" fmla="*/ 1107118 h 1668967"/>
                <a:gd name="connsiteX92" fmla="*/ 1090720 w 2276310"/>
                <a:gd name="connsiteY92" fmla="*/ 992818 h 1668967"/>
                <a:gd name="connsiteX93" fmla="*/ 1100245 w 2276310"/>
                <a:gd name="connsiteY93" fmla="*/ 964243 h 1668967"/>
                <a:gd name="connsiteX94" fmla="*/ 1157395 w 2276310"/>
                <a:gd name="connsiteY94" fmla="*/ 945193 h 1668967"/>
                <a:gd name="connsiteX95" fmla="*/ 1214545 w 2276310"/>
                <a:gd name="connsiteY95" fmla="*/ 973768 h 1668967"/>
                <a:gd name="connsiteX96" fmla="*/ 1281220 w 2276310"/>
                <a:gd name="connsiteY96" fmla="*/ 992818 h 1668967"/>
                <a:gd name="connsiteX97" fmla="*/ 1338370 w 2276310"/>
                <a:gd name="connsiteY97" fmla="*/ 1021393 h 1668967"/>
                <a:gd name="connsiteX98" fmla="*/ 1376470 w 2276310"/>
                <a:gd name="connsiteY98" fmla="*/ 1011868 h 1668967"/>
                <a:gd name="connsiteX99" fmla="*/ 1405045 w 2276310"/>
                <a:gd name="connsiteY99" fmla="*/ 983293 h 1668967"/>
                <a:gd name="connsiteX100" fmla="*/ 1424095 w 2276310"/>
                <a:gd name="connsiteY100" fmla="*/ 954718 h 1668967"/>
                <a:gd name="connsiteX101" fmla="*/ 1528870 w 2276310"/>
                <a:gd name="connsiteY101" fmla="*/ 945193 h 1668967"/>
                <a:gd name="connsiteX102" fmla="*/ 1557445 w 2276310"/>
                <a:gd name="connsiteY102" fmla="*/ 888043 h 1668967"/>
                <a:gd name="connsiteX103" fmla="*/ 1586020 w 2276310"/>
                <a:gd name="connsiteY103" fmla="*/ 916618 h 1668967"/>
                <a:gd name="connsiteX104" fmla="*/ 1633645 w 2276310"/>
                <a:gd name="connsiteY104" fmla="*/ 973768 h 1668967"/>
                <a:gd name="connsiteX105" fmla="*/ 1652695 w 2276310"/>
                <a:gd name="connsiteY105" fmla="*/ 1030918 h 1668967"/>
                <a:gd name="connsiteX106" fmla="*/ 1671745 w 2276310"/>
                <a:gd name="connsiteY106" fmla="*/ 1107118 h 1668967"/>
                <a:gd name="connsiteX107" fmla="*/ 1690795 w 2276310"/>
                <a:gd name="connsiteY107" fmla="*/ 1135693 h 1668967"/>
                <a:gd name="connsiteX108" fmla="*/ 1719370 w 2276310"/>
                <a:gd name="connsiteY108" fmla="*/ 1145218 h 1668967"/>
                <a:gd name="connsiteX109" fmla="*/ 1747945 w 2276310"/>
                <a:gd name="connsiteY109" fmla="*/ 1164268 h 1668967"/>
                <a:gd name="connsiteX110" fmla="*/ 1805095 w 2276310"/>
                <a:gd name="connsiteY110" fmla="*/ 1202368 h 1668967"/>
                <a:gd name="connsiteX111" fmla="*/ 1814620 w 2276310"/>
                <a:gd name="connsiteY111" fmla="*/ 1230943 h 1668967"/>
                <a:gd name="connsiteX112" fmla="*/ 1824145 w 2276310"/>
                <a:gd name="connsiteY112" fmla="*/ 1278568 h 1668967"/>
                <a:gd name="connsiteX113" fmla="*/ 1881295 w 2276310"/>
                <a:gd name="connsiteY113" fmla="*/ 1297618 h 1668967"/>
                <a:gd name="connsiteX114" fmla="*/ 1909870 w 2276310"/>
                <a:gd name="connsiteY114" fmla="*/ 1316668 h 1668967"/>
                <a:gd name="connsiteX115" fmla="*/ 1967020 w 2276310"/>
                <a:gd name="connsiteY115" fmla="*/ 1345243 h 1668967"/>
                <a:gd name="connsiteX116" fmla="*/ 1976545 w 2276310"/>
                <a:gd name="connsiteY116" fmla="*/ 1383343 h 1668967"/>
                <a:gd name="connsiteX117" fmla="*/ 2014645 w 2276310"/>
                <a:gd name="connsiteY117" fmla="*/ 1392868 h 1668967"/>
                <a:gd name="connsiteX118" fmla="*/ 2071795 w 2276310"/>
                <a:gd name="connsiteY118" fmla="*/ 1440493 h 1668967"/>
                <a:gd name="connsiteX119" fmla="*/ 2081320 w 2276310"/>
                <a:gd name="connsiteY119" fmla="*/ 1488118 h 1668967"/>
                <a:gd name="connsiteX120" fmla="*/ 2100370 w 2276310"/>
                <a:gd name="connsiteY120" fmla="*/ 1516693 h 1668967"/>
                <a:gd name="connsiteX121" fmla="*/ 2109895 w 2276310"/>
                <a:gd name="connsiteY121" fmla="*/ 1564318 h 1668967"/>
                <a:gd name="connsiteX122" fmla="*/ 2100370 w 2276310"/>
                <a:gd name="connsiteY122" fmla="*/ 1602418 h 1668967"/>
                <a:gd name="connsiteX123" fmla="*/ 2081320 w 2276310"/>
                <a:gd name="connsiteY123" fmla="*/ 1630993 h 1668967"/>
                <a:gd name="connsiteX124" fmla="*/ 2090845 w 2276310"/>
                <a:gd name="connsiteY124" fmla="*/ 1659568 h 1668967"/>
                <a:gd name="connsiteX125" fmla="*/ 2167045 w 2276310"/>
                <a:gd name="connsiteY125" fmla="*/ 1621468 h 1668967"/>
                <a:gd name="connsiteX126" fmla="*/ 2157520 w 2276310"/>
                <a:gd name="connsiteY126" fmla="*/ 1554793 h 1668967"/>
                <a:gd name="connsiteX127" fmla="*/ 2138470 w 2276310"/>
                <a:gd name="connsiteY127" fmla="*/ 1497643 h 1668967"/>
                <a:gd name="connsiteX128" fmla="*/ 2147995 w 2276310"/>
                <a:gd name="connsiteY128" fmla="*/ 1411918 h 1668967"/>
                <a:gd name="connsiteX129" fmla="*/ 2176570 w 2276310"/>
                <a:gd name="connsiteY129" fmla="*/ 1402393 h 1668967"/>
                <a:gd name="connsiteX130" fmla="*/ 2233720 w 2276310"/>
                <a:gd name="connsiteY130" fmla="*/ 1430968 h 1668967"/>
                <a:gd name="connsiteX131" fmla="*/ 2262295 w 2276310"/>
                <a:gd name="connsiteY131" fmla="*/ 1440493 h 1668967"/>
                <a:gd name="connsiteX132" fmla="*/ 2271820 w 2276310"/>
                <a:gd name="connsiteY132" fmla="*/ 1411918 h 1668967"/>
                <a:gd name="connsiteX133" fmla="*/ 2243245 w 2276310"/>
                <a:gd name="connsiteY133" fmla="*/ 1402393 h 1668967"/>
                <a:gd name="connsiteX134" fmla="*/ 2186095 w 2276310"/>
                <a:gd name="connsiteY134" fmla="*/ 1354768 h 1668967"/>
                <a:gd name="connsiteX135" fmla="*/ 2119420 w 2276310"/>
                <a:gd name="connsiteY135" fmla="*/ 1335718 h 1668967"/>
                <a:gd name="connsiteX136" fmla="*/ 2100370 w 2276310"/>
                <a:gd name="connsiteY136" fmla="*/ 1278568 h 1668967"/>
                <a:gd name="connsiteX137" fmla="*/ 2062270 w 2276310"/>
                <a:gd name="connsiteY137" fmla="*/ 1249993 h 1668967"/>
                <a:gd name="connsiteX138" fmla="*/ 2005120 w 2276310"/>
                <a:gd name="connsiteY138" fmla="*/ 1211893 h 1668967"/>
                <a:gd name="connsiteX139" fmla="*/ 1947970 w 2276310"/>
                <a:gd name="connsiteY139" fmla="*/ 1154743 h 1668967"/>
                <a:gd name="connsiteX140" fmla="*/ 1919395 w 2276310"/>
                <a:gd name="connsiteY140" fmla="*/ 1097593 h 1668967"/>
                <a:gd name="connsiteX141" fmla="*/ 1890820 w 2276310"/>
                <a:gd name="connsiteY141" fmla="*/ 1078543 h 1668967"/>
                <a:gd name="connsiteX142" fmla="*/ 1871770 w 2276310"/>
                <a:gd name="connsiteY142" fmla="*/ 1049968 h 1668967"/>
                <a:gd name="connsiteX143" fmla="*/ 1843195 w 2276310"/>
                <a:gd name="connsiteY143" fmla="*/ 1040443 h 1668967"/>
                <a:gd name="connsiteX144" fmla="*/ 1824145 w 2276310"/>
                <a:gd name="connsiteY144" fmla="*/ 983293 h 1668967"/>
                <a:gd name="connsiteX145" fmla="*/ 1814620 w 2276310"/>
                <a:gd name="connsiteY145" fmla="*/ 954718 h 1668967"/>
                <a:gd name="connsiteX146" fmla="*/ 1786045 w 2276310"/>
                <a:gd name="connsiteY146" fmla="*/ 935668 h 1668967"/>
                <a:gd name="connsiteX147" fmla="*/ 1786045 w 2276310"/>
                <a:gd name="connsiteY147" fmla="*/ 821368 h 1668967"/>
                <a:gd name="connsiteX148" fmla="*/ 1862245 w 2276310"/>
                <a:gd name="connsiteY148" fmla="*/ 802318 h 1668967"/>
                <a:gd name="connsiteX149" fmla="*/ 1947970 w 2276310"/>
                <a:gd name="connsiteY149" fmla="*/ 764218 h 1668967"/>
                <a:gd name="connsiteX150" fmla="*/ 1938445 w 2276310"/>
                <a:gd name="connsiteY150" fmla="*/ 697543 h 1668967"/>
                <a:gd name="connsiteX151" fmla="*/ 1900345 w 2276310"/>
                <a:gd name="connsiteY151" fmla="*/ 688018 h 1668967"/>
                <a:gd name="connsiteX152" fmla="*/ 1871770 w 2276310"/>
                <a:gd name="connsiteY152" fmla="*/ 659443 h 1668967"/>
                <a:gd name="connsiteX153" fmla="*/ 1843195 w 2276310"/>
                <a:gd name="connsiteY153" fmla="*/ 640393 h 1668967"/>
                <a:gd name="connsiteX154" fmla="*/ 1824145 w 2276310"/>
                <a:gd name="connsiteY154" fmla="*/ 611818 h 1668967"/>
                <a:gd name="connsiteX155" fmla="*/ 1833670 w 2276310"/>
                <a:gd name="connsiteY155" fmla="*/ 545143 h 1668967"/>
                <a:gd name="connsiteX156" fmla="*/ 1862245 w 2276310"/>
                <a:gd name="connsiteY156" fmla="*/ 526093 h 1668967"/>
                <a:gd name="connsiteX157" fmla="*/ 1909870 w 2276310"/>
                <a:gd name="connsiteY157" fmla="*/ 516568 h 1668967"/>
                <a:gd name="connsiteX158" fmla="*/ 1938445 w 2276310"/>
                <a:gd name="connsiteY158" fmla="*/ 507043 h 1668967"/>
                <a:gd name="connsiteX159" fmla="*/ 1947970 w 2276310"/>
                <a:gd name="connsiteY159" fmla="*/ 478468 h 1668967"/>
                <a:gd name="connsiteX160" fmla="*/ 1900345 w 2276310"/>
                <a:gd name="connsiteY160" fmla="*/ 440368 h 1668967"/>
                <a:gd name="connsiteX161" fmla="*/ 1862245 w 2276310"/>
                <a:gd name="connsiteY161" fmla="*/ 430843 h 1668967"/>
                <a:gd name="connsiteX162" fmla="*/ 1852720 w 2276310"/>
                <a:gd name="connsiteY162" fmla="*/ 421318 h 166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2276310" h="1668967">
                  <a:moveTo>
                    <a:pt x="1947970" y="478468"/>
                  </a:moveTo>
                  <a:cubicBezTo>
                    <a:pt x="1926904" y="457402"/>
                    <a:pt x="1917342" y="444104"/>
                    <a:pt x="1890820" y="430843"/>
                  </a:cubicBezTo>
                  <a:cubicBezTo>
                    <a:pt x="1881840" y="426353"/>
                    <a:pt x="1871770" y="424493"/>
                    <a:pt x="1862245" y="421318"/>
                  </a:cubicBezTo>
                  <a:cubicBezTo>
                    <a:pt x="1824145" y="424493"/>
                    <a:pt x="1785435" y="423345"/>
                    <a:pt x="1747945" y="430843"/>
                  </a:cubicBezTo>
                  <a:cubicBezTo>
                    <a:pt x="1708873" y="438657"/>
                    <a:pt x="1717410" y="467257"/>
                    <a:pt x="1709845" y="497518"/>
                  </a:cubicBezTo>
                  <a:cubicBezTo>
                    <a:pt x="1707410" y="507258"/>
                    <a:pt x="1706592" y="518253"/>
                    <a:pt x="1700320" y="526093"/>
                  </a:cubicBezTo>
                  <a:cubicBezTo>
                    <a:pt x="1686891" y="542879"/>
                    <a:pt x="1661994" y="548393"/>
                    <a:pt x="1643170" y="554668"/>
                  </a:cubicBezTo>
                  <a:cubicBezTo>
                    <a:pt x="1558745" y="526526"/>
                    <a:pt x="1605978" y="537836"/>
                    <a:pt x="1500295" y="526093"/>
                  </a:cubicBezTo>
                  <a:cubicBezTo>
                    <a:pt x="1487595" y="522918"/>
                    <a:pt x="1465791" y="529155"/>
                    <a:pt x="1462195" y="516568"/>
                  </a:cubicBezTo>
                  <a:cubicBezTo>
                    <a:pt x="1456678" y="497260"/>
                    <a:pt x="1470106" y="476126"/>
                    <a:pt x="1481245" y="459418"/>
                  </a:cubicBezTo>
                  <a:cubicBezTo>
                    <a:pt x="1535840" y="377526"/>
                    <a:pt x="1470385" y="481138"/>
                    <a:pt x="1509820" y="402268"/>
                  </a:cubicBezTo>
                  <a:cubicBezTo>
                    <a:pt x="1514940" y="392029"/>
                    <a:pt x="1524221" y="384154"/>
                    <a:pt x="1528870" y="373693"/>
                  </a:cubicBezTo>
                  <a:cubicBezTo>
                    <a:pt x="1537025" y="355343"/>
                    <a:pt x="1547920" y="316543"/>
                    <a:pt x="1547920" y="316543"/>
                  </a:cubicBezTo>
                  <a:cubicBezTo>
                    <a:pt x="1532158" y="190450"/>
                    <a:pt x="1548447" y="280289"/>
                    <a:pt x="1528870" y="211768"/>
                  </a:cubicBezTo>
                  <a:cubicBezTo>
                    <a:pt x="1525274" y="199181"/>
                    <a:pt x="1523942" y="185925"/>
                    <a:pt x="1519345" y="173668"/>
                  </a:cubicBezTo>
                  <a:cubicBezTo>
                    <a:pt x="1514359" y="160373"/>
                    <a:pt x="1505888" y="148619"/>
                    <a:pt x="1500295" y="135568"/>
                  </a:cubicBezTo>
                  <a:cubicBezTo>
                    <a:pt x="1488675" y="108454"/>
                    <a:pt x="1494601" y="101299"/>
                    <a:pt x="1471720" y="78418"/>
                  </a:cubicBezTo>
                  <a:cubicBezTo>
                    <a:pt x="1463625" y="70323"/>
                    <a:pt x="1452670" y="65718"/>
                    <a:pt x="1443145" y="59368"/>
                  </a:cubicBezTo>
                  <a:cubicBezTo>
                    <a:pt x="1436567" y="49502"/>
                    <a:pt x="1408721" y="3685"/>
                    <a:pt x="1395520" y="2218"/>
                  </a:cubicBezTo>
                  <a:cubicBezTo>
                    <a:pt x="1375562" y="0"/>
                    <a:pt x="1357420" y="14918"/>
                    <a:pt x="1338370" y="21268"/>
                  </a:cubicBezTo>
                  <a:cubicBezTo>
                    <a:pt x="1288496" y="37893"/>
                    <a:pt x="1319734" y="29373"/>
                    <a:pt x="1243120" y="40318"/>
                  </a:cubicBezTo>
                  <a:cubicBezTo>
                    <a:pt x="1233595" y="46668"/>
                    <a:pt x="1225006" y="54719"/>
                    <a:pt x="1214545" y="59368"/>
                  </a:cubicBezTo>
                  <a:cubicBezTo>
                    <a:pt x="1196195" y="67523"/>
                    <a:pt x="1157395" y="78418"/>
                    <a:pt x="1157395" y="78418"/>
                  </a:cubicBezTo>
                  <a:cubicBezTo>
                    <a:pt x="1144695" y="97468"/>
                    <a:pt x="1126535" y="113848"/>
                    <a:pt x="1119295" y="135568"/>
                  </a:cubicBezTo>
                  <a:cubicBezTo>
                    <a:pt x="1116120" y="145093"/>
                    <a:pt x="1118487" y="159162"/>
                    <a:pt x="1109770" y="164143"/>
                  </a:cubicBezTo>
                  <a:cubicBezTo>
                    <a:pt x="1093002" y="173725"/>
                    <a:pt x="1071670" y="170493"/>
                    <a:pt x="1052620" y="173668"/>
                  </a:cubicBezTo>
                  <a:cubicBezTo>
                    <a:pt x="1037523" y="218960"/>
                    <a:pt x="1049056" y="235159"/>
                    <a:pt x="1004995" y="240343"/>
                  </a:cubicBezTo>
                  <a:cubicBezTo>
                    <a:pt x="960737" y="245550"/>
                    <a:pt x="916095" y="246693"/>
                    <a:pt x="871645" y="249868"/>
                  </a:cubicBezTo>
                  <a:cubicBezTo>
                    <a:pt x="862120" y="256218"/>
                    <a:pt x="854471" y="267882"/>
                    <a:pt x="843070" y="268918"/>
                  </a:cubicBezTo>
                  <a:cubicBezTo>
                    <a:pt x="826400" y="270433"/>
                    <a:pt x="763897" y="262669"/>
                    <a:pt x="738295" y="249868"/>
                  </a:cubicBezTo>
                  <a:cubicBezTo>
                    <a:pt x="728056" y="244748"/>
                    <a:pt x="720242" y="235327"/>
                    <a:pt x="709720" y="230818"/>
                  </a:cubicBezTo>
                  <a:cubicBezTo>
                    <a:pt x="697688" y="225661"/>
                    <a:pt x="684320" y="224468"/>
                    <a:pt x="671620" y="221293"/>
                  </a:cubicBezTo>
                  <a:cubicBezTo>
                    <a:pt x="668445" y="230818"/>
                    <a:pt x="662095" y="239828"/>
                    <a:pt x="662095" y="249868"/>
                  </a:cubicBezTo>
                  <a:cubicBezTo>
                    <a:pt x="662095" y="259908"/>
                    <a:pt x="667130" y="269463"/>
                    <a:pt x="671620" y="278443"/>
                  </a:cubicBezTo>
                  <a:cubicBezTo>
                    <a:pt x="689357" y="313916"/>
                    <a:pt x="692913" y="303995"/>
                    <a:pt x="719245" y="335593"/>
                  </a:cubicBezTo>
                  <a:cubicBezTo>
                    <a:pt x="726574" y="344387"/>
                    <a:pt x="729356" y="357017"/>
                    <a:pt x="738295" y="364168"/>
                  </a:cubicBezTo>
                  <a:cubicBezTo>
                    <a:pt x="746135" y="370440"/>
                    <a:pt x="757890" y="369203"/>
                    <a:pt x="766870" y="373693"/>
                  </a:cubicBezTo>
                  <a:cubicBezTo>
                    <a:pt x="777109" y="378813"/>
                    <a:pt x="785920" y="386393"/>
                    <a:pt x="795445" y="392743"/>
                  </a:cubicBezTo>
                  <a:cubicBezTo>
                    <a:pt x="824574" y="480130"/>
                    <a:pt x="814495" y="441297"/>
                    <a:pt x="814495" y="621343"/>
                  </a:cubicBezTo>
                  <a:cubicBezTo>
                    <a:pt x="814495" y="670215"/>
                    <a:pt x="825056" y="734607"/>
                    <a:pt x="785920" y="773743"/>
                  </a:cubicBezTo>
                  <a:cubicBezTo>
                    <a:pt x="777825" y="781838"/>
                    <a:pt x="766870" y="786443"/>
                    <a:pt x="757345" y="792793"/>
                  </a:cubicBezTo>
                  <a:lnTo>
                    <a:pt x="738295" y="849943"/>
                  </a:lnTo>
                  <a:cubicBezTo>
                    <a:pt x="735120" y="859468"/>
                    <a:pt x="737124" y="872949"/>
                    <a:pt x="728770" y="878518"/>
                  </a:cubicBezTo>
                  <a:lnTo>
                    <a:pt x="700195" y="897568"/>
                  </a:lnTo>
                  <a:cubicBezTo>
                    <a:pt x="632185" y="874898"/>
                    <a:pt x="659753" y="889657"/>
                    <a:pt x="614470" y="859468"/>
                  </a:cubicBezTo>
                  <a:cubicBezTo>
                    <a:pt x="611295" y="849943"/>
                    <a:pt x="611217" y="838733"/>
                    <a:pt x="604945" y="830893"/>
                  </a:cubicBezTo>
                  <a:cubicBezTo>
                    <a:pt x="597794" y="821954"/>
                    <a:pt x="586831" y="816492"/>
                    <a:pt x="576370" y="811843"/>
                  </a:cubicBezTo>
                  <a:cubicBezTo>
                    <a:pt x="523825" y="788490"/>
                    <a:pt x="522815" y="796073"/>
                    <a:pt x="471595" y="783268"/>
                  </a:cubicBezTo>
                  <a:cubicBezTo>
                    <a:pt x="423712" y="771297"/>
                    <a:pt x="461006" y="777973"/>
                    <a:pt x="414445" y="754693"/>
                  </a:cubicBezTo>
                  <a:cubicBezTo>
                    <a:pt x="405465" y="750203"/>
                    <a:pt x="394850" y="749658"/>
                    <a:pt x="385870" y="745168"/>
                  </a:cubicBezTo>
                  <a:cubicBezTo>
                    <a:pt x="375631" y="740048"/>
                    <a:pt x="367756" y="730767"/>
                    <a:pt x="357295" y="726118"/>
                  </a:cubicBezTo>
                  <a:cubicBezTo>
                    <a:pt x="338945" y="717963"/>
                    <a:pt x="300145" y="707068"/>
                    <a:pt x="300145" y="707068"/>
                  </a:cubicBezTo>
                  <a:cubicBezTo>
                    <a:pt x="252485" y="712364"/>
                    <a:pt x="218656" y="702832"/>
                    <a:pt x="185845" y="735643"/>
                  </a:cubicBezTo>
                  <a:cubicBezTo>
                    <a:pt x="177750" y="743738"/>
                    <a:pt x="171444" y="753757"/>
                    <a:pt x="166795" y="764218"/>
                  </a:cubicBezTo>
                  <a:cubicBezTo>
                    <a:pt x="146071" y="810846"/>
                    <a:pt x="151008" y="816843"/>
                    <a:pt x="138220" y="859468"/>
                  </a:cubicBezTo>
                  <a:cubicBezTo>
                    <a:pt x="132450" y="878702"/>
                    <a:pt x="123108" y="896927"/>
                    <a:pt x="119170" y="916618"/>
                  </a:cubicBezTo>
                  <a:cubicBezTo>
                    <a:pt x="105707" y="983934"/>
                    <a:pt x="114765" y="948884"/>
                    <a:pt x="90595" y="1021393"/>
                  </a:cubicBezTo>
                  <a:lnTo>
                    <a:pt x="81070" y="1049968"/>
                  </a:lnTo>
                  <a:cubicBezTo>
                    <a:pt x="73323" y="1073209"/>
                    <a:pt x="70959" y="1088654"/>
                    <a:pt x="52495" y="1107118"/>
                  </a:cubicBezTo>
                  <a:cubicBezTo>
                    <a:pt x="44400" y="1115213"/>
                    <a:pt x="33445" y="1119818"/>
                    <a:pt x="23920" y="1126168"/>
                  </a:cubicBezTo>
                  <a:cubicBezTo>
                    <a:pt x="17570" y="1145218"/>
                    <a:pt x="0" y="1163837"/>
                    <a:pt x="4870" y="1183318"/>
                  </a:cubicBezTo>
                  <a:cubicBezTo>
                    <a:pt x="8045" y="1196018"/>
                    <a:pt x="8541" y="1209709"/>
                    <a:pt x="14395" y="1221418"/>
                  </a:cubicBezTo>
                  <a:cubicBezTo>
                    <a:pt x="79899" y="1352426"/>
                    <a:pt x="35680" y="1228122"/>
                    <a:pt x="62020" y="1307143"/>
                  </a:cubicBezTo>
                  <a:cubicBezTo>
                    <a:pt x="55670" y="1316668"/>
                    <a:pt x="51065" y="1327623"/>
                    <a:pt x="42970" y="1335718"/>
                  </a:cubicBezTo>
                  <a:cubicBezTo>
                    <a:pt x="34875" y="1343813"/>
                    <a:pt x="21546" y="1345829"/>
                    <a:pt x="14395" y="1354768"/>
                  </a:cubicBezTo>
                  <a:cubicBezTo>
                    <a:pt x="8123" y="1362608"/>
                    <a:pt x="8045" y="1373818"/>
                    <a:pt x="4870" y="1383343"/>
                  </a:cubicBezTo>
                  <a:cubicBezTo>
                    <a:pt x="68678" y="1404612"/>
                    <a:pt x="680" y="1384164"/>
                    <a:pt x="119170" y="1402393"/>
                  </a:cubicBezTo>
                  <a:cubicBezTo>
                    <a:pt x="132109" y="1404384"/>
                    <a:pt x="144570" y="1408743"/>
                    <a:pt x="157270" y="1411918"/>
                  </a:cubicBezTo>
                  <a:lnTo>
                    <a:pt x="195370" y="1526218"/>
                  </a:lnTo>
                  <a:cubicBezTo>
                    <a:pt x="198545" y="1535743"/>
                    <a:pt x="195370" y="1551618"/>
                    <a:pt x="204895" y="1554793"/>
                  </a:cubicBezTo>
                  <a:lnTo>
                    <a:pt x="233470" y="1564318"/>
                  </a:lnTo>
                  <a:cubicBezTo>
                    <a:pt x="242995" y="1557968"/>
                    <a:pt x="253950" y="1553363"/>
                    <a:pt x="262045" y="1545268"/>
                  </a:cubicBezTo>
                  <a:cubicBezTo>
                    <a:pt x="270140" y="1537173"/>
                    <a:pt x="270466" y="1520945"/>
                    <a:pt x="281095" y="1516693"/>
                  </a:cubicBezTo>
                  <a:cubicBezTo>
                    <a:pt x="290417" y="1512964"/>
                    <a:pt x="300145" y="1523043"/>
                    <a:pt x="309670" y="1526218"/>
                  </a:cubicBezTo>
                  <a:cubicBezTo>
                    <a:pt x="312845" y="1535743"/>
                    <a:pt x="312095" y="1547693"/>
                    <a:pt x="319195" y="1554793"/>
                  </a:cubicBezTo>
                  <a:cubicBezTo>
                    <a:pt x="326295" y="1561893"/>
                    <a:pt x="338030" y="1561883"/>
                    <a:pt x="347770" y="1564318"/>
                  </a:cubicBezTo>
                  <a:cubicBezTo>
                    <a:pt x="363476" y="1568245"/>
                    <a:pt x="379776" y="1569583"/>
                    <a:pt x="395395" y="1573843"/>
                  </a:cubicBezTo>
                  <a:cubicBezTo>
                    <a:pt x="414768" y="1579127"/>
                    <a:pt x="452545" y="1592893"/>
                    <a:pt x="452545" y="1592893"/>
                  </a:cubicBezTo>
                  <a:cubicBezTo>
                    <a:pt x="481120" y="1589718"/>
                    <a:pt x="510995" y="1592460"/>
                    <a:pt x="538270" y="1583368"/>
                  </a:cubicBezTo>
                  <a:cubicBezTo>
                    <a:pt x="551049" y="1579108"/>
                    <a:pt x="558221" y="1565141"/>
                    <a:pt x="566845" y="1554793"/>
                  </a:cubicBezTo>
                  <a:cubicBezTo>
                    <a:pt x="574174" y="1545999"/>
                    <a:pt x="575035" y="1529838"/>
                    <a:pt x="585895" y="1526218"/>
                  </a:cubicBezTo>
                  <a:cubicBezTo>
                    <a:pt x="616166" y="1516128"/>
                    <a:pt x="649395" y="1519868"/>
                    <a:pt x="681145" y="1516693"/>
                  </a:cubicBezTo>
                  <a:cubicBezTo>
                    <a:pt x="687495" y="1507168"/>
                    <a:pt x="695075" y="1498357"/>
                    <a:pt x="700195" y="1488118"/>
                  </a:cubicBezTo>
                  <a:cubicBezTo>
                    <a:pt x="708198" y="1472113"/>
                    <a:pt x="714667" y="1436702"/>
                    <a:pt x="719245" y="1421443"/>
                  </a:cubicBezTo>
                  <a:cubicBezTo>
                    <a:pt x="725015" y="1402209"/>
                    <a:pt x="734357" y="1383984"/>
                    <a:pt x="738295" y="1364293"/>
                  </a:cubicBezTo>
                  <a:cubicBezTo>
                    <a:pt x="742015" y="1345693"/>
                    <a:pt x="754785" y="1271603"/>
                    <a:pt x="766870" y="1259518"/>
                  </a:cubicBezTo>
                  <a:cubicBezTo>
                    <a:pt x="784034" y="1242354"/>
                    <a:pt x="800813" y="1221839"/>
                    <a:pt x="824020" y="1211893"/>
                  </a:cubicBezTo>
                  <a:cubicBezTo>
                    <a:pt x="845599" y="1202645"/>
                    <a:pt x="869842" y="1204428"/>
                    <a:pt x="890695" y="1192843"/>
                  </a:cubicBezTo>
                  <a:cubicBezTo>
                    <a:pt x="910709" y="1181724"/>
                    <a:pt x="925633" y="1160296"/>
                    <a:pt x="947845" y="1154743"/>
                  </a:cubicBezTo>
                  <a:cubicBezTo>
                    <a:pt x="973245" y="1148393"/>
                    <a:pt x="999207" y="1143972"/>
                    <a:pt x="1024045" y="1135693"/>
                  </a:cubicBezTo>
                  <a:cubicBezTo>
                    <a:pt x="1033570" y="1132518"/>
                    <a:pt x="1043640" y="1130658"/>
                    <a:pt x="1052620" y="1126168"/>
                  </a:cubicBezTo>
                  <a:cubicBezTo>
                    <a:pt x="1062859" y="1121048"/>
                    <a:pt x="1071670" y="1113468"/>
                    <a:pt x="1081195" y="1107118"/>
                  </a:cubicBezTo>
                  <a:cubicBezTo>
                    <a:pt x="1084370" y="1069018"/>
                    <a:pt x="1085667" y="1030715"/>
                    <a:pt x="1090720" y="992818"/>
                  </a:cubicBezTo>
                  <a:cubicBezTo>
                    <a:pt x="1092047" y="982866"/>
                    <a:pt x="1092075" y="970079"/>
                    <a:pt x="1100245" y="964243"/>
                  </a:cubicBezTo>
                  <a:cubicBezTo>
                    <a:pt x="1116585" y="952571"/>
                    <a:pt x="1157395" y="945193"/>
                    <a:pt x="1157395" y="945193"/>
                  </a:cubicBezTo>
                  <a:cubicBezTo>
                    <a:pt x="1229219" y="969134"/>
                    <a:pt x="1140687" y="936839"/>
                    <a:pt x="1214545" y="973768"/>
                  </a:cubicBezTo>
                  <a:cubicBezTo>
                    <a:pt x="1228210" y="980600"/>
                    <a:pt x="1269013" y="989766"/>
                    <a:pt x="1281220" y="992818"/>
                  </a:cubicBezTo>
                  <a:cubicBezTo>
                    <a:pt x="1295667" y="1002450"/>
                    <a:pt x="1318652" y="1021393"/>
                    <a:pt x="1338370" y="1021393"/>
                  </a:cubicBezTo>
                  <a:cubicBezTo>
                    <a:pt x="1351461" y="1021393"/>
                    <a:pt x="1363770" y="1015043"/>
                    <a:pt x="1376470" y="1011868"/>
                  </a:cubicBezTo>
                  <a:cubicBezTo>
                    <a:pt x="1385995" y="1002343"/>
                    <a:pt x="1396421" y="993641"/>
                    <a:pt x="1405045" y="983293"/>
                  </a:cubicBezTo>
                  <a:cubicBezTo>
                    <a:pt x="1412374" y="974499"/>
                    <a:pt x="1413154" y="958085"/>
                    <a:pt x="1424095" y="954718"/>
                  </a:cubicBezTo>
                  <a:cubicBezTo>
                    <a:pt x="1457613" y="944405"/>
                    <a:pt x="1493945" y="948368"/>
                    <a:pt x="1528870" y="945193"/>
                  </a:cubicBezTo>
                  <a:cubicBezTo>
                    <a:pt x="1531219" y="938147"/>
                    <a:pt x="1545135" y="888043"/>
                    <a:pt x="1557445" y="888043"/>
                  </a:cubicBezTo>
                  <a:cubicBezTo>
                    <a:pt x="1570915" y="888043"/>
                    <a:pt x="1577396" y="906270"/>
                    <a:pt x="1586020" y="916618"/>
                  </a:cubicBezTo>
                  <a:cubicBezTo>
                    <a:pt x="1652325" y="996184"/>
                    <a:pt x="1550163" y="890286"/>
                    <a:pt x="1633645" y="973768"/>
                  </a:cubicBezTo>
                  <a:cubicBezTo>
                    <a:pt x="1639995" y="992818"/>
                    <a:pt x="1648757" y="1011227"/>
                    <a:pt x="1652695" y="1030918"/>
                  </a:cubicBezTo>
                  <a:cubicBezTo>
                    <a:pt x="1656318" y="1049032"/>
                    <a:pt x="1661982" y="1087592"/>
                    <a:pt x="1671745" y="1107118"/>
                  </a:cubicBezTo>
                  <a:cubicBezTo>
                    <a:pt x="1676865" y="1117357"/>
                    <a:pt x="1681856" y="1128542"/>
                    <a:pt x="1690795" y="1135693"/>
                  </a:cubicBezTo>
                  <a:cubicBezTo>
                    <a:pt x="1698635" y="1141965"/>
                    <a:pt x="1710390" y="1140728"/>
                    <a:pt x="1719370" y="1145218"/>
                  </a:cubicBezTo>
                  <a:cubicBezTo>
                    <a:pt x="1729609" y="1150338"/>
                    <a:pt x="1739151" y="1156939"/>
                    <a:pt x="1747945" y="1164268"/>
                  </a:cubicBezTo>
                  <a:cubicBezTo>
                    <a:pt x="1795511" y="1203906"/>
                    <a:pt x="1754877" y="1185629"/>
                    <a:pt x="1805095" y="1202368"/>
                  </a:cubicBezTo>
                  <a:cubicBezTo>
                    <a:pt x="1808270" y="1211893"/>
                    <a:pt x="1812185" y="1221203"/>
                    <a:pt x="1814620" y="1230943"/>
                  </a:cubicBezTo>
                  <a:cubicBezTo>
                    <a:pt x="1818547" y="1246649"/>
                    <a:pt x="1812697" y="1267120"/>
                    <a:pt x="1824145" y="1278568"/>
                  </a:cubicBezTo>
                  <a:cubicBezTo>
                    <a:pt x="1838344" y="1292767"/>
                    <a:pt x="1864587" y="1286479"/>
                    <a:pt x="1881295" y="1297618"/>
                  </a:cubicBezTo>
                  <a:cubicBezTo>
                    <a:pt x="1890820" y="1303968"/>
                    <a:pt x="1899631" y="1311548"/>
                    <a:pt x="1909870" y="1316668"/>
                  </a:cubicBezTo>
                  <a:cubicBezTo>
                    <a:pt x="1988740" y="1356103"/>
                    <a:pt x="1885128" y="1290648"/>
                    <a:pt x="1967020" y="1345243"/>
                  </a:cubicBezTo>
                  <a:cubicBezTo>
                    <a:pt x="1970195" y="1357943"/>
                    <a:pt x="1967288" y="1374086"/>
                    <a:pt x="1976545" y="1383343"/>
                  </a:cubicBezTo>
                  <a:cubicBezTo>
                    <a:pt x="1985802" y="1392600"/>
                    <a:pt x="2002613" y="1387711"/>
                    <a:pt x="2014645" y="1392868"/>
                  </a:cubicBezTo>
                  <a:cubicBezTo>
                    <a:pt x="2037852" y="1402814"/>
                    <a:pt x="2054631" y="1423329"/>
                    <a:pt x="2071795" y="1440493"/>
                  </a:cubicBezTo>
                  <a:cubicBezTo>
                    <a:pt x="2074970" y="1456368"/>
                    <a:pt x="2075636" y="1472959"/>
                    <a:pt x="2081320" y="1488118"/>
                  </a:cubicBezTo>
                  <a:cubicBezTo>
                    <a:pt x="2085340" y="1498837"/>
                    <a:pt x="2096350" y="1505974"/>
                    <a:pt x="2100370" y="1516693"/>
                  </a:cubicBezTo>
                  <a:cubicBezTo>
                    <a:pt x="2106054" y="1531852"/>
                    <a:pt x="2106720" y="1548443"/>
                    <a:pt x="2109895" y="1564318"/>
                  </a:cubicBezTo>
                  <a:cubicBezTo>
                    <a:pt x="2106720" y="1577018"/>
                    <a:pt x="2105527" y="1590386"/>
                    <a:pt x="2100370" y="1602418"/>
                  </a:cubicBezTo>
                  <a:cubicBezTo>
                    <a:pt x="2095861" y="1612940"/>
                    <a:pt x="2083202" y="1619701"/>
                    <a:pt x="2081320" y="1630993"/>
                  </a:cubicBezTo>
                  <a:cubicBezTo>
                    <a:pt x="2079669" y="1640897"/>
                    <a:pt x="2087670" y="1650043"/>
                    <a:pt x="2090845" y="1659568"/>
                  </a:cubicBezTo>
                  <a:cubicBezTo>
                    <a:pt x="2130286" y="1653934"/>
                    <a:pt x="2167045" y="1668967"/>
                    <a:pt x="2167045" y="1621468"/>
                  </a:cubicBezTo>
                  <a:cubicBezTo>
                    <a:pt x="2167045" y="1599017"/>
                    <a:pt x="2162568" y="1576669"/>
                    <a:pt x="2157520" y="1554793"/>
                  </a:cubicBezTo>
                  <a:cubicBezTo>
                    <a:pt x="2153005" y="1535227"/>
                    <a:pt x="2138470" y="1497643"/>
                    <a:pt x="2138470" y="1497643"/>
                  </a:cubicBezTo>
                  <a:cubicBezTo>
                    <a:pt x="2141645" y="1469068"/>
                    <a:pt x="2137317" y="1438612"/>
                    <a:pt x="2147995" y="1411918"/>
                  </a:cubicBezTo>
                  <a:cubicBezTo>
                    <a:pt x="2151724" y="1402596"/>
                    <a:pt x="2166530" y="1402393"/>
                    <a:pt x="2176570" y="1402393"/>
                  </a:cubicBezTo>
                  <a:cubicBezTo>
                    <a:pt x="2200511" y="1402393"/>
                    <a:pt x="2214457" y="1421336"/>
                    <a:pt x="2233720" y="1430968"/>
                  </a:cubicBezTo>
                  <a:cubicBezTo>
                    <a:pt x="2242700" y="1435458"/>
                    <a:pt x="2252770" y="1437318"/>
                    <a:pt x="2262295" y="1440493"/>
                  </a:cubicBezTo>
                  <a:cubicBezTo>
                    <a:pt x="2265470" y="1430968"/>
                    <a:pt x="2276310" y="1420898"/>
                    <a:pt x="2271820" y="1411918"/>
                  </a:cubicBezTo>
                  <a:cubicBezTo>
                    <a:pt x="2267330" y="1402938"/>
                    <a:pt x="2252225" y="1406883"/>
                    <a:pt x="2243245" y="1402393"/>
                  </a:cubicBezTo>
                  <a:cubicBezTo>
                    <a:pt x="2180919" y="1371230"/>
                    <a:pt x="2249292" y="1396899"/>
                    <a:pt x="2186095" y="1354768"/>
                  </a:cubicBezTo>
                  <a:cubicBezTo>
                    <a:pt x="2177896" y="1349302"/>
                    <a:pt x="2124501" y="1336988"/>
                    <a:pt x="2119420" y="1335718"/>
                  </a:cubicBezTo>
                  <a:cubicBezTo>
                    <a:pt x="2113070" y="1316668"/>
                    <a:pt x="2116434" y="1290616"/>
                    <a:pt x="2100370" y="1278568"/>
                  </a:cubicBezTo>
                  <a:cubicBezTo>
                    <a:pt x="2087670" y="1269043"/>
                    <a:pt x="2075275" y="1259097"/>
                    <a:pt x="2062270" y="1249993"/>
                  </a:cubicBezTo>
                  <a:cubicBezTo>
                    <a:pt x="2043513" y="1236863"/>
                    <a:pt x="2018857" y="1230209"/>
                    <a:pt x="2005120" y="1211893"/>
                  </a:cubicBezTo>
                  <a:cubicBezTo>
                    <a:pt x="1969676" y="1164635"/>
                    <a:pt x="1989754" y="1182599"/>
                    <a:pt x="1947970" y="1154743"/>
                  </a:cubicBezTo>
                  <a:cubicBezTo>
                    <a:pt x="1940223" y="1131502"/>
                    <a:pt x="1937859" y="1116057"/>
                    <a:pt x="1919395" y="1097593"/>
                  </a:cubicBezTo>
                  <a:cubicBezTo>
                    <a:pt x="1911300" y="1089498"/>
                    <a:pt x="1900345" y="1084893"/>
                    <a:pt x="1890820" y="1078543"/>
                  </a:cubicBezTo>
                  <a:cubicBezTo>
                    <a:pt x="1884470" y="1069018"/>
                    <a:pt x="1880709" y="1057119"/>
                    <a:pt x="1871770" y="1049968"/>
                  </a:cubicBezTo>
                  <a:cubicBezTo>
                    <a:pt x="1863930" y="1043696"/>
                    <a:pt x="1849031" y="1048613"/>
                    <a:pt x="1843195" y="1040443"/>
                  </a:cubicBezTo>
                  <a:cubicBezTo>
                    <a:pt x="1831523" y="1024103"/>
                    <a:pt x="1830495" y="1002343"/>
                    <a:pt x="1824145" y="983293"/>
                  </a:cubicBezTo>
                  <a:cubicBezTo>
                    <a:pt x="1820970" y="973768"/>
                    <a:pt x="1822974" y="960287"/>
                    <a:pt x="1814620" y="954718"/>
                  </a:cubicBezTo>
                  <a:lnTo>
                    <a:pt x="1786045" y="935668"/>
                  </a:lnTo>
                  <a:cubicBezTo>
                    <a:pt x="1774269" y="900339"/>
                    <a:pt x="1755823" y="858306"/>
                    <a:pt x="1786045" y="821368"/>
                  </a:cubicBezTo>
                  <a:cubicBezTo>
                    <a:pt x="1802624" y="801104"/>
                    <a:pt x="1837407" y="810597"/>
                    <a:pt x="1862245" y="802318"/>
                  </a:cubicBezTo>
                  <a:cubicBezTo>
                    <a:pt x="1930255" y="779648"/>
                    <a:pt x="1902687" y="794407"/>
                    <a:pt x="1947970" y="764218"/>
                  </a:cubicBezTo>
                  <a:cubicBezTo>
                    <a:pt x="1944795" y="741993"/>
                    <a:pt x="1950344" y="716581"/>
                    <a:pt x="1938445" y="697543"/>
                  </a:cubicBezTo>
                  <a:cubicBezTo>
                    <a:pt x="1931507" y="686442"/>
                    <a:pt x="1911711" y="694513"/>
                    <a:pt x="1900345" y="688018"/>
                  </a:cubicBezTo>
                  <a:cubicBezTo>
                    <a:pt x="1888649" y="681335"/>
                    <a:pt x="1882118" y="668067"/>
                    <a:pt x="1871770" y="659443"/>
                  </a:cubicBezTo>
                  <a:cubicBezTo>
                    <a:pt x="1862976" y="652114"/>
                    <a:pt x="1852720" y="646743"/>
                    <a:pt x="1843195" y="640393"/>
                  </a:cubicBezTo>
                  <a:cubicBezTo>
                    <a:pt x="1836845" y="630868"/>
                    <a:pt x="1825284" y="623209"/>
                    <a:pt x="1824145" y="611818"/>
                  </a:cubicBezTo>
                  <a:cubicBezTo>
                    <a:pt x="1821911" y="589479"/>
                    <a:pt x="1824552" y="565659"/>
                    <a:pt x="1833670" y="545143"/>
                  </a:cubicBezTo>
                  <a:cubicBezTo>
                    <a:pt x="1838319" y="534682"/>
                    <a:pt x="1851526" y="530113"/>
                    <a:pt x="1862245" y="526093"/>
                  </a:cubicBezTo>
                  <a:cubicBezTo>
                    <a:pt x="1877404" y="520409"/>
                    <a:pt x="1894164" y="520495"/>
                    <a:pt x="1909870" y="516568"/>
                  </a:cubicBezTo>
                  <a:cubicBezTo>
                    <a:pt x="1919610" y="514133"/>
                    <a:pt x="1928920" y="510218"/>
                    <a:pt x="1938445" y="507043"/>
                  </a:cubicBezTo>
                  <a:cubicBezTo>
                    <a:pt x="1941620" y="497518"/>
                    <a:pt x="1949621" y="488372"/>
                    <a:pt x="1947970" y="478468"/>
                  </a:cubicBezTo>
                  <a:cubicBezTo>
                    <a:pt x="1943113" y="449327"/>
                    <a:pt x="1922447" y="446683"/>
                    <a:pt x="1900345" y="440368"/>
                  </a:cubicBezTo>
                  <a:cubicBezTo>
                    <a:pt x="1887758" y="436772"/>
                    <a:pt x="1874400" y="435705"/>
                    <a:pt x="1862245" y="430843"/>
                  </a:cubicBezTo>
                  <a:cubicBezTo>
                    <a:pt x="1858076" y="429175"/>
                    <a:pt x="1855895" y="424493"/>
                    <a:pt x="1852720" y="421318"/>
                  </a:cubicBezTo>
                </a:path>
              </a:pathLst>
            </a:custGeom>
            <a:solidFill>
              <a:srgbClr val="000000">
                <a:alpha val="43137"/>
              </a:srgbClr>
            </a:solidFill>
            <a:ln>
              <a:noFill/>
            </a:ln>
            <a:effectLst>
              <a:softEdge rad="3175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3553105" y="2865035"/>
            <a:ext cx="1554162" cy="1058863"/>
            <a:chOff x="1381" y="2130"/>
            <a:chExt cx="979" cy="667"/>
          </a:xfrm>
        </p:grpSpPr>
        <p:sp>
          <p:nvSpPr>
            <p:cNvPr id="8231" name="Oval 76"/>
            <p:cNvSpPr>
              <a:spLocks noChangeArrowheads="1"/>
            </p:cNvSpPr>
            <p:nvPr/>
          </p:nvSpPr>
          <p:spPr bwMode="auto">
            <a:xfrm>
              <a:off x="1381" y="2130"/>
              <a:ext cx="979" cy="667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4" name="Text Box 60"/>
            <p:cNvSpPr txBox="1">
              <a:spLocks noChangeArrowheads="1"/>
            </p:cNvSpPr>
            <p:nvPr/>
          </p:nvSpPr>
          <p:spPr bwMode="auto">
            <a:xfrm>
              <a:off x="1484" y="2154"/>
              <a:ext cx="77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of whole Empire </a:t>
              </a:r>
            </a:p>
          </p:txBody>
        </p:sp>
      </p:grpSp>
      <p:sp>
        <p:nvSpPr>
          <p:cNvPr id="57" name="Freeform 56"/>
          <p:cNvSpPr/>
          <p:nvPr/>
        </p:nvSpPr>
        <p:spPr>
          <a:xfrm>
            <a:off x="1989621" y="4829175"/>
            <a:ext cx="2429979" cy="2085975"/>
          </a:xfrm>
          <a:custGeom>
            <a:avLst/>
            <a:gdLst>
              <a:gd name="connsiteX0" fmla="*/ 58254 w 2429979"/>
              <a:gd name="connsiteY0" fmla="*/ 9525 h 2085975"/>
              <a:gd name="connsiteX1" fmla="*/ 239229 w 2429979"/>
              <a:gd name="connsiteY1" fmla="*/ 19050 h 2085975"/>
              <a:gd name="connsiteX2" fmla="*/ 267804 w 2429979"/>
              <a:gd name="connsiteY2" fmla="*/ 38100 h 2085975"/>
              <a:gd name="connsiteX3" fmla="*/ 324954 w 2429979"/>
              <a:gd name="connsiteY3" fmla="*/ 57150 h 2085975"/>
              <a:gd name="connsiteX4" fmla="*/ 353529 w 2429979"/>
              <a:gd name="connsiteY4" fmla="*/ 66675 h 2085975"/>
              <a:gd name="connsiteX5" fmla="*/ 382104 w 2429979"/>
              <a:gd name="connsiteY5" fmla="*/ 76200 h 2085975"/>
              <a:gd name="connsiteX6" fmla="*/ 420204 w 2429979"/>
              <a:gd name="connsiteY6" fmla="*/ 85725 h 2085975"/>
              <a:gd name="connsiteX7" fmla="*/ 467829 w 2429979"/>
              <a:gd name="connsiteY7" fmla="*/ 142875 h 2085975"/>
              <a:gd name="connsiteX8" fmla="*/ 477354 w 2429979"/>
              <a:gd name="connsiteY8" fmla="*/ 190500 h 2085975"/>
              <a:gd name="connsiteX9" fmla="*/ 505929 w 2429979"/>
              <a:gd name="connsiteY9" fmla="*/ 285750 h 2085975"/>
              <a:gd name="connsiteX10" fmla="*/ 515454 w 2429979"/>
              <a:gd name="connsiteY10" fmla="*/ 314325 h 2085975"/>
              <a:gd name="connsiteX11" fmla="*/ 524979 w 2429979"/>
              <a:gd name="connsiteY11" fmla="*/ 352425 h 2085975"/>
              <a:gd name="connsiteX12" fmla="*/ 629754 w 2429979"/>
              <a:gd name="connsiteY12" fmla="*/ 381000 h 2085975"/>
              <a:gd name="connsiteX13" fmla="*/ 658329 w 2429979"/>
              <a:gd name="connsiteY13" fmla="*/ 409575 h 2085975"/>
              <a:gd name="connsiteX14" fmla="*/ 734529 w 2429979"/>
              <a:gd name="connsiteY14" fmla="*/ 409575 h 2085975"/>
              <a:gd name="connsiteX15" fmla="*/ 810729 w 2429979"/>
              <a:gd name="connsiteY15" fmla="*/ 419100 h 2085975"/>
              <a:gd name="connsiteX16" fmla="*/ 820254 w 2429979"/>
              <a:gd name="connsiteY16" fmla="*/ 485775 h 2085975"/>
              <a:gd name="connsiteX17" fmla="*/ 848829 w 2429979"/>
              <a:gd name="connsiteY17" fmla="*/ 504825 h 2085975"/>
              <a:gd name="connsiteX18" fmla="*/ 915504 w 2429979"/>
              <a:gd name="connsiteY18" fmla="*/ 495300 h 2085975"/>
              <a:gd name="connsiteX19" fmla="*/ 1001229 w 2429979"/>
              <a:gd name="connsiteY19" fmla="*/ 485775 h 2085975"/>
              <a:gd name="connsiteX20" fmla="*/ 1029804 w 2429979"/>
              <a:gd name="connsiteY20" fmla="*/ 466725 h 2085975"/>
              <a:gd name="connsiteX21" fmla="*/ 1125054 w 2429979"/>
              <a:gd name="connsiteY21" fmla="*/ 457200 h 2085975"/>
              <a:gd name="connsiteX22" fmla="*/ 1134579 w 2429979"/>
              <a:gd name="connsiteY22" fmla="*/ 428625 h 2085975"/>
              <a:gd name="connsiteX23" fmla="*/ 1153629 w 2429979"/>
              <a:gd name="connsiteY23" fmla="*/ 400050 h 2085975"/>
              <a:gd name="connsiteX24" fmla="*/ 1163154 w 2429979"/>
              <a:gd name="connsiteY24" fmla="*/ 361950 h 2085975"/>
              <a:gd name="connsiteX25" fmla="*/ 1191729 w 2429979"/>
              <a:gd name="connsiteY25" fmla="*/ 352425 h 2085975"/>
              <a:gd name="connsiteX26" fmla="*/ 1248879 w 2429979"/>
              <a:gd name="connsiteY26" fmla="*/ 314325 h 2085975"/>
              <a:gd name="connsiteX27" fmla="*/ 1277454 w 2429979"/>
              <a:gd name="connsiteY27" fmla="*/ 295275 h 2085975"/>
              <a:gd name="connsiteX28" fmla="*/ 1286979 w 2429979"/>
              <a:gd name="connsiteY28" fmla="*/ 323850 h 2085975"/>
              <a:gd name="connsiteX29" fmla="*/ 1239354 w 2429979"/>
              <a:gd name="connsiteY29" fmla="*/ 409575 h 2085975"/>
              <a:gd name="connsiteX30" fmla="*/ 1220304 w 2429979"/>
              <a:gd name="connsiteY30" fmla="*/ 476250 h 2085975"/>
              <a:gd name="connsiteX31" fmla="*/ 1210779 w 2429979"/>
              <a:gd name="connsiteY31" fmla="*/ 514350 h 2085975"/>
              <a:gd name="connsiteX32" fmla="*/ 1182204 w 2429979"/>
              <a:gd name="connsiteY32" fmla="*/ 609600 h 2085975"/>
              <a:gd name="connsiteX33" fmla="*/ 1191729 w 2429979"/>
              <a:gd name="connsiteY33" fmla="*/ 657225 h 2085975"/>
              <a:gd name="connsiteX34" fmla="*/ 1220304 w 2429979"/>
              <a:gd name="connsiteY34" fmla="*/ 666750 h 2085975"/>
              <a:gd name="connsiteX35" fmla="*/ 1258404 w 2429979"/>
              <a:gd name="connsiteY35" fmla="*/ 676275 h 2085975"/>
              <a:gd name="connsiteX36" fmla="*/ 1267929 w 2429979"/>
              <a:gd name="connsiteY36" fmla="*/ 704850 h 2085975"/>
              <a:gd name="connsiteX37" fmla="*/ 1277454 w 2429979"/>
              <a:gd name="connsiteY37" fmla="*/ 742950 h 2085975"/>
              <a:gd name="connsiteX38" fmla="*/ 1334604 w 2429979"/>
              <a:gd name="connsiteY38" fmla="*/ 762000 h 2085975"/>
              <a:gd name="connsiteX39" fmla="*/ 1401279 w 2429979"/>
              <a:gd name="connsiteY39" fmla="*/ 742950 h 2085975"/>
              <a:gd name="connsiteX40" fmla="*/ 1477479 w 2429979"/>
              <a:gd name="connsiteY40" fmla="*/ 733425 h 2085975"/>
              <a:gd name="connsiteX41" fmla="*/ 1544154 w 2429979"/>
              <a:gd name="connsiteY41" fmla="*/ 685800 h 2085975"/>
              <a:gd name="connsiteX42" fmla="*/ 1553679 w 2429979"/>
              <a:gd name="connsiteY42" fmla="*/ 647700 h 2085975"/>
              <a:gd name="connsiteX43" fmla="*/ 1582254 w 2429979"/>
              <a:gd name="connsiteY43" fmla="*/ 638175 h 2085975"/>
              <a:gd name="connsiteX44" fmla="*/ 1648929 w 2429979"/>
              <a:gd name="connsiteY44" fmla="*/ 628650 h 2085975"/>
              <a:gd name="connsiteX45" fmla="*/ 1734654 w 2429979"/>
              <a:gd name="connsiteY45" fmla="*/ 581025 h 2085975"/>
              <a:gd name="connsiteX46" fmla="*/ 1877529 w 2429979"/>
              <a:gd name="connsiteY46" fmla="*/ 590550 h 2085975"/>
              <a:gd name="connsiteX47" fmla="*/ 1906104 w 2429979"/>
              <a:gd name="connsiteY47" fmla="*/ 609600 h 2085975"/>
              <a:gd name="connsiteX48" fmla="*/ 1972779 w 2429979"/>
              <a:gd name="connsiteY48" fmla="*/ 600075 h 2085975"/>
              <a:gd name="connsiteX49" fmla="*/ 2039454 w 2429979"/>
              <a:gd name="connsiteY49" fmla="*/ 581025 h 2085975"/>
              <a:gd name="connsiteX50" fmla="*/ 2191854 w 2429979"/>
              <a:gd name="connsiteY50" fmla="*/ 571500 h 2085975"/>
              <a:gd name="connsiteX51" fmla="*/ 2229954 w 2429979"/>
              <a:gd name="connsiteY51" fmla="*/ 561975 h 2085975"/>
              <a:gd name="connsiteX52" fmla="*/ 2249004 w 2429979"/>
              <a:gd name="connsiteY52" fmla="*/ 533400 h 2085975"/>
              <a:gd name="connsiteX53" fmla="*/ 2306154 w 2429979"/>
              <a:gd name="connsiteY53" fmla="*/ 504825 h 2085975"/>
              <a:gd name="connsiteX54" fmla="*/ 2353779 w 2429979"/>
              <a:gd name="connsiteY54" fmla="*/ 514350 h 2085975"/>
              <a:gd name="connsiteX55" fmla="*/ 2334729 w 2429979"/>
              <a:gd name="connsiteY55" fmla="*/ 600075 h 2085975"/>
              <a:gd name="connsiteX56" fmla="*/ 2277579 w 2429979"/>
              <a:gd name="connsiteY56" fmla="*/ 628650 h 2085975"/>
              <a:gd name="connsiteX57" fmla="*/ 2249004 w 2429979"/>
              <a:gd name="connsiteY57" fmla="*/ 647700 h 2085975"/>
              <a:gd name="connsiteX58" fmla="*/ 2191854 w 2429979"/>
              <a:gd name="connsiteY58" fmla="*/ 676275 h 2085975"/>
              <a:gd name="connsiteX59" fmla="*/ 2144229 w 2429979"/>
              <a:gd name="connsiteY59" fmla="*/ 762000 h 2085975"/>
              <a:gd name="connsiteX60" fmla="*/ 2182329 w 2429979"/>
              <a:gd name="connsiteY60" fmla="*/ 781050 h 2085975"/>
              <a:gd name="connsiteX61" fmla="*/ 2287104 w 2429979"/>
              <a:gd name="connsiteY61" fmla="*/ 762000 h 2085975"/>
              <a:gd name="connsiteX62" fmla="*/ 2363304 w 2429979"/>
              <a:gd name="connsiteY62" fmla="*/ 752475 h 2085975"/>
              <a:gd name="connsiteX63" fmla="*/ 2372829 w 2429979"/>
              <a:gd name="connsiteY63" fmla="*/ 781050 h 2085975"/>
              <a:gd name="connsiteX64" fmla="*/ 2372829 w 2429979"/>
              <a:gd name="connsiteY64" fmla="*/ 895350 h 2085975"/>
              <a:gd name="connsiteX65" fmla="*/ 2410929 w 2429979"/>
              <a:gd name="connsiteY65" fmla="*/ 952500 h 2085975"/>
              <a:gd name="connsiteX66" fmla="*/ 2429979 w 2429979"/>
              <a:gd name="connsiteY66" fmla="*/ 1019175 h 2085975"/>
              <a:gd name="connsiteX67" fmla="*/ 2372829 w 2429979"/>
              <a:gd name="connsiteY67" fmla="*/ 1114425 h 2085975"/>
              <a:gd name="connsiteX68" fmla="*/ 2353779 w 2429979"/>
              <a:gd name="connsiteY68" fmla="*/ 1143000 h 2085975"/>
              <a:gd name="connsiteX69" fmla="*/ 2325204 w 2429979"/>
              <a:gd name="connsiteY69" fmla="*/ 1200150 h 2085975"/>
              <a:gd name="connsiteX70" fmla="*/ 2315679 w 2429979"/>
              <a:gd name="connsiteY70" fmla="*/ 1247775 h 2085975"/>
              <a:gd name="connsiteX71" fmla="*/ 2277579 w 2429979"/>
              <a:gd name="connsiteY71" fmla="*/ 1304925 h 2085975"/>
              <a:gd name="connsiteX72" fmla="*/ 2268054 w 2429979"/>
              <a:gd name="connsiteY72" fmla="*/ 1333500 h 2085975"/>
              <a:gd name="connsiteX73" fmla="*/ 2277579 w 2429979"/>
              <a:gd name="connsiteY73" fmla="*/ 1390650 h 2085975"/>
              <a:gd name="connsiteX74" fmla="*/ 2268054 w 2429979"/>
              <a:gd name="connsiteY74" fmla="*/ 1438275 h 2085975"/>
              <a:gd name="connsiteX75" fmla="*/ 2249004 w 2429979"/>
              <a:gd name="connsiteY75" fmla="*/ 1504950 h 2085975"/>
              <a:gd name="connsiteX76" fmla="*/ 2210904 w 2429979"/>
              <a:gd name="connsiteY76" fmla="*/ 1562100 h 2085975"/>
              <a:gd name="connsiteX77" fmla="*/ 2201379 w 2429979"/>
              <a:gd name="connsiteY77" fmla="*/ 1714500 h 2085975"/>
              <a:gd name="connsiteX78" fmla="*/ 2182329 w 2429979"/>
              <a:gd name="connsiteY78" fmla="*/ 1790700 h 2085975"/>
              <a:gd name="connsiteX79" fmla="*/ 2163279 w 2429979"/>
              <a:gd name="connsiteY79" fmla="*/ 1847850 h 2085975"/>
              <a:gd name="connsiteX80" fmla="*/ 2153754 w 2429979"/>
              <a:gd name="connsiteY80" fmla="*/ 1876425 h 2085975"/>
              <a:gd name="connsiteX81" fmla="*/ 2134704 w 2429979"/>
              <a:gd name="connsiteY81" fmla="*/ 1905000 h 2085975"/>
              <a:gd name="connsiteX82" fmla="*/ 2125179 w 2429979"/>
              <a:gd name="connsiteY82" fmla="*/ 1971675 h 2085975"/>
              <a:gd name="connsiteX83" fmla="*/ 2115654 w 2429979"/>
              <a:gd name="connsiteY83" fmla="*/ 2000250 h 2085975"/>
              <a:gd name="connsiteX84" fmla="*/ 2029929 w 2429979"/>
              <a:gd name="connsiteY84" fmla="*/ 2038350 h 2085975"/>
              <a:gd name="connsiteX85" fmla="*/ 1972779 w 2429979"/>
              <a:gd name="connsiteY85" fmla="*/ 2057400 h 2085975"/>
              <a:gd name="connsiteX86" fmla="*/ 1877529 w 2429979"/>
              <a:gd name="connsiteY86" fmla="*/ 2066925 h 2085975"/>
              <a:gd name="connsiteX87" fmla="*/ 1734654 w 2429979"/>
              <a:gd name="connsiteY87" fmla="*/ 2076450 h 2085975"/>
              <a:gd name="connsiteX88" fmla="*/ 1620354 w 2429979"/>
              <a:gd name="connsiteY88" fmla="*/ 2085975 h 2085975"/>
              <a:gd name="connsiteX89" fmla="*/ 1391754 w 2429979"/>
              <a:gd name="connsiteY89" fmla="*/ 2076450 h 2085975"/>
              <a:gd name="connsiteX90" fmla="*/ 1363179 w 2429979"/>
              <a:gd name="connsiteY90" fmla="*/ 2066925 h 2085975"/>
              <a:gd name="connsiteX91" fmla="*/ 1286979 w 2429979"/>
              <a:gd name="connsiteY91" fmla="*/ 2057400 h 2085975"/>
              <a:gd name="connsiteX92" fmla="*/ 1220304 w 2429979"/>
              <a:gd name="connsiteY92" fmla="*/ 2047875 h 2085975"/>
              <a:gd name="connsiteX93" fmla="*/ 1134579 w 2429979"/>
              <a:gd name="connsiteY93" fmla="*/ 2019300 h 2085975"/>
              <a:gd name="connsiteX94" fmla="*/ 1106004 w 2429979"/>
              <a:gd name="connsiteY94" fmla="*/ 2009775 h 2085975"/>
              <a:gd name="connsiteX95" fmla="*/ 715479 w 2429979"/>
              <a:gd name="connsiteY95" fmla="*/ 2009775 h 2085975"/>
              <a:gd name="connsiteX96" fmla="*/ 677379 w 2429979"/>
              <a:gd name="connsiteY96" fmla="*/ 1981200 h 2085975"/>
              <a:gd name="connsiteX97" fmla="*/ 648804 w 2429979"/>
              <a:gd name="connsiteY97" fmla="*/ 1924050 h 2085975"/>
              <a:gd name="connsiteX98" fmla="*/ 620229 w 2429979"/>
              <a:gd name="connsiteY98" fmla="*/ 1866900 h 2085975"/>
              <a:gd name="connsiteX99" fmla="*/ 658329 w 2429979"/>
              <a:gd name="connsiteY99" fmla="*/ 1790700 h 2085975"/>
              <a:gd name="connsiteX100" fmla="*/ 715479 w 2429979"/>
              <a:gd name="connsiteY100" fmla="*/ 1771650 h 2085975"/>
              <a:gd name="connsiteX101" fmla="*/ 744054 w 2429979"/>
              <a:gd name="connsiteY101" fmla="*/ 1762125 h 2085975"/>
              <a:gd name="connsiteX102" fmla="*/ 829779 w 2429979"/>
              <a:gd name="connsiteY102" fmla="*/ 1771650 h 2085975"/>
              <a:gd name="connsiteX103" fmla="*/ 858354 w 2429979"/>
              <a:gd name="connsiteY103" fmla="*/ 1781175 h 2085975"/>
              <a:gd name="connsiteX104" fmla="*/ 896454 w 2429979"/>
              <a:gd name="connsiteY104" fmla="*/ 1790700 h 2085975"/>
              <a:gd name="connsiteX105" fmla="*/ 953604 w 2429979"/>
              <a:gd name="connsiteY105" fmla="*/ 1809750 h 2085975"/>
              <a:gd name="connsiteX106" fmla="*/ 982179 w 2429979"/>
              <a:gd name="connsiteY106" fmla="*/ 1828800 h 2085975"/>
              <a:gd name="connsiteX107" fmla="*/ 1134579 w 2429979"/>
              <a:gd name="connsiteY107" fmla="*/ 1838325 h 2085975"/>
              <a:gd name="connsiteX108" fmla="*/ 1144104 w 2429979"/>
              <a:gd name="connsiteY108" fmla="*/ 1866900 h 2085975"/>
              <a:gd name="connsiteX109" fmla="*/ 1172679 w 2429979"/>
              <a:gd name="connsiteY109" fmla="*/ 1876425 h 2085975"/>
              <a:gd name="connsiteX110" fmla="*/ 1401279 w 2429979"/>
              <a:gd name="connsiteY110" fmla="*/ 1885950 h 2085975"/>
              <a:gd name="connsiteX111" fmla="*/ 1496529 w 2429979"/>
              <a:gd name="connsiteY111" fmla="*/ 1885950 h 2085975"/>
              <a:gd name="connsiteX112" fmla="*/ 1515579 w 2429979"/>
              <a:gd name="connsiteY112" fmla="*/ 1857375 h 2085975"/>
              <a:gd name="connsiteX113" fmla="*/ 1572729 w 2429979"/>
              <a:gd name="connsiteY113" fmla="*/ 1847850 h 2085975"/>
              <a:gd name="connsiteX114" fmla="*/ 1658454 w 2429979"/>
              <a:gd name="connsiteY114" fmla="*/ 1819275 h 2085975"/>
              <a:gd name="connsiteX115" fmla="*/ 1687029 w 2429979"/>
              <a:gd name="connsiteY115" fmla="*/ 1809750 h 2085975"/>
              <a:gd name="connsiteX116" fmla="*/ 1944204 w 2429979"/>
              <a:gd name="connsiteY116" fmla="*/ 1790700 h 2085975"/>
              <a:gd name="connsiteX117" fmla="*/ 1963254 w 2429979"/>
              <a:gd name="connsiteY117" fmla="*/ 1762125 h 2085975"/>
              <a:gd name="connsiteX118" fmla="*/ 1982304 w 2429979"/>
              <a:gd name="connsiteY118" fmla="*/ 1695450 h 2085975"/>
              <a:gd name="connsiteX119" fmla="*/ 2001354 w 2429979"/>
              <a:gd name="connsiteY119" fmla="*/ 1638300 h 2085975"/>
              <a:gd name="connsiteX120" fmla="*/ 2020404 w 2429979"/>
              <a:gd name="connsiteY120" fmla="*/ 1581150 h 2085975"/>
              <a:gd name="connsiteX121" fmla="*/ 2029929 w 2429979"/>
              <a:gd name="connsiteY121" fmla="*/ 1552575 h 2085975"/>
              <a:gd name="connsiteX122" fmla="*/ 2020404 w 2429979"/>
              <a:gd name="connsiteY122" fmla="*/ 1447800 h 2085975"/>
              <a:gd name="connsiteX123" fmla="*/ 2039454 w 2429979"/>
              <a:gd name="connsiteY123" fmla="*/ 1390650 h 2085975"/>
              <a:gd name="connsiteX124" fmla="*/ 2020404 w 2429979"/>
              <a:gd name="connsiteY124" fmla="*/ 1333500 h 2085975"/>
              <a:gd name="connsiteX125" fmla="*/ 2010879 w 2429979"/>
              <a:gd name="connsiteY125" fmla="*/ 1304925 h 2085975"/>
              <a:gd name="connsiteX126" fmla="*/ 1991829 w 2429979"/>
              <a:gd name="connsiteY126" fmla="*/ 1114425 h 2085975"/>
              <a:gd name="connsiteX127" fmla="*/ 1982304 w 2429979"/>
              <a:gd name="connsiteY127" fmla="*/ 1143000 h 2085975"/>
              <a:gd name="connsiteX128" fmla="*/ 1953729 w 2429979"/>
              <a:gd name="connsiteY128" fmla="*/ 1162050 h 2085975"/>
              <a:gd name="connsiteX129" fmla="*/ 1848954 w 2429979"/>
              <a:gd name="connsiteY129" fmla="*/ 1171575 h 2085975"/>
              <a:gd name="connsiteX130" fmla="*/ 1829904 w 2429979"/>
              <a:gd name="connsiteY130" fmla="*/ 1200150 h 2085975"/>
              <a:gd name="connsiteX131" fmla="*/ 1820379 w 2429979"/>
              <a:gd name="connsiteY131" fmla="*/ 1257300 h 2085975"/>
              <a:gd name="connsiteX132" fmla="*/ 1791804 w 2429979"/>
              <a:gd name="connsiteY132" fmla="*/ 1276350 h 2085975"/>
              <a:gd name="connsiteX133" fmla="*/ 1725129 w 2429979"/>
              <a:gd name="connsiteY133" fmla="*/ 1257300 h 2085975"/>
              <a:gd name="connsiteX134" fmla="*/ 1706079 w 2429979"/>
              <a:gd name="connsiteY134" fmla="*/ 1228725 h 2085975"/>
              <a:gd name="connsiteX135" fmla="*/ 1629879 w 2429979"/>
              <a:gd name="connsiteY135" fmla="*/ 1219200 h 2085975"/>
              <a:gd name="connsiteX136" fmla="*/ 1515579 w 2429979"/>
              <a:gd name="connsiteY136" fmla="*/ 1209675 h 2085975"/>
              <a:gd name="connsiteX137" fmla="*/ 1506054 w 2429979"/>
              <a:gd name="connsiteY137" fmla="*/ 1295400 h 2085975"/>
              <a:gd name="connsiteX138" fmla="*/ 1477479 w 2429979"/>
              <a:gd name="connsiteY138" fmla="*/ 1304925 h 2085975"/>
              <a:gd name="connsiteX139" fmla="*/ 1382229 w 2429979"/>
              <a:gd name="connsiteY139" fmla="*/ 1295400 h 2085975"/>
              <a:gd name="connsiteX140" fmla="*/ 1344129 w 2429979"/>
              <a:gd name="connsiteY140" fmla="*/ 1219200 h 2085975"/>
              <a:gd name="connsiteX141" fmla="*/ 1315554 w 2429979"/>
              <a:gd name="connsiteY141" fmla="*/ 1209675 h 2085975"/>
              <a:gd name="connsiteX142" fmla="*/ 1258404 w 2429979"/>
              <a:gd name="connsiteY142" fmla="*/ 1200150 h 2085975"/>
              <a:gd name="connsiteX143" fmla="*/ 1229829 w 2429979"/>
              <a:gd name="connsiteY143" fmla="*/ 1143000 h 2085975"/>
              <a:gd name="connsiteX144" fmla="*/ 1220304 w 2429979"/>
              <a:gd name="connsiteY144" fmla="*/ 1028700 h 2085975"/>
              <a:gd name="connsiteX145" fmla="*/ 1210779 w 2429979"/>
              <a:gd name="connsiteY145" fmla="*/ 1000125 h 2085975"/>
              <a:gd name="connsiteX146" fmla="*/ 1182204 w 2429979"/>
              <a:gd name="connsiteY146" fmla="*/ 981075 h 2085975"/>
              <a:gd name="connsiteX147" fmla="*/ 1163154 w 2429979"/>
              <a:gd name="connsiteY147" fmla="*/ 952500 h 2085975"/>
              <a:gd name="connsiteX148" fmla="*/ 1134579 w 2429979"/>
              <a:gd name="connsiteY148" fmla="*/ 933450 h 2085975"/>
              <a:gd name="connsiteX149" fmla="*/ 1125054 w 2429979"/>
              <a:gd name="connsiteY149" fmla="*/ 904875 h 2085975"/>
              <a:gd name="connsiteX150" fmla="*/ 1144104 w 2429979"/>
              <a:gd name="connsiteY150" fmla="*/ 876300 h 2085975"/>
              <a:gd name="connsiteX151" fmla="*/ 1220304 w 2429979"/>
              <a:gd name="connsiteY151" fmla="*/ 857250 h 2085975"/>
              <a:gd name="connsiteX152" fmla="*/ 1334604 w 2429979"/>
              <a:gd name="connsiteY152" fmla="*/ 838200 h 2085975"/>
              <a:gd name="connsiteX153" fmla="*/ 1334604 w 2429979"/>
              <a:gd name="connsiteY153" fmla="*/ 771525 h 2085975"/>
              <a:gd name="connsiteX154" fmla="*/ 1258404 w 2429979"/>
              <a:gd name="connsiteY154" fmla="*/ 781050 h 2085975"/>
              <a:gd name="connsiteX155" fmla="*/ 1201254 w 2429979"/>
              <a:gd name="connsiteY155" fmla="*/ 809625 h 2085975"/>
              <a:gd name="connsiteX156" fmla="*/ 1172679 w 2429979"/>
              <a:gd name="connsiteY156" fmla="*/ 828675 h 2085975"/>
              <a:gd name="connsiteX157" fmla="*/ 953604 w 2429979"/>
              <a:gd name="connsiteY157" fmla="*/ 828675 h 2085975"/>
              <a:gd name="connsiteX158" fmla="*/ 944079 w 2429979"/>
              <a:gd name="connsiteY158" fmla="*/ 857250 h 2085975"/>
              <a:gd name="connsiteX159" fmla="*/ 934554 w 2429979"/>
              <a:gd name="connsiteY159" fmla="*/ 914400 h 2085975"/>
              <a:gd name="connsiteX160" fmla="*/ 877404 w 2429979"/>
              <a:gd name="connsiteY160" fmla="*/ 933450 h 2085975"/>
              <a:gd name="connsiteX161" fmla="*/ 810729 w 2429979"/>
              <a:gd name="connsiteY161" fmla="*/ 914400 h 2085975"/>
              <a:gd name="connsiteX162" fmla="*/ 820254 w 2429979"/>
              <a:gd name="connsiteY162" fmla="*/ 981075 h 2085975"/>
              <a:gd name="connsiteX163" fmla="*/ 829779 w 2429979"/>
              <a:gd name="connsiteY163" fmla="*/ 1009650 h 2085975"/>
              <a:gd name="connsiteX164" fmla="*/ 886929 w 2429979"/>
              <a:gd name="connsiteY164" fmla="*/ 1038225 h 2085975"/>
              <a:gd name="connsiteX165" fmla="*/ 925029 w 2429979"/>
              <a:gd name="connsiteY165" fmla="*/ 1123950 h 2085975"/>
              <a:gd name="connsiteX166" fmla="*/ 934554 w 2429979"/>
              <a:gd name="connsiteY166" fmla="*/ 1152525 h 2085975"/>
              <a:gd name="connsiteX167" fmla="*/ 905979 w 2429979"/>
              <a:gd name="connsiteY167" fmla="*/ 1171575 h 2085975"/>
              <a:gd name="connsiteX168" fmla="*/ 867879 w 2429979"/>
              <a:gd name="connsiteY168" fmla="*/ 1181100 h 2085975"/>
              <a:gd name="connsiteX169" fmla="*/ 858354 w 2429979"/>
              <a:gd name="connsiteY169" fmla="*/ 1209675 h 2085975"/>
              <a:gd name="connsiteX170" fmla="*/ 867879 w 2429979"/>
              <a:gd name="connsiteY170" fmla="*/ 1266825 h 2085975"/>
              <a:gd name="connsiteX171" fmla="*/ 877404 w 2429979"/>
              <a:gd name="connsiteY171" fmla="*/ 1295400 h 2085975"/>
              <a:gd name="connsiteX172" fmla="*/ 867879 w 2429979"/>
              <a:gd name="connsiteY172" fmla="*/ 1333500 h 2085975"/>
              <a:gd name="connsiteX173" fmla="*/ 782154 w 2429979"/>
              <a:gd name="connsiteY173" fmla="*/ 1323975 h 2085975"/>
              <a:gd name="connsiteX174" fmla="*/ 763104 w 2429979"/>
              <a:gd name="connsiteY174" fmla="*/ 1295400 h 2085975"/>
              <a:gd name="connsiteX175" fmla="*/ 734529 w 2429979"/>
              <a:gd name="connsiteY175" fmla="*/ 1162050 h 2085975"/>
              <a:gd name="connsiteX176" fmla="*/ 772629 w 2429979"/>
              <a:gd name="connsiteY176" fmla="*/ 1152525 h 2085975"/>
              <a:gd name="connsiteX177" fmla="*/ 829779 w 2429979"/>
              <a:gd name="connsiteY177" fmla="*/ 1162050 h 2085975"/>
              <a:gd name="connsiteX178" fmla="*/ 848829 w 2429979"/>
              <a:gd name="connsiteY178" fmla="*/ 1133475 h 2085975"/>
              <a:gd name="connsiteX179" fmla="*/ 829779 w 2429979"/>
              <a:gd name="connsiteY179" fmla="*/ 1104900 h 2085975"/>
              <a:gd name="connsiteX180" fmla="*/ 734529 w 2429979"/>
              <a:gd name="connsiteY180" fmla="*/ 1095375 h 2085975"/>
              <a:gd name="connsiteX181" fmla="*/ 696429 w 2429979"/>
              <a:gd name="connsiteY181" fmla="*/ 1085850 h 2085975"/>
              <a:gd name="connsiteX182" fmla="*/ 686904 w 2429979"/>
              <a:gd name="connsiteY182" fmla="*/ 1057275 h 2085975"/>
              <a:gd name="connsiteX183" fmla="*/ 667854 w 2429979"/>
              <a:gd name="connsiteY183" fmla="*/ 1028700 h 2085975"/>
              <a:gd name="connsiteX184" fmla="*/ 610704 w 2429979"/>
              <a:gd name="connsiteY184" fmla="*/ 990600 h 2085975"/>
              <a:gd name="connsiteX185" fmla="*/ 582129 w 2429979"/>
              <a:gd name="connsiteY185" fmla="*/ 971550 h 2085975"/>
              <a:gd name="connsiteX186" fmla="*/ 563079 w 2429979"/>
              <a:gd name="connsiteY186" fmla="*/ 933450 h 2085975"/>
              <a:gd name="connsiteX187" fmla="*/ 544029 w 2429979"/>
              <a:gd name="connsiteY187" fmla="*/ 904875 h 2085975"/>
              <a:gd name="connsiteX188" fmla="*/ 553554 w 2429979"/>
              <a:gd name="connsiteY188" fmla="*/ 866775 h 2085975"/>
              <a:gd name="connsiteX189" fmla="*/ 572604 w 2429979"/>
              <a:gd name="connsiteY189" fmla="*/ 809625 h 2085975"/>
              <a:gd name="connsiteX190" fmla="*/ 524979 w 2429979"/>
              <a:gd name="connsiteY190" fmla="*/ 752475 h 2085975"/>
              <a:gd name="connsiteX191" fmla="*/ 496404 w 2429979"/>
              <a:gd name="connsiteY191" fmla="*/ 723900 h 2085975"/>
              <a:gd name="connsiteX192" fmla="*/ 477354 w 2429979"/>
              <a:gd name="connsiteY192" fmla="*/ 695325 h 2085975"/>
              <a:gd name="connsiteX193" fmla="*/ 448779 w 2429979"/>
              <a:gd name="connsiteY193" fmla="*/ 685800 h 2085975"/>
              <a:gd name="connsiteX194" fmla="*/ 382104 w 2429979"/>
              <a:gd name="connsiteY194" fmla="*/ 666750 h 2085975"/>
              <a:gd name="connsiteX195" fmla="*/ 353529 w 2429979"/>
              <a:gd name="connsiteY195" fmla="*/ 638175 h 2085975"/>
              <a:gd name="connsiteX196" fmla="*/ 324954 w 2429979"/>
              <a:gd name="connsiteY196" fmla="*/ 619125 h 2085975"/>
              <a:gd name="connsiteX197" fmla="*/ 286854 w 2429979"/>
              <a:gd name="connsiteY197" fmla="*/ 561975 h 2085975"/>
              <a:gd name="connsiteX198" fmla="*/ 277329 w 2429979"/>
              <a:gd name="connsiteY198" fmla="*/ 533400 h 2085975"/>
              <a:gd name="connsiteX199" fmla="*/ 210654 w 2429979"/>
              <a:gd name="connsiteY199" fmla="*/ 504825 h 2085975"/>
              <a:gd name="connsiteX200" fmla="*/ 191604 w 2429979"/>
              <a:gd name="connsiteY200" fmla="*/ 476250 h 2085975"/>
              <a:gd name="connsiteX201" fmla="*/ 182079 w 2429979"/>
              <a:gd name="connsiteY201" fmla="*/ 438150 h 2085975"/>
              <a:gd name="connsiteX202" fmla="*/ 163029 w 2429979"/>
              <a:gd name="connsiteY202" fmla="*/ 381000 h 2085975"/>
              <a:gd name="connsiteX203" fmla="*/ 153504 w 2429979"/>
              <a:gd name="connsiteY203" fmla="*/ 352425 h 2085975"/>
              <a:gd name="connsiteX204" fmla="*/ 77304 w 2429979"/>
              <a:gd name="connsiteY204" fmla="*/ 333375 h 2085975"/>
              <a:gd name="connsiteX205" fmla="*/ 10629 w 2429979"/>
              <a:gd name="connsiteY205" fmla="*/ 342900 h 2085975"/>
              <a:gd name="connsiteX206" fmla="*/ 29679 w 2429979"/>
              <a:gd name="connsiteY206" fmla="*/ 314325 h 2085975"/>
              <a:gd name="connsiteX207" fmla="*/ 77304 w 2429979"/>
              <a:gd name="connsiteY207" fmla="*/ 257175 h 2085975"/>
              <a:gd name="connsiteX208" fmla="*/ 58254 w 2429979"/>
              <a:gd name="connsiteY208" fmla="*/ 180975 h 2085975"/>
              <a:gd name="connsiteX209" fmla="*/ 39204 w 2429979"/>
              <a:gd name="connsiteY209" fmla="*/ 152400 h 2085975"/>
              <a:gd name="connsiteX210" fmla="*/ 10629 w 2429979"/>
              <a:gd name="connsiteY210" fmla="*/ 123825 h 2085975"/>
              <a:gd name="connsiteX211" fmla="*/ 1104 w 2429979"/>
              <a:gd name="connsiteY211" fmla="*/ 95250 h 2085975"/>
              <a:gd name="connsiteX212" fmla="*/ 10629 w 2429979"/>
              <a:gd name="connsiteY212" fmla="*/ 47625 h 2085975"/>
              <a:gd name="connsiteX213" fmla="*/ 134454 w 2429979"/>
              <a:gd name="connsiteY213" fmla="*/ 19050 h 2085975"/>
              <a:gd name="connsiteX214" fmla="*/ 163029 w 2429979"/>
              <a:gd name="connsiteY214" fmla="*/ 0 h 208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2429979" h="2085975">
                <a:moveTo>
                  <a:pt x="58254" y="9525"/>
                </a:moveTo>
                <a:cubicBezTo>
                  <a:pt x="118579" y="12700"/>
                  <a:pt x="179374" y="10888"/>
                  <a:pt x="239229" y="19050"/>
                </a:cubicBezTo>
                <a:cubicBezTo>
                  <a:pt x="250572" y="20597"/>
                  <a:pt x="257343" y="33451"/>
                  <a:pt x="267804" y="38100"/>
                </a:cubicBezTo>
                <a:cubicBezTo>
                  <a:pt x="286154" y="46255"/>
                  <a:pt x="305904" y="50800"/>
                  <a:pt x="324954" y="57150"/>
                </a:cubicBezTo>
                <a:lnTo>
                  <a:pt x="353529" y="66675"/>
                </a:lnTo>
                <a:cubicBezTo>
                  <a:pt x="363054" y="69850"/>
                  <a:pt x="372364" y="73765"/>
                  <a:pt x="382104" y="76200"/>
                </a:cubicBezTo>
                <a:lnTo>
                  <a:pt x="420204" y="85725"/>
                </a:lnTo>
                <a:cubicBezTo>
                  <a:pt x="435028" y="100549"/>
                  <a:pt x="459872" y="121657"/>
                  <a:pt x="467829" y="142875"/>
                </a:cubicBezTo>
                <a:cubicBezTo>
                  <a:pt x="473513" y="158034"/>
                  <a:pt x="473842" y="174696"/>
                  <a:pt x="477354" y="190500"/>
                </a:cubicBezTo>
                <a:cubicBezTo>
                  <a:pt x="486951" y="233686"/>
                  <a:pt x="490100" y="238262"/>
                  <a:pt x="505929" y="285750"/>
                </a:cubicBezTo>
                <a:cubicBezTo>
                  <a:pt x="509104" y="295275"/>
                  <a:pt x="513019" y="304585"/>
                  <a:pt x="515454" y="314325"/>
                </a:cubicBezTo>
                <a:cubicBezTo>
                  <a:pt x="518629" y="327025"/>
                  <a:pt x="517717" y="341533"/>
                  <a:pt x="524979" y="352425"/>
                </a:cubicBezTo>
                <a:cubicBezTo>
                  <a:pt x="544626" y="381896"/>
                  <a:pt x="609783" y="378504"/>
                  <a:pt x="629754" y="381000"/>
                </a:cubicBezTo>
                <a:cubicBezTo>
                  <a:pt x="639279" y="390525"/>
                  <a:pt x="647121" y="402103"/>
                  <a:pt x="658329" y="409575"/>
                </a:cubicBezTo>
                <a:cubicBezTo>
                  <a:pt x="685365" y="427599"/>
                  <a:pt x="704305" y="415620"/>
                  <a:pt x="734529" y="409575"/>
                </a:cubicBezTo>
                <a:lnTo>
                  <a:pt x="810729" y="419100"/>
                </a:lnTo>
                <a:cubicBezTo>
                  <a:pt x="827509" y="434015"/>
                  <a:pt x="811136" y="465259"/>
                  <a:pt x="820254" y="485775"/>
                </a:cubicBezTo>
                <a:cubicBezTo>
                  <a:pt x="824903" y="496236"/>
                  <a:pt x="839304" y="498475"/>
                  <a:pt x="848829" y="504825"/>
                </a:cubicBezTo>
                <a:lnTo>
                  <a:pt x="915504" y="495300"/>
                </a:lnTo>
                <a:cubicBezTo>
                  <a:pt x="944033" y="491734"/>
                  <a:pt x="973337" y="492748"/>
                  <a:pt x="1001229" y="485775"/>
                </a:cubicBezTo>
                <a:cubicBezTo>
                  <a:pt x="1012335" y="482999"/>
                  <a:pt x="1018650" y="469299"/>
                  <a:pt x="1029804" y="466725"/>
                </a:cubicBezTo>
                <a:cubicBezTo>
                  <a:pt x="1060895" y="459550"/>
                  <a:pt x="1093304" y="460375"/>
                  <a:pt x="1125054" y="457200"/>
                </a:cubicBezTo>
                <a:cubicBezTo>
                  <a:pt x="1128229" y="447675"/>
                  <a:pt x="1130089" y="437605"/>
                  <a:pt x="1134579" y="428625"/>
                </a:cubicBezTo>
                <a:cubicBezTo>
                  <a:pt x="1139699" y="418386"/>
                  <a:pt x="1149120" y="410572"/>
                  <a:pt x="1153629" y="400050"/>
                </a:cubicBezTo>
                <a:cubicBezTo>
                  <a:pt x="1158786" y="388018"/>
                  <a:pt x="1154976" y="372172"/>
                  <a:pt x="1163154" y="361950"/>
                </a:cubicBezTo>
                <a:cubicBezTo>
                  <a:pt x="1169426" y="354110"/>
                  <a:pt x="1182952" y="357301"/>
                  <a:pt x="1191729" y="352425"/>
                </a:cubicBezTo>
                <a:cubicBezTo>
                  <a:pt x="1211743" y="341306"/>
                  <a:pt x="1229829" y="327025"/>
                  <a:pt x="1248879" y="314325"/>
                </a:cubicBezTo>
                <a:lnTo>
                  <a:pt x="1277454" y="295275"/>
                </a:lnTo>
                <a:cubicBezTo>
                  <a:pt x="1280629" y="304800"/>
                  <a:pt x="1288088" y="313871"/>
                  <a:pt x="1286979" y="323850"/>
                </a:cubicBezTo>
                <a:cubicBezTo>
                  <a:pt x="1281152" y="376297"/>
                  <a:pt x="1270401" y="378528"/>
                  <a:pt x="1239354" y="409575"/>
                </a:cubicBezTo>
                <a:cubicBezTo>
                  <a:pt x="1209577" y="528682"/>
                  <a:pt x="1247633" y="380597"/>
                  <a:pt x="1220304" y="476250"/>
                </a:cubicBezTo>
                <a:cubicBezTo>
                  <a:pt x="1216708" y="488837"/>
                  <a:pt x="1214541" y="501811"/>
                  <a:pt x="1210779" y="514350"/>
                </a:cubicBezTo>
                <a:cubicBezTo>
                  <a:pt x="1175994" y="630298"/>
                  <a:pt x="1204158" y="521783"/>
                  <a:pt x="1182204" y="609600"/>
                </a:cubicBezTo>
                <a:cubicBezTo>
                  <a:pt x="1185379" y="625475"/>
                  <a:pt x="1182749" y="643755"/>
                  <a:pt x="1191729" y="657225"/>
                </a:cubicBezTo>
                <a:cubicBezTo>
                  <a:pt x="1197298" y="665579"/>
                  <a:pt x="1210650" y="663992"/>
                  <a:pt x="1220304" y="666750"/>
                </a:cubicBezTo>
                <a:cubicBezTo>
                  <a:pt x="1232891" y="670346"/>
                  <a:pt x="1245704" y="673100"/>
                  <a:pt x="1258404" y="676275"/>
                </a:cubicBezTo>
                <a:cubicBezTo>
                  <a:pt x="1261579" y="685800"/>
                  <a:pt x="1265171" y="695196"/>
                  <a:pt x="1267929" y="704850"/>
                </a:cubicBezTo>
                <a:cubicBezTo>
                  <a:pt x="1271525" y="717437"/>
                  <a:pt x="1267515" y="734431"/>
                  <a:pt x="1277454" y="742950"/>
                </a:cubicBezTo>
                <a:cubicBezTo>
                  <a:pt x="1292700" y="756018"/>
                  <a:pt x="1334604" y="762000"/>
                  <a:pt x="1334604" y="762000"/>
                </a:cubicBezTo>
                <a:cubicBezTo>
                  <a:pt x="1357252" y="754451"/>
                  <a:pt x="1377359" y="746937"/>
                  <a:pt x="1401279" y="742950"/>
                </a:cubicBezTo>
                <a:cubicBezTo>
                  <a:pt x="1426528" y="738742"/>
                  <a:pt x="1452079" y="736600"/>
                  <a:pt x="1477479" y="733425"/>
                </a:cubicBezTo>
                <a:cubicBezTo>
                  <a:pt x="1539141" y="712871"/>
                  <a:pt x="1530786" y="732589"/>
                  <a:pt x="1544154" y="685800"/>
                </a:cubicBezTo>
                <a:cubicBezTo>
                  <a:pt x="1547750" y="673213"/>
                  <a:pt x="1545501" y="657922"/>
                  <a:pt x="1553679" y="647700"/>
                </a:cubicBezTo>
                <a:cubicBezTo>
                  <a:pt x="1559951" y="639860"/>
                  <a:pt x="1572409" y="640144"/>
                  <a:pt x="1582254" y="638175"/>
                </a:cubicBezTo>
                <a:cubicBezTo>
                  <a:pt x="1604269" y="633772"/>
                  <a:pt x="1626704" y="631825"/>
                  <a:pt x="1648929" y="628650"/>
                </a:cubicBezTo>
                <a:cubicBezTo>
                  <a:pt x="1714433" y="584981"/>
                  <a:pt x="1684359" y="597790"/>
                  <a:pt x="1734654" y="581025"/>
                </a:cubicBezTo>
                <a:cubicBezTo>
                  <a:pt x="1782279" y="584200"/>
                  <a:pt x="1830448" y="582703"/>
                  <a:pt x="1877529" y="590550"/>
                </a:cubicBezTo>
                <a:cubicBezTo>
                  <a:pt x="1888821" y="592432"/>
                  <a:pt x="1894713" y="608461"/>
                  <a:pt x="1906104" y="609600"/>
                </a:cubicBezTo>
                <a:cubicBezTo>
                  <a:pt x="1928443" y="611834"/>
                  <a:pt x="1950554" y="603250"/>
                  <a:pt x="1972779" y="600075"/>
                </a:cubicBezTo>
                <a:cubicBezTo>
                  <a:pt x="1990185" y="594273"/>
                  <a:pt x="2022368" y="582734"/>
                  <a:pt x="2039454" y="581025"/>
                </a:cubicBezTo>
                <a:cubicBezTo>
                  <a:pt x="2090101" y="575960"/>
                  <a:pt x="2141054" y="574675"/>
                  <a:pt x="2191854" y="571500"/>
                </a:cubicBezTo>
                <a:cubicBezTo>
                  <a:pt x="2204554" y="568325"/>
                  <a:pt x="2219062" y="569237"/>
                  <a:pt x="2229954" y="561975"/>
                </a:cubicBezTo>
                <a:cubicBezTo>
                  <a:pt x="2239479" y="555625"/>
                  <a:pt x="2240909" y="541495"/>
                  <a:pt x="2249004" y="533400"/>
                </a:cubicBezTo>
                <a:cubicBezTo>
                  <a:pt x="2267468" y="514936"/>
                  <a:pt x="2282913" y="512572"/>
                  <a:pt x="2306154" y="504825"/>
                </a:cubicBezTo>
                <a:cubicBezTo>
                  <a:pt x="2322029" y="508000"/>
                  <a:pt x="2345747" y="500294"/>
                  <a:pt x="2353779" y="514350"/>
                </a:cubicBezTo>
                <a:cubicBezTo>
                  <a:pt x="2353933" y="514620"/>
                  <a:pt x="2344471" y="587897"/>
                  <a:pt x="2334729" y="600075"/>
                </a:cubicBezTo>
                <a:cubicBezTo>
                  <a:pt x="2316531" y="622823"/>
                  <a:pt x="2300586" y="617146"/>
                  <a:pt x="2277579" y="628650"/>
                </a:cubicBezTo>
                <a:cubicBezTo>
                  <a:pt x="2267340" y="633770"/>
                  <a:pt x="2259243" y="642580"/>
                  <a:pt x="2249004" y="647700"/>
                </a:cubicBezTo>
                <a:cubicBezTo>
                  <a:pt x="2170134" y="687135"/>
                  <a:pt x="2273746" y="621680"/>
                  <a:pt x="2191854" y="676275"/>
                </a:cubicBezTo>
                <a:cubicBezTo>
                  <a:pt x="2148185" y="741779"/>
                  <a:pt x="2160994" y="711705"/>
                  <a:pt x="2144229" y="762000"/>
                </a:cubicBezTo>
                <a:cubicBezTo>
                  <a:pt x="2156929" y="768350"/>
                  <a:pt x="2168188" y="779764"/>
                  <a:pt x="2182329" y="781050"/>
                </a:cubicBezTo>
                <a:cubicBezTo>
                  <a:pt x="2207357" y="783325"/>
                  <a:pt x="2259064" y="769010"/>
                  <a:pt x="2287104" y="762000"/>
                </a:cubicBezTo>
                <a:cubicBezTo>
                  <a:pt x="2314585" y="743680"/>
                  <a:pt x="2325051" y="726973"/>
                  <a:pt x="2363304" y="752475"/>
                </a:cubicBezTo>
                <a:cubicBezTo>
                  <a:pt x="2371658" y="758044"/>
                  <a:pt x="2369654" y="771525"/>
                  <a:pt x="2372829" y="781050"/>
                </a:cubicBezTo>
                <a:cubicBezTo>
                  <a:pt x="2366893" y="822603"/>
                  <a:pt x="2354662" y="855383"/>
                  <a:pt x="2372829" y="895350"/>
                </a:cubicBezTo>
                <a:cubicBezTo>
                  <a:pt x="2382303" y="916193"/>
                  <a:pt x="2403689" y="930780"/>
                  <a:pt x="2410929" y="952500"/>
                </a:cubicBezTo>
                <a:cubicBezTo>
                  <a:pt x="2424594" y="993494"/>
                  <a:pt x="2418019" y="971335"/>
                  <a:pt x="2429979" y="1019175"/>
                </a:cubicBezTo>
                <a:cubicBezTo>
                  <a:pt x="2400690" y="1077753"/>
                  <a:pt x="2418805" y="1045461"/>
                  <a:pt x="2372829" y="1114425"/>
                </a:cubicBezTo>
                <a:cubicBezTo>
                  <a:pt x="2366479" y="1123950"/>
                  <a:pt x="2357399" y="1132140"/>
                  <a:pt x="2353779" y="1143000"/>
                </a:cubicBezTo>
                <a:cubicBezTo>
                  <a:pt x="2340634" y="1182435"/>
                  <a:pt x="2349823" y="1163221"/>
                  <a:pt x="2325204" y="1200150"/>
                </a:cubicBezTo>
                <a:cubicBezTo>
                  <a:pt x="2322029" y="1216025"/>
                  <a:pt x="2322378" y="1233037"/>
                  <a:pt x="2315679" y="1247775"/>
                </a:cubicBezTo>
                <a:cubicBezTo>
                  <a:pt x="2306205" y="1268618"/>
                  <a:pt x="2284819" y="1283205"/>
                  <a:pt x="2277579" y="1304925"/>
                </a:cubicBezTo>
                <a:lnTo>
                  <a:pt x="2268054" y="1333500"/>
                </a:lnTo>
                <a:cubicBezTo>
                  <a:pt x="2271229" y="1352550"/>
                  <a:pt x="2277579" y="1371337"/>
                  <a:pt x="2277579" y="1390650"/>
                </a:cubicBezTo>
                <a:cubicBezTo>
                  <a:pt x="2277579" y="1406839"/>
                  <a:pt x="2271566" y="1422471"/>
                  <a:pt x="2268054" y="1438275"/>
                </a:cubicBezTo>
                <a:cubicBezTo>
                  <a:pt x="2266227" y="1446496"/>
                  <a:pt x="2254897" y="1494343"/>
                  <a:pt x="2249004" y="1504950"/>
                </a:cubicBezTo>
                <a:cubicBezTo>
                  <a:pt x="2237885" y="1524964"/>
                  <a:pt x="2210904" y="1562100"/>
                  <a:pt x="2210904" y="1562100"/>
                </a:cubicBezTo>
                <a:cubicBezTo>
                  <a:pt x="2207729" y="1612900"/>
                  <a:pt x="2207692" y="1663994"/>
                  <a:pt x="2201379" y="1714500"/>
                </a:cubicBezTo>
                <a:cubicBezTo>
                  <a:pt x="2198132" y="1740480"/>
                  <a:pt x="2190608" y="1765862"/>
                  <a:pt x="2182329" y="1790700"/>
                </a:cubicBezTo>
                <a:lnTo>
                  <a:pt x="2163279" y="1847850"/>
                </a:lnTo>
                <a:cubicBezTo>
                  <a:pt x="2160104" y="1857375"/>
                  <a:pt x="2159323" y="1868071"/>
                  <a:pt x="2153754" y="1876425"/>
                </a:cubicBezTo>
                <a:lnTo>
                  <a:pt x="2134704" y="1905000"/>
                </a:lnTo>
                <a:cubicBezTo>
                  <a:pt x="2131529" y="1927225"/>
                  <a:pt x="2129582" y="1949660"/>
                  <a:pt x="2125179" y="1971675"/>
                </a:cubicBezTo>
                <a:cubicBezTo>
                  <a:pt x="2123210" y="1981520"/>
                  <a:pt x="2122082" y="1992537"/>
                  <a:pt x="2115654" y="2000250"/>
                </a:cubicBezTo>
                <a:cubicBezTo>
                  <a:pt x="2084518" y="2037614"/>
                  <a:pt x="2072811" y="2026655"/>
                  <a:pt x="2029929" y="2038350"/>
                </a:cubicBezTo>
                <a:cubicBezTo>
                  <a:pt x="2010556" y="2043634"/>
                  <a:pt x="1992760" y="2055402"/>
                  <a:pt x="1972779" y="2057400"/>
                </a:cubicBezTo>
                <a:cubicBezTo>
                  <a:pt x="1941029" y="2060575"/>
                  <a:pt x="1909336" y="2064380"/>
                  <a:pt x="1877529" y="2066925"/>
                </a:cubicBezTo>
                <a:cubicBezTo>
                  <a:pt x="1829950" y="2070731"/>
                  <a:pt x="1782254" y="2072924"/>
                  <a:pt x="1734654" y="2076450"/>
                </a:cubicBezTo>
                <a:lnTo>
                  <a:pt x="1620354" y="2085975"/>
                </a:lnTo>
                <a:cubicBezTo>
                  <a:pt x="1544154" y="2082800"/>
                  <a:pt x="1467812" y="2082084"/>
                  <a:pt x="1391754" y="2076450"/>
                </a:cubicBezTo>
                <a:cubicBezTo>
                  <a:pt x="1381741" y="2075708"/>
                  <a:pt x="1373057" y="2068721"/>
                  <a:pt x="1363179" y="2066925"/>
                </a:cubicBezTo>
                <a:cubicBezTo>
                  <a:pt x="1337994" y="2062346"/>
                  <a:pt x="1312352" y="2060783"/>
                  <a:pt x="1286979" y="2057400"/>
                </a:cubicBezTo>
                <a:lnTo>
                  <a:pt x="1220304" y="2047875"/>
                </a:lnTo>
                <a:lnTo>
                  <a:pt x="1134579" y="2019300"/>
                </a:lnTo>
                <a:lnTo>
                  <a:pt x="1106004" y="2009775"/>
                </a:lnTo>
                <a:cubicBezTo>
                  <a:pt x="977609" y="2016533"/>
                  <a:pt x="843692" y="2029500"/>
                  <a:pt x="715479" y="2009775"/>
                </a:cubicBezTo>
                <a:cubicBezTo>
                  <a:pt x="699789" y="2007361"/>
                  <a:pt x="688604" y="1992425"/>
                  <a:pt x="677379" y="1981200"/>
                </a:cubicBezTo>
                <a:cubicBezTo>
                  <a:pt x="650082" y="1953903"/>
                  <a:pt x="664298" y="1955038"/>
                  <a:pt x="648804" y="1924050"/>
                </a:cubicBezTo>
                <a:cubicBezTo>
                  <a:pt x="611875" y="1850192"/>
                  <a:pt x="644170" y="1938724"/>
                  <a:pt x="620229" y="1866900"/>
                </a:cubicBezTo>
                <a:cubicBezTo>
                  <a:pt x="627586" y="1830117"/>
                  <a:pt x="622309" y="1810711"/>
                  <a:pt x="658329" y="1790700"/>
                </a:cubicBezTo>
                <a:cubicBezTo>
                  <a:pt x="675882" y="1780948"/>
                  <a:pt x="696429" y="1778000"/>
                  <a:pt x="715479" y="1771650"/>
                </a:cubicBezTo>
                <a:lnTo>
                  <a:pt x="744054" y="1762125"/>
                </a:lnTo>
                <a:cubicBezTo>
                  <a:pt x="772629" y="1765300"/>
                  <a:pt x="801419" y="1766923"/>
                  <a:pt x="829779" y="1771650"/>
                </a:cubicBezTo>
                <a:cubicBezTo>
                  <a:pt x="839683" y="1773301"/>
                  <a:pt x="848700" y="1778417"/>
                  <a:pt x="858354" y="1781175"/>
                </a:cubicBezTo>
                <a:cubicBezTo>
                  <a:pt x="870941" y="1784771"/>
                  <a:pt x="883915" y="1786938"/>
                  <a:pt x="896454" y="1790700"/>
                </a:cubicBezTo>
                <a:cubicBezTo>
                  <a:pt x="915688" y="1796470"/>
                  <a:pt x="936896" y="1798611"/>
                  <a:pt x="953604" y="1809750"/>
                </a:cubicBezTo>
                <a:cubicBezTo>
                  <a:pt x="963129" y="1816100"/>
                  <a:pt x="970871" y="1827015"/>
                  <a:pt x="982179" y="1828800"/>
                </a:cubicBezTo>
                <a:cubicBezTo>
                  <a:pt x="1032455" y="1836738"/>
                  <a:pt x="1083779" y="1835150"/>
                  <a:pt x="1134579" y="1838325"/>
                </a:cubicBezTo>
                <a:cubicBezTo>
                  <a:pt x="1137754" y="1847850"/>
                  <a:pt x="1137004" y="1859800"/>
                  <a:pt x="1144104" y="1866900"/>
                </a:cubicBezTo>
                <a:cubicBezTo>
                  <a:pt x="1151204" y="1874000"/>
                  <a:pt x="1162666" y="1875683"/>
                  <a:pt x="1172679" y="1876425"/>
                </a:cubicBezTo>
                <a:cubicBezTo>
                  <a:pt x="1248737" y="1882059"/>
                  <a:pt x="1325079" y="1882775"/>
                  <a:pt x="1401279" y="1885950"/>
                </a:cubicBezTo>
                <a:cubicBezTo>
                  <a:pt x="1437867" y="1898146"/>
                  <a:pt x="1449622" y="1906797"/>
                  <a:pt x="1496529" y="1885950"/>
                </a:cubicBezTo>
                <a:cubicBezTo>
                  <a:pt x="1506990" y="1881301"/>
                  <a:pt x="1505340" y="1862495"/>
                  <a:pt x="1515579" y="1857375"/>
                </a:cubicBezTo>
                <a:cubicBezTo>
                  <a:pt x="1532853" y="1848738"/>
                  <a:pt x="1553993" y="1852534"/>
                  <a:pt x="1572729" y="1847850"/>
                </a:cubicBezTo>
                <a:lnTo>
                  <a:pt x="1658454" y="1819275"/>
                </a:lnTo>
                <a:cubicBezTo>
                  <a:pt x="1667979" y="1816100"/>
                  <a:pt x="1677050" y="1810859"/>
                  <a:pt x="1687029" y="1809750"/>
                </a:cubicBezTo>
                <a:cubicBezTo>
                  <a:pt x="1829642" y="1793904"/>
                  <a:pt x="1744047" y="1801820"/>
                  <a:pt x="1944204" y="1790700"/>
                </a:cubicBezTo>
                <a:cubicBezTo>
                  <a:pt x="1950554" y="1781175"/>
                  <a:pt x="1958134" y="1772364"/>
                  <a:pt x="1963254" y="1762125"/>
                </a:cubicBezTo>
                <a:cubicBezTo>
                  <a:pt x="1971257" y="1746120"/>
                  <a:pt x="1977726" y="1710709"/>
                  <a:pt x="1982304" y="1695450"/>
                </a:cubicBezTo>
                <a:cubicBezTo>
                  <a:pt x="1988074" y="1676216"/>
                  <a:pt x="1995004" y="1657350"/>
                  <a:pt x="2001354" y="1638300"/>
                </a:cubicBezTo>
                <a:lnTo>
                  <a:pt x="2020404" y="1581150"/>
                </a:lnTo>
                <a:lnTo>
                  <a:pt x="2029929" y="1552575"/>
                </a:lnTo>
                <a:cubicBezTo>
                  <a:pt x="2009099" y="1490086"/>
                  <a:pt x="2004248" y="1507038"/>
                  <a:pt x="2020404" y="1447800"/>
                </a:cubicBezTo>
                <a:cubicBezTo>
                  <a:pt x="2025688" y="1428427"/>
                  <a:pt x="2039454" y="1390650"/>
                  <a:pt x="2039454" y="1390650"/>
                </a:cubicBezTo>
                <a:lnTo>
                  <a:pt x="2020404" y="1333500"/>
                </a:lnTo>
                <a:lnTo>
                  <a:pt x="2010879" y="1304925"/>
                </a:lnTo>
                <a:cubicBezTo>
                  <a:pt x="2004529" y="1241425"/>
                  <a:pt x="2002919" y="1177271"/>
                  <a:pt x="1991829" y="1114425"/>
                </a:cubicBezTo>
                <a:cubicBezTo>
                  <a:pt x="1990084" y="1104538"/>
                  <a:pt x="1988576" y="1135160"/>
                  <a:pt x="1982304" y="1143000"/>
                </a:cubicBezTo>
                <a:cubicBezTo>
                  <a:pt x="1975153" y="1151939"/>
                  <a:pt x="1964923" y="1159651"/>
                  <a:pt x="1953729" y="1162050"/>
                </a:cubicBezTo>
                <a:cubicBezTo>
                  <a:pt x="1919438" y="1169398"/>
                  <a:pt x="1883879" y="1168400"/>
                  <a:pt x="1848954" y="1171575"/>
                </a:cubicBezTo>
                <a:cubicBezTo>
                  <a:pt x="1842604" y="1181100"/>
                  <a:pt x="1833524" y="1189290"/>
                  <a:pt x="1829904" y="1200150"/>
                </a:cubicBezTo>
                <a:cubicBezTo>
                  <a:pt x="1823797" y="1218472"/>
                  <a:pt x="1829016" y="1240026"/>
                  <a:pt x="1820379" y="1257300"/>
                </a:cubicBezTo>
                <a:cubicBezTo>
                  <a:pt x="1815259" y="1267539"/>
                  <a:pt x="1801329" y="1270000"/>
                  <a:pt x="1791804" y="1276350"/>
                </a:cubicBezTo>
                <a:cubicBezTo>
                  <a:pt x="1789315" y="1275728"/>
                  <a:pt x="1731340" y="1262269"/>
                  <a:pt x="1725129" y="1257300"/>
                </a:cubicBezTo>
                <a:cubicBezTo>
                  <a:pt x="1716190" y="1250149"/>
                  <a:pt x="1716708" y="1232977"/>
                  <a:pt x="1706079" y="1228725"/>
                </a:cubicBezTo>
                <a:cubicBezTo>
                  <a:pt x="1682312" y="1219218"/>
                  <a:pt x="1655279" y="1222375"/>
                  <a:pt x="1629879" y="1219200"/>
                </a:cubicBezTo>
                <a:cubicBezTo>
                  <a:pt x="1554407" y="1194043"/>
                  <a:pt x="1592536" y="1196849"/>
                  <a:pt x="1515579" y="1209675"/>
                </a:cubicBezTo>
                <a:cubicBezTo>
                  <a:pt x="1512404" y="1238250"/>
                  <a:pt x="1516732" y="1268706"/>
                  <a:pt x="1506054" y="1295400"/>
                </a:cubicBezTo>
                <a:cubicBezTo>
                  <a:pt x="1502325" y="1304722"/>
                  <a:pt x="1487519" y="1304925"/>
                  <a:pt x="1477479" y="1304925"/>
                </a:cubicBezTo>
                <a:cubicBezTo>
                  <a:pt x="1445571" y="1304925"/>
                  <a:pt x="1413979" y="1298575"/>
                  <a:pt x="1382229" y="1295400"/>
                </a:cubicBezTo>
                <a:cubicBezTo>
                  <a:pt x="1311059" y="1247953"/>
                  <a:pt x="1400286" y="1317476"/>
                  <a:pt x="1344129" y="1219200"/>
                </a:cubicBezTo>
                <a:cubicBezTo>
                  <a:pt x="1339148" y="1210483"/>
                  <a:pt x="1325355" y="1211853"/>
                  <a:pt x="1315554" y="1209675"/>
                </a:cubicBezTo>
                <a:cubicBezTo>
                  <a:pt x="1296701" y="1205485"/>
                  <a:pt x="1277454" y="1203325"/>
                  <a:pt x="1258404" y="1200150"/>
                </a:cubicBezTo>
                <a:cubicBezTo>
                  <a:pt x="1245025" y="1180082"/>
                  <a:pt x="1233115" y="1167647"/>
                  <a:pt x="1229829" y="1143000"/>
                </a:cubicBezTo>
                <a:cubicBezTo>
                  <a:pt x="1224776" y="1105103"/>
                  <a:pt x="1225357" y="1066597"/>
                  <a:pt x="1220304" y="1028700"/>
                </a:cubicBezTo>
                <a:cubicBezTo>
                  <a:pt x="1218977" y="1018748"/>
                  <a:pt x="1217051" y="1007965"/>
                  <a:pt x="1210779" y="1000125"/>
                </a:cubicBezTo>
                <a:cubicBezTo>
                  <a:pt x="1203628" y="991186"/>
                  <a:pt x="1191729" y="987425"/>
                  <a:pt x="1182204" y="981075"/>
                </a:cubicBezTo>
                <a:cubicBezTo>
                  <a:pt x="1175854" y="971550"/>
                  <a:pt x="1171249" y="960595"/>
                  <a:pt x="1163154" y="952500"/>
                </a:cubicBezTo>
                <a:cubicBezTo>
                  <a:pt x="1155059" y="944405"/>
                  <a:pt x="1141730" y="942389"/>
                  <a:pt x="1134579" y="933450"/>
                </a:cubicBezTo>
                <a:cubicBezTo>
                  <a:pt x="1128307" y="925610"/>
                  <a:pt x="1128229" y="914400"/>
                  <a:pt x="1125054" y="904875"/>
                </a:cubicBezTo>
                <a:cubicBezTo>
                  <a:pt x="1131404" y="895350"/>
                  <a:pt x="1135165" y="883451"/>
                  <a:pt x="1144104" y="876300"/>
                </a:cubicBezTo>
                <a:cubicBezTo>
                  <a:pt x="1153790" y="868552"/>
                  <a:pt x="1218057" y="857625"/>
                  <a:pt x="1220304" y="857250"/>
                </a:cubicBezTo>
                <a:cubicBezTo>
                  <a:pt x="1362078" y="833621"/>
                  <a:pt x="1222366" y="860648"/>
                  <a:pt x="1334604" y="838200"/>
                </a:cubicBezTo>
                <a:cubicBezTo>
                  <a:pt x="1338178" y="827477"/>
                  <a:pt x="1359720" y="779897"/>
                  <a:pt x="1334604" y="771525"/>
                </a:cubicBezTo>
                <a:cubicBezTo>
                  <a:pt x="1310320" y="763430"/>
                  <a:pt x="1283804" y="777875"/>
                  <a:pt x="1258404" y="781050"/>
                </a:cubicBezTo>
                <a:cubicBezTo>
                  <a:pt x="1176512" y="835645"/>
                  <a:pt x="1280124" y="770190"/>
                  <a:pt x="1201254" y="809625"/>
                </a:cubicBezTo>
                <a:cubicBezTo>
                  <a:pt x="1191015" y="814745"/>
                  <a:pt x="1182204" y="822325"/>
                  <a:pt x="1172679" y="828675"/>
                </a:cubicBezTo>
                <a:cubicBezTo>
                  <a:pt x="1134143" y="825922"/>
                  <a:pt x="1003947" y="808538"/>
                  <a:pt x="953604" y="828675"/>
                </a:cubicBezTo>
                <a:cubicBezTo>
                  <a:pt x="944282" y="832404"/>
                  <a:pt x="946257" y="847449"/>
                  <a:pt x="944079" y="857250"/>
                </a:cubicBezTo>
                <a:cubicBezTo>
                  <a:pt x="939889" y="876103"/>
                  <a:pt x="947272" y="899866"/>
                  <a:pt x="934554" y="914400"/>
                </a:cubicBezTo>
                <a:cubicBezTo>
                  <a:pt x="921331" y="929512"/>
                  <a:pt x="877404" y="933450"/>
                  <a:pt x="877404" y="933450"/>
                </a:cubicBezTo>
                <a:cubicBezTo>
                  <a:pt x="871791" y="931579"/>
                  <a:pt x="812438" y="910983"/>
                  <a:pt x="810729" y="914400"/>
                </a:cubicBezTo>
                <a:cubicBezTo>
                  <a:pt x="800689" y="934480"/>
                  <a:pt x="815851" y="959060"/>
                  <a:pt x="820254" y="981075"/>
                </a:cubicBezTo>
                <a:cubicBezTo>
                  <a:pt x="822223" y="990920"/>
                  <a:pt x="823507" y="1001810"/>
                  <a:pt x="829779" y="1009650"/>
                </a:cubicBezTo>
                <a:cubicBezTo>
                  <a:pt x="843208" y="1026436"/>
                  <a:pt x="868105" y="1031950"/>
                  <a:pt x="886929" y="1038225"/>
                </a:cubicBezTo>
                <a:cubicBezTo>
                  <a:pt x="917118" y="1083508"/>
                  <a:pt x="902359" y="1055940"/>
                  <a:pt x="925029" y="1123950"/>
                </a:cubicBezTo>
                <a:lnTo>
                  <a:pt x="934554" y="1152525"/>
                </a:lnTo>
                <a:cubicBezTo>
                  <a:pt x="925029" y="1158875"/>
                  <a:pt x="916501" y="1167066"/>
                  <a:pt x="905979" y="1171575"/>
                </a:cubicBezTo>
                <a:cubicBezTo>
                  <a:pt x="893947" y="1176732"/>
                  <a:pt x="878101" y="1172922"/>
                  <a:pt x="867879" y="1181100"/>
                </a:cubicBezTo>
                <a:cubicBezTo>
                  <a:pt x="860039" y="1187372"/>
                  <a:pt x="861529" y="1200150"/>
                  <a:pt x="858354" y="1209675"/>
                </a:cubicBezTo>
                <a:cubicBezTo>
                  <a:pt x="861529" y="1228725"/>
                  <a:pt x="863689" y="1247972"/>
                  <a:pt x="867879" y="1266825"/>
                </a:cubicBezTo>
                <a:cubicBezTo>
                  <a:pt x="870057" y="1276626"/>
                  <a:pt x="877404" y="1285360"/>
                  <a:pt x="877404" y="1295400"/>
                </a:cubicBezTo>
                <a:cubicBezTo>
                  <a:pt x="877404" y="1308491"/>
                  <a:pt x="871054" y="1320800"/>
                  <a:pt x="867879" y="1333500"/>
                </a:cubicBezTo>
                <a:cubicBezTo>
                  <a:pt x="839304" y="1330325"/>
                  <a:pt x="809174" y="1333800"/>
                  <a:pt x="782154" y="1323975"/>
                </a:cubicBezTo>
                <a:cubicBezTo>
                  <a:pt x="771396" y="1320063"/>
                  <a:pt x="765503" y="1306594"/>
                  <a:pt x="763104" y="1295400"/>
                </a:cubicBezTo>
                <a:cubicBezTo>
                  <a:pt x="731420" y="1147540"/>
                  <a:pt x="779927" y="1230147"/>
                  <a:pt x="734529" y="1162050"/>
                </a:cubicBezTo>
                <a:cubicBezTo>
                  <a:pt x="747229" y="1158875"/>
                  <a:pt x="759538" y="1152525"/>
                  <a:pt x="772629" y="1152525"/>
                </a:cubicBezTo>
                <a:cubicBezTo>
                  <a:pt x="791942" y="1152525"/>
                  <a:pt x="811043" y="1166734"/>
                  <a:pt x="829779" y="1162050"/>
                </a:cubicBezTo>
                <a:cubicBezTo>
                  <a:pt x="840885" y="1159274"/>
                  <a:pt x="842479" y="1143000"/>
                  <a:pt x="848829" y="1133475"/>
                </a:cubicBezTo>
                <a:cubicBezTo>
                  <a:pt x="842479" y="1123950"/>
                  <a:pt x="838573" y="1112229"/>
                  <a:pt x="829779" y="1104900"/>
                </a:cubicBezTo>
                <a:cubicBezTo>
                  <a:pt x="792863" y="1074137"/>
                  <a:pt x="780579" y="1087700"/>
                  <a:pt x="734529" y="1095375"/>
                </a:cubicBezTo>
                <a:cubicBezTo>
                  <a:pt x="721829" y="1092200"/>
                  <a:pt x="706651" y="1094028"/>
                  <a:pt x="696429" y="1085850"/>
                </a:cubicBezTo>
                <a:cubicBezTo>
                  <a:pt x="688589" y="1079578"/>
                  <a:pt x="691394" y="1066255"/>
                  <a:pt x="686904" y="1057275"/>
                </a:cubicBezTo>
                <a:cubicBezTo>
                  <a:pt x="681784" y="1047036"/>
                  <a:pt x="676469" y="1036238"/>
                  <a:pt x="667854" y="1028700"/>
                </a:cubicBezTo>
                <a:cubicBezTo>
                  <a:pt x="650624" y="1013623"/>
                  <a:pt x="629754" y="1003300"/>
                  <a:pt x="610704" y="990600"/>
                </a:cubicBezTo>
                <a:lnTo>
                  <a:pt x="582129" y="971550"/>
                </a:lnTo>
                <a:cubicBezTo>
                  <a:pt x="575779" y="958850"/>
                  <a:pt x="570124" y="945778"/>
                  <a:pt x="563079" y="933450"/>
                </a:cubicBezTo>
                <a:cubicBezTo>
                  <a:pt x="557399" y="923511"/>
                  <a:pt x="545648" y="916208"/>
                  <a:pt x="544029" y="904875"/>
                </a:cubicBezTo>
                <a:cubicBezTo>
                  <a:pt x="542178" y="891916"/>
                  <a:pt x="549792" y="879314"/>
                  <a:pt x="553554" y="866775"/>
                </a:cubicBezTo>
                <a:cubicBezTo>
                  <a:pt x="559324" y="847541"/>
                  <a:pt x="572604" y="809625"/>
                  <a:pt x="572604" y="809625"/>
                </a:cubicBezTo>
                <a:cubicBezTo>
                  <a:pt x="556640" y="745770"/>
                  <a:pt x="578036" y="790373"/>
                  <a:pt x="524979" y="752475"/>
                </a:cubicBezTo>
                <a:cubicBezTo>
                  <a:pt x="514018" y="744645"/>
                  <a:pt x="505028" y="734248"/>
                  <a:pt x="496404" y="723900"/>
                </a:cubicBezTo>
                <a:cubicBezTo>
                  <a:pt x="489075" y="715106"/>
                  <a:pt x="486293" y="702476"/>
                  <a:pt x="477354" y="695325"/>
                </a:cubicBezTo>
                <a:cubicBezTo>
                  <a:pt x="469514" y="689053"/>
                  <a:pt x="458433" y="688558"/>
                  <a:pt x="448779" y="685800"/>
                </a:cubicBezTo>
                <a:cubicBezTo>
                  <a:pt x="365058" y="661880"/>
                  <a:pt x="450617" y="689588"/>
                  <a:pt x="382104" y="666750"/>
                </a:cubicBezTo>
                <a:cubicBezTo>
                  <a:pt x="372579" y="657225"/>
                  <a:pt x="363877" y="646799"/>
                  <a:pt x="353529" y="638175"/>
                </a:cubicBezTo>
                <a:cubicBezTo>
                  <a:pt x="344735" y="630846"/>
                  <a:pt x="332492" y="627740"/>
                  <a:pt x="324954" y="619125"/>
                </a:cubicBezTo>
                <a:cubicBezTo>
                  <a:pt x="309877" y="601895"/>
                  <a:pt x="299554" y="581025"/>
                  <a:pt x="286854" y="561975"/>
                </a:cubicBezTo>
                <a:cubicBezTo>
                  <a:pt x="281285" y="553621"/>
                  <a:pt x="283601" y="541240"/>
                  <a:pt x="277329" y="533400"/>
                </a:cubicBezTo>
                <a:cubicBezTo>
                  <a:pt x="260884" y="512844"/>
                  <a:pt x="233533" y="510545"/>
                  <a:pt x="210654" y="504825"/>
                </a:cubicBezTo>
                <a:cubicBezTo>
                  <a:pt x="204304" y="495300"/>
                  <a:pt x="196113" y="486772"/>
                  <a:pt x="191604" y="476250"/>
                </a:cubicBezTo>
                <a:cubicBezTo>
                  <a:pt x="186447" y="464218"/>
                  <a:pt x="185841" y="450689"/>
                  <a:pt x="182079" y="438150"/>
                </a:cubicBezTo>
                <a:cubicBezTo>
                  <a:pt x="176309" y="418916"/>
                  <a:pt x="169379" y="400050"/>
                  <a:pt x="163029" y="381000"/>
                </a:cubicBezTo>
                <a:cubicBezTo>
                  <a:pt x="159854" y="371475"/>
                  <a:pt x="163029" y="355600"/>
                  <a:pt x="153504" y="352425"/>
                </a:cubicBezTo>
                <a:cubicBezTo>
                  <a:pt x="109570" y="337780"/>
                  <a:pt x="134774" y="344869"/>
                  <a:pt x="77304" y="333375"/>
                </a:cubicBezTo>
                <a:cubicBezTo>
                  <a:pt x="55079" y="336550"/>
                  <a:pt x="31474" y="351238"/>
                  <a:pt x="10629" y="342900"/>
                </a:cubicBezTo>
                <a:cubicBezTo>
                  <a:pt x="0" y="338648"/>
                  <a:pt x="22350" y="323119"/>
                  <a:pt x="29679" y="314325"/>
                </a:cubicBezTo>
                <a:cubicBezTo>
                  <a:pt x="90795" y="240986"/>
                  <a:pt x="30006" y="328121"/>
                  <a:pt x="77304" y="257175"/>
                </a:cubicBezTo>
                <a:cubicBezTo>
                  <a:pt x="73681" y="239061"/>
                  <a:pt x="68017" y="200501"/>
                  <a:pt x="58254" y="180975"/>
                </a:cubicBezTo>
                <a:cubicBezTo>
                  <a:pt x="53134" y="170736"/>
                  <a:pt x="46533" y="161194"/>
                  <a:pt x="39204" y="152400"/>
                </a:cubicBezTo>
                <a:cubicBezTo>
                  <a:pt x="30580" y="142052"/>
                  <a:pt x="20154" y="133350"/>
                  <a:pt x="10629" y="123825"/>
                </a:cubicBezTo>
                <a:cubicBezTo>
                  <a:pt x="7454" y="114300"/>
                  <a:pt x="1104" y="105290"/>
                  <a:pt x="1104" y="95250"/>
                </a:cubicBezTo>
                <a:cubicBezTo>
                  <a:pt x="1104" y="79061"/>
                  <a:pt x="2597" y="61681"/>
                  <a:pt x="10629" y="47625"/>
                </a:cubicBezTo>
                <a:cubicBezTo>
                  <a:pt x="29561" y="14495"/>
                  <a:pt x="128694" y="19626"/>
                  <a:pt x="134454" y="19050"/>
                </a:cubicBezTo>
                <a:lnTo>
                  <a:pt x="163029" y="0"/>
                </a:lnTo>
              </a:path>
            </a:pathLst>
          </a:custGeom>
          <a:solidFill>
            <a:srgbClr val="000000">
              <a:alpha val="43922"/>
            </a:srgbClr>
          </a:solidFill>
          <a:ln>
            <a:noFill/>
          </a:ln>
          <a:effectLst>
            <a:softEdge rad="3175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40168" y="31532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-6062" t="22835" r="72105"/>
          <a:stretch>
            <a:fillRect/>
          </a:stretch>
        </p:blipFill>
        <p:spPr bwMode="auto">
          <a:xfrm>
            <a:off x="690857" y="2173848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2" name="Picture 2" descr="6th Seal"/>
          <p:cNvPicPr>
            <a:picLocks noChangeAspect="1" noChangeArrowheads="1"/>
          </p:cNvPicPr>
          <p:nvPr/>
        </p:nvPicPr>
        <p:blipFill>
          <a:blip r:embed="rId6" cstate="print"/>
          <a:srcRect l="50690" t="5977" r="9828" b="77471"/>
          <a:stretch>
            <a:fillRect/>
          </a:stretch>
        </p:blipFill>
        <p:spPr bwMode="auto">
          <a:xfrm>
            <a:off x="771807" y="4650814"/>
            <a:ext cx="3359590" cy="105629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99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79966" grpId="0"/>
      <p:bldP spid="380005" grpId="0" animBg="1"/>
      <p:bldP spid="55" grpId="0"/>
      <p:bldP spid="57" grpId="0" animBg="1"/>
      <p:bldP spid="5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Rectangle 61"/>
          <p:cNvSpPr>
            <a:spLocks noChangeArrowheads="1"/>
          </p:cNvSpPr>
          <p:nvPr/>
        </p:nvSpPr>
        <p:spPr bwMode="auto">
          <a:xfrm>
            <a:off x="902321" y="403225"/>
            <a:ext cx="3079129" cy="184308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98" name="Text Box 60"/>
          <p:cNvSpPr txBox="1">
            <a:spLocks noChangeArrowheads="1"/>
          </p:cNvSpPr>
          <p:nvPr/>
        </p:nvSpPr>
        <p:spPr bwMode="auto">
          <a:xfrm>
            <a:off x="943597" y="417513"/>
            <a:ext cx="303785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“there was silence in heaven about the space of half an hour”.  </a:t>
            </a:r>
            <a:r>
              <a:rPr kumimoji="0" lang="en-AU" sz="2000" b="1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Rev 8:1</a:t>
            </a:r>
          </a:p>
        </p:txBody>
      </p:sp>
      <p:sp>
        <p:nvSpPr>
          <p:cNvPr id="299" name="Text Box 64"/>
          <p:cNvSpPr txBox="1">
            <a:spLocks noChangeArrowheads="1"/>
          </p:cNvSpPr>
          <p:nvPr/>
        </p:nvSpPr>
        <p:spPr bwMode="auto">
          <a:xfrm>
            <a:off x="5502734" y="1580280"/>
            <a:ext cx="3467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b="1" i="1" dirty="0">
                <a:latin typeface="Arial" charset="0"/>
              </a:rPr>
              <a:t>Chapter 8 opens</a:t>
            </a:r>
          </a:p>
        </p:txBody>
      </p:sp>
      <p:sp>
        <p:nvSpPr>
          <p:cNvPr id="300" name="Text Box 65"/>
          <p:cNvSpPr txBox="1">
            <a:spLocks noChangeArrowheads="1"/>
          </p:cNvSpPr>
          <p:nvPr/>
        </p:nvSpPr>
        <p:spPr bwMode="auto">
          <a:xfrm>
            <a:off x="1901825" y="3643313"/>
            <a:ext cx="5964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1" name="Text Box 66"/>
          <p:cNvSpPr txBox="1">
            <a:spLocks noChangeArrowheads="1"/>
          </p:cNvSpPr>
          <p:nvPr/>
        </p:nvSpPr>
        <p:spPr bwMode="auto">
          <a:xfrm>
            <a:off x="760413" y="4086225"/>
            <a:ext cx="3090862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12hrs in a Jewish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hour  = 1/12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hour = 1/24 of a day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endParaRPr lang="en-US" dirty="0">
              <a:latin typeface="Arial" charset="0"/>
            </a:endParaRPr>
          </a:p>
        </p:txBody>
      </p:sp>
      <p:sp>
        <p:nvSpPr>
          <p:cNvPr id="302" name="Text Box 67"/>
          <p:cNvSpPr txBox="1">
            <a:spLocks noChangeArrowheads="1"/>
          </p:cNvSpPr>
          <p:nvPr/>
        </p:nvSpPr>
        <p:spPr bwMode="auto">
          <a:xfrm>
            <a:off x="4492624" y="4086225"/>
            <a:ext cx="4320000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12 months in a year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1 month = 1/12 of a year or 30days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en-US" sz="2000" dirty="0">
                <a:latin typeface="Arial" charset="0"/>
              </a:rPr>
              <a:t>½ month = 1/24 of a year or 15days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303" name="Text Box 68"/>
          <p:cNvSpPr txBox="1">
            <a:spLocks noChangeArrowheads="1"/>
          </p:cNvSpPr>
          <p:nvPr/>
        </p:nvSpPr>
        <p:spPr bwMode="auto">
          <a:xfrm>
            <a:off x="3022600" y="5527675"/>
            <a:ext cx="22953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15 days = 15yrs  </a:t>
            </a:r>
          </a:p>
        </p:txBody>
      </p:sp>
      <p:sp>
        <p:nvSpPr>
          <p:cNvPr id="304" name="Oval 70"/>
          <p:cNvSpPr>
            <a:spLocks noChangeArrowheads="1"/>
          </p:cNvSpPr>
          <p:nvPr/>
        </p:nvSpPr>
        <p:spPr bwMode="auto">
          <a:xfrm>
            <a:off x="2388547" y="898634"/>
            <a:ext cx="1152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5" name="Oval 71"/>
          <p:cNvSpPr>
            <a:spLocks noChangeArrowheads="1"/>
          </p:cNvSpPr>
          <p:nvPr/>
        </p:nvSpPr>
        <p:spPr bwMode="auto">
          <a:xfrm>
            <a:off x="4308837" y="5494086"/>
            <a:ext cx="720000" cy="468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6" name="Oval 72"/>
          <p:cNvSpPr>
            <a:spLocks noChangeArrowheads="1"/>
          </p:cNvSpPr>
          <p:nvPr/>
        </p:nvSpPr>
        <p:spPr bwMode="auto">
          <a:xfrm>
            <a:off x="5372068" y="5372282"/>
            <a:ext cx="1017587" cy="6699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7" name="Line 73"/>
          <p:cNvSpPr>
            <a:spLocks noChangeShapeType="1"/>
          </p:cNvSpPr>
          <p:nvPr/>
        </p:nvSpPr>
        <p:spPr bwMode="auto">
          <a:xfrm>
            <a:off x="3342290" y="1316006"/>
            <a:ext cx="2452454" cy="4074701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08" name="Text Box 75"/>
          <p:cNvSpPr txBox="1">
            <a:spLocks noChangeArrowheads="1"/>
          </p:cNvSpPr>
          <p:nvPr/>
        </p:nvSpPr>
        <p:spPr bwMode="auto">
          <a:xfrm>
            <a:off x="5020751" y="5472443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=</a:t>
            </a:r>
            <a:r>
              <a:rPr lang="en-US" b="1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en-US" dirty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14yrs</a:t>
            </a:r>
          </a:p>
        </p:txBody>
      </p:sp>
      <p:sp>
        <p:nvSpPr>
          <p:cNvPr id="309" name="Text Box 76"/>
          <p:cNvSpPr txBox="1">
            <a:spLocks noChangeArrowheads="1"/>
          </p:cNvSpPr>
          <p:nvPr/>
        </p:nvSpPr>
        <p:spPr bwMode="auto">
          <a:xfrm>
            <a:off x="65401" y="6096000"/>
            <a:ext cx="200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0000"/>
                </a:solidFill>
                <a:latin typeface="Arial" charset="0"/>
              </a:rPr>
              <a:t>AD 324 - 337</a:t>
            </a:r>
          </a:p>
        </p:txBody>
      </p:sp>
      <p:sp>
        <p:nvSpPr>
          <p:cNvPr id="310" name="Text Box 77"/>
          <p:cNvSpPr txBox="1">
            <a:spLocks noChangeArrowheads="1"/>
          </p:cNvSpPr>
          <p:nvPr/>
        </p:nvSpPr>
        <p:spPr bwMode="auto">
          <a:xfrm>
            <a:off x="1986820" y="6153150"/>
            <a:ext cx="712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Peace as a result of Constantine’s victory over paganism</a:t>
            </a:r>
          </a:p>
        </p:txBody>
      </p:sp>
      <p:grpSp>
        <p:nvGrpSpPr>
          <p:cNvPr id="311" name="Group 23"/>
          <p:cNvGrpSpPr/>
          <p:nvPr/>
        </p:nvGrpSpPr>
        <p:grpSpPr>
          <a:xfrm>
            <a:off x="282685" y="2787759"/>
            <a:ext cx="1970088" cy="396875"/>
            <a:chOff x="-2381690" y="1731470"/>
            <a:chExt cx="1970088" cy="396875"/>
          </a:xfrm>
        </p:grpSpPr>
        <p:sp>
          <p:nvSpPr>
            <p:cNvPr id="312" name="Rectangle 79"/>
            <p:cNvSpPr>
              <a:spLocks noChangeArrowheads="1"/>
            </p:cNvSpPr>
            <p:nvPr/>
          </p:nvSpPr>
          <p:spPr bwMode="auto">
            <a:xfrm>
              <a:off x="-2304338" y="1759935"/>
              <a:ext cx="1858962" cy="361950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3" name="Text Box 7"/>
            <p:cNvSpPr txBox="1">
              <a:spLocks noChangeArrowheads="1"/>
            </p:cNvSpPr>
            <p:nvPr/>
          </p:nvSpPr>
          <p:spPr bwMode="auto">
            <a:xfrm>
              <a:off x="-2381690" y="1731470"/>
              <a:ext cx="19700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John listens</a:t>
              </a:r>
            </a:p>
          </p:txBody>
        </p:sp>
      </p:grpSp>
      <p:grpSp>
        <p:nvGrpSpPr>
          <p:cNvPr id="314" name="Group 24"/>
          <p:cNvGrpSpPr/>
          <p:nvPr/>
        </p:nvGrpSpPr>
        <p:grpSpPr>
          <a:xfrm>
            <a:off x="2574925" y="2789238"/>
            <a:ext cx="2328863" cy="396875"/>
            <a:chOff x="2574925" y="2789238"/>
            <a:chExt cx="2328863" cy="396875"/>
          </a:xfrm>
        </p:grpSpPr>
        <p:sp>
          <p:nvSpPr>
            <p:cNvPr id="315" name="Rectangle 80"/>
            <p:cNvSpPr>
              <a:spLocks noChangeArrowheads="1"/>
            </p:cNvSpPr>
            <p:nvPr/>
          </p:nvSpPr>
          <p:spPr bwMode="auto">
            <a:xfrm>
              <a:off x="2574925" y="2817813"/>
              <a:ext cx="2192338" cy="347662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6" name="Text Box 8"/>
            <p:cNvSpPr txBox="1">
              <a:spLocks noChangeArrowheads="1"/>
            </p:cNvSpPr>
            <p:nvPr/>
          </p:nvSpPr>
          <p:spPr bwMode="auto">
            <a:xfrm>
              <a:off x="2584450" y="2789238"/>
              <a:ext cx="23193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Hears nothing</a:t>
              </a:r>
            </a:p>
          </p:txBody>
        </p:sp>
      </p:grpSp>
      <p:grpSp>
        <p:nvGrpSpPr>
          <p:cNvPr id="317" name="Group 25"/>
          <p:cNvGrpSpPr/>
          <p:nvPr/>
        </p:nvGrpSpPr>
        <p:grpSpPr>
          <a:xfrm>
            <a:off x="5089525" y="2773485"/>
            <a:ext cx="4054475" cy="396875"/>
            <a:chOff x="5089525" y="2773485"/>
            <a:chExt cx="4054475" cy="396875"/>
          </a:xfrm>
        </p:grpSpPr>
        <p:sp>
          <p:nvSpPr>
            <p:cNvPr id="318" name="Rectangle 81"/>
            <p:cNvSpPr>
              <a:spLocks noChangeArrowheads="1"/>
            </p:cNvSpPr>
            <p:nvPr/>
          </p:nvSpPr>
          <p:spPr bwMode="auto">
            <a:xfrm>
              <a:off x="5089525" y="2819400"/>
              <a:ext cx="3832225" cy="347663"/>
            </a:xfrm>
            <a:prstGeom prst="rect">
              <a:avLst/>
            </a:prstGeom>
            <a:solidFill>
              <a:srgbClr val="66FF33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9" name="Text Box 62"/>
            <p:cNvSpPr txBox="1">
              <a:spLocks noChangeArrowheads="1"/>
            </p:cNvSpPr>
            <p:nvPr/>
          </p:nvSpPr>
          <p:spPr bwMode="auto">
            <a:xfrm>
              <a:off x="5157788" y="2773485"/>
              <a:ext cx="39862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000" b="1" i="1" dirty="0">
                  <a:solidFill>
                    <a:srgbClr val="000000"/>
                  </a:solidFill>
                  <a:latin typeface="Verdana" pitchFamily="34" charset="0"/>
                </a:rPr>
                <a:t>Silence for about ½ hour</a:t>
              </a: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321" name="Picture 4"/>
          <p:cNvPicPr>
            <a:picLocks noChangeAspect="1" noChangeArrowheads="1"/>
          </p:cNvPicPr>
          <p:nvPr/>
        </p:nvPicPr>
        <p:blipFill>
          <a:blip r:embed="rId3" cstate="print"/>
          <a:srcRect b="54033"/>
          <a:stretch>
            <a:fillRect/>
          </a:stretch>
        </p:blipFill>
        <p:spPr bwMode="auto">
          <a:xfrm>
            <a:off x="5221988" y="85398"/>
            <a:ext cx="3805092" cy="1576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2" name="Rectangle 5"/>
          <p:cNvSpPr>
            <a:spLocks noChangeArrowheads="1"/>
          </p:cNvSpPr>
          <p:nvPr/>
        </p:nvSpPr>
        <p:spPr bwMode="auto">
          <a:xfrm>
            <a:off x="6701106" y="263361"/>
            <a:ext cx="4876032" cy="4398963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23" name="TextBox 322"/>
          <p:cNvSpPr txBox="1"/>
          <p:nvPr/>
        </p:nvSpPr>
        <p:spPr>
          <a:xfrm>
            <a:off x="268005" y="3405192"/>
            <a:ext cx="8734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u="sng" dirty="0"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C00000"/>
                </a:solidFill>
                <a:latin typeface="Arial" pitchFamily="34" charset="0"/>
              </a:rPr>
              <a:t>.  Gen.47:9, Num.14:34, Ezek. 4:4-6, Luke13:32  </a:t>
            </a:r>
          </a:p>
        </p:txBody>
      </p:sp>
      <p:sp>
        <p:nvSpPr>
          <p:cNvPr id="330" name="Rectangle 32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40" name="Group 91"/>
          <p:cNvGrpSpPr/>
          <p:nvPr/>
        </p:nvGrpSpPr>
        <p:grpSpPr>
          <a:xfrm>
            <a:off x="4258839" y="3945363"/>
            <a:ext cx="4838700" cy="2739211"/>
            <a:chOff x="4305300" y="2622884"/>
            <a:chExt cx="4838700" cy="2739211"/>
          </a:xfrm>
        </p:grpSpPr>
        <p:sp>
          <p:nvSpPr>
            <p:cNvPr id="41" name="Text Box 51"/>
            <p:cNvSpPr txBox="1">
              <a:spLocks noChangeArrowheads="1"/>
            </p:cNvSpPr>
            <p:nvPr/>
          </p:nvSpPr>
          <p:spPr bwMode="auto">
            <a:xfrm>
              <a:off x="4305300" y="2622884"/>
              <a:ext cx="4716000" cy="273921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“Jesus answered, are there not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twelve hours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in the day?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”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John 11:9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385882" y="2668175"/>
              <a:ext cx="4500000" cy="468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</a:rPr>
                <a:t>Twelve hours in a Jewish Day</a:t>
              </a:r>
            </a:p>
          </p:txBody>
        </p:sp>
        <p:sp>
          <p:nvSpPr>
            <p:cNvPr id="43" name="Text Box 51"/>
            <p:cNvSpPr txBox="1">
              <a:spLocks noChangeArrowheads="1"/>
            </p:cNvSpPr>
            <p:nvPr/>
          </p:nvSpPr>
          <p:spPr bwMode="auto">
            <a:xfrm>
              <a:off x="4305300" y="4114800"/>
              <a:ext cx="4838700" cy="10162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“And it was about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the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sixth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</a:rPr>
                <a:t>, and there was darkness over the earth until the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</a:rPr>
                <a:t>ninth hour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</a:rPr>
                <a:t>.”     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</a:rPr>
                <a:t>Luke 23:44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" grpId="0" animBg="1"/>
      <p:bldP spid="298" grpId="0"/>
      <p:bldP spid="299" grpId="0"/>
      <p:bldP spid="304" grpId="0" animBg="1"/>
      <p:bldP spid="305" grpId="0" animBg="1"/>
      <p:bldP spid="306" grpId="0" animBg="1"/>
      <p:bldP spid="307" grpId="0" animBg="1"/>
      <p:bldP spid="308" grpId="0"/>
      <p:bldP spid="309" grpId="0"/>
      <p:bldP spid="310" grpId="0"/>
      <p:bldP spid="323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385888" y="128588"/>
            <a:ext cx="584993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AU" sz="2800" b="1" i="1">
                <a:solidFill>
                  <a:srgbClr val="FFFFFF"/>
                </a:solidFill>
                <a:latin typeface="Arial" charset="0"/>
              </a:rPr>
              <a:t>“..there was silence in heaven about the space of half an hour.”</a:t>
            </a:r>
          </a:p>
        </p:txBody>
      </p:sp>
      <p:sp>
        <p:nvSpPr>
          <p:cNvPr id="8195" name="Text Box 48"/>
          <p:cNvSpPr txBox="1">
            <a:spLocks noChangeArrowheads="1"/>
          </p:cNvSpPr>
          <p:nvPr/>
        </p:nvSpPr>
        <p:spPr bwMode="auto">
          <a:xfrm>
            <a:off x="7081838" y="644525"/>
            <a:ext cx="1122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i="1">
                <a:solidFill>
                  <a:srgbClr val="FFFF00"/>
                </a:solidFill>
                <a:latin typeface="Arial" charset="0"/>
              </a:rPr>
              <a:t>Rev.8:1</a:t>
            </a:r>
            <a:r>
              <a:rPr lang="en-US" sz="2000" i="1">
                <a:solidFill>
                  <a:srgbClr val="FFFF00"/>
                </a:solidFill>
                <a:latin typeface="Arial" charset="0"/>
              </a:rPr>
              <a:t> </a:t>
            </a:r>
          </a:p>
        </p:txBody>
      </p:sp>
      <p:sp>
        <p:nvSpPr>
          <p:cNvPr id="379906" name="Rectangle 2"/>
          <p:cNvSpPr>
            <a:spLocks noChangeArrowheads="1"/>
          </p:cNvSpPr>
          <p:nvPr/>
        </p:nvSpPr>
        <p:spPr bwMode="auto">
          <a:xfrm>
            <a:off x="466725" y="2390775"/>
            <a:ext cx="7515225" cy="292100"/>
          </a:xfrm>
          <a:prstGeom prst="rect">
            <a:avLst/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79970" name="Rectangle 66"/>
          <p:cNvSpPr>
            <a:spLocks noChangeArrowheads="1"/>
          </p:cNvSpPr>
          <p:nvPr/>
        </p:nvSpPr>
        <p:spPr bwMode="auto">
          <a:xfrm>
            <a:off x="4164013" y="2684463"/>
            <a:ext cx="3789362" cy="3630612"/>
          </a:xfrm>
          <a:prstGeom prst="rect">
            <a:avLst/>
          </a:prstGeom>
          <a:solidFill>
            <a:srgbClr val="FF0000">
              <a:alpha val="45097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14288" y="1852613"/>
            <a:ext cx="912812" cy="2197100"/>
            <a:chOff x="9" y="1167"/>
            <a:chExt cx="575" cy="1384"/>
          </a:xfrm>
        </p:grpSpPr>
        <p:sp>
          <p:nvSpPr>
            <p:cNvPr id="379919" name="Text Box 15"/>
            <p:cNvSpPr txBox="1">
              <a:spLocks noChangeArrowheads="1"/>
            </p:cNvSpPr>
            <p:nvPr/>
          </p:nvSpPr>
          <p:spPr bwMode="auto">
            <a:xfrm>
              <a:off x="117" y="1167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312</a:t>
              </a:r>
            </a:p>
          </p:txBody>
        </p:sp>
        <p:sp>
          <p:nvSpPr>
            <p:cNvPr id="8238" name="Line 10"/>
            <p:cNvSpPr>
              <a:spLocks noChangeShapeType="1"/>
            </p:cNvSpPr>
            <p:nvPr/>
          </p:nvSpPr>
          <p:spPr bwMode="auto">
            <a:xfrm>
              <a:off x="293" y="1387"/>
              <a:ext cx="8" cy="41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239" name="Oval 68"/>
            <p:cNvSpPr>
              <a:spLocks noChangeArrowheads="1"/>
            </p:cNvSpPr>
            <p:nvPr/>
          </p:nvSpPr>
          <p:spPr bwMode="auto">
            <a:xfrm>
              <a:off x="9" y="1820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2" name="Text Box 58"/>
            <p:cNvSpPr txBox="1">
              <a:spLocks noChangeArrowheads="1"/>
            </p:cNvSpPr>
            <p:nvPr/>
          </p:nvSpPr>
          <p:spPr bwMode="auto">
            <a:xfrm>
              <a:off x="21" y="184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Ruler in Rome</a:t>
              </a:r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549275" y="1854200"/>
            <a:ext cx="912813" cy="3514725"/>
            <a:chOff x="346" y="1168"/>
            <a:chExt cx="575" cy="2214"/>
          </a:xfrm>
        </p:grpSpPr>
        <p:sp>
          <p:nvSpPr>
            <p:cNvPr id="8233" name="Line 8"/>
            <p:cNvSpPr>
              <a:spLocks noChangeShapeType="1"/>
            </p:cNvSpPr>
            <p:nvPr/>
          </p:nvSpPr>
          <p:spPr bwMode="auto">
            <a:xfrm>
              <a:off x="631" y="1388"/>
              <a:ext cx="0" cy="120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8" name="Text Box 54"/>
            <p:cNvSpPr txBox="1">
              <a:spLocks noChangeArrowheads="1"/>
            </p:cNvSpPr>
            <p:nvPr/>
          </p:nvSpPr>
          <p:spPr bwMode="auto">
            <a:xfrm>
              <a:off x="44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313</a:t>
              </a:r>
            </a:p>
          </p:txBody>
        </p:sp>
        <p:sp>
          <p:nvSpPr>
            <p:cNvPr id="8235" name="Oval 73"/>
            <p:cNvSpPr>
              <a:spLocks noChangeArrowheads="1"/>
            </p:cNvSpPr>
            <p:nvPr/>
          </p:nvSpPr>
          <p:spPr bwMode="auto">
            <a:xfrm>
              <a:off x="346" y="2651"/>
              <a:ext cx="575" cy="731"/>
            </a:xfrm>
            <a:prstGeom prst="ellipse">
              <a:avLst/>
            </a:prstGeom>
            <a:solidFill>
              <a:schemeClr val="bg2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3" name="Text Box 59"/>
            <p:cNvSpPr txBox="1">
              <a:spLocks noChangeArrowheads="1"/>
            </p:cNvSpPr>
            <p:nvPr/>
          </p:nvSpPr>
          <p:spPr bwMode="auto">
            <a:xfrm>
              <a:off x="360" y="2687"/>
              <a:ext cx="55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Edict of Milan</a:t>
              </a:r>
            </a:p>
          </p:txBody>
        </p:sp>
      </p:grpSp>
      <p:grpSp>
        <p:nvGrpSpPr>
          <p:cNvPr id="4" name="Group 93"/>
          <p:cNvGrpSpPr>
            <a:grpSpLocks/>
          </p:cNvGrpSpPr>
          <p:nvPr/>
        </p:nvGrpSpPr>
        <p:grpSpPr bwMode="auto">
          <a:xfrm>
            <a:off x="3363913" y="1854200"/>
            <a:ext cx="1554162" cy="4483100"/>
            <a:chOff x="2119" y="1168"/>
            <a:chExt cx="979" cy="2824"/>
          </a:xfrm>
        </p:grpSpPr>
        <p:sp>
          <p:nvSpPr>
            <p:cNvPr id="8227" name="Line 11"/>
            <p:cNvSpPr>
              <a:spLocks noChangeShapeType="1"/>
            </p:cNvSpPr>
            <p:nvPr/>
          </p:nvSpPr>
          <p:spPr bwMode="auto">
            <a:xfrm>
              <a:off x="2610" y="1381"/>
              <a:ext cx="0" cy="77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59" name="Text Box 55"/>
            <p:cNvSpPr txBox="1">
              <a:spLocks noChangeArrowheads="1"/>
            </p:cNvSpPr>
            <p:nvPr/>
          </p:nvSpPr>
          <p:spPr bwMode="auto">
            <a:xfrm>
              <a:off x="2422" y="1168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324</a:t>
              </a:r>
            </a:p>
          </p:txBody>
        </p:sp>
        <p:sp>
          <p:nvSpPr>
            <p:cNvPr id="8229" name="Line 63"/>
            <p:cNvSpPr>
              <a:spLocks noChangeShapeType="1"/>
            </p:cNvSpPr>
            <p:nvPr/>
          </p:nvSpPr>
          <p:spPr bwMode="auto">
            <a:xfrm>
              <a:off x="2611" y="2912"/>
              <a:ext cx="0" cy="108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5" name="Group 77"/>
            <p:cNvGrpSpPr>
              <a:grpSpLocks/>
            </p:cNvGrpSpPr>
            <p:nvPr/>
          </p:nvGrpSpPr>
          <p:grpSpPr bwMode="auto">
            <a:xfrm>
              <a:off x="2119" y="2202"/>
              <a:ext cx="979" cy="667"/>
              <a:chOff x="1381" y="2130"/>
              <a:chExt cx="979" cy="667"/>
            </a:xfrm>
          </p:grpSpPr>
          <p:sp>
            <p:nvSpPr>
              <p:cNvPr id="8231" name="Oval 76"/>
              <p:cNvSpPr>
                <a:spLocks noChangeArrowheads="1"/>
              </p:cNvSpPr>
              <p:nvPr/>
            </p:nvSpPr>
            <p:spPr bwMode="auto">
              <a:xfrm>
                <a:off x="1381" y="2130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4" name="Text Box 60"/>
              <p:cNvSpPr txBox="1">
                <a:spLocks noChangeArrowheads="1"/>
              </p:cNvSpPr>
              <p:nvPr/>
            </p:nvSpPr>
            <p:spPr bwMode="auto">
              <a:xfrm>
                <a:off x="1484" y="2154"/>
                <a:ext cx="777" cy="6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Ruler of whole Empire </a:t>
                </a:r>
              </a:p>
            </p:txBody>
          </p:sp>
        </p:grp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7058025" y="1857375"/>
            <a:ext cx="1857375" cy="4462463"/>
            <a:chOff x="4446" y="1170"/>
            <a:chExt cx="1170" cy="2811"/>
          </a:xfrm>
        </p:grpSpPr>
        <p:grpSp>
          <p:nvGrpSpPr>
            <p:cNvPr id="7" name="Group 94"/>
            <p:cNvGrpSpPr>
              <a:grpSpLocks/>
            </p:cNvGrpSpPr>
            <p:nvPr/>
          </p:nvGrpSpPr>
          <p:grpSpPr bwMode="auto">
            <a:xfrm>
              <a:off x="4845" y="1170"/>
              <a:ext cx="366" cy="2811"/>
              <a:chOff x="4845" y="1170"/>
              <a:chExt cx="366" cy="2811"/>
            </a:xfrm>
          </p:grpSpPr>
          <p:sp>
            <p:nvSpPr>
              <p:cNvPr id="8224" name="Line 50"/>
              <p:cNvSpPr>
                <a:spLocks noChangeShapeType="1"/>
              </p:cNvSpPr>
              <p:nvPr/>
            </p:nvSpPr>
            <p:spPr bwMode="auto">
              <a:xfrm>
                <a:off x="5027" y="1394"/>
                <a:ext cx="0" cy="751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1" name="Text Box 57"/>
              <p:cNvSpPr txBox="1">
                <a:spLocks noChangeArrowheads="1"/>
              </p:cNvSpPr>
              <p:nvPr/>
            </p:nvSpPr>
            <p:spPr bwMode="auto">
              <a:xfrm>
                <a:off x="4845" y="1170"/>
                <a:ext cx="36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b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337</a:t>
                </a:r>
              </a:p>
            </p:txBody>
          </p:sp>
          <p:sp>
            <p:nvSpPr>
              <p:cNvPr id="8226" name="Line 65"/>
              <p:cNvSpPr>
                <a:spLocks noChangeShapeType="1"/>
              </p:cNvSpPr>
              <p:nvPr/>
            </p:nvSpPr>
            <p:spPr bwMode="auto">
              <a:xfrm>
                <a:off x="5027" y="2911"/>
                <a:ext cx="0" cy="107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grpSp>
          <p:nvGrpSpPr>
            <p:cNvPr id="8" name="Group 87"/>
            <p:cNvGrpSpPr>
              <a:grpSpLocks/>
            </p:cNvGrpSpPr>
            <p:nvPr/>
          </p:nvGrpSpPr>
          <p:grpSpPr bwMode="auto">
            <a:xfrm>
              <a:off x="4446" y="2201"/>
              <a:ext cx="1170" cy="667"/>
              <a:chOff x="4437" y="2084"/>
              <a:chExt cx="1170" cy="667"/>
            </a:xfrm>
          </p:grpSpPr>
          <p:sp>
            <p:nvSpPr>
              <p:cNvPr id="8222" name="Oval 85"/>
              <p:cNvSpPr>
                <a:spLocks noChangeArrowheads="1"/>
              </p:cNvSpPr>
              <p:nvPr/>
            </p:nvSpPr>
            <p:spPr bwMode="auto">
              <a:xfrm>
                <a:off x="4515" y="2084"/>
                <a:ext cx="979" cy="667"/>
              </a:xfrm>
              <a:prstGeom prst="ellipse">
                <a:avLst/>
              </a:prstGeom>
              <a:solidFill>
                <a:schemeClr val="bg2"/>
              </a:solidFill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AU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79968" name="Text Box 64"/>
              <p:cNvSpPr txBox="1">
                <a:spLocks noChangeArrowheads="1"/>
              </p:cNvSpPr>
              <p:nvPr/>
            </p:nvSpPr>
            <p:spPr bwMode="auto">
              <a:xfrm>
                <a:off x="4437" y="2213"/>
                <a:ext cx="117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US" sz="2000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Constantine dies </a:t>
                </a:r>
              </a:p>
            </p:txBody>
          </p:sp>
        </p:grpSp>
      </p:grpSp>
      <p:sp>
        <p:nvSpPr>
          <p:cNvPr id="380001" name="WordArt 97"/>
          <p:cNvSpPr>
            <a:spLocks noChangeArrowheads="1" noChangeShapeType="1" noTextEdit="1"/>
          </p:cNvSpPr>
          <p:nvPr/>
        </p:nvSpPr>
        <p:spPr bwMode="auto">
          <a:xfrm>
            <a:off x="4884738" y="4818063"/>
            <a:ext cx="233521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Silence!</a:t>
            </a:r>
          </a:p>
        </p:txBody>
      </p:sp>
      <p:sp>
        <p:nvSpPr>
          <p:cNvPr id="380002" name="WordArt 98"/>
          <p:cNvSpPr>
            <a:spLocks noChangeArrowheads="1" noChangeShapeType="1" noTextEdit="1"/>
          </p:cNvSpPr>
          <p:nvPr/>
        </p:nvSpPr>
        <p:spPr bwMode="auto">
          <a:xfrm>
            <a:off x="5391150" y="5340350"/>
            <a:ext cx="1276350" cy="347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14yrs</a:t>
            </a:r>
          </a:p>
        </p:txBody>
      </p:sp>
      <p:sp>
        <p:nvSpPr>
          <p:cNvPr id="380003" name="AutoShape 99"/>
          <p:cNvSpPr>
            <a:spLocks noChangeArrowheads="1"/>
          </p:cNvSpPr>
          <p:nvPr/>
        </p:nvSpPr>
        <p:spPr bwMode="auto">
          <a:xfrm>
            <a:off x="4179888" y="5181600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04" name="AutoShape 100"/>
          <p:cNvSpPr>
            <a:spLocks noChangeArrowheads="1"/>
          </p:cNvSpPr>
          <p:nvPr/>
        </p:nvSpPr>
        <p:spPr bwMode="auto">
          <a:xfrm flipH="1">
            <a:off x="3595688" y="5183188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80012" name="WordArt 108"/>
          <p:cNvSpPr>
            <a:spLocks noChangeArrowheads="1" noChangeShapeType="1" noTextEdit="1"/>
          </p:cNvSpPr>
          <p:nvPr/>
        </p:nvSpPr>
        <p:spPr bwMode="auto">
          <a:xfrm>
            <a:off x="2771775" y="1244600"/>
            <a:ext cx="31464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/>
              </a:rPr>
              <a:t>Constantine</a:t>
            </a:r>
          </a:p>
        </p:txBody>
      </p:sp>
      <p:grpSp>
        <p:nvGrpSpPr>
          <p:cNvPr id="9" name="Group 111"/>
          <p:cNvGrpSpPr>
            <a:grpSpLocks/>
          </p:cNvGrpSpPr>
          <p:nvPr/>
        </p:nvGrpSpPr>
        <p:grpSpPr bwMode="auto">
          <a:xfrm>
            <a:off x="8035925" y="4849813"/>
            <a:ext cx="1065213" cy="969962"/>
            <a:chOff x="5062" y="3055"/>
            <a:chExt cx="671" cy="611"/>
          </a:xfrm>
        </p:grpSpPr>
        <p:sp>
          <p:nvSpPr>
            <p:cNvPr id="8215" name="AutoShape 103"/>
            <p:cNvSpPr>
              <a:spLocks noChangeArrowheads="1"/>
            </p:cNvSpPr>
            <p:nvPr/>
          </p:nvSpPr>
          <p:spPr bwMode="auto">
            <a:xfrm>
              <a:off x="5062" y="3264"/>
              <a:ext cx="320" cy="164"/>
            </a:xfrm>
            <a:prstGeom prst="rightArrow">
              <a:avLst>
                <a:gd name="adj1" fmla="val 50000"/>
                <a:gd name="adj2" fmla="val 48780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80010" name="Text Box 106"/>
            <p:cNvSpPr txBox="1">
              <a:spLocks noChangeArrowheads="1"/>
            </p:cNvSpPr>
            <p:nvPr/>
          </p:nvSpPr>
          <p:spPr bwMode="auto">
            <a:xfrm>
              <a:off x="5184" y="3416"/>
              <a:ext cx="3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8:5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  <p:sp>
          <p:nvSpPr>
            <p:cNvPr id="8217" name="WordArt 110"/>
            <p:cNvSpPr>
              <a:spLocks noChangeArrowheads="1" noChangeShapeType="1" noTextEdit="1"/>
            </p:cNvSpPr>
            <p:nvPr/>
          </p:nvSpPr>
          <p:spPr bwMode="auto">
            <a:xfrm>
              <a:off x="5068" y="3055"/>
              <a:ext cx="665" cy="19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sz="20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Franklin Gothic Demi"/>
                </a:rPr>
                <a:t>Chaos</a:t>
              </a:r>
            </a:p>
          </p:txBody>
        </p:sp>
      </p:grpSp>
      <p:sp>
        <p:nvSpPr>
          <p:cNvPr id="380016" name="AutoShape 112"/>
          <p:cNvSpPr>
            <a:spLocks noChangeArrowheads="1"/>
          </p:cNvSpPr>
          <p:nvPr/>
        </p:nvSpPr>
        <p:spPr bwMode="auto">
          <a:xfrm flipH="1">
            <a:off x="7424738" y="5180013"/>
            <a:ext cx="508000" cy="260350"/>
          </a:xfrm>
          <a:prstGeom prst="rightArrow">
            <a:avLst>
              <a:gd name="adj1" fmla="val 50000"/>
              <a:gd name="adj2" fmla="val 4878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0" name="Group 79"/>
          <p:cNvGrpSpPr>
            <a:grpSpLocks/>
          </p:cNvGrpSpPr>
          <p:nvPr/>
        </p:nvGrpSpPr>
        <p:grpSpPr bwMode="auto">
          <a:xfrm>
            <a:off x="4954588" y="1855788"/>
            <a:ext cx="2001837" cy="1473200"/>
            <a:chOff x="3121" y="1169"/>
            <a:chExt cx="1261" cy="928"/>
          </a:xfrm>
        </p:grpSpPr>
        <p:sp>
          <p:nvSpPr>
            <p:cNvPr id="8212" name="Line 51"/>
            <p:cNvSpPr>
              <a:spLocks noChangeShapeType="1"/>
            </p:cNvSpPr>
            <p:nvPr/>
          </p:nvSpPr>
          <p:spPr bwMode="auto">
            <a:xfrm>
              <a:off x="3713" y="1394"/>
              <a:ext cx="0" cy="4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60" name="Text Box 56"/>
            <p:cNvSpPr txBox="1">
              <a:spLocks noChangeArrowheads="1"/>
            </p:cNvSpPr>
            <p:nvPr/>
          </p:nvSpPr>
          <p:spPr bwMode="auto">
            <a:xfrm>
              <a:off x="3530" y="1169"/>
              <a:ext cx="36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330</a:t>
              </a:r>
            </a:p>
          </p:txBody>
        </p:sp>
        <p:sp>
          <p:nvSpPr>
            <p:cNvPr id="379966" name="Text Box 62"/>
            <p:cNvSpPr txBox="1">
              <a:spLocks noChangeArrowheads="1"/>
            </p:cNvSpPr>
            <p:nvPr/>
          </p:nvSpPr>
          <p:spPr bwMode="auto">
            <a:xfrm>
              <a:off x="3121" y="1847"/>
              <a:ext cx="12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Constantinople </a:t>
              </a:r>
            </a:p>
          </p:txBody>
        </p:sp>
      </p:grpSp>
      <p:sp>
        <p:nvSpPr>
          <p:cNvPr id="49" name="Rectangle 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51" name="Picture 2" descr="6th Seal"/>
          <p:cNvPicPr>
            <a:picLocks noChangeAspect="1" noChangeArrowheads="1"/>
          </p:cNvPicPr>
          <p:nvPr/>
        </p:nvPicPr>
        <p:blipFill>
          <a:blip r:embed="rId4" cstate="print"/>
          <a:srcRect l="-6062" t="22835" r="72105"/>
          <a:stretch>
            <a:fillRect/>
          </a:stretch>
        </p:blipFill>
        <p:spPr bwMode="auto">
          <a:xfrm>
            <a:off x="740976" y="2459400"/>
            <a:ext cx="2885090" cy="468415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11" name="Group 92"/>
          <p:cNvGrpSpPr>
            <a:grpSpLocks/>
          </p:cNvGrpSpPr>
          <p:nvPr/>
        </p:nvGrpSpPr>
        <p:grpSpPr bwMode="auto">
          <a:xfrm>
            <a:off x="1016000" y="2411413"/>
            <a:ext cx="3105150" cy="692150"/>
            <a:chOff x="640" y="1519"/>
            <a:chExt cx="1956" cy="436"/>
          </a:xfrm>
        </p:grpSpPr>
        <p:sp>
          <p:nvSpPr>
            <p:cNvPr id="8218" name="AutoShape 90"/>
            <p:cNvSpPr>
              <a:spLocks noChangeArrowheads="1"/>
            </p:cNvSpPr>
            <p:nvPr/>
          </p:nvSpPr>
          <p:spPr bwMode="auto">
            <a:xfrm>
              <a:off x="640" y="1519"/>
              <a:ext cx="1956" cy="156"/>
            </a:xfrm>
            <a:prstGeom prst="leftRightArrow">
              <a:avLst>
                <a:gd name="adj1" fmla="val 50000"/>
                <a:gd name="adj2" fmla="val 250769"/>
              </a:avLst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79995" name="Text Box 91"/>
            <p:cNvSpPr txBox="1">
              <a:spLocks noChangeArrowheads="1"/>
            </p:cNvSpPr>
            <p:nvPr/>
          </p:nvSpPr>
          <p:spPr bwMode="auto">
            <a:xfrm>
              <a:off x="1171" y="1705"/>
              <a:ext cx="88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sz="2000" b="1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Rev.12:12</a:t>
              </a:r>
              <a:r>
                <a:rPr lang="en-US" sz="2000" i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 </a:t>
              </a:r>
            </a:p>
          </p:txBody>
        </p:sp>
      </p:grpSp>
      <p:sp>
        <p:nvSpPr>
          <p:cNvPr id="380005" name="WordArt 101"/>
          <p:cNvSpPr>
            <a:spLocks noChangeArrowheads="1" noChangeShapeType="1" noTextEdit="1"/>
          </p:cNvSpPr>
          <p:nvPr/>
        </p:nvSpPr>
        <p:spPr bwMode="auto">
          <a:xfrm>
            <a:off x="2859088" y="4821238"/>
            <a:ext cx="1055687" cy="3032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2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Franklin Gothic Demi"/>
              </a:rPr>
              <a:t>Chaos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0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0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7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0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0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0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0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70" grpId="0" animBg="1"/>
      <p:bldP spid="380001" grpId="0" animBg="1"/>
      <p:bldP spid="380002" grpId="0" animBg="1"/>
      <p:bldP spid="380003" grpId="0" animBg="1"/>
      <p:bldP spid="380004" grpId="0" animBg="1"/>
      <p:bldP spid="380016" grpId="0" animBg="1"/>
      <p:bldP spid="38000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99941" y="534272"/>
            <a:ext cx="8302625" cy="619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day </a:t>
            </a:r>
            <a:r>
              <a:rPr lang="en-US" sz="1600" kern="0" dirty="0">
                <a:solidFill>
                  <a:srgbClr val="000000"/>
                </a:solidFill>
                <a:latin typeface="Tahoma"/>
                <a:cs typeface="Arial"/>
              </a:rPr>
              <a:t>&amp; 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2D2D8A">
                    <a:lumMod val="75000"/>
                  </a:srgbClr>
                </a:solidFill>
                <a:latin typeface="Tahoma"/>
                <a:cs typeface="Arial"/>
              </a:rPr>
              <a:t>240yrs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5350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406" y="909021"/>
            <a:ext cx="7704000" cy="396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709454" y="740975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4th Trump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33375" y="2339975"/>
            <a:ext cx="8286750" cy="169862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4" name="Rectangle 19"/>
          <p:cNvSpPr>
            <a:spLocks noChangeArrowheads="1"/>
          </p:cNvSpPr>
          <p:nvPr/>
        </p:nvSpPr>
        <p:spPr bwMode="auto">
          <a:xfrm>
            <a:off x="5326063" y="3076575"/>
            <a:ext cx="682625" cy="203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sp>
        <p:nvSpPr>
          <p:cNvPr id="29705" name="Rectangle 20"/>
          <p:cNvSpPr>
            <a:spLocks noChangeArrowheads="1"/>
          </p:cNvSpPr>
          <p:nvPr/>
        </p:nvSpPr>
        <p:spPr bwMode="auto">
          <a:xfrm>
            <a:off x="216289" y="2278063"/>
            <a:ext cx="8712000" cy="18000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CC3300"/>
              </a:solidFill>
              <a:latin typeface="Arial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213360" y="-125925"/>
            <a:ext cx="2788920" cy="3208129"/>
            <a:chOff x="213360" y="-170895"/>
            <a:chExt cx="2788920" cy="3208129"/>
          </a:xfrm>
        </p:grpSpPr>
        <p:pic>
          <p:nvPicPr>
            <p:cNvPr id="12" name="moonSM.tiff"/>
            <p:cNvPicPr/>
            <p:nvPr/>
          </p:nvPicPr>
          <p:blipFill>
            <a:blip r:embed="rId4" cstate="print"/>
            <a:srcRect r="64915" b="61513"/>
            <a:stretch>
              <a:fillRect/>
            </a:stretch>
          </p:blipFill>
          <p:spPr>
            <a:xfrm rot="6315307">
              <a:off x="24157" y="113447"/>
              <a:ext cx="3208129" cy="263944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3" name="MoonBlack.tiff"/>
            <p:cNvPicPr/>
            <p:nvPr/>
          </p:nvPicPr>
          <p:blipFill>
            <a:blip r:embed="rId5" cstate="print"/>
            <a:srcRect l="22353" r="47147" b="55081"/>
            <a:stretch>
              <a:fillRect/>
            </a:stretch>
          </p:blipFill>
          <p:spPr>
            <a:xfrm>
              <a:off x="213360" y="-169664"/>
              <a:ext cx="2788920" cy="308050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19" name="Rectangle 18"/>
          <p:cNvSpPr/>
          <p:nvPr/>
        </p:nvSpPr>
        <p:spPr>
          <a:xfrm>
            <a:off x="3436883" y="204950"/>
            <a:ext cx="2758965" cy="18130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18" name="StarsDarkened.jpg"/>
          <p:cNvPicPr/>
          <p:nvPr/>
        </p:nvPicPr>
        <p:blipFill>
          <a:blip r:embed="rId6" cstate="print"/>
          <a:srcRect t="12375" r="4431"/>
          <a:stretch>
            <a:fillRect/>
          </a:stretch>
        </p:blipFill>
        <p:spPr>
          <a:xfrm>
            <a:off x="3555156" y="472980"/>
            <a:ext cx="5951451" cy="41305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3" name="Shape 257"/>
          <p:cNvSpPr/>
          <p:nvPr/>
        </p:nvSpPr>
        <p:spPr>
          <a:xfrm>
            <a:off x="630619" y="337441"/>
            <a:ext cx="8087711" cy="1892826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“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And the fourth angel sounded,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sun was smitten,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moon, and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 stars; so as the </a:t>
            </a:r>
            <a:r>
              <a:rPr sz="2500" b="1" kern="0" dirty="0">
                <a:solidFill>
                  <a:srgbClr val="00FF00"/>
                </a:solidFill>
                <a:latin typeface="Arial Narrow"/>
                <a:ea typeface="Arial Narrow"/>
                <a:cs typeface="Arial Narrow"/>
                <a:sym typeface="Arial Narrow"/>
              </a:rPr>
              <a:t>third part </a:t>
            </a:r>
            <a:r>
              <a:rPr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of them was darkened,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7" name="Cloud.tiff"/>
          <p:cNvPicPr/>
          <p:nvPr/>
        </p:nvPicPr>
        <p:blipFill>
          <a:blip r:embed="rId7" cstate="print"/>
          <a:srcRect l="11927" t="75081" r="13303"/>
          <a:stretch>
            <a:fillRect/>
          </a:stretch>
        </p:blipFill>
        <p:spPr>
          <a:xfrm>
            <a:off x="3831046" y="3137343"/>
            <a:ext cx="5139539" cy="121393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TextBox 19"/>
          <p:cNvSpPr txBox="1"/>
          <p:nvPr/>
        </p:nvSpPr>
        <p:spPr>
          <a:xfrm>
            <a:off x="382095" y="2957059"/>
            <a:ext cx="2412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day =4hrs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8032" y="3447447"/>
            <a:ext cx="2592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1/3 of night =4hrs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69642" y="2538798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400" dirty="0">
                <a:solidFill>
                  <a:srgbClr val="00FF00"/>
                </a:solidFill>
                <a:latin typeface="Comic Sans MS" pitchFamily="66" charset="0"/>
              </a:rPr>
              <a:t>1hour =1month or 30days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90469" y="2957059"/>
            <a:ext cx="378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83001" y="3447449"/>
            <a:ext cx="381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4 X 30 =120days  or 120yrs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4498" y="3911831"/>
            <a:ext cx="3276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200" dirty="0">
                <a:solidFill>
                  <a:srgbClr val="FFFF00"/>
                </a:solidFill>
                <a:latin typeface="Comic Sans MS" pitchFamily="66" charset="0"/>
              </a:rPr>
              <a:t>240yrs  of total eclipse</a:t>
            </a:r>
          </a:p>
        </p:txBody>
      </p:sp>
      <p:sp>
        <p:nvSpPr>
          <p:cNvPr id="33" name="Shape 257"/>
          <p:cNvSpPr/>
          <p:nvPr/>
        </p:nvSpPr>
        <p:spPr>
          <a:xfrm>
            <a:off x="630612" y="1079512"/>
            <a:ext cx="8087711" cy="1123384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/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defTabSz="410730">
              <a:defRPr sz="1800"/>
            </a:pP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                                                             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and the day</a:t>
            </a:r>
            <a:r>
              <a:rPr lang="en-AU"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          </a:t>
            </a:r>
            <a:r>
              <a:rPr sz="2500" b="1" kern="0" dirty="0">
                <a:solidFill>
                  <a:srgbClr val="CC3300">
                    <a:lumMod val="60000"/>
                    <a:lumOff val="40000"/>
                  </a:srgbClr>
                </a:solidFill>
                <a:latin typeface="Arial Narrow"/>
                <a:ea typeface="Arial Narrow"/>
                <a:cs typeface="Arial Narrow"/>
                <a:sym typeface="Arial Narrow"/>
              </a:rPr>
              <a:t> shone not for a third part of it, and the night likewise.</a:t>
            </a:r>
            <a:r>
              <a:rPr lang="en-AU" sz="2500" b="1" kern="0" dirty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"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algn="ctr" defTabSz="410730">
              <a:defRPr sz="1800"/>
            </a:pPr>
            <a:r>
              <a:rPr sz="2300" b="1" kern="0" dirty="0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(Revelation 8:12)</a:t>
            </a:r>
            <a:endParaRPr sz="2500" b="1" kern="0" dirty="0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88124" y="4453928"/>
            <a:ext cx="2837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Justinian's  ‘Pragmatic Sanction’ – Rome degraded to second rate city. – Italy becomes province of Byzantium Empire.</a:t>
            </a:r>
            <a:endParaRPr lang="en-AU" sz="1400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08622" y="3968312"/>
            <a:ext cx="3378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AU" sz="2000" b="1" dirty="0">
                <a:solidFill>
                  <a:srgbClr val="00FF00"/>
                </a:solidFill>
                <a:latin typeface="Comic Sans MS" pitchFamily="66" charset="0"/>
              </a:rPr>
              <a:t>560 AD     -     800 AD 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71009" y="4441219"/>
            <a:ext cx="220455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dirty="0">
                <a:solidFill>
                  <a:srgbClr val="FFFFFF"/>
                </a:solidFill>
                <a:latin typeface="Comic Sans MS" pitchFamily="66" charset="0"/>
              </a:rPr>
              <a:t>“Charlemagne – The restorer of the empire”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1400" dirty="0">
                <a:solidFill>
                  <a:srgbClr val="FFFFFF"/>
                </a:solidFill>
                <a:latin typeface="Comic Sans MS" pitchFamily="66" charset="0"/>
              </a:rPr>
              <a:t>Gibbon</a:t>
            </a:r>
          </a:p>
        </p:txBody>
      </p:sp>
      <p:grpSp>
        <p:nvGrpSpPr>
          <p:cNvPr id="3" name="Group 23"/>
          <p:cNvGrpSpPr/>
          <p:nvPr/>
        </p:nvGrpSpPr>
        <p:grpSpPr>
          <a:xfrm>
            <a:off x="6195972" y="4245736"/>
            <a:ext cx="2711421" cy="2339439"/>
            <a:chOff x="669611" y="-59376"/>
            <a:chExt cx="2711421" cy="2339439"/>
          </a:xfrm>
        </p:grpSpPr>
        <p:pic>
          <p:nvPicPr>
            <p:cNvPr id="25" name="Picture 24" descr="roman"/>
            <p:cNvPicPr>
              <a:picLocks noChangeAspect="1" noChangeArrowheads="1"/>
            </p:cNvPicPr>
            <p:nvPr/>
          </p:nvPicPr>
          <p:blipFill>
            <a:blip r:embed="rId8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6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numCol="1" fromWordArt="1">
              <a:prstTxWarp prst="textArchUp">
                <a:avLst>
                  <a:gd name="adj" fmla="val 10800004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8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/>
      <p:bldP spid="21" grpId="0"/>
      <p:bldP spid="22" grpId="0"/>
      <p:bldP spid="27" grpId="0"/>
      <p:bldP spid="31" grpId="0"/>
      <p:bldP spid="32" grpId="0"/>
      <p:bldP spid="33" grpId="0" animBg="1"/>
      <p:bldP spid="34" grpId="0"/>
      <p:bldP spid="35" grpId="0"/>
      <p:bldP spid="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0764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04899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5579" y="305851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19816" y="882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26074" y="5060745"/>
            <a:ext cx="3200402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Double conversions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8736" y="4635137"/>
            <a:ext cx="7930055" cy="1980000"/>
          </a:xfrm>
          <a:prstGeom prst="roundRect">
            <a:avLst/>
          </a:prstGeom>
          <a:solidFill>
            <a:srgbClr val="00B0F0">
              <a:alpha val="14902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A95F18-F537-8CED-339F-7A0CCE475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050" y="1004061"/>
            <a:ext cx="8302625" cy="60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&amp; 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240 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CA2F7DD-EB07-F25A-D5A5-FE0DDBB9F21E}"/>
              </a:ext>
            </a:extLst>
          </p:cNvPr>
          <p:cNvCxnSpPr>
            <a:cxnSpLocks/>
          </p:cNvCxnSpPr>
          <p:nvPr/>
        </p:nvCxnSpPr>
        <p:spPr>
          <a:xfrm>
            <a:off x="846085" y="3415869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261A431-421E-1A5C-D53E-5CECD0B8680A}"/>
              </a:ext>
            </a:extLst>
          </p:cNvPr>
          <p:cNvCxnSpPr/>
          <p:nvPr/>
        </p:nvCxnSpPr>
        <p:spPr>
          <a:xfrm>
            <a:off x="850819" y="1199231"/>
            <a:ext cx="72048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101"/>
          <p:cNvGrpSpPr/>
          <p:nvPr/>
        </p:nvGrpSpPr>
        <p:grpSpPr>
          <a:xfrm>
            <a:off x="599063" y="520258"/>
            <a:ext cx="7747231" cy="4067515"/>
            <a:chOff x="2333514" y="2019869"/>
            <a:chExt cx="5609058" cy="4230807"/>
          </a:xfrm>
        </p:grpSpPr>
        <p:sp>
          <p:nvSpPr>
            <p:cNvPr id="32" name="Rectangle 2"/>
            <p:cNvSpPr>
              <a:spLocks noChangeArrowheads="1"/>
            </p:cNvSpPr>
            <p:nvPr/>
          </p:nvSpPr>
          <p:spPr bwMode="auto">
            <a:xfrm>
              <a:off x="2374158" y="2019869"/>
              <a:ext cx="5541001" cy="423080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Line 7"/>
            <p:cNvSpPr>
              <a:spLocks noChangeShapeType="1"/>
            </p:cNvSpPr>
            <p:nvPr/>
          </p:nvSpPr>
          <p:spPr bwMode="auto">
            <a:xfrm>
              <a:off x="2595132" y="2380664"/>
              <a:ext cx="0" cy="612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 flipH="1">
              <a:off x="7731932" y="2352288"/>
              <a:ext cx="3667" cy="648000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2601308" y="2500283"/>
              <a:ext cx="5148000" cy="1588"/>
            </a:xfrm>
            <a:prstGeom prst="straightConnector1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headEnd type="arrow"/>
              <a:tailEnd type="arrow"/>
            </a:ln>
            <a:effectLst/>
          </p:spPr>
        </p:cxnSp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2611844" y="2717431"/>
              <a:ext cx="5112000" cy="0"/>
            </a:xfrm>
            <a:prstGeom prst="line">
              <a:avLst/>
            </a:prstGeom>
            <a:noFill/>
            <a:ln w="76200">
              <a:solidFill>
                <a:srgbClr val="00FF00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584648" y="4008748"/>
              <a:ext cx="1472453" cy="1056437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00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Mid Heaven proclamation 10 yrs</a:t>
              </a:r>
              <a:r>
                <a:rPr kumimoji="0" lang="en-AU" sz="2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68516" y="4178816"/>
              <a:ext cx="3674939" cy="73630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Catholic Europe  Destroyed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30 yrs </a:t>
              </a:r>
            </a:p>
          </p:txBody>
        </p:sp>
        <p:sp>
          <p:nvSpPr>
            <p:cNvPr id="41" name="Line 15"/>
            <p:cNvSpPr>
              <a:spLocks noChangeShapeType="1"/>
            </p:cNvSpPr>
            <p:nvPr/>
          </p:nvSpPr>
          <p:spPr bwMode="auto">
            <a:xfrm flipH="1">
              <a:off x="4057107" y="4963927"/>
              <a:ext cx="3934" cy="565207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16"/>
            <p:cNvSpPr txBox="1">
              <a:spLocks noChangeArrowheads="1"/>
            </p:cNvSpPr>
            <p:nvPr/>
          </p:nvSpPr>
          <p:spPr bwMode="auto">
            <a:xfrm>
              <a:off x="3028995" y="5465093"/>
              <a:ext cx="2032578" cy="480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Rome Destroyed</a:t>
              </a:r>
            </a:p>
          </p:txBody>
        </p:sp>
        <p:sp>
          <p:nvSpPr>
            <p:cNvPr id="45" name="Rectangle 12"/>
            <p:cNvSpPr>
              <a:spLocks noChangeArrowheads="1"/>
            </p:cNvSpPr>
            <p:nvPr/>
          </p:nvSpPr>
          <p:spPr bwMode="auto">
            <a:xfrm>
              <a:off x="4188009" y="2040439"/>
              <a:ext cx="1943100" cy="503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>
                  <a:srgbClr val="00CCFF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AU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</a:rPr>
                <a:t>40yrs</a:t>
              </a:r>
            </a:p>
          </p:txBody>
        </p:sp>
        <p:sp>
          <p:nvSpPr>
            <p:cNvPr id="46" name="AutoShape 9"/>
            <p:cNvSpPr>
              <a:spLocks noChangeArrowheads="1"/>
            </p:cNvSpPr>
            <p:nvPr/>
          </p:nvSpPr>
          <p:spPr bwMode="auto">
            <a:xfrm>
              <a:off x="3804433" y="3575843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7729482" y="3067835"/>
              <a:ext cx="14288" cy="2880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AutoShape 9"/>
            <p:cNvSpPr>
              <a:spLocks noChangeArrowheads="1"/>
            </p:cNvSpPr>
            <p:nvPr/>
          </p:nvSpPr>
          <p:spPr bwMode="auto">
            <a:xfrm>
              <a:off x="7296889" y="44658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  <p:sp>
          <p:nvSpPr>
            <p:cNvPr id="38" name="Line 15"/>
            <p:cNvSpPr>
              <a:spLocks noChangeShapeType="1"/>
            </p:cNvSpPr>
            <p:nvPr/>
          </p:nvSpPr>
          <p:spPr bwMode="auto">
            <a:xfrm>
              <a:off x="2592041" y="3020543"/>
              <a:ext cx="14288" cy="2916000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headEnd type="arrow" w="med" len="med"/>
              <a:tailEnd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9"/>
            <p:cNvSpPr>
              <a:spLocks noChangeArrowheads="1"/>
            </p:cNvSpPr>
            <p:nvPr/>
          </p:nvSpPr>
          <p:spPr bwMode="auto">
            <a:xfrm>
              <a:off x="2333514" y="4791296"/>
              <a:ext cx="645683" cy="844988"/>
            </a:xfrm>
            <a:prstGeom prst="irregularSeal2">
              <a:avLst/>
            </a:prstGeom>
            <a:gradFill rotWithShape="1">
              <a:gsLst>
                <a:gs pos="0">
                  <a:srgbClr val="FFFF00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Impact" pitchFamily="34" charset="0"/>
              </a:endParaRPr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34272"/>
            <a:ext cx="8302625" cy="6323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1/2hour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14yrs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&amp; 1/3 night</a:t>
            </a:r>
            <a:r>
              <a:rPr lang="en-US" sz="2000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		240 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11:9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3 1/2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105yrs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11:13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14:7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17:12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18:17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18:19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 rot="20563287">
            <a:off x="1229695" y="1900152"/>
            <a:ext cx="6653049" cy="200054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B05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AU" sz="8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1000 years?</a:t>
            </a:r>
          </a:p>
          <a:p>
            <a:pPr algn="ctr"/>
            <a:r>
              <a:rPr lang="en-AU" sz="4400" b="1" dirty="0">
                <a:solidFill>
                  <a:srgbClr val="C00000"/>
                </a:solidFill>
              </a:rPr>
              <a:t>Rev. 20:6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596" y="4736887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4034017" y="2349061"/>
            <a:ext cx="5078465" cy="38656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495457" y="6305511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”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5" name="Picture 42" descr="scorpion%20Big"/>
          <p:cNvPicPr>
            <a:picLocks noChangeAspect="1" noChangeArrowheads="1"/>
          </p:cNvPicPr>
          <p:nvPr/>
        </p:nvPicPr>
        <p:blipFill>
          <a:blip r:embed="rId5" cstate="print"/>
          <a:srcRect t="-6177" r="-4101"/>
          <a:stretch>
            <a:fillRect/>
          </a:stretch>
        </p:blipFill>
        <p:spPr bwMode="auto">
          <a:xfrm>
            <a:off x="-204226" y="803992"/>
            <a:ext cx="2925641" cy="282207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13" name="Picture 12" descr="scroll.png"/>
          <p:cNvPicPr>
            <a:picLocks noChangeAspect="1"/>
          </p:cNvPicPr>
          <p:nvPr/>
        </p:nvPicPr>
        <p:blipFill>
          <a:blip r:embed="rId6" cstate="print"/>
          <a:srcRect l="23667" t="14490" r="12559" b="17754"/>
          <a:stretch>
            <a:fillRect/>
          </a:stretch>
        </p:blipFill>
        <p:spPr>
          <a:xfrm>
            <a:off x="1932800" y="1270749"/>
            <a:ext cx="2261669" cy="1590464"/>
          </a:xfrm>
          <a:prstGeom prst="rect">
            <a:avLst/>
          </a:prstGeom>
        </p:spPr>
      </p:pic>
      <p:pic>
        <p:nvPicPr>
          <p:cNvPr id="16" name="Picture 15" descr="Turkish Canno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750424"/>
            <a:ext cx="4867736" cy="34769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7" name="Picture 3" descr="C:\My Documents\The Truth\Shippensburg\Overheads For Ship\Class #3 - The Beast of the Earth\Final Overheads Class #3\Progression of Beasts.tif"/>
          <p:cNvPicPr>
            <a:picLocks noChangeAspect="1" noChangeArrowheads="1"/>
          </p:cNvPicPr>
          <p:nvPr/>
        </p:nvPicPr>
        <p:blipFill>
          <a:blip r:embed="rId8" cstate="print"/>
          <a:srcRect l="33243" t="38851" r="38958" b="28526"/>
          <a:stretch>
            <a:fillRect/>
          </a:stretch>
        </p:blipFill>
        <p:spPr bwMode="auto">
          <a:xfrm>
            <a:off x="3723942" y="561641"/>
            <a:ext cx="2851061" cy="25146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584189"/>
      </p:ext>
    </p:extLst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49925" y="2211933"/>
            <a:ext cx="3276600" cy="2257425"/>
            <a:chOff x="3622" y="1009"/>
            <a:chExt cx="2064" cy="1422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622" y="1164"/>
              <a:ext cx="2009" cy="1267"/>
              <a:chOff x="3622" y="1164"/>
              <a:chExt cx="2009" cy="1267"/>
            </a:xfrm>
          </p:grpSpPr>
          <p:sp>
            <p:nvSpPr>
              <p:cNvPr id="83" name="Rectangle 4"/>
              <p:cNvSpPr>
                <a:spLocks noChangeArrowheads="1"/>
              </p:cNvSpPr>
              <p:nvPr/>
            </p:nvSpPr>
            <p:spPr bwMode="auto">
              <a:xfrm>
                <a:off x="3632" y="1164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4" name="Rectangle 5"/>
              <p:cNvSpPr>
                <a:spLocks noChangeArrowheads="1"/>
              </p:cNvSpPr>
              <p:nvPr/>
            </p:nvSpPr>
            <p:spPr bwMode="auto">
              <a:xfrm>
                <a:off x="3903" y="1165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5" name="Rectangle 6"/>
              <p:cNvSpPr>
                <a:spLocks noChangeArrowheads="1"/>
              </p:cNvSpPr>
              <p:nvPr/>
            </p:nvSpPr>
            <p:spPr bwMode="auto">
              <a:xfrm>
                <a:off x="4174" y="1166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6" name="Rectangle 7"/>
              <p:cNvSpPr>
                <a:spLocks noChangeArrowheads="1"/>
              </p:cNvSpPr>
              <p:nvPr/>
            </p:nvSpPr>
            <p:spPr bwMode="auto">
              <a:xfrm>
                <a:off x="4445" y="1167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4725" y="1168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8" name="Rectangle 9"/>
              <p:cNvSpPr>
                <a:spLocks noChangeArrowheads="1"/>
              </p:cNvSpPr>
              <p:nvPr/>
            </p:nvSpPr>
            <p:spPr bwMode="auto">
              <a:xfrm>
                <a:off x="4996" y="1169"/>
                <a:ext cx="229" cy="1262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89" name="Text Box 10"/>
              <p:cNvSpPr txBox="1">
                <a:spLocks noChangeArrowheads="1"/>
              </p:cNvSpPr>
              <p:nvPr/>
            </p:nvSpPr>
            <p:spPr bwMode="auto">
              <a:xfrm>
                <a:off x="3622" y="1532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90" name="Rectangle 11"/>
              <p:cNvSpPr>
                <a:spLocks noChangeArrowheads="1"/>
              </p:cNvSpPr>
              <p:nvPr/>
            </p:nvSpPr>
            <p:spPr bwMode="auto">
              <a:xfrm>
                <a:off x="5273" y="1166"/>
                <a:ext cx="358" cy="229"/>
              </a:xfrm>
              <a:prstGeom prst="rect">
                <a:avLst/>
              </a:prstGeom>
              <a:solidFill>
                <a:srgbClr val="80008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1" name="Text Box 12"/>
              <p:cNvSpPr txBox="1">
                <a:spLocks noChangeArrowheads="1"/>
              </p:cNvSpPr>
              <p:nvPr/>
            </p:nvSpPr>
            <p:spPr bwMode="auto">
              <a:xfrm>
                <a:off x="4045" y="1166"/>
                <a:ext cx="88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Vials</a:t>
                </a:r>
              </a:p>
            </p:txBody>
          </p:sp>
        </p:grpSp>
        <p:sp>
          <p:nvSpPr>
            <p:cNvPr id="82" name="Text Box 13"/>
            <p:cNvSpPr txBox="1">
              <a:spLocks noChangeArrowheads="1"/>
            </p:cNvSpPr>
            <p:nvPr/>
          </p:nvSpPr>
          <p:spPr bwMode="auto">
            <a:xfrm>
              <a:off x="5321" y="1009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5361030" y="3688232"/>
            <a:ext cx="2916239" cy="792163"/>
            <a:chOff x="3386" y="1968"/>
            <a:chExt cx="1837" cy="499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93" name="Rectangle 15"/>
            <p:cNvSpPr>
              <a:spLocks noChangeArrowheads="1"/>
            </p:cNvSpPr>
            <p:nvPr/>
          </p:nvSpPr>
          <p:spPr bwMode="auto">
            <a:xfrm>
              <a:off x="3639" y="2001"/>
              <a:ext cx="1326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4" name="Text Box 16"/>
            <p:cNvSpPr txBox="1">
              <a:spLocks noChangeArrowheads="1"/>
            </p:cNvSpPr>
            <p:nvPr/>
          </p:nvSpPr>
          <p:spPr bwMode="auto">
            <a:xfrm>
              <a:off x="3386" y="1968"/>
              <a:ext cx="1837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Holy Roman Empire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990892" y="1794421"/>
            <a:ext cx="5951539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6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98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99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0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1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2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</a:pPr>
                <a:r>
                  <a:rPr lang="en-AU" sz="40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1 2 3 4 5 6</a:t>
                </a:r>
                <a:r>
                  <a:rPr lang="en-AU" sz="4400" dirty="0">
                    <a:solidFill>
                      <a:srgbClr val="F2F3C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charset="0"/>
                  </a:rPr>
                  <a:t> </a:t>
                </a:r>
              </a:p>
            </p:txBody>
          </p:sp>
          <p:sp>
            <p:nvSpPr>
              <p:cNvPr id="105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6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4000" dirty="0"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Trumpets</a:t>
                </a:r>
              </a:p>
            </p:txBody>
          </p:sp>
        </p:grpSp>
        <p:sp>
          <p:nvSpPr>
            <p:cNvPr id="97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F2F3CD"/>
                  </a:solidFill>
                  <a:latin typeface="Arial" charset="0"/>
                </a:rPr>
                <a:t>7 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95272" y="1359359"/>
            <a:ext cx="8750300" cy="2238375"/>
            <a:chOff x="123" y="472"/>
            <a:chExt cx="5512" cy="141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08" name="Rectangle 30"/>
            <p:cNvSpPr>
              <a:spLocks noChangeArrowheads="1"/>
            </p:cNvSpPr>
            <p:nvPr/>
          </p:nvSpPr>
          <p:spPr bwMode="auto">
            <a:xfrm>
              <a:off x="1767" y="613"/>
              <a:ext cx="3868" cy="248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9" name="Rectangle 31"/>
            <p:cNvSpPr>
              <a:spLocks noChangeArrowheads="1"/>
            </p:cNvSpPr>
            <p:nvPr/>
          </p:nvSpPr>
          <p:spPr bwMode="auto">
            <a:xfrm>
              <a:off x="135" y="615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0" name="Rectangle 32"/>
            <p:cNvSpPr>
              <a:spLocks noChangeArrowheads="1"/>
            </p:cNvSpPr>
            <p:nvPr/>
          </p:nvSpPr>
          <p:spPr bwMode="auto">
            <a:xfrm>
              <a:off x="415" y="616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1" name="Rectangle 33"/>
            <p:cNvSpPr>
              <a:spLocks noChangeArrowheads="1"/>
            </p:cNvSpPr>
            <p:nvPr/>
          </p:nvSpPr>
          <p:spPr bwMode="auto">
            <a:xfrm>
              <a:off x="686" y="617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2" name="Rectangle 34"/>
            <p:cNvSpPr>
              <a:spLocks noChangeArrowheads="1"/>
            </p:cNvSpPr>
            <p:nvPr/>
          </p:nvSpPr>
          <p:spPr bwMode="auto">
            <a:xfrm>
              <a:off x="966" y="618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3" name="Rectangle 35"/>
            <p:cNvSpPr>
              <a:spLocks noChangeArrowheads="1"/>
            </p:cNvSpPr>
            <p:nvPr/>
          </p:nvSpPr>
          <p:spPr bwMode="auto">
            <a:xfrm>
              <a:off x="1237" y="619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4" name="Rectangle 36"/>
            <p:cNvSpPr>
              <a:spLocks noChangeArrowheads="1"/>
            </p:cNvSpPr>
            <p:nvPr/>
          </p:nvSpPr>
          <p:spPr bwMode="auto">
            <a:xfrm>
              <a:off x="1499" y="620"/>
              <a:ext cx="229" cy="1262"/>
            </a:xfrm>
            <a:prstGeom prst="rect">
              <a:avLst/>
            </a:prstGeom>
            <a:solidFill>
              <a:srgbClr val="00CC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15" name="Text Box 37"/>
            <p:cNvSpPr txBox="1">
              <a:spLocks noChangeArrowheads="1"/>
            </p:cNvSpPr>
            <p:nvPr/>
          </p:nvSpPr>
          <p:spPr bwMode="auto">
            <a:xfrm>
              <a:off x="514" y="637"/>
              <a:ext cx="1097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sz="4000" dirty="0">
                  <a:solidFill>
                    <a:srgbClr val="E5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Seals</a:t>
              </a:r>
            </a:p>
          </p:txBody>
        </p:sp>
        <p:sp>
          <p:nvSpPr>
            <p:cNvPr id="116" name="Text Box 38"/>
            <p:cNvSpPr txBox="1">
              <a:spLocks noChangeArrowheads="1"/>
            </p:cNvSpPr>
            <p:nvPr/>
          </p:nvSpPr>
          <p:spPr bwMode="auto">
            <a:xfrm>
              <a:off x="123" y="946"/>
              <a:ext cx="1892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4000" dirty="0">
                  <a:solidFill>
                    <a:srgbClr val="000000"/>
                  </a:solidFill>
                  <a:latin typeface="Arial" charset="0"/>
                </a:rPr>
                <a:t>1 2 3 4 5 6</a:t>
              </a:r>
              <a:r>
                <a:rPr lang="en-AU" sz="4400" dirty="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117" name="Text Box 39"/>
            <p:cNvSpPr txBox="1">
              <a:spLocks noChangeArrowheads="1"/>
            </p:cNvSpPr>
            <p:nvPr/>
          </p:nvSpPr>
          <p:spPr bwMode="auto">
            <a:xfrm>
              <a:off x="3003" y="472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3600">
                  <a:solidFill>
                    <a:srgbClr val="000000"/>
                  </a:solidFill>
                  <a:latin typeface="Arial" charset="0"/>
                </a:rPr>
                <a:t>7 </a:t>
              </a:r>
              <a:r>
                <a:rPr lang="en-AU" sz="44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201535" y="2846919"/>
            <a:ext cx="2525723" cy="769939"/>
            <a:chOff x="137" y="1409"/>
            <a:chExt cx="1582" cy="485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19" name="Rectangle 41"/>
            <p:cNvSpPr>
              <a:spLocks noChangeArrowheads="1"/>
            </p:cNvSpPr>
            <p:nvPr/>
          </p:nvSpPr>
          <p:spPr bwMode="auto">
            <a:xfrm>
              <a:off x="137" y="1423"/>
              <a:ext cx="1581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0" name="Text Box 42"/>
            <p:cNvSpPr txBox="1">
              <a:spLocks noChangeArrowheads="1"/>
            </p:cNvSpPr>
            <p:nvPr/>
          </p:nvSpPr>
          <p:spPr bwMode="auto">
            <a:xfrm>
              <a:off x="201" y="1409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Pagan Rome</a:t>
              </a:r>
            </a:p>
          </p:txBody>
        </p:sp>
      </p:grpSp>
      <p:sp>
        <p:nvSpPr>
          <p:cNvPr id="121" name="Text Box 43"/>
          <p:cNvSpPr txBox="1">
            <a:spLocks noChangeArrowheads="1"/>
          </p:cNvSpPr>
          <p:nvPr/>
        </p:nvSpPr>
        <p:spPr bwMode="auto">
          <a:xfrm>
            <a:off x="1011248" y="3704113"/>
            <a:ext cx="10175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Rev.6</a:t>
            </a:r>
          </a:p>
        </p:txBody>
      </p:sp>
      <p:sp>
        <p:nvSpPr>
          <p:cNvPr id="122" name="Text Box 49"/>
          <p:cNvSpPr txBox="1">
            <a:spLocks noChangeArrowheads="1"/>
          </p:cNvSpPr>
          <p:nvPr/>
        </p:nvSpPr>
        <p:spPr bwMode="auto">
          <a:xfrm>
            <a:off x="3505208" y="4094629"/>
            <a:ext cx="15827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Rev.8 &amp; 9</a:t>
            </a:r>
          </a:p>
        </p:txBody>
      </p:sp>
      <p:sp>
        <p:nvSpPr>
          <p:cNvPr id="123" name="Text Box 55"/>
          <p:cNvSpPr txBox="1">
            <a:spLocks noChangeArrowheads="1"/>
          </p:cNvSpPr>
          <p:nvPr/>
        </p:nvSpPr>
        <p:spPr bwMode="auto">
          <a:xfrm>
            <a:off x="6326219" y="4532779"/>
            <a:ext cx="11334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0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Rev.16</a:t>
            </a: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3001974" y="3254853"/>
            <a:ext cx="2554287" cy="804864"/>
            <a:chOff x="187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125" name="Rectangle 70"/>
            <p:cNvSpPr>
              <a:spLocks noChangeArrowheads="1"/>
            </p:cNvSpPr>
            <p:nvPr/>
          </p:nvSpPr>
          <p:spPr bwMode="auto">
            <a:xfrm>
              <a:off x="187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AU" sz="2200" dirty="0">
                  <a:solidFill>
                    <a:srgbClr val="FFFFFF"/>
                  </a:solidFill>
                  <a:latin typeface="Arial" charset="0"/>
                </a:rPr>
                <a:t>Judgement -  Christian Rome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203200" y="3643771"/>
            <a:ext cx="2540000" cy="1182688"/>
            <a:chOff x="128" y="2226"/>
            <a:chExt cx="1600" cy="745"/>
          </a:xfrm>
        </p:grpSpPr>
        <p:sp>
          <p:nvSpPr>
            <p:cNvPr id="131" name="Line 45"/>
            <p:cNvSpPr>
              <a:spLocks noChangeShapeType="1"/>
            </p:cNvSpPr>
            <p:nvPr/>
          </p:nvSpPr>
          <p:spPr bwMode="auto">
            <a:xfrm>
              <a:off x="1728" y="2226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2" name="Line 46"/>
            <p:cNvSpPr>
              <a:spLocks noChangeShapeType="1"/>
            </p:cNvSpPr>
            <p:nvPr/>
          </p:nvSpPr>
          <p:spPr bwMode="auto">
            <a:xfrm>
              <a:off x="137" y="2236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3" name="Line 47"/>
            <p:cNvSpPr>
              <a:spLocks noChangeShapeType="1"/>
            </p:cNvSpPr>
            <p:nvPr/>
          </p:nvSpPr>
          <p:spPr bwMode="auto">
            <a:xfrm>
              <a:off x="128" y="2717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4" name="Text Box 48"/>
            <p:cNvSpPr txBox="1">
              <a:spLocks noChangeArrowheads="1"/>
            </p:cNvSpPr>
            <p:nvPr/>
          </p:nvSpPr>
          <p:spPr bwMode="auto">
            <a:xfrm>
              <a:off x="292" y="2738"/>
              <a:ext cx="13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96 – AD 324</a:t>
              </a:r>
            </a:p>
          </p:txBody>
        </p:sp>
      </p:grpSp>
      <p:grpSp>
        <p:nvGrpSpPr>
          <p:cNvPr id="11" name="Group 50"/>
          <p:cNvGrpSpPr>
            <a:grpSpLocks/>
          </p:cNvGrpSpPr>
          <p:nvPr/>
        </p:nvGrpSpPr>
        <p:grpSpPr bwMode="auto">
          <a:xfrm>
            <a:off x="3005146" y="4094623"/>
            <a:ext cx="2659063" cy="1182688"/>
            <a:chOff x="1893" y="2195"/>
            <a:chExt cx="1675" cy="745"/>
          </a:xfrm>
        </p:grpSpPr>
        <p:sp>
          <p:nvSpPr>
            <p:cNvPr id="136" name="Line 51"/>
            <p:cNvSpPr>
              <a:spLocks noChangeShapeType="1"/>
            </p:cNvSpPr>
            <p:nvPr/>
          </p:nvSpPr>
          <p:spPr bwMode="auto">
            <a:xfrm>
              <a:off x="3502" y="2195"/>
              <a:ext cx="0" cy="612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7" name="Line 52"/>
            <p:cNvSpPr>
              <a:spLocks noChangeShapeType="1"/>
            </p:cNvSpPr>
            <p:nvPr/>
          </p:nvSpPr>
          <p:spPr bwMode="auto">
            <a:xfrm>
              <a:off x="1893" y="2205"/>
              <a:ext cx="0" cy="576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8" name="Line 53"/>
            <p:cNvSpPr>
              <a:spLocks noChangeShapeType="1"/>
            </p:cNvSpPr>
            <p:nvPr/>
          </p:nvSpPr>
          <p:spPr bwMode="auto">
            <a:xfrm>
              <a:off x="1893" y="2686"/>
              <a:ext cx="1600" cy="0"/>
            </a:xfrm>
            <a:prstGeom prst="line">
              <a:avLst/>
            </a:prstGeom>
            <a:noFill/>
            <a:ln w="19050">
              <a:solidFill>
                <a:srgbClr val="808080">
                  <a:lumMod val="50000"/>
                </a:srgbClr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 kern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39" name="Text Box 54"/>
            <p:cNvSpPr txBox="1">
              <a:spLocks noChangeArrowheads="1"/>
            </p:cNvSpPr>
            <p:nvPr/>
          </p:nvSpPr>
          <p:spPr bwMode="auto">
            <a:xfrm>
              <a:off x="1995" y="2707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395 – AD 1685</a:t>
              </a:r>
            </a:p>
          </p:txBody>
        </p:sp>
      </p:grpSp>
      <p:grpSp>
        <p:nvGrpSpPr>
          <p:cNvPr id="12" name="Group 56"/>
          <p:cNvGrpSpPr>
            <a:grpSpLocks/>
          </p:cNvGrpSpPr>
          <p:nvPr/>
        </p:nvGrpSpPr>
        <p:grpSpPr bwMode="auto">
          <a:xfrm>
            <a:off x="5715008" y="4515325"/>
            <a:ext cx="2497139" cy="1225550"/>
            <a:chOff x="3600" y="2460"/>
            <a:chExt cx="1573" cy="772"/>
          </a:xfrm>
        </p:grpSpPr>
        <p:grpSp>
          <p:nvGrpSpPr>
            <p:cNvPr id="13" name="Group 57"/>
            <p:cNvGrpSpPr>
              <a:grpSpLocks/>
            </p:cNvGrpSpPr>
            <p:nvPr/>
          </p:nvGrpSpPr>
          <p:grpSpPr bwMode="auto">
            <a:xfrm>
              <a:off x="3621" y="2460"/>
              <a:ext cx="1384" cy="612"/>
              <a:chOff x="3621" y="2460"/>
              <a:chExt cx="1384" cy="612"/>
            </a:xfrm>
          </p:grpSpPr>
          <p:sp>
            <p:nvSpPr>
              <p:cNvPr id="143" name="Line 58"/>
              <p:cNvSpPr>
                <a:spLocks noChangeShapeType="1"/>
              </p:cNvSpPr>
              <p:nvPr/>
            </p:nvSpPr>
            <p:spPr bwMode="auto">
              <a:xfrm>
                <a:off x="5005" y="2460"/>
                <a:ext cx="0" cy="612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4" name="Line 59"/>
              <p:cNvSpPr>
                <a:spLocks noChangeShapeType="1"/>
              </p:cNvSpPr>
              <p:nvPr/>
            </p:nvSpPr>
            <p:spPr bwMode="auto">
              <a:xfrm>
                <a:off x="3621" y="2470"/>
                <a:ext cx="0" cy="576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45" name="Line 60"/>
              <p:cNvSpPr>
                <a:spLocks noChangeShapeType="1"/>
              </p:cNvSpPr>
              <p:nvPr/>
            </p:nvSpPr>
            <p:spPr bwMode="auto">
              <a:xfrm>
                <a:off x="3621" y="2951"/>
                <a:ext cx="1344" cy="0"/>
              </a:xfrm>
              <a:prstGeom prst="line">
                <a:avLst/>
              </a:prstGeom>
              <a:noFill/>
              <a:ln w="19050">
                <a:solidFill>
                  <a:srgbClr val="808080">
                    <a:lumMod val="50000"/>
                  </a:srgbClr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AU" kern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42" name="Text Box 61"/>
            <p:cNvSpPr txBox="1">
              <a:spLocks noChangeArrowheads="1"/>
            </p:cNvSpPr>
            <p:nvPr/>
          </p:nvSpPr>
          <p:spPr bwMode="auto">
            <a:xfrm>
              <a:off x="3600" y="2999"/>
              <a:ext cx="157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AU" b="1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AD 1789 – AD 1820</a:t>
              </a: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7" name="Rectangle 65"/>
          <p:cNvSpPr>
            <a:spLocks noChangeArrowheads="1"/>
          </p:cNvSpPr>
          <p:nvPr/>
        </p:nvSpPr>
        <p:spPr bwMode="auto">
          <a:xfrm>
            <a:off x="2727434" y="1586737"/>
            <a:ext cx="261938" cy="4094163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8" name="AutoShape 66"/>
          <p:cNvSpPr>
            <a:spLocks noChangeArrowheads="1"/>
          </p:cNvSpPr>
          <p:nvPr/>
        </p:nvSpPr>
        <p:spPr bwMode="auto">
          <a:xfrm>
            <a:off x="1944688" y="5576670"/>
            <a:ext cx="1857375" cy="377825"/>
          </a:xfrm>
          <a:prstGeom prst="leftRightArrow">
            <a:avLst>
              <a:gd name="adj1" fmla="val 50000"/>
              <a:gd name="adj2" fmla="val 98319"/>
            </a:avLst>
          </a:prstGeom>
          <a:gradFill flip="none" rotWithShape="1">
            <a:gsLst>
              <a:gs pos="0">
                <a:schemeClr val="folHlink">
                  <a:gamma/>
                  <a:shade val="0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0"/>
                  <a:invGamma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70" name="WordArt 67"/>
          <p:cNvSpPr>
            <a:spLocks noChangeArrowheads="1" noChangeShapeType="1" noTextEdit="1"/>
          </p:cNvSpPr>
          <p:nvPr/>
        </p:nvSpPr>
        <p:spPr bwMode="auto">
          <a:xfrm>
            <a:off x="1844570" y="6041371"/>
            <a:ext cx="2050284" cy="343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Contrasting Link</a:t>
            </a:r>
          </a:p>
        </p:txBody>
      </p:sp>
      <p:sp>
        <p:nvSpPr>
          <p:cNvPr id="71" name="Flowchart: Multidocument 70"/>
          <p:cNvSpPr/>
          <p:nvPr/>
        </p:nvSpPr>
        <p:spPr>
          <a:xfrm>
            <a:off x="2627784" y="6381328"/>
            <a:ext cx="432048" cy="288032"/>
          </a:xfrm>
          <a:prstGeom prst="flowChartMultidocumen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73" name="Picture 72" descr="scroll.png"/>
          <p:cNvPicPr>
            <a:picLocks noChangeAspect="1"/>
          </p:cNvPicPr>
          <p:nvPr/>
        </p:nvPicPr>
        <p:blipFill>
          <a:blip r:embed="rId4" cstate="print"/>
          <a:srcRect l="23667" t="14490" r="12559" b="17754"/>
          <a:stretch>
            <a:fillRect/>
          </a:stretch>
        </p:blipFill>
        <p:spPr>
          <a:xfrm rot="21172116">
            <a:off x="245890" y="203750"/>
            <a:ext cx="2261669" cy="1590464"/>
          </a:xfrm>
          <a:prstGeom prst="rect">
            <a:avLst/>
          </a:prstGeom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70" grpId="0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901860" y="2166001"/>
            <a:ext cx="82421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A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Key to unlocking time periods.</a:t>
            </a:r>
          </a:p>
          <a:p>
            <a:pPr lvl="2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03275" lvl="2" indent="111125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Single conversion – Double conversion – No conversion?</a:t>
            </a:r>
          </a:p>
          <a:p>
            <a:pPr lvl="3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3"/>
            <a:endParaRPr lang="en-A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2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619750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628650" y="4062242"/>
            <a:ext cx="4191000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606" y="4046294"/>
            <a:ext cx="4471494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65DEB-618A-4B9A-B0F9-18B73A07F3F9}"/>
              </a:ext>
            </a:extLst>
          </p:cNvPr>
          <p:cNvSpPr txBox="1"/>
          <p:nvPr/>
        </p:nvSpPr>
        <p:spPr>
          <a:xfrm>
            <a:off x="202424" y="4326641"/>
            <a:ext cx="8734107" cy="46166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u="sng" dirty="0">
                <a:solidFill>
                  <a:srgbClr val="00FF00"/>
                </a:solidFill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00FF00"/>
                </a:solidFill>
                <a:latin typeface="Arial" pitchFamily="34" charset="0"/>
              </a:rPr>
              <a:t>.  </a:t>
            </a:r>
            <a:r>
              <a:rPr lang="en-AU" sz="2400" dirty="0">
                <a:solidFill>
                  <a:srgbClr val="FFFF00"/>
                </a:solidFill>
                <a:latin typeface="Arial" pitchFamily="34" charset="0"/>
              </a:rPr>
              <a:t>Gen.47:9, Num.14:34, Ezek. 4:4-6, Luke13:32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r>
              <a:rPr lang="en-GB"/>
              <a:t>Revelation 8:7-12   </a:t>
            </a:r>
            <a:r>
              <a:rPr lang="en-GB" b="1" i="1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408" y="1428783"/>
            <a:ext cx="4619625" cy="410527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Saracens swarmed out of the ‘Pit’ determined to take the ‘Abyss’.</a:t>
            </a:r>
            <a:r>
              <a:rPr lang="en-US" sz="2400" i="1" dirty="0">
                <a:solidFill>
                  <a:srgbClr val="FF0000"/>
                </a:solidFill>
              </a:rPr>
              <a:t>Rev.9:1-11</a:t>
            </a:r>
            <a:endParaRPr lang="en-US" sz="2400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Byzantines and Persians so caught up with each other, failed to see the smoke.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</a:pPr>
            <a:r>
              <a:rPr lang="en-US" sz="2400" dirty="0"/>
              <a:t>Caliphs wanted all 3 parts converted to Islam. God deemed otherwise.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400" dirty="0"/>
              <a:t>	NOTE: </a:t>
            </a:r>
            <a:r>
              <a:rPr lang="en-US" sz="2400" i="1" dirty="0">
                <a:solidFill>
                  <a:srgbClr val="FF0000"/>
                </a:solidFill>
              </a:rPr>
              <a:t>9:5-6 cp 9:18</a:t>
            </a:r>
            <a:r>
              <a:rPr lang="en-US" sz="2400" i="1" dirty="0"/>
              <a:t>  </a:t>
            </a:r>
            <a:endParaRPr lang="en-GB" sz="2400" i="1" dirty="0"/>
          </a:p>
        </p:txBody>
      </p:sp>
      <p:pic>
        <p:nvPicPr>
          <p:cNvPr id="515076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185740" y="1341440"/>
            <a:ext cx="4327525" cy="3925887"/>
          </a:xfrm>
          <a:prstGeom prst="rect">
            <a:avLst/>
          </a:prstGeom>
          <a:noFill/>
        </p:spPr>
      </p:pic>
      <p:sp>
        <p:nvSpPr>
          <p:cNvPr id="515077" name="WordArt 5"/>
          <p:cNvSpPr>
            <a:spLocks noChangeArrowheads="1" noChangeShapeType="1" noTextEdit="1"/>
          </p:cNvSpPr>
          <p:nvPr/>
        </p:nvSpPr>
        <p:spPr bwMode="auto">
          <a:xfrm rot="-714442">
            <a:off x="471488" y="2579688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515078" name="WordArt 6"/>
          <p:cNvSpPr>
            <a:spLocks noChangeArrowheads="1" noChangeShapeType="1" noTextEdit="1"/>
          </p:cNvSpPr>
          <p:nvPr/>
        </p:nvSpPr>
        <p:spPr bwMode="auto">
          <a:xfrm rot="2296956">
            <a:off x="1798639" y="3133725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515079" name="WordArt 7"/>
          <p:cNvSpPr>
            <a:spLocks noChangeArrowheads="1" noChangeShapeType="1" noTextEdit="1"/>
          </p:cNvSpPr>
          <p:nvPr/>
        </p:nvSpPr>
        <p:spPr bwMode="auto">
          <a:xfrm rot="2033218">
            <a:off x="698500" y="364331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515080" name="Oval 8"/>
          <p:cNvSpPr>
            <a:spLocks noChangeArrowheads="1"/>
          </p:cNvSpPr>
          <p:nvPr/>
        </p:nvSpPr>
        <p:spPr bwMode="auto">
          <a:xfrm>
            <a:off x="1516063" y="2914650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1" name="Oval 9"/>
          <p:cNvSpPr>
            <a:spLocks noChangeArrowheads="1"/>
          </p:cNvSpPr>
          <p:nvPr/>
        </p:nvSpPr>
        <p:spPr bwMode="auto">
          <a:xfrm>
            <a:off x="2427288" y="3144838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4" name="Text Box 12"/>
          <p:cNvSpPr txBox="1">
            <a:spLocks noChangeArrowheads="1"/>
          </p:cNvSpPr>
          <p:nvPr/>
        </p:nvSpPr>
        <p:spPr bwMode="auto">
          <a:xfrm>
            <a:off x="60325" y="5429268"/>
            <a:ext cx="2103438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1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5" name="Text Box 13"/>
          <p:cNvSpPr txBox="1">
            <a:spLocks noChangeArrowheads="1"/>
          </p:cNvSpPr>
          <p:nvPr/>
        </p:nvSpPr>
        <p:spPr bwMode="auto">
          <a:xfrm>
            <a:off x="3375058" y="5445134"/>
            <a:ext cx="2276475" cy="78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2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nd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Woe Trumpet</a:t>
            </a:r>
          </a:p>
        </p:txBody>
      </p:sp>
      <p:sp>
        <p:nvSpPr>
          <p:cNvPr id="515087" name="AutoShape 15"/>
          <p:cNvSpPr>
            <a:spLocks noChangeArrowheads="1"/>
          </p:cNvSpPr>
          <p:nvPr/>
        </p:nvSpPr>
        <p:spPr bwMode="auto">
          <a:xfrm rot="2732025">
            <a:off x="1580356" y="4158457"/>
            <a:ext cx="179387" cy="1543050"/>
          </a:xfrm>
          <a:prstGeom prst="upArrow">
            <a:avLst>
              <a:gd name="adj1" fmla="val 50000"/>
              <a:gd name="adj2" fmla="val 215045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8" name="AutoShape 16"/>
          <p:cNvSpPr>
            <a:spLocks noChangeArrowheads="1"/>
          </p:cNvSpPr>
          <p:nvPr/>
        </p:nvSpPr>
        <p:spPr bwMode="auto">
          <a:xfrm rot="19592782" flipH="1">
            <a:off x="3140076" y="2959101"/>
            <a:ext cx="174625" cy="2716213"/>
          </a:xfrm>
          <a:prstGeom prst="upArrow">
            <a:avLst>
              <a:gd name="adj1" fmla="val 50000"/>
              <a:gd name="adj2" fmla="val 388864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15089" name="Text Box 17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sp>
        <p:nvSpPr>
          <p:cNvPr id="515090" name="Oval 18"/>
          <p:cNvSpPr>
            <a:spLocks noChangeArrowheads="1"/>
          </p:cNvSpPr>
          <p:nvPr/>
        </p:nvSpPr>
        <p:spPr bwMode="auto">
          <a:xfrm>
            <a:off x="2671764" y="3905250"/>
            <a:ext cx="622300" cy="609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275" y="15766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4" name="Rectangle 38"/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27" name="Oval 40"/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88807" y="4065068"/>
            <a:ext cx="2609850" cy="16160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7" name="Saracen Fire.jpg"/>
          <p:cNvPicPr/>
          <p:nvPr/>
        </p:nvPicPr>
        <p:blipFill>
          <a:blip r:embed="rId11" cstate="print"/>
          <a:srcRect l="3734" r="66399" b="45477"/>
          <a:stretch>
            <a:fillRect/>
          </a:stretch>
        </p:blipFill>
        <p:spPr>
          <a:xfrm>
            <a:off x="6408850" y="-370536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/>
          <a:srcRect t="51390" r="63276"/>
          <a:stretch>
            <a:fillRect/>
          </a:stretch>
        </p:blipFill>
        <p:spPr>
          <a:xfrm>
            <a:off x="3418597" y="2763640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09592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29" grpId="0" animBg="1"/>
      <p:bldP spid="30" grpId="0" animBg="1"/>
      <p:bldP spid="3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34177"/>
            <a:ext cx="2618912" cy="67545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72648"/>
            <a:ext cx="2441010" cy="3310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576194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3721764" y="3499943"/>
            <a:ext cx="5311612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32987" y="330865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458848" y="2363582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1 2 3 4 5 6</a:t>
                  </a:r>
                  <a:r>
                    <a:rPr kumimoji="0" lang="en-AU" sz="4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AU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uLnTx/>
                      <a:uFillTx/>
                      <a:latin typeface="Arial" charset="0"/>
                      <a:ea typeface="+mn-ea"/>
                      <a:cs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2F3CD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7 </a:t>
                </a:r>
                <a:r>
                  <a:rPr kumimoji="0" lang="en-AU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167342" y="4288812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81308" y="2805731"/>
            <a:ext cx="2838450" cy="7548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t>Prophecies of the Last Days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50900"/>
          </a:xfrm>
        </p:spPr>
        <p:txBody>
          <a:bodyPr/>
          <a:lstStyle/>
          <a:p>
            <a:pPr eaLnBrk="1" hangingPunct="1"/>
            <a:r>
              <a:rPr lang="en-GB" dirty="0"/>
              <a:t>Revelation 8:7-12   </a:t>
            </a:r>
            <a:r>
              <a:rPr lang="en-GB" sz="4000" b="1" i="1" dirty="0">
                <a:solidFill>
                  <a:srgbClr val="008000"/>
                </a:solidFill>
              </a:rPr>
              <a:t>“The third part”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04800" y="4113215"/>
            <a:ext cx="4343400" cy="2154237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30000"/>
              </a:spcAft>
              <a:buFont typeface="Wingdings" pitchFamily="2" charset="2"/>
              <a:buNone/>
            </a:pPr>
            <a:r>
              <a:rPr lang="en-US" sz="2700" dirty="0"/>
              <a:t>    </a:t>
            </a:r>
            <a:r>
              <a:rPr lang="en-US" sz="2400" dirty="0"/>
              <a:t>In AD330 Constantine moved the seat of his empire to Byzantium.  </a:t>
            </a:r>
            <a:r>
              <a:rPr lang="en-US" sz="2400" dirty="0">
                <a:solidFill>
                  <a:srgbClr val="000099"/>
                </a:solidFill>
              </a:rPr>
              <a:t>From this time the Empire was divided into 3 parts.</a:t>
            </a:r>
          </a:p>
        </p:txBody>
      </p:sp>
      <p:pic>
        <p:nvPicPr>
          <p:cNvPr id="11269" name="Picture 4" descr="roman"/>
          <p:cNvPicPr>
            <a:picLocks noChangeAspect="1" noChangeArrowheads="1"/>
          </p:cNvPicPr>
          <p:nvPr/>
        </p:nvPicPr>
        <p:blipFill>
          <a:blip r:embed="rId3" cstate="print"/>
          <a:srcRect t="3502" r="30769" b="7817"/>
          <a:stretch>
            <a:fillRect/>
          </a:stretch>
        </p:blipFill>
        <p:spPr bwMode="auto">
          <a:xfrm>
            <a:off x="4376739" y="1436688"/>
            <a:ext cx="4327525" cy="3925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4342" name="WordArt 5"/>
          <p:cNvSpPr>
            <a:spLocks noChangeArrowheads="1" noChangeShapeType="1" noTextEdit="1"/>
          </p:cNvSpPr>
          <p:nvPr/>
        </p:nvSpPr>
        <p:spPr bwMode="auto">
          <a:xfrm rot="-714442">
            <a:off x="4899026" y="2762250"/>
            <a:ext cx="134302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Up">
              <a:avLst>
                <a:gd name="adj" fmla="val 10800004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LATIN WEST</a:t>
            </a:r>
          </a:p>
        </p:txBody>
      </p:sp>
      <p:sp>
        <p:nvSpPr>
          <p:cNvPr id="14343" name="WordArt 6"/>
          <p:cNvSpPr>
            <a:spLocks noChangeArrowheads="1" noChangeShapeType="1" noTextEdit="1"/>
          </p:cNvSpPr>
          <p:nvPr/>
        </p:nvSpPr>
        <p:spPr bwMode="auto">
          <a:xfrm rot="2296956">
            <a:off x="5989639" y="3228976"/>
            <a:ext cx="1743075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HELLENIC EAST</a:t>
            </a:r>
          </a:p>
        </p:txBody>
      </p:sp>
      <p:sp>
        <p:nvSpPr>
          <p:cNvPr id="14344" name="WordArt 7"/>
          <p:cNvSpPr>
            <a:spLocks noChangeArrowheads="1" noChangeShapeType="1" noTextEdit="1"/>
          </p:cNvSpPr>
          <p:nvPr/>
        </p:nvSpPr>
        <p:spPr bwMode="auto">
          <a:xfrm rot="2033218">
            <a:off x="4889500" y="3738563"/>
            <a:ext cx="2038350" cy="257175"/>
          </a:xfrm>
          <a:prstGeom prst="rect">
            <a:avLst/>
          </a:prstGeom>
        </p:spPr>
        <p:txBody>
          <a:bodyPr spcFirstLastPara="1" wrap="none" lIns="91283" tIns="45642" rIns="91283" bIns="45642" fromWordArt="1">
            <a:prstTxWarp prst="textArchDown">
              <a:avLst>
                <a:gd name="adj" fmla="val 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0" cap="none" spc="0" normalizeH="0" baseline="0" noProof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HELLENIZED EAST</a:t>
            </a:r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5851525" y="308292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6607175" y="325437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0" y="6313488"/>
            <a:ext cx="9144000" cy="544512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  <a:headEnd/>
            <a:tailEnd/>
          </a:ln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373" name="Text Box 13"/>
          <p:cNvSpPr txBox="1">
            <a:spLocks noChangeArrowheads="1"/>
          </p:cNvSpPr>
          <p:nvPr/>
        </p:nvSpPr>
        <p:spPr bwMode="auto">
          <a:xfrm>
            <a:off x="4156076" y="5465764"/>
            <a:ext cx="16621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Trumpets 1- 4</a:t>
            </a:r>
          </a:p>
        </p:txBody>
      </p:sp>
      <p:sp>
        <p:nvSpPr>
          <p:cNvPr id="271399" name="Text Box 39"/>
          <p:cNvSpPr txBox="1">
            <a:spLocks noChangeArrowheads="1"/>
          </p:cNvSpPr>
          <p:nvPr/>
        </p:nvSpPr>
        <p:spPr bwMode="auto">
          <a:xfrm>
            <a:off x="5922963" y="5476875"/>
            <a:ext cx="1427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5</a:t>
            </a:r>
          </a:p>
        </p:txBody>
      </p:sp>
      <p:sp>
        <p:nvSpPr>
          <p:cNvPr id="271401" name="Text Box 41"/>
          <p:cNvSpPr txBox="1">
            <a:spLocks noChangeArrowheads="1"/>
          </p:cNvSpPr>
          <p:nvPr/>
        </p:nvSpPr>
        <p:spPr bwMode="auto">
          <a:xfrm>
            <a:off x="7448550" y="5467351"/>
            <a:ext cx="1563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Trumpet 6</a:t>
            </a:r>
          </a:p>
        </p:txBody>
      </p:sp>
      <p:sp>
        <p:nvSpPr>
          <p:cNvPr id="271402" name="AutoShape 42"/>
          <p:cNvSpPr>
            <a:spLocks noChangeArrowheads="1"/>
          </p:cNvSpPr>
          <p:nvPr/>
        </p:nvSpPr>
        <p:spPr bwMode="auto">
          <a:xfrm>
            <a:off x="4833815" y="2962483"/>
            <a:ext cx="188458" cy="2524806"/>
          </a:xfrm>
          <a:prstGeom prst="upArrow">
            <a:avLst>
              <a:gd name="adj1" fmla="val 50000"/>
              <a:gd name="adj2" fmla="val 353362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3" name="AutoShape 43"/>
          <p:cNvSpPr>
            <a:spLocks noChangeArrowheads="1"/>
          </p:cNvSpPr>
          <p:nvPr/>
        </p:nvSpPr>
        <p:spPr bwMode="auto">
          <a:xfrm rot="-1078173">
            <a:off x="6318250" y="4376738"/>
            <a:ext cx="176213" cy="1111250"/>
          </a:xfrm>
          <a:prstGeom prst="upArrow">
            <a:avLst>
              <a:gd name="adj1" fmla="val 50000"/>
              <a:gd name="adj2" fmla="val 15765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71404" name="AutoShape 44"/>
          <p:cNvSpPr>
            <a:spLocks noChangeArrowheads="1"/>
          </p:cNvSpPr>
          <p:nvPr/>
        </p:nvSpPr>
        <p:spPr bwMode="auto">
          <a:xfrm rot="19592782" flipH="1">
            <a:off x="7418979" y="3398172"/>
            <a:ext cx="201882" cy="2325247"/>
          </a:xfrm>
          <a:prstGeom prst="upArrow">
            <a:avLst>
              <a:gd name="adj1" fmla="val 50000"/>
              <a:gd name="adj2" fmla="val 354237"/>
            </a:avLst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91283" tIns="45642" rIns="91283" bIns="45642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360" name="Text Box 45"/>
          <p:cNvSpPr txBox="1">
            <a:spLocks noChangeArrowheads="1"/>
          </p:cNvSpPr>
          <p:nvPr/>
        </p:nvSpPr>
        <p:spPr bwMode="auto">
          <a:xfrm>
            <a:off x="2743200" y="554038"/>
            <a:ext cx="1595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t>9:1-19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44592" y="1120831"/>
            <a:ext cx="5951538" cy="2251075"/>
            <a:chOff x="1884" y="746"/>
            <a:chExt cx="3749" cy="1418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3" name="Group 18"/>
            <p:cNvGrpSpPr>
              <a:grpSpLocks/>
            </p:cNvGrpSpPr>
            <p:nvPr/>
          </p:nvGrpSpPr>
          <p:grpSpPr bwMode="auto">
            <a:xfrm>
              <a:off x="1884" y="868"/>
              <a:ext cx="3749" cy="1296"/>
              <a:chOff x="1874" y="2255"/>
              <a:chExt cx="3749" cy="1296"/>
            </a:xfrm>
          </p:grpSpPr>
          <p:sp>
            <p:nvSpPr>
              <p:cNvPr id="64" name="Rectangle 19"/>
              <p:cNvSpPr>
                <a:spLocks noChangeArrowheads="1"/>
              </p:cNvSpPr>
              <p:nvPr/>
            </p:nvSpPr>
            <p:spPr bwMode="auto">
              <a:xfrm>
                <a:off x="1886" y="2284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5" name="Rectangle 20"/>
              <p:cNvSpPr>
                <a:spLocks noChangeArrowheads="1"/>
              </p:cNvSpPr>
              <p:nvPr/>
            </p:nvSpPr>
            <p:spPr bwMode="auto">
              <a:xfrm>
                <a:off x="2166" y="2285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6" name="Rectangle 21"/>
              <p:cNvSpPr>
                <a:spLocks noChangeArrowheads="1"/>
              </p:cNvSpPr>
              <p:nvPr/>
            </p:nvSpPr>
            <p:spPr bwMode="auto">
              <a:xfrm>
                <a:off x="2437" y="2286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7" name="Rectangle 22"/>
              <p:cNvSpPr>
                <a:spLocks noChangeArrowheads="1"/>
              </p:cNvSpPr>
              <p:nvPr/>
            </p:nvSpPr>
            <p:spPr bwMode="auto">
              <a:xfrm>
                <a:off x="2708" y="2287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8" name="Rectangle 23"/>
              <p:cNvSpPr>
                <a:spLocks noChangeArrowheads="1"/>
              </p:cNvSpPr>
              <p:nvPr/>
            </p:nvSpPr>
            <p:spPr bwMode="auto">
              <a:xfrm>
                <a:off x="2997" y="2288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69" name="Rectangle 24"/>
              <p:cNvSpPr>
                <a:spLocks noChangeArrowheads="1"/>
              </p:cNvSpPr>
              <p:nvPr/>
            </p:nvSpPr>
            <p:spPr bwMode="auto">
              <a:xfrm>
                <a:off x="3268" y="2289"/>
                <a:ext cx="229" cy="1262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0" name="Text Box 25"/>
              <p:cNvSpPr txBox="1">
                <a:spLocks noChangeArrowheads="1"/>
              </p:cNvSpPr>
              <p:nvPr/>
            </p:nvSpPr>
            <p:spPr bwMode="auto">
              <a:xfrm>
                <a:off x="1874" y="2616"/>
                <a:ext cx="1892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1 2 3 4 5 6</a:t>
                </a:r>
                <a:r>
                  <a:rPr kumimoji="0" lang="en-AU" sz="44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rPr>
                  <a:t> </a:t>
                </a:r>
              </a:p>
            </p:txBody>
          </p:sp>
          <p:sp>
            <p:nvSpPr>
              <p:cNvPr id="71" name="Rectangle 26"/>
              <p:cNvSpPr>
                <a:spLocks noChangeArrowheads="1"/>
              </p:cNvSpPr>
              <p:nvPr/>
            </p:nvSpPr>
            <p:spPr bwMode="auto">
              <a:xfrm>
                <a:off x="3537" y="2291"/>
                <a:ext cx="2086" cy="229"/>
              </a:xfrm>
              <a:prstGeom prst="rect">
                <a:avLst/>
              </a:prstGeom>
              <a:solidFill>
                <a:srgbClr val="F4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72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255"/>
                <a:ext cx="1609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marL="0" marR="0" lvl="0" indent="0" algn="l" defTabSz="912853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4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E5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uLnTx/>
                    <a:uFillTx/>
                    <a:latin typeface="Arial" charset="0"/>
                    <a:ea typeface="+mn-ea"/>
                    <a:cs typeface="Arial" charset="0"/>
                  </a:rPr>
                  <a:t>Trumpets</a:t>
                </a:r>
              </a:p>
            </p:txBody>
          </p:sp>
        </p:grpSp>
        <p:sp>
          <p:nvSpPr>
            <p:cNvPr id="63" name="Text Box 28"/>
            <p:cNvSpPr txBox="1">
              <a:spLocks noChangeArrowheads="1"/>
            </p:cNvSpPr>
            <p:nvPr/>
          </p:nvSpPr>
          <p:spPr bwMode="auto">
            <a:xfrm>
              <a:off x="4312" y="746"/>
              <a:ext cx="365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7 </a:t>
              </a:r>
              <a:r>
                <a:rPr kumimoji="0" lang="en-AU" sz="44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 </a:t>
              </a:r>
            </a:p>
          </p:txBody>
        </p:sp>
      </p:grpSp>
      <p:sp>
        <p:nvSpPr>
          <p:cNvPr id="73" name="Text Box 49"/>
          <p:cNvSpPr txBox="1">
            <a:spLocks noChangeArrowheads="1"/>
          </p:cNvSpPr>
          <p:nvPr/>
        </p:nvSpPr>
        <p:spPr bwMode="auto">
          <a:xfrm>
            <a:off x="858942" y="3421085"/>
            <a:ext cx="1582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283" tIns="45642" rIns="91283" bIns="45642">
            <a:spAutoFit/>
          </a:bodyPr>
          <a:lstStyle/>
          <a:p>
            <a:pPr marL="0" marR="0" lvl="0" indent="0" algn="l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Rev.8 &amp; 9</a:t>
            </a:r>
          </a:p>
        </p:txBody>
      </p: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371581" y="2581301"/>
            <a:ext cx="2554287" cy="804863"/>
            <a:chOff x="1884" y="1666"/>
            <a:chExt cx="1609" cy="50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75" name="Rectangle 70"/>
            <p:cNvSpPr>
              <a:spLocks noChangeArrowheads="1"/>
            </p:cNvSpPr>
            <p:nvPr/>
          </p:nvSpPr>
          <p:spPr bwMode="auto">
            <a:xfrm>
              <a:off x="1884" y="1707"/>
              <a:ext cx="1609" cy="46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marL="0" marR="0" lvl="0" indent="0" algn="l" defTabSz="9128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76" name="Text Box 71"/>
            <p:cNvSpPr txBox="1">
              <a:spLocks noChangeArrowheads="1"/>
            </p:cNvSpPr>
            <p:nvPr/>
          </p:nvSpPr>
          <p:spPr bwMode="auto">
            <a:xfrm>
              <a:off x="1946" y="1666"/>
              <a:ext cx="1518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marL="0" marR="0" lvl="0" indent="0" algn="ctr" defTabSz="91285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Judgement on Christian Rome</a:t>
              </a:r>
            </a:p>
          </p:txBody>
        </p:sp>
      </p:grpSp>
      <p:sp>
        <p:nvSpPr>
          <p:cNvPr id="83" name="Text Box 71"/>
          <p:cNvSpPr txBox="1">
            <a:spLocks noChangeArrowheads="1"/>
          </p:cNvSpPr>
          <p:nvPr/>
        </p:nvSpPr>
        <p:spPr bwMode="auto">
          <a:xfrm>
            <a:off x="400083" y="2581300"/>
            <a:ext cx="24098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lIns="91283" tIns="45642" rIns="91283" bIns="45642">
            <a:spAutoFit/>
          </a:bodyPr>
          <a:lstStyle/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Judgement on Christian Rome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461353" y="3739652"/>
            <a:ext cx="2125008" cy="369174"/>
          </a:xfrm>
          <a:prstGeom prst="rect">
            <a:avLst/>
          </a:prstGeom>
        </p:spPr>
        <p:txBody>
          <a:bodyPr wrap="none" lIns="91283" tIns="45642" rIns="91283" bIns="45642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AD 395 – AD 1685</a:t>
            </a:r>
          </a:p>
        </p:txBody>
      </p:sp>
      <p:sp>
        <p:nvSpPr>
          <p:cNvPr id="38" name="Rectangle 37"/>
          <p:cNvSpPr/>
          <p:nvPr/>
        </p:nvSpPr>
        <p:spPr>
          <a:xfrm>
            <a:off x="-18257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28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1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1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1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1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73" grpId="0"/>
      <p:bldP spid="271399" grpId="0"/>
      <p:bldP spid="27140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51" name="Picture 50" descr="Rev.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700" y="94597"/>
            <a:ext cx="5200650" cy="665304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Rectangle 42"/>
          <p:cNvSpPr>
            <a:spLocks noChangeArrowheads="1"/>
          </p:cNvSpPr>
          <p:nvPr/>
        </p:nvSpPr>
        <p:spPr bwMode="auto">
          <a:xfrm>
            <a:off x="2941946" y="6264321"/>
            <a:ext cx="1095375" cy="125423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1789421" y="6366572"/>
            <a:ext cx="41910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818121" y="6384137"/>
            <a:ext cx="1219200" cy="109183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211043" y="5858750"/>
            <a:ext cx="144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Arial"/>
              </a:rPr>
              <a:t>Speak out!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Arial"/>
              </a:rPr>
              <a:t>Beginning in 312 AD </a:t>
            </a:r>
          </a:p>
        </p:txBody>
      </p:sp>
      <p:sp>
        <p:nvSpPr>
          <p:cNvPr id="73" name="Oval 64"/>
          <p:cNvSpPr>
            <a:spLocks noChangeArrowheads="1"/>
          </p:cNvSpPr>
          <p:nvPr/>
        </p:nvSpPr>
        <p:spPr bwMode="auto">
          <a:xfrm>
            <a:off x="1745919" y="6553640"/>
            <a:ext cx="504825" cy="2000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75" name="Rectangle 45"/>
          <p:cNvSpPr>
            <a:spLocks noChangeArrowheads="1"/>
          </p:cNvSpPr>
          <p:nvPr/>
        </p:nvSpPr>
        <p:spPr bwMode="auto">
          <a:xfrm>
            <a:off x="5441300" y="4303451"/>
            <a:ext cx="154305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58338" y="347023"/>
            <a:ext cx="985837" cy="623888"/>
            <a:chOff x="4425" y="210"/>
            <a:chExt cx="621" cy="393"/>
          </a:xfrm>
        </p:grpSpPr>
        <p:sp>
          <p:nvSpPr>
            <p:cNvPr id="77" name="Text Box 47"/>
            <p:cNvSpPr txBox="1">
              <a:spLocks noChangeArrowheads="1"/>
            </p:cNvSpPr>
            <p:nvPr/>
          </p:nvSpPr>
          <p:spPr bwMode="auto">
            <a:xfrm>
              <a:off x="4460" y="262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Fight!</a:t>
              </a:r>
            </a:p>
          </p:txBody>
        </p:sp>
        <p:sp>
          <p:nvSpPr>
            <p:cNvPr id="78" name="AutoShape 52"/>
            <p:cNvSpPr>
              <a:spLocks/>
            </p:cNvSpPr>
            <p:nvPr/>
          </p:nvSpPr>
          <p:spPr bwMode="auto">
            <a:xfrm>
              <a:off x="4425" y="210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059925" y="1099498"/>
            <a:ext cx="1420813" cy="641350"/>
            <a:chOff x="4426" y="684"/>
            <a:chExt cx="895" cy="404"/>
          </a:xfrm>
        </p:grpSpPr>
        <p:sp>
          <p:nvSpPr>
            <p:cNvPr id="80" name="Text Box 48"/>
            <p:cNvSpPr txBox="1">
              <a:spLocks noChangeArrowheads="1"/>
            </p:cNvSpPr>
            <p:nvPr/>
          </p:nvSpPr>
          <p:spPr bwMode="auto">
            <a:xfrm>
              <a:off x="4460" y="684"/>
              <a:ext cx="86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Take away peace!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4426" y="688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7059925" y="1848799"/>
            <a:ext cx="868363" cy="739776"/>
            <a:chOff x="4426" y="1156"/>
            <a:chExt cx="547" cy="466"/>
          </a:xfrm>
        </p:grpSpPr>
        <p:sp>
          <p:nvSpPr>
            <p:cNvPr id="83" name="Text Box 49"/>
            <p:cNvSpPr txBox="1">
              <a:spLocks noChangeArrowheads="1"/>
            </p:cNvSpPr>
            <p:nvPr/>
          </p:nvSpPr>
          <p:spPr bwMode="auto">
            <a:xfrm>
              <a:off x="4460" y="1215"/>
              <a:ext cx="51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Killed!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1572</a:t>
              </a:r>
            </a:p>
          </p:txBody>
        </p:sp>
        <p:sp>
          <p:nvSpPr>
            <p:cNvPr id="84" name="AutoShape 54"/>
            <p:cNvSpPr>
              <a:spLocks/>
            </p:cNvSpPr>
            <p:nvPr/>
          </p:nvSpPr>
          <p:spPr bwMode="auto">
            <a:xfrm>
              <a:off x="4426" y="1156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pic>
        <p:nvPicPr>
          <p:cNvPr id="91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7888927" y="3733161"/>
            <a:ext cx="1117600" cy="29686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5" name="Line 73"/>
          <p:cNvSpPr>
            <a:spLocks noChangeShapeType="1"/>
          </p:cNvSpPr>
          <p:nvPr/>
        </p:nvSpPr>
        <p:spPr bwMode="auto">
          <a:xfrm flipV="1">
            <a:off x="7163440" y="5541323"/>
            <a:ext cx="833437" cy="8842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96" name="AutoShape 75"/>
          <p:cNvSpPr>
            <a:spLocks/>
          </p:cNvSpPr>
          <p:nvPr/>
        </p:nvSpPr>
        <p:spPr bwMode="auto">
          <a:xfrm>
            <a:off x="7028171" y="6075054"/>
            <a:ext cx="88900" cy="669925"/>
          </a:xfrm>
          <a:prstGeom prst="rightBrace">
            <a:avLst>
              <a:gd name="adj1" fmla="val 62798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1815153" y="341195"/>
            <a:ext cx="2224586" cy="34801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3" name="Rectangle 42"/>
          <p:cNvSpPr>
            <a:spLocks noChangeArrowheads="1"/>
          </p:cNvSpPr>
          <p:nvPr/>
        </p:nvSpPr>
        <p:spPr bwMode="auto">
          <a:xfrm>
            <a:off x="1977927" y="5791408"/>
            <a:ext cx="1360696" cy="122302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4" name="Rectangle 42"/>
          <p:cNvSpPr>
            <a:spLocks noChangeArrowheads="1"/>
          </p:cNvSpPr>
          <p:nvPr/>
        </p:nvSpPr>
        <p:spPr bwMode="auto">
          <a:xfrm>
            <a:off x="2924355" y="5917930"/>
            <a:ext cx="1110105" cy="111935"/>
          </a:xfrm>
          <a:prstGeom prst="rect">
            <a:avLst/>
          </a:prstGeom>
          <a:solidFill>
            <a:srgbClr val="00CC00">
              <a:alpha val="29804"/>
            </a:srgbClr>
          </a:solidFill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1808671" y="6027197"/>
            <a:ext cx="2228491" cy="114810"/>
          </a:xfrm>
          <a:prstGeom prst="rect">
            <a:avLst/>
          </a:prstGeom>
          <a:solidFill>
            <a:srgbClr val="00CC00">
              <a:alpha val="29804"/>
            </a:srgbClr>
          </a:solidFill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6" name="Oval 64"/>
          <p:cNvSpPr>
            <a:spLocks noChangeArrowheads="1"/>
          </p:cNvSpPr>
          <p:nvPr/>
        </p:nvSpPr>
        <p:spPr bwMode="auto">
          <a:xfrm>
            <a:off x="2954609" y="6438026"/>
            <a:ext cx="1160191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54" name="Picture 53" descr="Picture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449148"/>
            <a:ext cx="3088164" cy="573405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5" name="Oval 64"/>
          <p:cNvSpPr>
            <a:spLocks noChangeArrowheads="1"/>
          </p:cNvSpPr>
          <p:nvPr/>
        </p:nvSpPr>
        <p:spPr bwMode="auto">
          <a:xfrm>
            <a:off x="4726980" y="2030854"/>
            <a:ext cx="468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8" name="Rectangle 50" descr="Wide upward diagonal"/>
          <p:cNvSpPr>
            <a:spLocks noChangeArrowheads="1"/>
          </p:cNvSpPr>
          <p:nvPr/>
        </p:nvSpPr>
        <p:spPr bwMode="auto">
          <a:xfrm>
            <a:off x="1802037" y="5678907"/>
            <a:ext cx="2232000" cy="1116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9" name="Rectangle 50" descr="Wide upward diagonal"/>
          <p:cNvSpPr>
            <a:spLocks noChangeArrowheads="1"/>
          </p:cNvSpPr>
          <p:nvPr/>
        </p:nvSpPr>
        <p:spPr bwMode="auto">
          <a:xfrm>
            <a:off x="4762213" y="340129"/>
            <a:ext cx="2232000" cy="223259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586852" y="3643952"/>
            <a:ext cx="1241946" cy="2402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-259312" y="1583134"/>
            <a:ext cx="1842448" cy="2374710"/>
          </a:xfrm>
          <a:prstGeom prst="rect">
            <a:avLst/>
          </a:prstGeom>
          <a:solidFill>
            <a:srgbClr val="FFFFFF">
              <a:alpha val="38039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-109184" y="1785557"/>
            <a:ext cx="14413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/>
              </a:rPr>
              <a:t>That they should feed her there  1260 days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/>
              </a:rPr>
              <a:t>Rev. 12:6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1939851" y="1785014"/>
            <a:ext cx="309822" cy="1521712"/>
          </a:xfrm>
          <a:custGeom>
            <a:avLst/>
            <a:gdLst>
              <a:gd name="connsiteX0" fmla="*/ 309822 w 309822"/>
              <a:gd name="connsiteY0" fmla="*/ 192641 h 1447283"/>
              <a:gd name="connsiteX1" fmla="*/ 299189 w 309822"/>
              <a:gd name="connsiteY1" fmla="*/ 107581 h 1447283"/>
              <a:gd name="connsiteX2" fmla="*/ 277924 w 309822"/>
              <a:gd name="connsiteY2" fmla="*/ 75683 h 1447283"/>
              <a:gd name="connsiteX3" fmla="*/ 267291 w 309822"/>
              <a:gd name="connsiteY3" fmla="*/ 11888 h 1447283"/>
              <a:gd name="connsiteX4" fmla="*/ 214129 w 309822"/>
              <a:gd name="connsiteY4" fmla="*/ 43786 h 1447283"/>
              <a:gd name="connsiteX5" fmla="*/ 182231 w 309822"/>
              <a:gd name="connsiteY5" fmla="*/ 54418 h 1447283"/>
              <a:gd name="connsiteX6" fmla="*/ 139701 w 309822"/>
              <a:gd name="connsiteY6" fmla="*/ 43786 h 1447283"/>
              <a:gd name="connsiteX7" fmla="*/ 107803 w 309822"/>
              <a:gd name="connsiteY7" fmla="*/ 33153 h 1447283"/>
              <a:gd name="connsiteX8" fmla="*/ 75905 w 309822"/>
              <a:gd name="connsiteY8" fmla="*/ 43786 h 1447283"/>
              <a:gd name="connsiteX9" fmla="*/ 44008 w 309822"/>
              <a:gd name="connsiteY9" fmla="*/ 75683 h 1447283"/>
              <a:gd name="connsiteX10" fmla="*/ 33375 w 309822"/>
              <a:gd name="connsiteY10" fmla="*/ 107581 h 1447283"/>
              <a:gd name="connsiteX11" fmla="*/ 12110 w 309822"/>
              <a:gd name="connsiteY11" fmla="*/ 139479 h 1447283"/>
              <a:gd name="connsiteX12" fmla="*/ 44008 w 309822"/>
              <a:gd name="connsiteY12" fmla="*/ 267069 h 1447283"/>
              <a:gd name="connsiteX13" fmla="*/ 86538 w 309822"/>
              <a:gd name="connsiteY13" fmla="*/ 277702 h 1447283"/>
              <a:gd name="connsiteX14" fmla="*/ 107803 w 309822"/>
              <a:gd name="connsiteY14" fmla="*/ 352130 h 1447283"/>
              <a:gd name="connsiteX15" fmla="*/ 129068 w 309822"/>
              <a:gd name="connsiteY15" fmla="*/ 490353 h 1447283"/>
              <a:gd name="connsiteX16" fmla="*/ 118435 w 309822"/>
              <a:gd name="connsiteY16" fmla="*/ 543516 h 1447283"/>
              <a:gd name="connsiteX17" fmla="*/ 97170 w 309822"/>
              <a:gd name="connsiteY17" fmla="*/ 607311 h 1447283"/>
              <a:gd name="connsiteX18" fmla="*/ 107803 w 309822"/>
              <a:gd name="connsiteY18" fmla="*/ 936920 h 1447283"/>
              <a:gd name="connsiteX19" fmla="*/ 129068 w 309822"/>
              <a:gd name="connsiteY19" fmla="*/ 968818 h 1447283"/>
              <a:gd name="connsiteX20" fmla="*/ 107803 w 309822"/>
              <a:gd name="connsiteY20" fmla="*/ 1138939 h 1447283"/>
              <a:gd name="connsiteX21" fmla="*/ 118435 w 309822"/>
              <a:gd name="connsiteY21" fmla="*/ 1234632 h 1447283"/>
              <a:gd name="connsiteX22" fmla="*/ 129068 w 309822"/>
              <a:gd name="connsiteY22" fmla="*/ 1266530 h 1447283"/>
              <a:gd name="connsiteX23" fmla="*/ 139701 w 309822"/>
              <a:gd name="connsiteY23" fmla="*/ 1447283 h 1447283"/>
              <a:gd name="connsiteX24" fmla="*/ 192863 w 309822"/>
              <a:gd name="connsiteY24" fmla="*/ 1436651 h 1447283"/>
              <a:gd name="connsiteX25" fmla="*/ 203496 w 309822"/>
              <a:gd name="connsiteY25" fmla="*/ 1404753 h 1447283"/>
              <a:gd name="connsiteX26" fmla="*/ 224761 w 309822"/>
              <a:gd name="connsiteY26" fmla="*/ 1372855 h 1447283"/>
              <a:gd name="connsiteX27" fmla="*/ 214129 w 309822"/>
              <a:gd name="connsiteY27" fmla="*/ 1340958 h 1447283"/>
              <a:gd name="connsiteX28" fmla="*/ 256659 w 309822"/>
              <a:gd name="connsiteY28" fmla="*/ 1298427 h 1447283"/>
              <a:gd name="connsiteX29" fmla="*/ 288556 w 309822"/>
              <a:gd name="connsiteY29" fmla="*/ 1277162 h 1447283"/>
              <a:gd name="connsiteX30" fmla="*/ 309822 w 309822"/>
              <a:gd name="connsiteY30" fmla="*/ 1192102 h 1447283"/>
              <a:gd name="connsiteX31" fmla="*/ 299189 w 309822"/>
              <a:gd name="connsiteY31" fmla="*/ 1075144 h 1447283"/>
              <a:gd name="connsiteX32" fmla="*/ 288556 w 309822"/>
              <a:gd name="connsiteY32" fmla="*/ 1043246 h 1447283"/>
              <a:gd name="connsiteX33" fmla="*/ 256659 w 309822"/>
              <a:gd name="connsiteY33" fmla="*/ 1011348 h 1447283"/>
              <a:gd name="connsiteX34" fmla="*/ 256659 w 309822"/>
              <a:gd name="connsiteY34" fmla="*/ 809330 h 1447283"/>
              <a:gd name="connsiteX35" fmla="*/ 277924 w 309822"/>
              <a:gd name="connsiteY35" fmla="*/ 777432 h 1447283"/>
              <a:gd name="connsiteX36" fmla="*/ 288556 w 309822"/>
              <a:gd name="connsiteY36" fmla="*/ 703004 h 1447283"/>
              <a:gd name="connsiteX37" fmla="*/ 299189 w 309822"/>
              <a:gd name="connsiteY37" fmla="*/ 639209 h 1447283"/>
              <a:gd name="connsiteX38" fmla="*/ 288556 w 309822"/>
              <a:gd name="connsiteY38" fmla="*/ 575413 h 1447283"/>
              <a:gd name="connsiteX39" fmla="*/ 277924 w 309822"/>
              <a:gd name="connsiteY39" fmla="*/ 447823 h 1447283"/>
              <a:gd name="connsiteX40" fmla="*/ 267291 w 309822"/>
              <a:gd name="connsiteY40" fmla="*/ 415925 h 1447283"/>
              <a:gd name="connsiteX41" fmla="*/ 246026 w 309822"/>
              <a:gd name="connsiteY41" fmla="*/ 330865 h 1447283"/>
              <a:gd name="connsiteX42" fmla="*/ 224761 w 309822"/>
              <a:gd name="connsiteY42" fmla="*/ 245804 h 1447283"/>
              <a:gd name="connsiteX43" fmla="*/ 235394 w 309822"/>
              <a:gd name="connsiteY43" fmla="*/ 203274 h 1447283"/>
              <a:gd name="connsiteX44" fmla="*/ 277924 w 309822"/>
              <a:gd name="connsiteY44" fmla="*/ 192641 h 1447283"/>
              <a:gd name="connsiteX45" fmla="*/ 309822 w 309822"/>
              <a:gd name="connsiteY45" fmla="*/ 160744 h 1447283"/>
              <a:gd name="connsiteX46" fmla="*/ 267291 w 309822"/>
              <a:gd name="connsiteY46" fmla="*/ 65051 h 1447283"/>
              <a:gd name="connsiteX47" fmla="*/ 224761 w 309822"/>
              <a:gd name="connsiteY47" fmla="*/ 54418 h 144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9822" h="1447283">
                <a:moveTo>
                  <a:pt x="309822" y="192641"/>
                </a:moveTo>
                <a:cubicBezTo>
                  <a:pt x="306278" y="164288"/>
                  <a:pt x="306707" y="135148"/>
                  <a:pt x="299189" y="107581"/>
                </a:cubicBezTo>
                <a:cubicBezTo>
                  <a:pt x="295827" y="95252"/>
                  <a:pt x="281965" y="87806"/>
                  <a:pt x="277924" y="75683"/>
                </a:cubicBezTo>
                <a:cubicBezTo>
                  <a:pt x="271107" y="55231"/>
                  <a:pt x="270835" y="33153"/>
                  <a:pt x="267291" y="11888"/>
                </a:cubicBezTo>
                <a:cubicBezTo>
                  <a:pt x="176931" y="42007"/>
                  <a:pt x="287106" y="0"/>
                  <a:pt x="214129" y="43786"/>
                </a:cubicBezTo>
                <a:cubicBezTo>
                  <a:pt x="204518" y="49552"/>
                  <a:pt x="192864" y="50874"/>
                  <a:pt x="182231" y="54418"/>
                </a:cubicBezTo>
                <a:cubicBezTo>
                  <a:pt x="168054" y="50874"/>
                  <a:pt x="153752" y="47800"/>
                  <a:pt x="139701" y="43786"/>
                </a:cubicBezTo>
                <a:cubicBezTo>
                  <a:pt x="128924" y="40707"/>
                  <a:pt x="119011" y="33153"/>
                  <a:pt x="107803" y="33153"/>
                </a:cubicBezTo>
                <a:cubicBezTo>
                  <a:pt x="96595" y="33153"/>
                  <a:pt x="86538" y="40242"/>
                  <a:pt x="75905" y="43786"/>
                </a:cubicBezTo>
                <a:cubicBezTo>
                  <a:pt x="65273" y="54418"/>
                  <a:pt x="52349" y="63172"/>
                  <a:pt x="44008" y="75683"/>
                </a:cubicBezTo>
                <a:cubicBezTo>
                  <a:pt x="37791" y="85008"/>
                  <a:pt x="38387" y="97556"/>
                  <a:pt x="33375" y="107581"/>
                </a:cubicBezTo>
                <a:cubicBezTo>
                  <a:pt x="27660" y="119011"/>
                  <a:pt x="19198" y="128846"/>
                  <a:pt x="12110" y="139479"/>
                </a:cubicBezTo>
                <a:cubicBezTo>
                  <a:pt x="15054" y="168919"/>
                  <a:pt x="0" y="245065"/>
                  <a:pt x="44008" y="267069"/>
                </a:cubicBezTo>
                <a:cubicBezTo>
                  <a:pt x="57078" y="273604"/>
                  <a:pt x="72361" y="274158"/>
                  <a:pt x="86538" y="277702"/>
                </a:cubicBezTo>
                <a:cubicBezTo>
                  <a:pt x="94110" y="300419"/>
                  <a:pt x="104466" y="328773"/>
                  <a:pt x="107803" y="352130"/>
                </a:cubicBezTo>
                <a:cubicBezTo>
                  <a:pt x="128362" y="496041"/>
                  <a:pt x="104398" y="416347"/>
                  <a:pt x="129068" y="490353"/>
                </a:cubicBezTo>
                <a:cubicBezTo>
                  <a:pt x="125524" y="508074"/>
                  <a:pt x="123190" y="526081"/>
                  <a:pt x="118435" y="543516"/>
                </a:cubicBezTo>
                <a:cubicBezTo>
                  <a:pt x="112537" y="565141"/>
                  <a:pt x="97170" y="607311"/>
                  <a:pt x="97170" y="607311"/>
                </a:cubicBezTo>
                <a:cubicBezTo>
                  <a:pt x="100714" y="717181"/>
                  <a:pt x="98141" y="827419"/>
                  <a:pt x="107803" y="936920"/>
                </a:cubicBezTo>
                <a:cubicBezTo>
                  <a:pt x="108926" y="949649"/>
                  <a:pt x="128088" y="956077"/>
                  <a:pt x="129068" y="968818"/>
                </a:cubicBezTo>
                <a:cubicBezTo>
                  <a:pt x="131758" y="1003784"/>
                  <a:pt x="114929" y="1096184"/>
                  <a:pt x="107803" y="1138939"/>
                </a:cubicBezTo>
                <a:cubicBezTo>
                  <a:pt x="111347" y="1170837"/>
                  <a:pt x="113159" y="1202975"/>
                  <a:pt x="118435" y="1234632"/>
                </a:cubicBezTo>
                <a:cubicBezTo>
                  <a:pt x="120278" y="1245687"/>
                  <a:pt x="127953" y="1255378"/>
                  <a:pt x="129068" y="1266530"/>
                </a:cubicBezTo>
                <a:cubicBezTo>
                  <a:pt x="135074" y="1326586"/>
                  <a:pt x="136157" y="1387032"/>
                  <a:pt x="139701" y="1447283"/>
                </a:cubicBezTo>
                <a:cubicBezTo>
                  <a:pt x="157422" y="1443739"/>
                  <a:pt x="177827" y="1446675"/>
                  <a:pt x="192863" y="1436651"/>
                </a:cubicBezTo>
                <a:cubicBezTo>
                  <a:pt x="202188" y="1430434"/>
                  <a:pt x="198484" y="1414778"/>
                  <a:pt x="203496" y="1404753"/>
                </a:cubicBezTo>
                <a:cubicBezTo>
                  <a:pt x="209211" y="1393323"/>
                  <a:pt x="217673" y="1383488"/>
                  <a:pt x="224761" y="1372855"/>
                </a:cubicBezTo>
                <a:cubicBezTo>
                  <a:pt x="221217" y="1362223"/>
                  <a:pt x="214129" y="1352165"/>
                  <a:pt x="214129" y="1340958"/>
                </a:cubicBezTo>
                <a:cubicBezTo>
                  <a:pt x="214129" y="1298427"/>
                  <a:pt x="228305" y="1312604"/>
                  <a:pt x="256659" y="1298427"/>
                </a:cubicBezTo>
                <a:cubicBezTo>
                  <a:pt x="268088" y="1292712"/>
                  <a:pt x="277924" y="1284250"/>
                  <a:pt x="288556" y="1277162"/>
                </a:cubicBezTo>
                <a:cubicBezTo>
                  <a:pt x="296947" y="1251991"/>
                  <a:pt x="309822" y="1217764"/>
                  <a:pt x="309822" y="1192102"/>
                </a:cubicBezTo>
                <a:cubicBezTo>
                  <a:pt x="309822" y="1152955"/>
                  <a:pt x="304725" y="1113897"/>
                  <a:pt x="299189" y="1075144"/>
                </a:cubicBezTo>
                <a:cubicBezTo>
                  <a:pt x="297604" y="1064049"/>
                  <a:pt x="294773" y="1052572"/>
                  <a:pt x="288556" y="1043246"/>
                </a:cubicBezTo>
                <a:cubicBezTo>
                  <a:pt x="280215" y="1030735"/>
                  <a:pt x="267291" y="1021981"/>
                  <a:pt x="256659" y="1011348"/>
                </a:cubicBezTo>
                <a:cubicBezTo>
                  <a:pt x="230373" y="932494"/>
                  <a:pt x="233590" y="955430"/>
                  <a:pt x="256659" y="809330"/>
                </a:cubicBezTo>
                <a:cubicBezTo>
                  <a:pt x="258652" y="796708"/>
                  <a:pt x="270836" y="788065"/>
                  <a:pt x="277924" y="777432"/>
                </a:cubicBezTo>
                <a:cubicBezTo>
                  <a:pt x="281468" y="752623"/>
                  <a:pt x="284745" y="727774"/>
                  <a:pt x="288556" y="703004"/>
                </a:cubicBezTo>
                <a:cubicBezTo>
                  <a:pt x="291834" y="681696"/>
                  <a:pt x="299189" y="660767"/>
                  <a:pt x="299189" y="639209"/>
                </a:cubicBezTo>
                <a:cubicBezTo>
                  <a:pt x="299189" y="617650"/>
                  <a:pt x="292100" y="596678"/>
                  <a:pt x="288556" y="575413"/>
                </a:cubicBezTo>
                <a:cubicBezTo>
                  <a:pt x="285012" y="532883"/>
                  <a:pt x="283564" y="490126"/>
                  <a:pt x="277924" y="447823"/>
                </a:cubicBezTo>
                <a:cubicBezTo>
                  <a:pt x="276443" y="436713"/>
                  <a:pt x="270240" y="426738"/>
                  <a:pt x="267291" y="415925"/>
                </a:cubicBezTo>
                <a:cubicBezTo>
                  <a:pt x="259601" y="387729"/>
                  <a:pt x="251757" y="359523"/>
                  <a:pt x="246026" y="330865"/>
                </a:cubicBezTo>
                <a:cubicBezTo>
                  <a:pt x="233196" y="266712"/>
                  <a:pt x="241109" y="294846"/>
                  <a:pt x="224761" y="245804"/>
                </a:cubicBezTo>
                <a:cubicBezTo>
                  <a:pt x="228305" y="231627"/>
                  <a:pt x="225061" y="213607"/>
                  <a:pt x="235394" y="203274"/>
                </a:cubicBezTo>
                <a:cubicBezTo>
                  <a:pt x="245727" y="192941"/>
                  <a:pt x="265236" y="199891"/>
                  <a:pt x="277924" y="192641"/>
                </a:cubicBezTo>
                <a:cubicBezTo>
                  <a:pt x="290979" y="185181"/>
                  <a:pt x="299189" y="171376"/>
                  <a:pt x="309822" y="160744"/>
                </a:cubicBezTo>
                <a:cubicBezTo>
                  <a:pt x="303324" y="141251"/>
                  <a:pt x="290268" y="83432"/>
                  <a:pt x="267291" y="65051"/>
                </a:cubicBezTo>
                <a:cubicBezTo>
                  <a:pt x="252599" y="53297"/>
                  <a:pt x="240097" y="54418"/>
                  <a:pt x="224761" y="54418"/>
                </a:cubicBezTo>
              </a:path>
            </a:pathLst>
          </a:custGeom>
          <a:solidFill>
            <a:srgbClr val="92D05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3FF32AE-3982-14C4-A678-4E7C0151F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60" y="4631111"/>
            <a:ext cx="504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1C095FD-9B10-D49C-F567-29E8E1D30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146" y="4753031"/>
            <a:ext cx="360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91E8E49-498D-9743-10A6-F42147E5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9420" y="5438831"/>
            <a:ext cx="648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8" name="Oval 64">
            <a:extLst>
              <a:ext uri="{FF2B5EF4-FFF2-40B4-BE49-F238E27FC236}">
                <a16:creationId xmlns:a16="http://schemas.microsoft.com/office/drawing/2014/main" id="{1950D685-02A1-3B67-D8A1-BB7941657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060" y="3768214"/>
            <a:ext cx="1692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9" name="Oval 64">
            <a:extLst>
              <a:ext uri="{FF2B5EF4-FFF2-40B4-BE49-F238E27FC236}">
                <a16:creationId xmlns:a16="http://schemas.microsoft.com/office/drawing/2014/main" id="{94C9753C-D6A7-370A-5632-16AAFD111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500" y="4362574"/>
            <a:ext cx="1692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" name="Oval 64">
            <a:extLst>
              <a:ext uri="{FF2B5EF4-FFF2-40B4-BE49-F238E27FC236}">
                <a16:creationId xmlns:a16="http://schemas.microsoft.com/office/drawing/2014/main" id="{E60A190F-662A-CF4A-091E-0F187993B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1260" y="3905374"/>
            <a:ext cx="936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1" name="Oval 64">
            <a:extLst>
              <a:ext uri="{FF2B5EF4-FFF2-40B4-BE49-F238E27FC236}">
                <a16:creationId xmlns:a16="http://schemas.microsoft.com/office/drawing/2014/main" id="{7EF5ADEC-C5B6-A8F8-55C4-3F72DAB27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1260" y="4118734"/>
            <a:ext cx="936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/>
      <p:bldP spid="73" grpId="0" animBg="1"/>
      <p:bldP spid="75" grpId="0" animBg="1"/>
      <p:bldP spid="103" grpId="0" animBg="1"/>
      <p:bldP spid="104" grpId="0" animBg="1"/>
      <p:bldP spid="105" grpId="0" animBg="1"/>
      <p:bldP spid="106" grpId="0" animBg="1"/>
      <p:bldP spid="5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901860" y="2166001"/>
            <a:ext cx="82421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1" i="0" u="none" strike="noStrike" kern="1200" cap="none" spc="0" normalizeH="0" baseline="0" noProof="0" dirty="0">
                <a:ln>
                  <a:noFill/>
                </a:ln>
                <a:solidFill>
                  <a:srgbClr val="2D2D8A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Key to unlocking time periods.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A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803275" marR="0" lvl="2" indent="1111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Single conversion – Double conversion – No conversion?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A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Decorum of the symbol.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Context.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Consistent with indisputable knowns.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A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AU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2D2D8A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619750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628650" y="4062242"/>
            <a:ext cx="4191000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606" y="4046294"/>
            <a:ext cx="4471494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65DEB-618A-4B9A-B0F9-18B73A07F3F9}"/>
              </a:ext>
            </a:extLst>
          </p:cNvPr>
          <p:cNvSpPr txBox="1"/>
          <p:nvPr/>
        </p:nvSpPr>
        <p:spPr>
          <a:xfrm>
            <a:off x="202424" y="4326641"/>
            <a:ext cx="8734107" cy="46166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400" b="0" i="0" u="sng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Day for a Year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.  </a:t>
            </a: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Gen.47:9, Num.14:34, Ezek. 4:4-6, Luke13:32  </a:t>
            </a:r>
          </a:p>
        </p:txBody>
      </p:sp>
    </p:spTree>
    <p:extLst>
      <p:ext uri="{BB962C8B-B14F-4D97-AF65-F5344CB8AC3E}">
        <p14:creationId xmlns:p14="http://schemas.microsoft.com/office/powerpoint/2010/main" val="310883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pic>
        <p:nvPicPr>
          <p:cNvPr id="51" name="Picture 50" descr="Rev.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0700" y="94597"/>
            <a:ext cx="5200650" cy="665304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5" name="Rectangle 42"/>
          <p:cNvSpPr>
            <a:spLocks noChangeArrowheads="1"/>
          </p:cNvSpPr>
          <p:nvPr/>
        </p:nvSpPr>
        <p:spPr bwMode="auto">
          <a:xfrm>
            <a:off x="2941946" y="6264321"/>
            <a:ext cx="1095375" cy="125423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6" name="Rectangle 43"/>
          <p:cNvSpPr>
            <a:spLocks noChangeArrowheads="1"/>
          </p:cNvSpPr>
          <p:nvPr/>
        </p:nvSpPr>
        <p:spPr bwMode="auto">
          <a:xfrm>
            <a:off x="1789421" y="6366572"/>
            <a:ext cx="41910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818121" y="6384137"/>
            <a:ext cx="1219200" cy="109183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211043" y="5858750"/>
            <a:ext cx="144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Arial"/>
              </a:rPr>
              <a:t>Speak out!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/>
                <a:ea typeface="+mn-ea"/>
                <a:cs typeface="Arial"/>
              </a:rPr>
              <a:t>Beginning in 312 AD </a:t>
            </a:r>
          </a:p>
        </p:txBody>
      </p:sp>
      <p:sp>
        <p:nvSpPr>
          <p:cNvPr id="73" name="Oval 64"/>
          <p:cNvSpPr>
            <a:spLocks noChangeArrowheads="1"/>
          </p:cNvSpPr>
          <p:nvPr/>
        </p:nvSpPr>
        <p:spPr bwMode="auto">
          <a:xfrm>
            <a:off x="1745919" y="6553640"/>
            <a:ext cx="504825" cy="2000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75" name="Rectangle 45"/>
          <p:cNvSpPr>
            <a:spLocks noChangeArrowheads="1"/>
          </p:cNvSpPr>
          <p:nvPr/>
        </p:nvSpPr>
        <p:spPr bwMode="auto">
          <a:xfrm>
            <a:off x="5441300" y="4303451"/>
            <a:ext cx="1543050" cy="114300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58338" y="347023"/>
            <a:ext cx="985837" cy="623888"/>
            <a:chOff x="4425" y="210"/>
            <a:chExt cx="621" cy="393"/>
          </a:xfrm>
        </p:grpSpPr>
        <p:sp>
          <p:nvSpPr>
            <p:cNvPr id="77" name="Text Box 47"/>
            <p:cNvSpPr txBox="1">
              <a:spLocks noChangeArrowheads="1"/>
            </p:cNvSpPr>
            <p:nvPr/>
          </p:nvSpPr>
          <p:spPr bwMode="auto">
            <a:xfrm>
              <a:off x="4460" y="262"/>
              <a:ext cx="58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Fight!</a:t>
              </a:r>
            </a:p>
          </p:txBody>
        </p:sp>
        <p:sp>
          <p:nvSpPr>
            <p:cNvPr id="78" name="AutoShape 52"/>
            <p:cNvSpPr>
              <a:spLocks/>
            </p:cNvSpPr>
            <p:nvPr/>
          </p:nvSpPr>
          <p:spPr bwMode="auto">
            <a:xfrm>
              <a:off x="4425" y="210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059925" y="1099498"/>
            <a:ext cx="1420813" cy="641350"/>
            <a:chOff x="4426" y="684"/>
            <a:chExt cx="895" cy="404"/>
          </a:xfrm>
        </p:grpSpPr>
        <p:sp>
          <p:nvSpPr>
            <p:cNvPr id="80" name="Text Box 48"/>
            <p:cNvSpPr txBox="1">
              <a:spLocks noChangeArrowheads="1"/>
            </p:cNvSpPr>
            <p:nvPr/>
          </p:nvSpPr>
          <p:spPr bwMode="auto">
            <a:xfrm>
              <a:off x="4460" y="684"/>
              <a:ext cx="861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Take away peace!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4426" y="688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grpSp>
        <p:nvGrpSpPr>
          <p:cNvPr id="4" name="Group 58"/>
          <p:cNvGrpSpPr>
            <a:grpSpLocks/>
          </p:cNvGrpSpPr>
          <p:nvPr/>
        </p:nvGrpSpPr>
        <p:grpSpPr bwMode="auto">
          <a:xfrm>
            <a:off x="7059925" y="1848799"/>
            <a:ext cx="868363" cy="739776"/>
            <a:chOff x="4426" y="1156"/>
            <a:chExt cx="547" cy="466"/>
          </a:xfrm>
        </p:grpSpPr>
        <p:sp>
          <p:nvSpPr>
            <p:cNvPr id="83" name="Text Box 49"/>
            <p:cNvSpPr txBox="1">
              <a:spLocks noChangeArrowheads="1"/>
            </p:cNvSpPr>
            <p:nvPr/>
          </p:nvSpPr>
          <p:spPr bwMode="auto">
            <a:xfrm>
              <a:off x="4460" y="1215"/>
              <a:ext cx="513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33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Killed!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ahoma"/>
                  <a:ea typeface="+mn-ea"/>
                  <a:cs typeface="Arial"/>
                </a:rPr>
                <a:t>1572</a:t>
              </a:r>
            </a:p>
          </p:txBody>
        </p:sp>
        <p:sp>
          <p:nvSpPr>
            <p:cNvPr id="84" name="AutoShape 54"/>
            <p:cNvSpPr>
              <a:spLocks/>
            </p:cNvSpPr>
            <p:nvPr/>
          </p:nvSpPr>
          <p:spPr bwMode="auto">
            <a:xfrm>
              <a:off x="4426" y="1156"/>
              <a:ext cx="56" cy="393"/>
            </a:xfrm>
            <a:prstGeom prst="rightBrace">
              <a:avLst>
                <a:gd name="adj1" fmla="val 58482"/>
                <a:gd name="adj2" fmla="val 50000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/>
              </a:endParaRPr>
            </a:p>
          </p:txBody>
        </p:sp>
      </p:grpSp>
      <p:pic>
        <p:nvPicPr>
          <p:cNvPr id="91" name="Picture 72" descr="Rev%20Scroll"/>
          <p:cNvPicPr>
            <a:picLocks noChangeAspect="1" noChangeArrowheads="1"/>
          </p:cNvPicPr>
          <p:nvPr/>
        </p:nvPicPr>
        <p:blipFill>
          <a:blip r:embed="rId4" cstate="print"/>
          <a:srcRect l="57422" t="12094" r="37923" b="15341"/>
          <a:stretch>
            <a:fillRect/>
          </a:stretch>
        </p:blipFill>
        <p:spPr bwMode="auto">
          <a:xfrm>
            <a:off x="7888927" y="3733161"/>
            <a:ext cx="1117600" cy="29686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5" name="Line 73"/>
          <p:cNvSpPr>
            <a:spLocks noChangeShapeType="1"/>
          </p:cNvSpPr>
          <p:nvPr/>
        </p:nvSpPr>
        <p:spPr bwMode="auto">
          <a:xfrm flipV="1">
            <a:off x="7163440" y="5541323"/>
            <a:ext cx="833437" cy="88423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96" name="AutoShape 75"/>
          <p:cNvSpPr>
            <a:spLocks/>
          </p:cNvSpPr>
          <p:nvPr/>
        </p:nvSpPr>
        <p:spPr bwMode="auto">
          <a:xfrm>
            <a:off x="7028171" y="6075054"/>
            <a:ext cx="88900" cy="669925"/>
          </a:xfrm>
          <a:prstGeom prst="rightBrace">
            <a:avLst>
              <a:gd name="adj1" fmla="val 62798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1815153" y="341195"/>
            <a:ext cx="2224586" cy="348017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3" name="Rectangle 42"/>
          <p:cNvSpPr>
            <a:spLocks noChangeArrowheads="1"/>
          </p:cNvSpPr>
          <p:nvPr/>
        </p:nvSpPr>
        <p:spPr bwMode="auto">
          <a:xfrm>
            <a:off x="1977927" y="5791408"/>
            <a:ext cx="1360696" cy="122302"/>
          </a:xfrm>
          <a:prstGeom prst="rect">
            <a:avLst/>
          </a:prstGeom>
          <a:solidFill>
            <a:schemeClr val="hlink">
              <a:alpha val="30196"/>
            </a:schemeClr>
          </a:solid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4" name="Rectangle 42"/>
          <p:cNvSpPr>
            <a:spLocks noChangeArrowheads="1"/>
          </p:cNvSpPr>
          <p:nvPr/>
        </p:nvSpPr>
        <p:spPr bwMode="auto">
          <a:xfrm>
            <a:off x="2924355" y="5917930"/>
            <a:ext cx="1110105" cy="111935"/>
          </a:xfrm>
          <a:prstGeom prst="rect">
            <a:avLst/>
          </a:prstGeom>
          <a:solidFill>
            <a:srgbClr val="00CC00">
              <a:alpha val="29804"/>
            </a:srgbClr>
          </a:solidFill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5" name="Rectangle 42"/>
          <p:cNvSpPr>
            <a:spLocks noChangeArrowheads="1"/>
          </p:cNvSpPr>
          <p:nvPr/>
        </p:nvSpPr>
        <p:spPr bwMode="auto">
          <a:xfrm>
            <a:off x="1808671" y="6027197"/>
            <a:ext cx="2228491" cy="114810"/>
          </a:xfrm>
          <a:prstGeom prst="rect">
            <a:avLst/>
          </a:prstGeom>
          <a:solidFill>
            <a:srgbClr val="00CC00">
              <a:alpha val="29804"/>
            </a:srgbClr>
          </a:solidFill>
          <a:ln w="28575">
            <a:solidFill>
              <a:srgbClr val="008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6" name="Oval 64"/>
          <p:cNvSpPr>
            <a:spLocks noChangeArrowheads="1"/>
          </p:cNvSpPr>
          <p:nvPr/>
        </p:nvSpPr>
        <p:spPr bwMode="auto">
          <a:xfrm>
            <a:off x="2954609" y="6438026"/>
            <a:ext cx="1160191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pic>
        <p:nvPicPr>
          <p:cNvPr id="54" name="Picture 53" descr="Picture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449148"/>
            <a:ext cx="3088164" cy="573405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55" name="Oval 64"/>
          <p:cNvSpPr>
            <a:spLocks noChangeArrowheads="1"/>
          </p:cNvSpPr>
          <p:nvPr/>
        </p:nvSpPr>
        <p:spPr bwMode="auto">
          <a:xfrm>
            <a:off x="4726980" y="2030854"/>
            <a:ext cx="468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8" name="Rectangle 50" descr="Wide upward diagonal"/>
          <p:cNvSpPr>
            <a:spLocks noChangeArrowheads="1"/>
          </p:cNvSpPr>
          <p:nvPr/>
        </p:nvSpPr>
        <p:spPr bwMode="auto">
          <a:xfrm>
            <a:off x="1802037" y="5678907"/>
            <a:ext cx="2232000" cy="11160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59" name="Rectangle 50" descr="Wide upward diagonal"/>
          <p:cNvSpPr>
            <a:spLocks noChangeArrowheads="1"/>
          </p:cNvSpPr>
          <p:nvPr/>
        </p:nvSpPr>
        <p:spPr bwMode="auto">
          <a:xfrm>
            <a:off x="4762213" y="340129"/>
            <a:ext cx="2232000" cy="223259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586852" y="3643952"/>
            <a:ext cx="1241946" cy="240200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-259312" y="1583134"/>
            <a:ext cx="1842448" cy="2374710"/>
          </a:xfrm>
          <a:prstGeom prst="rect">
            <a:avLst/>
          </a:prstGeom>
          <a:solidFill>
            <a:srgbClr val="FFFFFF">
              <a:alpha val="38039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-109184" y="1785557"/>
            <a:ext cx="14413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/>
              </a:rPr>
              <a:t>That they should feed her there  1260 days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/>
              </a:rPr>
              <a:t>Rev. 12:6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1939851" y="1785014"/>
            <a:ext cx="309822" cy="1521712"/>
          </a:xfrm>
          <a:custGeom>
            <a:avLst/>
            <a:gdLst>
              <a:gd name="connsiteX0" fmla="*/ 309822 w 309822"/>
              <a:gd name="connsiteY0" fmla="*/ 192641 h 1447283"/>
              <a:gd name="connsiteX1" fmla="*/ 299189 w 309822"/>
              <a:gd name="connsiteY1" fmla="*/ 107581 h 1447283"/>
              <a:gd name="connsiteX2" fmla="*/ 277924 w 309822"/>
              <a:gd name="connsiteY2" fmla="*/ 75683 h 1447283"/>
              <a:gd name="connsiteX3" fmla="*/ 267291 w 309822"/>
              <a:gd name="connsiteY3" fmla="*/ 11888 h 1447283"/>
              <a:gd name="connsiteX4" fmla="*/ 214129 w 309822"/>
              <a:gd name="connsiteY4" fmla="*/ 43786 h 1447283"/>
              <a:gd name="connsiteX5" fmla="*/ 182231 w 309822"/>
              <a:gd name="connsiteY5" fmla="*/ 54418 h 1447283"/>
              <a:gd name="connsiteX6" fmla="*/ 139701 w 309822"/>
              <a:gd name="connsiteY6" fmla="*/ 43786 h 1447283"/>
              <a:gd name="connsiteX7" fmla="*/ 107803 w 309822"/>
              <a:gd name="connsiteY7" fmla="*/ 33153 h 1447283"/>
              <a:gd name="connsiteX8" fmla="*/ 75905 w 309822"/>
              <a:gd name="connsiteY8" fmla="*/ 43786 h 1447283"/>
              <a:gd name="connsiteX9" fmla="*/ 44008 w 309822"/>
              <a:gd name="connsiteY9" fmla="*/ 75683 h 1447283"/>
              <a:gd name="connsiteX10" fmla="*/ 33375 w 309822"/>
              <a:gd name="connsiteY10" fmla="*/ 107581 h 1447283"/>
              <a:gd name="connsiteX11" fmla="*/ 12110 w 309822"/>
              <a:gd name="connsiteY11" fmla="*/ 139479 h 1447283"/>
              <a:gd name="connsiteX12" fmla="*/ 44008 w 309822"/>
              <a:gd name="connsiteY12" fmla="*/ 267069 h 1447283"/>
              <a:gd name="connsiteX13" fmla="*/ 86538 w 309822"/>
              <a:gd name="connsiteY13" fmla="*/ 277702 h 1447283"/>
              <a:gd name="connsiteX14" fmla="*/ 107803 w 309822"/>
              <a:gd name="connsiteY14" fmla="*/ 352130 h 1447283"/>
              <a:gd name="connsiteX15" fmla="*/ 129068 w 309822"/>
              <a:gd name="connsiteY15" fmla="*/ 490353 h 1447283"/>
              <a:gd name="connsiteX16" fmla="*/ 118435 w 309822"/>
              <a:gd name="connsiteY16" fmla="*/ 543516 h 1447283"/>
              <a:gd name="connsiteX17" fmla="*/ 97170 w 309822"/>
              <a:gd name="connsiteY17" fmla="*/ 607311 h 1447283"/>
              <a:gd name="connsiteX18" fmla="*/ 107803 w 309822"/>
              <a:gd name="connsiteY18" fmla="*/ 936920 h 1447283"/>
              <a:gd name="connsiteX19" fmla="*/ 129068 w 309822"/>
              <a:gd name="connsiteY19" fmla="*/ 968818 h 1447283"/>
              <a:gd name="connsiteX20" fmla="*/ 107803 w 309822"/>
              <a:gd name="connsiteY20" fmla="*/ 1138939 h 1447283"/>
              <a:gd name="connsiteX21" fmla="*/ 118435 w 309822"/>
              <a:gd name="connsiteY21" fmla="*/ 1234632 h 1447283"/>
              <a:gd name="connsiteX22" fmla="*/ 129068 w 309822"/>
              <a:gd name="connsiteY22" fmla="*/ 1266530 h 1447283"/>
              <a:gd name="connsiteX23" fmla="*/ 139701 w 309822"/>
              <a:gd name="connsiteY23" fmla="*/ 1447283 h 1447283"/>
              <a:gd name="connsiteX24" fmla="*/ 192863 w 309822"/>
              <a:gd name="connsiteY24" fmla="*/ 1436651 h 1447283"/>
              <a:gd name="connsiteX25" fmla="*/ 203496 w 309822"/>
              <a:gd name="connsiteY25" fmla="*/ 1404753 h 1447283"/>
              <a:gd name="connsiteX26" fmla="*/ 224761 w 309822"/>
              <a:gd name="connsiteY26" fmla="*/ 1372855 h 1447283"/>
              <a:gd name="connsiteX27" fmla="*/ 214129 w 309822"/>
              <a:gd name="connsiteY27" fmla="*/ 1340958 h 1447283"/>
              <a:gd name="connsiteX28" fmla="*/ 256659 w 309822"/>
              <a:gd name="connsiteY28" fmla="*/ 1298427 h 1447283"/>
              <a:gd name="connsiteX29" fmla="*/ 288556 w 309822"/>
              <a:gd name="connsiteY29" fmla="*/ 1277162 h 1447283"/>
              <a:gd name="connsiteX30" fmla="*/ 309822 w 309822"/>
              <a:gd name="connsiteY30" fmla="*/ 1192102 h 1447283"/>
              <a:gd name="connsiteX31" fmla="*/ 299189 w 309822"/>
              <a:gd name="connsiteY31" fmla="*/ 1075144 h 1447283"/>
              <a:gd name="connsiteX32" fmla="*/ 288556 w 309822"/>
              <a:gd name="connsiteY32" fmla="*/ 1043246 h 1447283"/>
              <a:gd name="connsiteX33" fmla="*/ 256659 w 309822"/>
              <a:gd name="connsiteY33" fmla="*/ 1011348 h 1447283"/>
              <a:gd name="connsiteX34" fmla="*/ 256659 w 309822"/>
              <a:gd name="connsiteY34" fmla="*/ 809330 h 1447283"/>
              <a:gd name="connsiteX35" fmla="*/ 277924 w 309822"/>
              <a:gd name="connsiteY35" fmla="*/ 777432 h 1447283"/>
              <a:gd name="connsiteX36" fmla="*/ 288556 w 309822"/>
              <a:gd name="connsiteY36" fmla="*/ 703004 h 1447283"/>
              <a:gd name="connsiteX37" fmla="*/ 299189 w 309822"/>
              <a:gd name="connsiteY37" fmla="*/ 639209 h 1447283"/>
              <a:gd name="connsiteX38" fmla="*/ 288556 w 309822"/>
              <a:gd name="connsiteY38" fmla="*/ 575413 h 1447283"/>
              <a:gd name="connsiteX39" fmla="*/ 277924 w 309822"/>
              <a:gd name="connsiteY39" fmla="*/ 447823 h 1447283"/>
              <a:gd name="connsiteX40" fmla="*/ 267291 w 309822"/>
              <a:gd name="connsiteY40" fmla="*/ 415925 h 1447283"/>
              <a:gd name="connsiteX41" fmla="*/ 246026 w 309822"/>
              <a:gd name="connsiteY41" fmla="*/ 330865 h 1447283"/>
              <a:gd name="connsiteX42" fmla="*/ 224761 w 309822"/>
              <a:gd name="connsiteY42" fmla="*/ 245804 h 1447283"/>
              <a:gd name="connsiteX43" fmla="*/ 235394 w 309822"/>
              <a:gd name="connsiteY43" fmla="*/ 203274 h 1447283"/>
              <a:gd name="connsiteX44" fmla="*/ 277924 w 309822"/>
              <a:gd name="connsiteY44" fmla="*/ 192641 h 1447283"/>
              <a:gd name="connsiteX45" fmla="*/ 309822 w 309822"/>
              <a:gd name="connsiteY45" fmla="*/ 160744 h 1447283"/>
              <a:gd name="connsiteX46" fmla="*/ 267291 w 309822"/>
              <a:gd name="connsiteY46" fmla="*/ 65051 h 1447283"/>
              <a:gd name="connsiteX47" fmla="*/ 224761 w 309822"/>
              <a:gd name="connsiteY47" fmla="*/ 54418 h 144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9822" h="1447283">
                <a:moveTo>
                  <a:pt x="309822" y="192641"/>
                </a:moveTo>
                <a:cubicBezTo>
                  <a:pt x="306278" y="164288"/>
                  <a:pt x="306707" y="135148"/>
                  <a:pt x="299189" y="107581"/>
                </a:cubicBezTo>
                <a:cubicBezTo>
                  <a:pt x="295827" y="95252"/>
                  <a:pt x="281965" y="87806"/>
                  <a:pt x="277924" y="75683"/>
                </a:cubicBezTo>
                <a:cubicBezTo>
                  <a:pt x="271107" y="55231"/>
                  <a:pt x="270835" y="33153"/>
                  <a:pt x="267291" y="11888"/>
                </a:cubicBezTo>
                <a:cubicBezTo>
                  <a:pt x="176931" y="42007"/>
                  <a:pt x="287106" y="0"/>
                  <a:pt x="214129" y="43786"/>
                </a:cubicBezTo>
                <a:cubicBezTo>
                  <a:pt x="204518" y="49552"/>
                  <a:pt x="192864" y="50874"/>
                  <a:pt x="182231" y="54418"/>
                </a:cubicBezTo>
                <a:cubicBezTo>
                  <a:pt x="168054" y="50874"/>
                  <a:pt x="153752" y="47800"/>
                  <a:pt x="139701" y="43786"/>
                </a:cubicBezTo>
                <a:cubicBezTo>
                  <a:pt x="128924" y="40707"/>
                  <a:pt x="119011" y="33153"/>
                  <a:pt x="107803" y="33153"/>
                </a:cubicBezTo>
                <a:cubicBezTo>
                  <a:pt x="96595" y="33153"/>
                  <a:pt x="86538" y="40242"/>
                  <a:pt x="75905" y="43786"/>
                </a:cubicBezTo>
                <a:cubicBezTo>
                  <a:pt x="65273" y="54418"/>
                  <a:pt x="52349" y="63172"/>
                  <a:pt x="44008" y="75683"/>
                </a:cubicBezTo>
                <a:cubicBezTo>
                  <a:pt x="37791" y="85008"/>
                  <a:pt x="38387" y="97556"/>
                  <a:pt x="33375" y="107581"/>
                </a:cubicBezTo>
                <a:cubicBezTo>
                  <a:pt x="27660" y="119011"/>
                  <a:pt x="19198" y="128846"/>
                  <a:pt x="12110" y="139479"/>
                </a:cubicBezTo>
                <a:cubicBezTo>
                  <a:pt x="15054" y="168919"/>
                  <a:pt x="0" y="245065"/>
                  <a:pt x="44008" y="267069"/>
                </a:cubicBezTo>
                <a:cubicBezTo>
                  <a:pt x="57078" y="273604"/>
                  <a:pt x="72361" y="274158"/>
                  <a:pt x="86538" y="277702"/>
                </a:cubicBezTo>
                <a:cubicBezTo>
                  <a:pt x="94110" y="300419"/>
                  <a:pt x="104466" y="328773"/>
                  <a:pt x="107803" y="352130"/>
                </a:cubicBezTo>
                <a:cubicBezTo>
                  <a:pt x="128362" y="496041"/>
                  <a:pt x="104398" y="416347"/>
                  <a:pt x="129068" y="490353"/>
                </a:cubicBezTo>
                <a:cubicBezTo>
                  <a:pt x="125524" y="508074"/>
                  <a:pt x="123190" y="526081"/>
                  <a:pt x="118435" y="543516"/>
                </a:cubicBezTo>
                <a:cubicBezTo>
                  <a:pt x="112537" y="565141"/>
                  <a:pt x="97170" y="607311"/>
                  <a:pt x="97170" y="607311"/>
                </a:cubicBezTo>
                <a:cubicBezTo>
                  <a:pt x="100714" y="717181"/>
                  <a:pt x="98141" y="827419"/>
                  <a:pt x="107803" y="936920"/>
                </a:cubicBezTo>
                <a:cubicBezTo>
                  <a:pt x="108926" y="949649"/>
                  <a:pt x="128088" y="956077"/>
                  <a:pt x="129068" y="968818"/>
                </a:cubicBezTo>
                <a:cubicBezTo>
                  <a:pt x="131758" y="1003784"/>
                  <a:pt x="114929" y="1096184"/>
                  <a:pt x="107803" y="1138939"/>
                </a:cubicBezTo>
                <a:cubicBezTo>
                  <a:pt x="111347" y="1170837"/>
                  <a:pt x="113159" y="1202975"/>
                  <a:pt x="118435" y="1234632"/>
                </a:cubicBezTo>
                <a:cubicBezTo>
                  <a:pt x="120278" y="1245687"/>
                  <a:pt x="127953" y="1255378"/>
                  <a:pt x="129068" y="1266530"/>
                </a:cubicBezTo>
                <a:cubicBezTo>
                  <a:pt x="135074" y="1326586"/>
                  <a:pt x="136157" y="1387032"/>
                  <a:pt x="139701" y="1447283"/>
                </a:cubicBezTo>
                <a:cubicBezTo>
                  <a:pt x="157422" y="1443739"/>
                  <a:pt x="177827" y="1446675"/>
                  <a:pt x="192863" y="1436651"/>
                </a:cubicBezTo>
                <a:cubicBezTo>
                  <a:pt x="202188" y="1430434"/>
                  <a:pt x="198484" y="1414778"/>
                  <a:pt x="203496" y="1404753"/>
                </a:cubicBezTo>
                <a:cubicBezTo>
                  <a:pt x="209211" y="1393323"/>
                  <a:pt x="217673" y="1383488"/>
                  <a:pt x="224761" y="1372855"/>
                </a:cubicBezTo>
                <a:cubicBezTo>
                  <a:pt x="221217" y="1362223"/>
                  <a:pt x="214129" y="1352165"/>
                  <a:pt x="214129" y="1340958"/>
                </a:cubicBezTo>
                <a:cubicBezTo>
                  <a:pt x="214129" y="1298427"/>
                  <a:pt x="228305" y="1312604"/>
                  <a:pt x="256659" y="1298427"/>
                </a:cubicBezTo>
                <a:cubicBezTo>
                  <a:pt x="268088" y="1292712"/>
                  <a:pt x="277924" y="1284250"/>
                  <a:pt x="288556" y="1277162"/>
                </a:cubicBezTo>
                <a:cubicBezTo>
                  <a:pt x="296947" y="1251991"/>
                  <a:pt x="309822" y="1217764"/>
                  <a:pt x="309822" y="1192102"/>
                </a:cubicBezTo>
                <a:cubicBezTo>
                  <a:pt x="309822" y="1152955"/>
                  <a:pt x="304725" y="1113897"/>
                  <a:pt x="299189" y="1075144"/>
                </a:cubicBezTo>
                <a:cubicBezTo>
                  <a:pt x="297604" y="1064049"/>
                  <a:pt x="294773" y="1052572"/>
                  <a:pt x="288556" y="1043246"/>
                </a:cubicBezTo>
                <a:cubicBezTo>
                  <a:pt x="280215" y="1030735"/>
                  <a:pt x="267291" y="1021981"/>
                  <a:pt x="256659" y="1011348"/>
                </a:cubicBezTo>
                <a:cubicBezTo>
                  <a:pt x="230373" y="932494"/>
                  <a:pt x="233590" y="955430"/>
                  <a:pt x="256659" y="809330"/>
                </a:cubicBezTo>
                <a:cubicBezTo>
                  <a:pt x="258652" y="796708"/>
                  <a:pt x="270836" y="788065"/>
                  <a:pt x="277924" y="777432"/>
                </a:cubicBezTo>
                <a:cubicBezTo>
                  <a:pt x="281468" y="752623"/>
                  <a:pt x="284745" y="727774"/>
                  <a:pt x="288556" y="703004"/>
                </a:cubicBezTo>
                <a:cubicBezTo>
                  <a:pt x="291834" y="681696"/>
                  <a:pt x="299189" y="660767"/>
                  <a:pt x="299189" y="639209"/>
                </a:cubicBezTo>
                <a:cubicBezTo>
                  <a:pt x="299189" y="617650"/>
                  <a:pt x="292100" y="596678"/>
                  <a:pt x="288556" y="575413"/>
                </a:cubicBezTo>
                <a:cubicBezTo>
                  <a:pt x="285012" y="532883"/>
                  <a:pt x="283564" y="490126"/>
                  <a:pt x="277924" y="447823"/>
                </a:cubicBezTo>
                <a:cubicBezTo>
                  <a:pt x="276443" y="436713"/>
                  <a:pt x="270240" y="426738"/>
                  <a:pt x="267291" y="415925"/>
                </a:cubicBezTo>
                <a:cubicBezTo>
                  <a:pt x="259601" y="387729"/>
                  <a:pt x="251757" y="359523"/>
                  <a:pt x="246026" y="330865"/>
                </a:cubicBezTo>
                <a:cubicBezTo>
                  <a:pt x="233196" y="266712"/>
                  <a:pt x="241109" y="294846"/>
                  <a:pt x="224761" y="245804"/>
                </a:cubicBezTo>
                <a:cubicBezTo>
                  <a:pt x="228305" y="231627"/>
                  <a:pt x="225061" y="213607"/>
                  <a:pt x="235394" y="203274"/>
                </a:cubicBezTo>
                <a:cubicBezTo>
                  <a:pt x="245727" y="192941"/>
                  <a:pt x="265236" y="199891"/>
                  <a:pt x="277924" y="192641"/>
                </a:cubicBezTo>
                <a:cubicBezTo>
                  <a:pt x="290979" y="185181"/>
                  <a:pt x="299189" y="171376"/>
                  <a:pt x="309822" y="160744"/>
                </a:cubicBezTo>
                <a:cubicBezTo>
                  <a:pt x="303324" y="141251"/>
                  <a:pt x="290268" y="83432"/>
                  <a:pt x="267291" y="65051"/>
                </a:cubicBezTo>
                <a:cubicBezTo>
                  <a:pt x="252599" y="53297"/>
                  <a:pt x="240097" y="54418"/>
                  <a:pt x="224761" y="54418"/>
                </a:cubicBezTo>
              </a:path>
            </a:pathLst>
          </a:custGeom>
          <a:solidFill>
            <a:srgbClr val="92D05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oper Black" pitchFamily="18" charset="0"/>
              <a:ea typeface="+mn-ea"/>
              <a:cs typeface="Arial" charset="0"/>
            </a:endParaRPr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3FF32AE-3982-14C4-A678-4E7C0151F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60" y="4631111"/>
            <a:ext cx="504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1C095FD-9B10-D49C-F567-29E8E1D30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1146" y="4753031"/>
            <a:ext cx="360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7" name="Rectangle 45">
            <a:extLst>
              <a:ext uri="{FF2B5EF4-FFF2-40B4-BE49-F238E27FC236}">
                <a16:creationId xmlns:a16="http://schemas.microsoft.com/office/drawing/2014/main" id="{E91E8E49-498D-9743-10A6-F42147E5C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9420" y="5438831"/>
            <a:ext cx="648000" cy="114300"/>
          </a:xfrm>
          <a:prstGeom prst="rect">
            <a:avLst/>
          </a:prstGeom>
          <a:solidFill>
            <a:srgbClr val="FFFF00">
              <a:alpha val="30196"/>
            </a:srgbClr>
          </a:solidFill>
          <a:ln w="28575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8" name="Oval 64">
            <a:extLst>
              <a:ext uri="{FF2B5EF4-FFF2-40B4-BE49-F238E27FC236}">
                <a16:creationId xmlns:a16="http://schemas.microsoft.com/office/drawing/2014/main" id="{1950D685-02A1-3B67-D8A1-BB7941657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060" y="3768214"/>
            <a:ext cx="1692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9" name="Oval 64">
            <a:extLst>
              <a:ext uri="{FF2B5EF4-FFF2-40B4-BE49-F238E27FC236}">
                <a16:creationId xmlns:a16="http://schemas.microsoft.com/office/drawing/2014/main" id="{94C9753C-D6A7-370A-5632-16AAFD111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500" y="4362574"/>
            <a:ext cx="1692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0" name="Oval 64">
            <a:extLst>
              <a:ext uri="{FF2B5EF4-FFF2-40B4-BE49-F238E27FC236}">
                <a16:creationId xmlns:a16="http://schemas.microsoft.com/office/drawing/2014/main" id="{E60A190F-662A-CF4A-091E-0F187993B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1260" y="3905374"/>
            <a:ext cx="936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  <p:sp>
        <p:nvSpPr>
          <p:cNvPr id="11" name="Oval 64">
            <a:extLst>
              <a:ext uri="{FF2B5EF4-FFF2-40B4-BE49-F238E27FC236}">
                <a16:creationId xmlns:a16="http://schemas.microsoft.com/office/drawing/2014/main" id="{7EF5ADEC-C5B6-A8F8-55C4-3F72DAB27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1260" y="4118734"/>
            <a:ext cx="936000" cy="21502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63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9"/>
          <p:cNvSpPr>
            <a:spLocks noChangeArrowheads="1"/>
          </p:cNvSpPr>
          <p:nvPr/>
        </p:nvSpPr>
        <p:spPr bwMode="auto">
          <a:xfrm>
            <a:off x="67821" y="-57150"/>
            <a:ext cx="9201150" cy="6915150"/>
          </a:xfrm>
          <a:prstGeom prst="rect">
            <a:avLst/>
          </a:prstGeom>
          <a:gradFill rotWithShape="1">
            <a:gsLst>
              <a:gs pos="0">
                <a:srgbClr val="A50021"/>
              </a:gs>
              <a:gs pos="100000">
                <a:srgbClr val="4C000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0" name="Line 3"/>
          <p:cNvSpPr>
            <a:spLocks noChangeShapeType="1"/>
          </p:cNvSpPr>
          <p:nvPr/>
        </p:nvSpPr>
        <p:spPr bwMode="auto">
          <a:xfrm>
            <a:off x="611188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611188" y="2374900"/>
            <a:ext cx="7561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>
            <a:off x="817245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3" name="Line 6"/>
          <p:cNvSpPr>
            <a:spLocks noChangeShapeType="1"/>
          </p:cNvSpPr>
          <p:nvPr/>
        </p:nvSpPr>
        <p:spPr bwMode="auto">
          <a:xfrm>
            <a:off x="4140200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4" name="Line 7"/>
          <p:cNvSpPr>
            <a:spLocks noChangeShapeType="1"/>
          </p:cNvSpPr>
          <p:nvPr/>
        </p:nvSpPr>
        <p:spPr bwMode="auto">
          <a:xfrm>
            <a:off x="4781779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4345" name="Line 8"/>
          <p:cNvSpPr>
            <a:spLocks noChangeShapeType="1"/>
          </p:cNvSpPr>
          <p:nvPr/>
        </p:nvSpPr>
        <p:spPr bwMode="auto">
          <a:xfrm>
            <a:off x="6156325" y="21590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1403350" y="2374900"/>
            <a:ext cx="19431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1260yrs</a:t>
            </a:r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>
            <a:off x="611188" y="2374900"/>
            <a:ext cx="352901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>
            <a:off x="4140200" y="2640465"/>
            <a:ext cx="0" cy="19800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44" name="Rectangle 11"/>
          <p:cNvSpPr>
            <a:spLocks noChangeArrowheads="1"/>
          </p:cNvSpPr>
          <p:nvPr/>
        </p:nvSpPr>
        <p:spPr bwMode="auto">
          <a:xfrm>
            <a:off x="-133977" y="3807143"/>
            <a:ext cx="307465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Rev.11:3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Rev.12:6, 14-17</a:t>
            </a:r>
          </a:p>
        </p:txBody>
      </p:sp>
      <p:grpSp>
        <p:nvGrpSpPr>
          <p:cNvPr id="45" name="Group 32"/>
          <p:cNvGrpSpPr>
            <a:grpSpLocks/>
          </p:cNvGrpSpPr>
          <p:nvPr/>
        </p:nvGrpSpPr>
        <p:grpSpPr bwMode="auto">
          <a:xfrm>
            <a:off x="67821" y="3029154"/>
            <a:ext cx="2801687" cy="854239"/>
            <a:chOff x="34" y="2304"/>
            <a:chExt cx="1282" cy="384"/>
          </a:xfrm>
        </p:grpSpPr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34" y="2304"/>
              <a:ext cx="1186" cy="384"/>
            </a:xfrm>
            <a:prstGeom prst="ellipse">
              <a:avLst/>
            </a:prstGeom>
            <a:solidFill>
              <a:srgbClr val="00FF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7" name="Text Box 34"/>
            <p:cNvSpPr txBox="1">
              <a:spLocks noChangeArrowheads="1"/>
            </p:cNvSpPr>
            <p:nvPr/>
          </p:nvSpPr>
          <p:spPr bwMode="auto">
            <a:xfrm>
              <a:off x="37" y="2388"/>
              <a:ext cx="1279" cy="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Woman &amp; Earth</a:t>
              </a:r>
            </a:p>
          </p:txBody>
        </p:sp>
      </p:grpSp>
      <p:sp>
        <p:nvSpPr>
          <p:cNvPr id="48" name="Line 35"/>
          <p:cNvSpPr>
            <a:spLocks noChangeShapeType="1"/>
          </p:cNvSpPr>
          <p:nvPr/>
        </p:nvSpPr>
        <p:spPr bwMode="auto">
          <a:xfrm>
            <a:off x="598269" y="2597535"/>
            <a:ext cx="616116" cy="394786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5553" name="Text Box 17"/>
          <p:cNvSpPr txBox="1">
            <a:spLocks noChangeArrowheads="1"/>
          </p:cNvSpPr>
          <p:nvPr/>
        </p:nvSpPr>
        <p:spPr bwMode="auto">
          <a:xfrm>
            <a:off x="2595166" y="4480495"/>
            <a:ext cx="315458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Massacre St Bartholomew's day (slaying of witnesses began)       </a:t>
            </a: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Rev.11:7</a:t>
            </a: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11216572-B1F9-5E25-31D4-4F0C9769F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345" y="2531357"/>
            <a:ext cx="1141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1598 </a:t>
            </a:r>
          </a:p>
        </p:txBody>
      </p:sp>
      <p:sp>
        <p:nvSpPr>
          <p:cNvPr id="7" name="Line 14">
            <a:extLst>
              <a:ext uri="{FF2B5EF4-FFF2-40B4-BE49-F238E27FC236}">
                <a16:creationId xmlns:a16="http://schemas.microsoft.com/office/drawing/2014/main" id="{B7BCD9BC-FB4C-7AD0-800B-16D5BDD30A55}"/>
              </a:ext>
            </a:extLst>
          </p:cNvPr>
          <p:cNvSpPr>
            <a:spLocks noChangeShapeType="1"/>
          </p:cNvSpPr>
          <p:nvPr/>
        </p:nvSpPr>
        <p:spPr bwMode="auto">
          <a:xfrm>
            <a:off x="4140200" y="2374900"/>
            <a:ext cx="612000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 Box 19">
            <a:extLst>
              <a:ext uri="{FF2B5EF4-FFF2-40B4-BE49-F238E27FC236}">
                <a16:creationId xmlns:a16="http://schemas.microsoft.com/office/drawing/2014/main" id="{39729399-63CD-3646-09A0-B4F0BEADB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3142" y="2901729"/>
            <a:ext cx="1240125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Arial" pitchFamily="34" charset="0"/>
              </a:rPr>
              <a:t>Edict of Nantes </a:t>
            </a:r>
            <a:endParaRPr kumimoji="0" lang="en-AU" sz="2700" b="0" i="0" u="none" strike="noStrike" kern="1200" cap="none" spc="0" normalizeH="0" baseline="0" noProof="0" dirty="0">
              <a:ln>
                <a:noFill/>
              </a:ln>
              <a:solidFill>
                <a:srgbClr val="D3E907"/>
              </a:solidFill>
              <a:effectLst/>
              <a:uLnTx/>
              <a:uFillTx/>
              <a:latin typeface="Tahoma"/>
              <a:ea typeface="+mn-ea"/>
              <a:cs typeface="Arial" pitchFamily="34" charset="0"/>
            </a:endParaRPr>
          </a:p>
        </p:txBody>
      </p:sp>
      <p:sp>
        <p:nvSpPr>
          <p:cNvPr id="9" name="Line 21">
            <a:extLst>
              <a:ext uri="{FF2B5EF4-FFF2-40B4-BE49-F238E27FC236}">
                <a16:creationId xmlns:a16="http://schemas.microsoft.com/office/drawing/2014/main" id="{0FE3E05E-10DD-01C1-5654-A810E72B31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1779" y="2385683"/>
            <a:ext cx="1439862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Line 23">
            <a:extLst>
              <a:ext uri="{FF2B5EF4-FFF2-40B4-BE49-F238E27FC236}">
                <a16:creationId xmlns:a16="http://schemas.microsoft.com/office/drawing/2014/main" id="{2FDA63F2-F9C5-CFCA-C36E-187609592181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2222" y="1629226"/>
            <a:ext cx="0" cy="46800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xt Box 22">
            <a:extLst>
              <a:ext uri="{FF2B5EF4-FFF2-40B4-BE49-F238E27FC236}">
                <a16:creationId xmlns:a16="http://schemas.microsoft.com/office/drawing/2014/main" id="{B151A0C3-E7AB-2D81-4375-CA6F28D90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05293" y="56176"/>
            <a:ext cx="446405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Revocation of Edict of Nantes (Witnesses suffer extreme political death) </a:t>
            </a: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+mn-ea"/>
                <a:cs typeface="Arial" pitchFamily="34" charset="0"/>
              </a:rPr>
              <a:t>Rev. 11:8-9</a:t>
            </a: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3EB4EB0A-4C1C-8DD7-DEE3-B3620FB10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2541" y="2521515"/>
            <a:ext cx="1141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1685</a:t>
            </a:r>
          </a:p>
        </p:txBody>
      </p:sp>
      <p:sp>
        <p:nvSpPr>
          <p:cNvPr id="17" name="Line 25">
            <a:extLst>
              <a:ext uri="{FF2B5EF4-FFF2-40B4-BE49-F238E27FC236}">
                <a16:creationId xmlns:a16="http://schemas.microsoft.com/office/drawing/2014/main" id="{816F455D-1C72-31DF-6F53-4405B80E20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146800" y="2382838"/>
            <a:ext cx="2027238" cy="0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FD8DBEF8-A41D-A4A3-E395-DE495032C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5927" y="2613108"/>
            <a:ext cx="2528553" cy="395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“</a:t>
            </a:r>
            <a:r>
              <a:rPr kumimoji="0" lang="en-AU" sz="2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And their dead bodies shall lie in </a:t>
            </a:r>
            <a:r>
              <a:rPr kumimoji="0" lang="en-AU" sz="2500" b="0" i="1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street </a:t>
            </a:r>
            <a:r>
              <a:rPr kumimoji="0" lang="en-AU" sz="25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of the great city, which spiritually is called Sodom and Egypt, where also our Lord was crucified”</a:t>
            </a:r>
          </a:p>
        </p:txBody>
      </p:sp>
      <p:sp>
        <p:nvSpPr>
          <p:cNvPr id="20" name="Text Box 20">
            <a:extLst>
              <a:ext uri="{FF2B5EF4-FFF2-40B4-BE49-F238E27FC236}">
                <a16:creationId xmlns:a16="http://schemas.microsoft.com/office/drawing/2014/main" id="{92E1902D-D3A3-3C18-85C4-E1E1C9F6E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2541" y="1728882"/>
            <a:ext cx="1141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1685</a:t>
            </a:r>
          </a:p>
        </p:txBody>
      </p:sp>
      <p:sp>
        <p:nvSpPr>
          <p:cNvPr id="21" name="Line 27">
            <a:extLst>
              <a:ext uri="{FF2B5EF4-FFF2-40B4-BE49-F238E27FC236}">
                <a16:creationId xmlns:a16="http://schemas.microsoft.com/office/drawing/2014/main" id="{AA007E45-E942-E257-FD9A-0CA848F376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46913" y="1617663"/>
            <a:ext cx="366712" cy="760412"/>
          </a:xfrm>
          <a:prstGeom prst="line">
            <a:avLst/>
          </a:prstGeom>
          <a:noFill/>
          <a:ln w="571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2" name="Rectangle 26">
            <a:extLst>
              <a:ext uri="{FF2B5EF4-FFF2-40B4-BE49-F238E27FC236}">
                <a16:creationId xmlns:a16="http://schemas.microsoft.com/office/drawing/2014/main" id="{E35AEEFF-71DF-3C00-41FA-ACB94CBD8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1177" y="644017"/>
            <a:ext cx="2773362" cy="105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800" b="1" i="0" u="none" strike="noStrike" kern="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 ½ days (105yrs)</a:t>
            </a:r>
          </a:p>
        </p:txBody>
      </p:sp>
      <p:sp>
        <p:nvSpPr>
          <p:cNvPr id="23" name="Text Box 38">
            <a:extLst>
              <a:ext uri="{FF2B5EF4-FFF2-40B4-BE49-F238E27FC236}">
                <a16:creationId xmlns:a16="http://schemas.microsoft.com/office/drawing/2014/main" id="{9FD20734-0EC8-8BA7-BEC4-A69C7D900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390" y="1744208"/>
            <a:ext cx="11509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1789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id="{66AFADFA-4229-62A6-A2EC-D334E222D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t="8077" r="13085" b="25458"/>
          <a:stretch/>
        </p:blipFill>
        <p:spPr bwMode="auto">
          <a:xfrm flipH="1">
            <a:off x="2472945" y="-240025"/>
            <a:ext cx="3672268" cy="274212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Picture1.png">
            <a:extLst>
              <a:ext uri="{FF2B5EF4-FFF2-40B4-BE49-F238E27FC236}">
                <a16:creationId xmlns:a16="http://schemas.microsoft.com/office/drawing/2014/main" id="{280CFDC8-9A7F-8F72-5D82-7B24B9677B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9529" y="-265631"/>
            <a:ext cx="1665599" cy="309265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9" name="Rectangle 3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-152404" y="1629226"/>
            <a:ext cx="1491341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312 </a:t>
            </a:r>
          </a:p>
        </p:txBody>
      </p:sp>
      <p:sp>
        <p:nvSpPr>
          <p:cNvPr id="65551" name="Text Box 15"/>
          <p:cNvSpPr txBox="1">
            <a:spLocks noChangeArrowheads="1"/>
          </p:cNvSpPr>
          <p:nvPr/>
        </p:nvSpPr>
        <p:spPr bwMode="auto">
          <a:xfrm>
            <a:off x="3640050" y="1700664"/>
            <a:ext cx="1107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1572 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FD8B05D3-95DA-7618-EE4E-975BAD553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2085" y="238936"/>
            <a:ext cx="21657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Rev.11:9,11</a:t>
            </a:r>
          </a:p>
        </p:txBody>
      </p:sp>
    </p:spTree>
    <p:extLst>
      <p:ext uri="{BB962C8B-B14F-4D97-AF65-F5344CB8AC3E}">
        <p14:creationId xmlns:p14="http://schemas.microsoft.com/office/powerpoint/2010/main" val="2578364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7" grpId="0" animBg="1"/>
      <p:bldP spid="19" grpId="0"/>
      <p:bldP spid="20" grpId="0"/>
      <p:bldP spid="21" grpId="0" animBg="1"/>
      <p:bldP spid="22" grpId="0" build="p"/>
      <p:bldP spid="2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ull Moon Effects: What Research Has Discovered">
            <a:extLst>
              <a:ext uri="{FF2B5EF4-FFF2-40B4-BE49-F238E27FC236}">
                <a16:creationId xmlns:a16="http://schemas.microsoft.com/office/drawing/2014/main" id="{D8FF8B74-B757-4AF6-AC2B-C9298032E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0" y="13501"/>
            <a:ext cx="8998949" cy="674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C5A72E3-5014-4F04-8056-7510A6CB2EAE}"/>
              </a:ext>
            </a:extLst>
          </p:cNvPr>
          <p:cNvSpPr/>
          <p:nvPr/>
        </p:nvSpPr>
        <p:spPr>
          <a:xfrm>
            <a:off x="18000" y="63388"/>
            <a:ext cx="9108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9477D5-908E-4424-9AE2-28D2FAE862AC}"/>
              </a:ext>
            </a:extLst>
          </p:cNvPr>
          <p:cNvSpPr txBox="1"/>
          <p:nvPr/>
        </p:nvSpPr>
        <p:spPr>
          <a:xfrm>
            <a:off x="43544" y="217205"/>
            <a:ext cx="66286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Death of the Witnesses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DA724219-2C57-98DC-C50D-2AC7C596C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797" y="353082"/>
            <a:ext cx="221592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ECE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Rev. 11:9-11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2298E77C-EF40-3ADA-3AFC-1F9CFB8F0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202" y="879932"/>
            <a:ext cx="71138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Die politically.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AU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 ½ days later they are raised politically. 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8F6154DF-A8E4-2858-4327-D4CCC0A04867}"/>
              </a:ext>
            </a:extLst>
          </p:cNvPr>
          <p:cNvGrpSpPr>
            <a:grpSpLocks/>
          </p:cNvGrpSpPr>
          <p:nvPr/>
        </p:nvGrpSpPr>
        <p:grpSpPr bwMode="auto">
          <a:xfrm>
            <a:off x="934174" y="1828821"/>
            <a:ext cx="4246923" cy="2290767"/>
            <a:chOff x="2675" y="1338"/>
            <a:chExt cx="2749" cy="1443"/>
          </a:xfrm>
        </p:grpSpPr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B5EE5F01-3574-C0F8-153A-2AE03E53FD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8" y="1338"/>
              <a:ext cx="2268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3 ½ days = 105yrs</a:t>
              </a:r>
              <a:r>
                <a:rPr kumimoji="0" lang="en-A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. </a:t>
              </a:r>
            </a:p>
          </p:txBody>
        </p:sp>
        <p:sp>
          <p:nvSpPr>
            <p:cNvPr id="10" name="Text Box 10">
              <a:extLst>
                <a:ext uri="{FF2B5EF4-FFF2-40B4-BE49-F238E27FC236}">
                  <a16:creationId xmlns:a16="http://schemas.microsoft.com/office/drawing/2014/main" id="{92536067-A4FD-8B87-C16E-9BC2DFF6A9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5" y="1637"/>
              <a:ext cx="2749" cy="1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Bodies remained in a state of non-decay. Could not therefore be called a death of 105 days</a:t>
              </a:r>
              <a:r>
                <a:rPr kumimoji="0" lang="en-AU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. </a:t>
              </a:r>
            </a:p>
          </p:txBody>
        </p:sp>
      </p:grpSp>
      <p:sp>
        <p:nvSpPr>
          <p:cNvPr id="11" name="Text Box 11">
            <a:extLst>
              <a:ext uri="{FF2B5EF4-FFF2-40B4-BE49-F238E27FC236}">
                <a16:creationId xmlns:a16="http://schemas.microsoft.com/office/drawing/2014/main" id="{AAE37D5D-F814-0A28-47E4-3EE2793CB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1558" y="4555436"/>
            <a:ext cx="424692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Decorum of the symbol requires another solution!</a:t>
            </a:r>
            <a:r>
              <a:rPr kumimoji="0" lang="en-AU" sz="2800" b="0" i="1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853F4511-9FB7-E4C8-218F-5E7D27AB8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13" y="5558332"/>
            <a:ext cx="9143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Days = Lunar days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(time it takes for moon to revolve once around the earth. = 30 of our days.) </a:t>
            </a:r>
          </a:p>
        </p:txBody>
      </p:sp>
      <p:sp>
        <p:nvSpPr>
          <p:cNvPr id="13" name="WordArt 15">
            <a:extLst>
              <a:ext uri="{FF2B5EF4-FFF2-40B4-BE49-F238E27FC236}">
                <a16:creationId xmlns:a16="http://schemas.microsoft.com/office/drawing/2014/main" id="{ECF50FF2-C481-18FC-BDDA-54512D7645F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26135" y="2808521"/>
            <a:ext cx="2404957" cy="41686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/>
                <a:uLnTx/>
                <a:uFillTx/>
                <a:latin typeface="Arial Black"/>
                <a:ea typeface="+mn-ea"/>
                <a:cs typeface="Arial" pitchFamily="34" charset="0"/>
              </a:rPr>
              <a:t>1685 - 1789</a:t>
            </a:r>
          </a:p>
        </p:txBody>
      </p:sp>
    </p:spTree>
    <p:extLst>
      <p:ext uri="{BB962C8B-B14F-4D97-AF65-F5344CB8AC3E}">
        <p14:creationId xmlns:p14="http://schemas.microsoft.com/office/powerpoint/2010/main" val="150536203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50038"/>
            <a:ext cx="8302625" cy="63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Tahoma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2752" y="1334782"/>
            <a:ext cx="7956000" cy="720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oper Black" pitchFamily="18" charset="0"/>
            <a:cs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8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9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9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2.xml><?xml version="1.0" encoding="utf-8"?>
<a:themeOverride xmlns:a="http://schemas.openxmlformats.org/drawingml/2006/main">
  <a:clrScheme name="Textured 2">
    <a:dk1>
      <a:srgbClr val="003300"/>
    </a:dk1>
    <a:lt1>
      <a:srgbClr val="FFFFFF"/>
    </a:lt1>
    <a:dk2>
      <a:srgbClr val="4D6A2A"/>
    </a:dk2>
    <a:lt2>
      <a:srgbClr val="CCFF99"/>
    </a:lt2>
    <a:accent1>
      <a:srgbClr val="33CC33"/>
    </a:accent1>
    <a:accent2>
      <a:srgbClr val="46562A"/>
    </a:accent2>
    <a:accent3>
      <a:srgbClr val="B2B9AC"/>
    </a:accent3>
    <a:accent4>
      <a:srgbClr val="DADADA"/>
    </a:accent4>
    <a:accent5>
      <a:srgbClr val="ADE2AD"/>
    </a:accent5>
    <a:accent6>
      <a:srgbClr val="3F4D25"/>
    </a:accent6>
    <a:hlink>
      <a:srgbClr val="009999"/>
    </a:hlink>
    <a:folHlink>
      <a:srgbClr val="CCCC00"/>
    </a:folHlink>
  </a:clrScheme>
</a:themeOverride>
</file>

<file path=ppt/theme/themeOverride3.xml><?xml version="1.0" encoding="utf-8"?>
<a:themeOverride xmlns:a="http://schemas.openxmlformats.org/drawingml/2006/main">
  <a:clrScheme name="Textured 5">
    <a:dk1>
      <a:srgbClr val="003366"/>
    </a:dk1>
    <a:lt1>
      <a:srgbClr val="FFFFFF"/>
    </a:lt1>
    <a:dk2>
      <a:srgbClr val="2B5481"/>
    </a:dk2>
    <a:lt2>
      <a:srgbClr val="E5FFFF"/>
    </a:lt2>
    <a:accent1>
      <a:srgbClr val="009999"/>
    </a:accent1>
    <a:accent2>
      <a:srgbClr val="336699"/>
    </a:accent2>
    <a:accent3>
      <a:srgbClr val="ACB3C1"/>
    </a:accent3>
    <a:accent4>
      <a:srgbClr val="DADADA"/>
    </a:accent4>
    <a:accent5>
      <a:srgbClr val="AACACA"/>
    </a:accent5>
    <a:accent6>
      <a:srgbClr val="2D5C8A"/>
    </a:accent6>
    <a:hlink>
      <a:srgbClr val="00CCFF"/>
    </a:hlink>
    <a:folHlink>
      <a:srgbClr val="FF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2725</Words>
  <Application>Microsoft Office PowerPoint</Application>
  <PresentationFormat>On-screen Show (4:3)</PresentationFormat>
  <Paragraphs>419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33</vt:i4>
      </vt:variant>
    </vt:vector>
  </HeadingPairs>
  <TitlesOfParts>
    <vt:vector size="62" baseType="lpstr">
      <vt:lpstr>Arial</vt:lpstr>
      <vt:lpstr>Arial Black</vt:lpstr>
      <vt:lpstr>Arial Narrow</vt:lpstr>
      <vt:lpstr>Calibri</vt:lpstr>
      <vt:lpstr>Comic Sans MS</vt:lpstr>
      <vt:lpstr>Cooper Black</vt:lpstr>
      <vt:lpstr>Franklin Gothic Demi</vt:lpstr>
      <vt:lpstr>Gill Sans</vt:lpstr>
      <vt:lpstr>Helvetica</vt:lpstr>
      <vt:lpstr>Impact</vt:lpstr>
      <vt:lpstr>Monotype Sorts</vt:lpstr>
      <vt:lpstr>Tahoma</vt:lpstr>
      <vt:lpstr>Times New Roman</vt:lpstr>
      <vt:lpstr>Verdana</vt:lpstr>
      <vt:lpstr>Wingdings</vt:lpstr>
      <vt:lpstr>小塚ゴシック Pro B</vt:lpstr>
      <vt:lpstr>小塚ゴシック Pro M</vt:lpstr>
      <vt:lpstr>4_Default Design</vt:lpstr>
      <vt:lpstr>Textured</vt:lpstr>
      <vt:lpstr>3_Textured</vt:lpstr>
      <vt:lpstr>18_Default Design</vt:lpstr>
      <vt:lpstr>1_Default Design</vt:lpstr>
      <vt:lpstr>1_Office Theme</vt:lpstr>
      <vt:lpstr>9_Default Design</vt:lpstr>
      <vt:lpstr>1_White</vt:lpstr>
      <vt:lpstr>2_Default Design</vt:lpstr>
      <vt:lpstr>4_Textured</vt:lpstr>
      <vt:lpstr>10_Default Design</vt:lpstr>
      <vt:lpstr>6_Textured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Revelation 8:7-12   “The third part”</vt:lpstr>
      <vt:lpstr>PowerPoint Presentation</vt:lpstr>
      <vt:lpstr>PowerPoint Presentation</vt:lpstr>
      <vt:lpstr>Revelation 8:7-12   “The third part”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81</cp:revision>
  <dcterms:created xsi:type="dcterms:W3CDTF">2013-06-11T01:33:58Z</dcterms:created>
  <dcterms:modified xsi:type="dcterms:W3CDTF">2024-07-30T00:08:06Z</dcterms:modified>
</cp:coreProperties>
</file>