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4.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5.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32" r:id="rId4"/>
    <p:sldMasterId id="2147483744" r:id="rId5"/>
    <p:sldMasterId id="2147483768" r:id="rId6"/>
    <p:sldMasterId id="2147483780" r:id="rId7"/>
    <p:sldMasterId id="2147483792" r:id="rId8"/>
    <p:sldMasterId id="2147483804" r:id="rId9"/>
    <p:sldMasterId id="2147483816" r:id="rId10"/>
    <p:sldMasterId id="2147483828" r:id="rId11"/>
    <p:sldMasterId id="2147483840" r:id="rId12"/>
    <p:sldMasterId id="2147483852" r:id="rId13"/>
  </p:sldMasterIdLst>
  <p:notesMasterIdLst>
    <p:notesMasterId r:id="rId44"/>
  </p:notesMasterIdLst>
  <p:sldIdLst>
    <p:sldId id="258" r:id="rId14"/>
    <p:sldId id="482" r:id="rId15"/>
    <p:sldId id="321" r:id="rId16"/>
    <p:sldId id="486" r:id="rId17"/>
    <p:sldId id="322" r:id="rId18"/>
    <p:sldId id="287" r:id="rId19"/>
    <p:sldId id="480" r:id="rId20"/>
    <p:sldId id="487" r:id="rId21"/>
    <p:sldId id="285" r:id="rId22"/>
    <p:sldId id="289" r:id="rId23"/>
    <p:sldId id="495" r:id="rId24"/>
    <p:sldId id="283" r:id="rId25"/>
    <p:sldId id="575" r:id="rId26"/>
    <p:sldId id="331" r:id="rId27"/>
    <p:sldId id="288" r:id="rId28"/>
    <p:sldId id="494" r:id="rId29"/>
    <p:sldId id="488" r:id="rId30"/>
    <p:sldId id="303" r:id="rId31"/>
    <p:sldId id="489" r:id="rId32"/>
    <p:sldId id="264" r:id="rId33"/>
    <p:sldId id="265" r:id="rId34"/>
    <p:sldId id="311" r:id="rId35"/>
    <p:sldId id="721" r:id="rId36"/>
    <p:sldId id="722" r:id="rId37"/>
    <p:sldId id="291" r:id="rId38"/>
    <p:sldId id="292" r:id="rId39"/>
    <p:sldId id="720" r:id="rId40"/>
    <p:sldId id="723" r:id="rId41"/>
    <p:sldId id="290" r:id="rId42"/>
    <p:sldId id="267"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0000"/>
    <a:srgbClr val="960000"/>
    <a:srgbClr val="B40000"/>
    <a:srgbClr val="00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73176" autoAdjust="0"/>
  </p:normalViewPr>
  <p:slideViewPr>
    <p:cSldViewPr snapToGrid="0">
      <p:cViewPr varScale="1">
        <p:scale>
          <a:sx n="42" d="100"/>
          <a:sy n="42" d="100"/>
        </p:scale>
        <p:origin x="1507" y="43"/>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7CAC18-0598-42D6-87F2-05B3FEFF4D94}" type="datetimeFigureOut">
              <a:rPr lang="en-AU" smtClean="0"/>
              <a:pPr/>
              <a:t>2/08/2024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AF07AC-5E3C-46CD-9D64-50EC07B09DE9}"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0B7D-35C0-6944-A833-A8541DC0B9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10</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0757C1-5F37-48F7-9319-CD58BC2A2C0A}"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7C0757C1-5F37-48F7-9319-CD58BC2A2C0A}" type="slidenum">
              <a:rPr lang="en-AU" smtClean="0">
                <a:solidFill>
                  <a:prstClr val="black"/>
                </a:solidFill>
              </a:rPr>
              <a:pPr/>
              <a:t>12</a:t>
            </a:fld>
            <a:endParaRPr lang="en-AU">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93605-E1A4-4F0B-B538-3C226A8F5EF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4959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06B944-0E2A-4064-BC07-C8EB2DEEC79B}"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915116" y="4342754"/>
            <a:ext cx="5027769" cy="4115123"/>
          </a:xfrm>
          <a:noFill/>
          <a:ln/>
        </p:spPr>
        <p:txBody>
          <a:bodyPr/>
          <a:lstStyle/>
          <a:p>
            <a:pPr eaLnBrk="1" hangingPunct="1"/>
            <a:r>
              <a:rPr lang="en-US" sz="1800"/>
              <a:t>The Fourth trumpet was characterized by the eclipse of the sun, moon and stars that shone over the Latin 1/3 of the empire.</a:t>
            </a:r>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15</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D9ECBF-8EC6-4750-A8FD-7CEAFBF6E2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extLst>
      <p:ext uri="{BB962C8B-B14F-4D97-AF65-F5344CB8AC3E}">
        <p14:creationId xmlns:p14="http://schemas.microsoft.com/office/powerpoint/2010/main" val="4285141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C89E55-45F5-4AB3-A213-8B8B006CEB1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two characters are:</a:t>
            </a:r>
          </a:p>
          <a:p>
            <a:pPr lvl="1" eaLnBrk="1" hangingPunct="1">
              <a:buFontTx/>
              <a:buChar char="•"/>
            </a:pPr>
            <a:r>
              <a:rPr lang="en-US" sz="1400"/>
              <a:t>The </a:t>
            </a:r>
            <a:r>
              <a:rPr lang="en-US" sz="1400" b="1"/>
              <a:t>woman</a:t>
            </a:r>
            <a:r>
              <a:rPr lang="en-US" sz="1400"/>
              <a:t> (apostate ecclesia)</a:t>
            </a:r>
          </a:p>
          <a:p>
            <a:pPr lvl="1" eaLnBrk="1" hangingPunct="1">
              <a:buFontTx/>
              <a:buChar char="•"/>
            </a:pPr>
            <a:r>
              <a:rPr lang="en-US" sz="1400"/>
              <a:t>The </a:t>
            </a:r>
            <a:r>
              <a:rPr lang="en-US" sz="1400" b="1"/>
              <a:t>dragon</a:t>
            </a:r>
            <a:r>
              <a:rPr lang="en-US" sz="1400"/>
              <a:t> (pagan Rome)</a:t>
            </a:r>
          </a:p>
          <a:p>
            <a:pPr eaLnBrk="1" hangingPunct="1">
              <a:buFontTx/>
              <a:buChar char="•"/>
            </a:pPr>
            <a:r>
              <a:rPr lang="en-US" sz="1400"/>
              <a:t>Dragon Ready To Devour:</a:t>
            </a:r>
          </a:p>
          <a:p>
            <a:pPr lvl="1" eaLnBrk="1" hangingPunct="1">
              <a:buFontTx/>
              <a:buChar char="•"/>
            </a:pPr>
            <a:r>
              <a:rPr lang="en-US" sz="1400"/>
              <a:t>As Christianity increased in popularity it became increasingly more involved in politics it became a threat to the Roman State</a:t>
            </a:r>
          </a:p>
          <a:p>
            <a:pPr lvl="1" eaLnBrk="1" hangingPunct="1">
              <a:buFontTx/>
              <a:buChar char="•"/>
            </a:pPr>
            <a:r>
              <a:rPr lang="en-US" sz="1400"/>
              <a:t>The Christians had their own lands, their own “public purse”; system of taxation (called tithing); system of government</a:t>
            </a:r>
          </a:p>
          <a:p>
            <a:pPr lvl="1" eaLnBrk="1" hangingPunct="1">
              <a:buFontTx/>
              <a:buChar char="•"/>
            </a:pPr>
            <a:r>
              <a:rPr lang="en-US" sz="1400"/>
              <a:t>The more the ecclesia apostatized from the truth the more of a threat it became to the Roman Government of the day.</a:t>
            </a:r>
          </a:p>
          <a:p>
            <a:pPr lvl="1" eaLnBrk="1" hangingPunct="1">
              <a:buFontTx/>
              <a:buChar char="•"/>
            </a:pPr>
            <a:r>
              <a:rPr lang="en-US" sz="1400"/>
              <a:t>Consequently the emperor Diocletian attempted to destroy the political birth that was about to take place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8DB58-F90A-417F-ABEA-56711FBE056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600"/>
              <a:t>The empire had grown substantially up until Diocletian</a:t>
            </a:r>
          </a:p>
          <a:p>
            <a:pPr eaLnBrk="1" hangingPunct="1">
              <a:buFontTx/>
              <a:buChar char="•"/>
            </a:pPr>
            <a:r>
              <a:rPr lang="en-US" sz="1600"/>
              <a:t>The Christian Religion had become very wide spread in the empire as a result of the fervent preaching campaign of the brethren (the first Seal)</a:t>
            </a:r>
          </a:p>
          <a:p>
            <a:pPr eaLnBrk="1" hangingPunct="1">
              <a:buFontTx/>
              <a:buChar char="•"/>
            </a:pPr>
            <a:r>
              <a:rPr lang="en-US" sz="1600"/>
              <a:t>This emperor enacted the role of the Dragon who “stood before the woman which was ready to be delivered, for to devour her child as son as it was born.”</a:t>
            </a:r>
          </a:p>
          <a:p>
            <a:pPr eaLnBrk="1" hangingPunct="1">
              <a:buFontTx/>
              <a:buChar char="•"/>
            </a:pPr>
            <a:r>
              <a:rPr lang="en-US" sz="1600"/>
              <a:t>The persecution of the 5</a:t>
            </a:r>
            <a:r>
              <a:rPr lang="en-US" sz="1600" baseline="30000"/>
              <a:t>th</a:t>
            </a:r>
            <a:r>
              <a:rPr lang="en-US" sz="1600"/>
              <a:t> Trumpet time Period was to soon be avenged.</a:t>
            </a:r>
          </a:p>
          <a:p>
            <a:pPr eaLnBrk="1" hangingPunct="1">
              <a:buFontTx/>
              <a:buChar char="•"/>
            </a:pPr>
            <a:r>
              <a:rPr lang="en-US" sz="1600"/>
              <a:t>The divine finger had plotted a course that would see the Roman Dragon cast out of the political heavens – as recorded in Revelation 12.</a:t>
            </a:r>
          </a:p>
          <a:p>
            <a:pPr eaLnBrk="1" hangingPunct="1">
              <a:buFontTx/>
              <a:buChar char="•"/>
            </a:pPr>
            <a:endParaRPr lang="en-US" sz="1600"/>
          </a:p>
          <a:p>
            <a:pPr eaLnBrk="1" hangingPunct="1"/>
            <a:endParaRPr lang="en-US" sz="1600"/>
          </a:p>
        </p:txBody>
      </p:sp>
    </p:spTree>
    <p:extLst>
      <p:ext uri="{BB962C8B-B14F-4D97-AF65-F5344CB8AC3E}">
        <p14:creationId xmlns:p14="http://schemas.microsoft.com/office/powerpoint/2010/main" val="203961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99988-2A06-4E39-94F7-1B601AFCD53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a:t>In the mean time </a:t>
            </a:r>
            <a:r>
              <a:rPr lang="en-US" sz="1500" dirty="0" err="1"/>
              <a:t>Licinus</a:t>
            </a:r>
            <a:r>
              <a:rPr lang="en-US" sz="1500" dirty="0"/>
              <a:t> had defeated Galerius in an attempt to consolidate his own hold on power – and was emperor of the east.</a:t>
            </a:r>
          </a:p>
          <a:p>
            <a:pPr eaLnBrk="1" hangingPunct="1">
              <a:buFontTx/>
              <a:buChar char="•"/>
            </a:pPr>
            <a:r>
              <a:rPr lang="en-US" sz="1500" dirty="0"/>
              <a:t>Constantine issued an Edict throughout the Empire to restore all properties to the Christians that had been removed under Diocletian.</a:t>
            </a:r>
          </a:p>
          <a:p>
            <a:pPr eaLnBrk="1" hangingPunct="1">
              <a:buFontTx/>
              <a:buChar char="•"/>
            </a:pPr>
            <a:r>
              <a:rPr lang="en-US" sz="1500" dirty="0" err="1"/>
              <a:t>Licinius</a:t>
            </a:r>
            <a:r>
              <a:rPr lang="en-US" sz="1500" dirty="0"/>
              <a:t> and Constantine held an </a:t>
            </a:r>
            <a:r>
              <a:rPr lang="en-US" sz="1500" b="1" dirty="0"/>
              <a:t>8 year truce</a:t>
            </a:r>
            <a:r>
              <a:rPr lang="en-US" sz="1500" dirty="0"/>
              <a:t> that ended when </a:t>
            </a:r>
            <a:r>
              <a:rPr lang="en-US" sz="1500" dirty="0" err="1"/>
              <a:t>Licinius</a:t>
            </a:r>
            <a:r>
              <a:rPr lang="en-US" sz="1500" dirty="0"/>
              <a:t> conspired against Constantine.</a:t>
            </a:r>
          </a:p>
          <a:p>
            <a:pPr eaLnBrk="1" hangingPunct="1">
              <a:buFontTx/>
              <a:buChar char="•"/>
            </a:pPr>
            <a:r>
              <a:rPr lang="en-US" sz="1500" dirty="0"/>
              <a:t>The </a:t>
            </a:r>
            <a:r>
              <a:rPr lang="en-US" sz="1500" b="1" dirty="0"/>
              <a:t>scripture demanded</a:t>
            </a:r>
            <a:r>
              <a:rPr lang="en-US" sz="1500" dirty="0"/>
              <a:t> that the Pagan Dragon be </a:t>
            </a:r>
            <a:r>
              <a:rPr lang="en-US" sz="1500" b="1" dirty="0"/>
              <a:t>cast out</a:t>
            </a:r>
            <a:r>
              <a:rPr lang="en-US" sz="1500" dirty="0"/>
              <a:t> of the heaven – at this point only one half had been rid of the Dragon!</a:t>
            </a:r>
          </a:p>
          <a:p>
            <a:pPr eaLnBrk="1" hangingPunct="1">
              <a:buFontTx/>
              <a:buChar char="•"/>
            </a:pPr>
            <a:r>
              <a:rPr lang="en-US" sz="1500" dirty="0"/>
              <a:t>The Final battle took place </a:t>
            </a:r>
            <a:r>
              <a:rPr lang="en-US" sz="1500" dirty="0" err="1"/>
              <a:t>place</a:t>
            </a:r>
            <a:r>
              <a:rPr lang="en-US" sz="1500" dirty="0"/>
              <a:t> at </a:t>
            </a:r>
            <a:r>
              <a:rPr lang="en-US" sz="1500" b="1" dirty="0"/>
              <a:t>ADRIANOPLE</a:t>
            </a:r>
            <a:r>
              <a:rPr lang="en-US" sz="1500" dirty="0"/>
              <a:t> where 150.000 infantry; 15,000 cavalry; and 350 galleons had confronted Constantine’s measly 120,000 infantry with only 200 small vessels.</a:t>
            </a:r>
          </a:p>
          <a:p>
            <a:pPr eaLnBrk="1" hangingPunct="1">
              <a:buFontTx/>
              <a:buChar char="•"/>
            </a:pPr>
            <a:r>
              <a:rPr lang="en-US" sz="1500" dirty="0"/>
              <a:t>The Dragon (</a:t>
            </a:r>
            <a:r>
              <a:rPr lang="en-US" sz="1500" dirty="0" err="1"/>
              <a:t>Licinius</a:t>
            </a:r>
            <a:r>
              <a:rPr lang="en-US" sz="1500" dirty="0"/>
              <a:t>) was cast out!</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C1F437-924B-4C11-8687-8231C97F6B6C}"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xfrm>
            <a:off x="914400" y="4343400"/>
            <a:ext cx="5029200" cy="4114800"/>
          </a:xfrm>
          <a:noFill/>
          <a:ln/>
        </p:spPr>
        <p:txBody>
          <a:bodyPr/>
          <a:lstStyle/>
          <a:p>
            <a:pPr>
              <a:buFontTx/>
              <a:buChar char="•"/>
            </a:pPr>
            <a:endParaRPr lang="en-US" sz="16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507E4-3720-40CE-83B0-C842D277C7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B2C40-53D3-466F-BBFC-ED19C2CB6DE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xfrm>
            <a:off x="914508" y="4343144"/>
            <a:ext cx="5028986" cy="4115019"/>
          </a:xfrm>
          <a:noFill/>
          <a:ln/>
        </p:spPr>
        <p:txBody>
          <a:bodyPr/>
          <a:lstStyle/>
          <a:p>
            <a:pPr algn="ctr" eaLnBrk="1" hangingPunct="1"/>
            <a:r>
              <a:rPr lang="en-US" sz="1800" b="1" dirty="0"/>
              <a:t>READ OVERHEAD – at end of notes</a:t>
            </a:r>
          </a:p>
          <a:p>
            <a:pPr eaLnBrk="1" hangingPunct="1">
              <a:buFontTx/>
              <a:buChar char="•"/>
            </a:pPr>
            <a:r>
              <a:rPr lang="en-US" sz="1500" dirty="0"/>
              <a:t>Constantine's close advisor – Eusebius was an apostate bishop who had supported the war effort.</a:t>
            </a:r>
          </a:p>
          <a:p>
            <a:pPr eaLnBrk="1" hangingPunct="1">
              <a:buFontTx/>
              <a:buChar char="•"/>
            </a:pPr>
            <a:r>
              <a:rPr lang="en-US" sz="1500" dirty="0"/>
              <a:t>He no doubt had an influence on Constantine’s mind – through the scripture</a:t>
            </a:r>
          </a:p>
          <a:p>
            <a:pPr eaLnBrk="1" hangingPunct="1">
              <a:buFontTx/>
              <a:buChar char="•"/>
            </a:pPr>
            <a:r>
              <a:rPr lang="en-US" sz="1500" dirty="0"/>
              <a:t>Constantine saw himself as a fulfillment of the prophecy of the book of Revelation</a:t>
            </a:r>
          </a:p>
          <a:p>
            <a:pPr eaLnBrk="1" hangingPunct="1">
              <a:buFontTx/>
              <a:buChar char="•"/>
            </a:pPr>
            <a:r>
              <a:rPr lang="en-US" sz="1500" dirty="0"/>
              <a:t>On his coins he depicted victory of the Labarum (Cross) over the Dragon</a:t>
            </a:r>
          </a:p>
          <a:p>
            <a:pPr eaLnBrk="1" hangingPunct="1">
              <a:buFontTx/>
              <a:buChar char="•"/>
            </a:pPr>
            <a:r>
              <a:rPr lang="en-US" sz="1500" dirty="0"/>
              <a:t>In a letter to Eusebius (which Eusebius records for us) he wrote the following:</a:t>
            </a:r>
          </a:p>
          <a:p>
            <a:pPr algn="ctr" eaLnBrk="1" hangingPunct="1"/>
            <a:r>
              <a:rPr lang="en-US" sz="1800" b="1" dirty="0"/>
              <a:t>READ OVERHEAD – at end of notes</a:t>
            </a:r>
          </a:p>
          <a:p>
            <a:pPr eaLnBrk="1" hangingPunct="1"/>
            <a:endParaRPr lang="en-US" sz="1800" b="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ln/>
        </p:spPr>
      </p:sp>
      <p:sp>
        <p:nvSpPr>
          <p:cNvPr id="264195" name="Notes Placeholder 2"/>
          <p:cNvSpPr>
            <a:spLocks noGrp="1"/>
          </p:cNvSpPr>
          <p:nvPr>
            <p:ph type="body" idx="1"/>
          </p:nvPr>
        </p:nvSpPr>
        <p:spPr>
          <a:noFill/>
          <a:ln/>
        </p:spPr>
        <p:txBody>
          <a:bodyPr/>
          <a:lstStyle/>
          <a:p>
            <a:endParaRPr lang="en-AU"/>
          </a:p>
        </p:txBody>
      </p:sp>
      <p:sp>
        <p:nvSpPr>
          <p:cNvPr id="264196"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B1B27-9C22-4E22-B078-0B5BB0640831}"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C89E55-45F5-4AB3-A213-8B8B006CEB1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two characters are:</a:t>
            </a:r>
          </a:p>
          <a:p>
            <a:pPr lvl="1" eaLnBrk="1" hangingPunct="1">
              <a:buFontTx/>
              <a:buChar char="•"/>
            </a:pPr>
            <a:r>
              <a:rPr lang="en-US" sz="1400"/>
              <a:t>The </a:t>
            </a:r>
            <a:r>
              <a:rPr lang="en-US" sz="1400" b="1"/>
              <a:t>woman</a:t>
            </a:r>
            <a:r>
              <a:rPr lang="en-US" sz="1400"/>
              <a:t> (apostate ecclesia)</a:t>
            </a:r>
          </a:p>
          <a:p>
            <a:pPr lvl="1" eaLnBrk="1" hangingPunct="1">
              <a:buFontTx/>
              <a:buChar char="•"/>
            </a:pPr>
            <a:r>
              <a:rPr lang="en-US" sz="1400"/>
              <a:t>The </a:t>
            </a:r>
            <a:r>
              <a:rPr lang="en-US" sz="1400" b="1"/>
              <a:t>dragon</a:t>
            </a:r>
            <a:r>
              <a:rPr lang="en-US" sz="1400"/>
              <a:t> (pagan Rome)</a:t>
            </a:r>
          </a:p>
          <a:p>
            <a:pPr eaLnBrk="1" hangingPunct="1">
              <a:buFontTx/>
              <a:buChar char="•"/>
            </a:pPr>
            <a:r>
              <a:rPr lang="en-US" sz="1400"/>
              <a:t>Dragon Ready To Devour:</a:t>
            </a:r>
          </a:p>
          <a:p>
            <a:pPr lvl="1" eaLnBrk="1" hangingPunct="1">
              <a:buFontTx/>
              <a:buChar char="•"/>
            </a:pPr>
            <a:r>
              <a:rPr lang="en-US" sz="1400"/>
              <a:t>As Christianity increased in popularity it became increasingly more involved in politics it became a threat to the Roman State</a:t>
            </a:r>
          </a:p>
          <a:p>
            <a:pPr lvl="1" eaLnBrk="1" hangingPunct="1">
              <a:buFontTx/>
              <a:buChar char="•"/>
            </a:pPr>
            <a:r>
              <a:rPr lang="en-US" sz="1400"/>
              <a:t>The Christians had their own lands, their own “public purse”; system of taxation (called tithing); system of government</a:t>
            </a:r>
          </a:p>
          <a:p>
            <a:pPr lvl="1" eaLnBrk="1" hangingPunct="1">
              <a:buFontTx/>
              <a:buChar char="•"/>
            </a:pPr>
            <a:r>
              <a:rPr lang="en-US" sz="1400"/>
              <a:t>The more the ecclesia apostatized from the truth the more of a threat it became to the Roman Government of the day.</a:t>
            </a:r>
          </a:p>
          <a:p>
            <a:pPr lvl="1" eaLnBrk="1" hangingPunct="1">
              <a:buFontTx/>
              <a:buChar char="•"/>
            </a:pPr>
            <a:r>
              <a:rPr lang="en-US" sz="1400"/>
              <a:t>Consequently the emperor Diocletian attempted to destroy the political birth that was about to take place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ln/>
        </p:spPr>
      </p:sp>
      <p:sp>
        <p:nvSpPr>
          <p:cNvPr id="264195" name="Notes Placeholder 2"/>
          <p:cNvSpPr>
            <a:spLocks noGrp="1"/>
          </p:cNvSpPr>
          <p:nvPr>
            <p:ph type="body" idx="1"/>
          </p:nvPr>
        </p:nvSpPr>
        <p:spPr>
          <a:noFill/>
          <a:ln/>
        </p:spPr>
        <p:txBody>
          <a:bodyPr/>
          <a:lstStyle/>
          <a:p>
            <a:endParaRPr lang="en-AU"/>
          </a:p>
        </p:txBody>
      </p:sp>
      <p:sp>
        <p:nvSpPr>
          <p:cNvPr id="264196"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B1B27-9C22-4E22-B078-0B5BB0640831}"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515041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63DFA8-C89D-4927-880A-3824E8760698}"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Book of Revelation describes the next phase in the drama:</a:t>
            </a:r>
          </a:p>
          <a:p>
            <a:pPr eaLnBrk="1" hangingPunct="1">
              <a:buFontTx/>
              <a:buChar char="•"/>
            </a:pPr>
            <a:r>
              <a:rPr lang="en-US" sz="1500"/>
              <a:t>READ PASSAGE</a:t>
            </a:r>
          </a:p>
          <a:p>
            <a:pPr eaLnBrk="1" hangingPunct="1">
              <a:buFontTx/>
              <a:buChar char="•"/>
            </a:pPr>
            <a:r>
              <a:rPr lang="en-US" sz="1500"/>
              <a:t>The ecclesia had been infested with the LAODICIAN APOSTACY for 200 years.  </a:t>
            </a:r>
          </a:p>
          <a:p>
            <a:pPr eaLnBrk="1" hangingPunct="1">
              <a:buFontTx/>
              <a:buChar char="•"/>
            </a:pPr>
            <a:r>
              <a:rPr lang="en-US" sz="1500"/>
              <a:t>With the rise of Constantine to power the APOSTACY SEPARATED from the ecclesia – making a POLITICAL POWER UNION with the state</a:t>
            </a:r>
          </a:p>
          <a:p>
            <a:pPr eaLnBrk="1" hangingPunct="1">
              <a:buFontTx/>
              <a:buChar char="•"/>
            </a:pPr>
            <a:r>
              <a:rPr lang="en-US" sz="1500"/>
              <a:t>The woman – and the remnant of her seed had to flee into the wilderness to avoid persecution by this newly empowered APOSTACY.</a:t>
            </a:r>
          </a:p>
          <a:p>
            <a:pPr eaLnBrk="1" hangingPunct="1">
              <a:buFontTx/>
              <a:buChar char="•"/>
            </a:pPr>
            <a:r>
              <a:rPr lang="en-US" sz="1500"/>
              <a:t>Those who did not support this doctrine were eventually banished from the Roman society and had to move to the extremities of the empire.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A34D26-17A7-46F9-8572-6E0189B15ADE}" type="slidenum">
              <a:rPr kumimoji="0" lang="en-US" sz="1200" b="0" i="0" u="none" strike="noStrike" kern="1200" cap="none" spc="0" normalizeH="0" baseline="0" noProof="0" smtClean="0">
                <a:ln>
                  <a:noFill/>
                </a:ln>
                <a:solidFill>
                  <a:srgbClr val="000000"/>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Calibri"/>
              <a:ea typeface="+mn-ea"/>
              <a:cs typeface="Arial" charset="0"/>
            </a:endParaRPr>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20252617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7444F5-6E45-46B8-8452-A1EA927A06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a:t>The two characters are:</a:t>
            </a:r>
          </a:p>
          <a:p>
            <a:pPr lvl="1" eaLnBrk="1" hangingPunct="1">
              <a:buFontTx/>
              <a:buChar char="•"/>
            </a:pPr>
            <a:r>
              <a:rPr lang="en-US" sz="1400"/>
              <a:t>The </a:t>
            </a:r>
            <a:r>
              <a:rPr lang="en-US" sz="1400" b="1"/>
              <a:t>woman</a:t>
            </a:r>
            <a:r>
              <a:rPr lang="en-US" sz="1400"/>
              <a:t> (apostate ecclesia)</a:t>
            </a:r>
          </a:p>
          <a:p>
            <a:pPr lvl="1" eaLnBrk="1" hangingPunct="1">
              <a:buFontTx/>
              <a:buChar char="•"/>
            </a:pPr>
            <a:r>
              <a:rPr lang="en-US" sz="1400"/>
              <a:t>The </a:t>
            </a:r>
            <a:r>
              <a:rPr lang="en-US" sz="1400" b="1"/>
              <a:t>dragon</a:t>
            </a:r>
            <a:r>
              <a:rPr lang="en-US" sz="1400"/>
              <a:t> (pagan Rome)</a:t>
            </a:r>
          </a:p>
          <a:p>
            <a:pPr eaLnBrk="1" hangingPunct="1">
              <a:buFontTx/>
              <a:buChar char="•"/>
            </a:pPr>
            <a:r>
              <a:rPr lang="en-US" sz="1400"/>
              <a:t>Dragon Ready To Devour:</a:t>
            </a:r>
          </a:p>
          <a:p>
            <a:pPr lvl="1" eaLnBrk="1" hangingPunct="1">
              <a:buFontTx/>
              <a:buChar char="•"/>
            </a:pPr>
            <a:r>
              <a:rPr lang="en-US" sz="1400"/>
              <a:t>As Christianity increased in popularity it became increasingly more involved in politics it became a threat to the Roman State</a:t>
            </a:r>
          </a:p>
          <a:p>
            <a:pPr lvl="1" eaLnBrk="1" hangingPunct="1">
              <a:buFontTx/>
              <a:buChar char="•"/>
            </a:pPr>
            <a:r>
              <a:rPr lang="en-US" sz="1400"/>
              <a:t>The Christians had their own lands, their own “public purse”; system of taxation (called tithing); system of government</a:t>
            </a:r>
          </a:p>
          <a:p>
            <a:pPr lvl="1" eaLnBrk="1" hangingPunct="1">
              <a:buFontTx/>
              <a:buChar char="•"/>
            </a:pPr>
            <a:r>
              <a:rPr lang="en-US" sz="1400"/>
              <a:t>The more the ecclesia apostatized from the truth the more of a threat it became to the Roman Government of the day.</a:t>
            </a:r>
          </a:p>
          <a:p>
            <a:pPr lvl="1" eaLnBrk="1" hangingPunct="1">
              <a:buFontTx/>
              <a:buChar char="•"/>
            </a:pPr>
            <a:r>
              <a:rPr lang="en-US" sz="1400"/>
              <a:t>Consequently the emperor Diocletian attempted to destroy the political birth that was about to take place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93605-E1A4-4F0B-B538-3C226A8F5EF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040E0-520E-445C-9BB1-C43A0F8CFC88}"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0B7D-35C0-6944-A833-A8541DC0B9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040E0-520E-445C-9BB1-C43A0F8CFC88}"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E8DA786A-D994-43F9-AA04-0DE7569542A7}" type="slidenum">
              <a:rPr lang="en-US" smtClean="0">
                <a:solidFill>
                  <a:prstClr val="black"/>
                </a:solidFill>
              </a:rPr>
              <a:pPr/>
              <a:t>6</a:t>
            </a:fld>
            <a:endParaRPr lang="en-US">
              <a:solidFill>
                <a:prstClr val="black"/>
              </a:solidFill>
            </a:endParaRPr>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600"/>
              <a:t>We see the great earthquake effect all aspects of Roman life – Political and Religious</a:t>
            </a:r>
          </a:p>
          <a:p>
            <a:pPr eaLnBrk="1" hangingPunct="1">
              <a:buFontTx/>
              <a:buChar char="•"/>
            </a:pPr>
            <a:r>
              <a:rPr lang="en-US" sz="1600"/>
              <a:t>Each symbol representing a slightly different aspect of these POLITICAL HEAVENS</a:t>
            </a:r>
          </a:p>
          <a:p>
            <a:pPr eaLnBrk="1" hangingPunct="1">
              <a:buFontTx/>
              <a:buChar char="•"/>
            </a:pPr>
            <a:r>
              <a:rPr lang="en-US" sz="1600" u="sng"/>
              <a:t>READ SLIDE</a:t>
            </a:r>
          </a:p>
          <a:p>
            <a:pPr eaLnBrk="1" hangingPunct="1"/>
            <a:endParaRPr lang="en-US" sz="10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p:spPr>
        <p:txBody>
          <a:bodyPr/>
          <a:lstStyle/>
          <a:p>
            <a:endParaRPr lang="en-AU"/>
          </a:p>
        </p:txBody>
      </p:sp>
      <p:sp>
        <p:nvSpPr>
          <p:cNvPr id="249860"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EFF83-FF26-481C-8E55-29BB16675B29}"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44564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D9ECBF-8EC6-4750-A8FD-7CEAFBF6E2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9</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22E1D5-AF9C-4C3F-9886-FB6BF9FFDB11}"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897906515"/>
      </p:ext>
    </p:extLst>
  </p:cSld>
  <p:clrMapOvr>
    <a:masterClrMapping/>
  </p:clrMapOvr>
  <p:transition spd="med">
    <p:dissolv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8A3C7D-0F6E-43FB-ACB1-E1353B6D57CF}"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196909951"/>
      </p:ext>
    </p:extLst>
  </p:cSld>
  <p:clrMapOvr>
    <a:masterClrMapping/>
  </p:clrMapOvr>
  <p:transition spd="med">
    <p:dissolv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F6DE9D-F304-4FCD-BE14-EA6730835E5E}"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4069281093"/>
      </p:ext>
    </p:extLst>
  </p:cSld>
  <p:clrMapOvr>
    <a:masterClrMapping/>
  </p:clrMapOvr>
  <p:transition spd="med">
    <p:dissolv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E77615D-5E3B-44BE-9FB7-A78B8347652E}"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2593178644"/>
      </p:ext>
    </p:extLst>
  </p:cSld>
  <p:clrMapOvr>
    <a:masterClrMapping/>
  </p:clrMapOvr>
  <p:transition spd="med">
    <p:dissolv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087BBFE-31D1-45A7-97E5-405F5BB09CAE}"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726085444"/>
      </p:ext>
    </p:extLst>
  </p:cSld>
  <p:clrMapOvr>
    <a:masterClrMapping/>
  </p:clrMapOvr>
  <p:transition spd="med">
    <p:dissolv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9FD76E-319E-474B-8C94-7679B8FF69FF}"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1642426754"/>
      </p:ext>
    </p:extLst>
  </p:cSld>
  <p:clrMapOvr>
    <a:masterClrMapping/>
  </p:clrMapOvr>
  <p:transition spd="med">
    <p:dissolv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AFBDBF6-F231-4D20-9A92-BF6EAD88A69D}"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370849455"/>
      </p:ext>
    </p:extLst>
  </p:cSld>
  <p:clrMapOvr>
    <a:masterClrMapping/>
  </p:clrMapOvr>
  <p:transition spd="med">
    <p:dissolv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6C1E0E-B359-452E-9633-DA1D5ACC1029}"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469675043"/>
      </p:ext>
    </p:extLst>
  </p:cSld>
  <p:clrMapOvr>
    <a:masterClrMapping/>
  </p:clrMapOvr>
  <p:transition spd="med">
    <p:dissolv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07A5FB-5B4A-4334-8CA6-27C74F375BCF}"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1602188410"/>
      </p:ext>
    </p:extLst>
  </p:cSld>
  <p:clrMapOvr>
    <a:masterClrMapping/>
  </p:clrMapOvr>
  <p:transition spd="med">
    <p:dissolv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4E6D2CB-2879-4718-AADA-6F49B22D890A}"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640916882"/>
      </p:ext>
    </p:extLst>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04CA42-62C3-4410-8C9E-DB7BEF66AC6E}"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511844120"/>
      </p:ext>
    </p:extLst>
  </p:cSld>
  <p:clrMapOvr>
    <a:masterClrMapping/>
  </p:clrMapOvr>
  <p:transition spd="med">
    <p:dissolv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1DAFCD-DDB9-4A1C-A7C1-F92EEF7F47E4}"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6529946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E716D6-A9F9-4E2C-ACE4-38DFF644CD09}"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5620849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A92A4B-23CD-4DA2-96D7-50CA2AC99934}"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18182376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AE6897-A103-4215-A291-AE87A182E4C0}"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155342518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9A4DBEC-70ED-48FA-ABDF-4FDE7854B7FF}"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5978864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375D292-D8C3-46CA-83FF-69E02A354608}"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71302399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80AB693-F0D5-4F1A-89C1-B936CB28CCEA}"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46323119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CE75C47-D6DF-480C-B4C9-5538B2BC1F42}"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59806927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ED27A81-CD12-4DDE-A404-22F822A26563}"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687174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7522"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1075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670E9F-8B20-4284-A28F-A8549AD2D3CC}"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FD15E9-078B-4F18-9CD3-09A509DFAEA4}"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3059283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19A0423-1478-45D7-BA77-3C3C1DE485A7}"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91396266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78BBCF-5978-414E-8006-4BE7EC927919}"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426222536"/>
      </p:ext>
    </p:extLst>
  </p:cSld>
  <p:clrMapOvr>
    <a:masterClrMapping/>
  </p:clrMapOvr>
  <p:transition>
    <p:wipe dir="d"/>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217313-F403-4997-85DB-AEBA7C2BA5BE}"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515702581"/>
      </p:ext>
    </p:extLst>
  </p:cSld>
  <p:clrMapOvr>
    <a:masterClrMapping/>
  </p:clrMapOvr>
  <p:transition>
    <p:wipe dir="d"/>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11050D-A526-4135-B0C6-CCEC63F8C0EF}"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015383102"/>
      </p:ext>
    </p:extLst>
  </p:cSld>
  <p:clrMapOvr>
    <a:masterClrMapping/>
  </p:clrMapOvr>
  <p:transition>
    <p:wipe dir="d"/>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465D8D9-64BA-4BFA-96F3-826222C139E7}"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541262586"/>
      </p:ext>
    </p:extLst>
  </p:cSld>
  <p:clrMapOvr>
    <a:masterClrMapping/>
  </p:clrMapOvr>
  <p:transition>
    <p:wipe dir="d"/>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9E3693D-DF19-4F0A-BB74-E54D1626E3F4}"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819752336"/>
      </p:ext>
    </p:extLst>
  </p:cSld>
  <p:clrMapOvr>
    <a:masterClrMapping/>
  </p:clrMapOvr>
  <p:transition>
    <p:wipe dir="d"/>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F30FC03-3FE2-408E-BF2F-5642F510224C}"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842832375"/>
      </p:ext>
    </p:extLst>
  </p:cSld>
  <p:clrMapOvr>
    <a:masterClrMapping/>
  </p:clrMapOvr>
  <p:transition>
    <p:wipe dir="d"/>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04A5B1B-FF68-4F5A-A999-3289190A6FC1}"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112481664"/>
      </p:ext>
    </p:extLst>
  </p:cSld>
  <p:clrMapOvr>
    <a:masterClrMapping/>
  </p:clrMapOvr>
  <p:transition>
    <p:wipe dir="d"/>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DD2B04-F3C5-41B6-87AA-DB33D54A90A1}"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606154014"/>
      </p:ext>
    </p:extLst>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7D24E5-D4FA-4B82-89D2-A225E16767C3}"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40DCB51-EFE6-4A6B-A8EF-187B54EACBEA}"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248811965"/>
      </p:ext>
    </p:extLst>
  </p:cSld>
  <p:clrMapOvr>
    <a:masterClrMapping/>
  </p:clrMapOvr>
  <p:transition>
    <p:wipe dir="d"/>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9F0A8B-F583-40D9-801E-0E1F0246F20B}"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591781724"/>
      </p:ext>
    </p:extLst>
  </p:cSld>
  <p:clrMapOvr>
    <a:masterClrMapping/>
  </p:clrMapOvr>
  <p:transition>
    <p:wipe dir="d"/>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F80896-C119-4278-8376-ECBE79846F60}"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415563029"/>
      </p:ext>
    </p:extLst>
  </p:cSld>
  <p:clrMapOvr>
    <a:masterClrMapping/>
  </p:clrMapOvr>
  <p:transition>
    <p:wipe dir="d"/>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B8A814-14BF-4D7C-9423-25AB36AFA451}"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408396384"/>
      </p:ext>
    </p:extLst>
  </p:cSld>
  <p:clrMapOvr>
    <a:masterClrMapping/>
  </p:clrMapOvr>
  <p:transition>
    <p:wipe dir="d"/>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55A88A-5506-4DB2-831F-1A875C0A9476}"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83440445"/>
      </p:ext>
    </p:extLst>
  </p:cSld>
  <p:clrMapOvr>
    <a:masterClrMapping/>
  </p:clrMapOvr>
  <p:transition>
    <p:wipe dir="d"/>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46452F6-937A-417F-9BBD-A9D189E77B7E}"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620546267"/>
      </p:ext>
    </p:extLst>
  </p:cSld>
  <p:clrMapOvr>
    <a:masterClrMapping/>
  </p:clrMapOvr>
  <p:transition>
    <p:wipe dir="d"/>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DB1A559-CC6F-40B8-832F-3A4D55DA34F7}"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629830197"/>
      </p:ext>
    </p:extLst>
  </p:cSld>
  <p:clrMapOvr>
    <a:masterClrMapping/>
  </p:clrMapOvr>
  <p:transition>
    <p:wipe dir="d"/>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49ADF27-981D-4D5D-91F4-321496BAE597}"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2923033230"/>
      </p:ext>
    </p:extLst>
  </p:cSld>
  <p:clrMapOvr>
    <a:masterClrMapping/>
  </p:clrMapOvr>
  <p:transition>
    <p:wipe dir="d"/>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02FFEF3-AB30-4395-BA4F-C1A0CF2DDD27}"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74781448"/>
      </p:ext>
    </p:extLst>
  </p:cSld>
  <p:clrMapOvr>
    <a:masterClrMapping/>
  </p:clrMapOvr>
  <p:transition>
    <p:wipe dir="d"/>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B899F24-B25F-43C7-B865-2E0EC975EDAB}"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4211935064"/>
      </p:ext>
    </p:extLst>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623165-1759-47FA-9C9A-03F0DDB13A2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EA6E8-4CAC-4607-BDA4-5604135FB78B}"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1969731538"/>
      </p:ext>
    </p:extLst>
  </p:cSld>
  <p:clrMapOvr>
    <a:masterClrMapping/>
  </p:clrMapOvr>
  <p:transition>
    <p:wipe dir="d"/>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73701E-9337-4D60-8AA7-BF195A58B460}"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877360748"/>
      </p:ext>
    </p:extLst>
  </p:cSld>
  <p:clrMapOvr>
    <a:masterClrMapping/>
  </p:clrMapOvr>
  <p:transition>
    <p:wipe dir="d"/>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64EA93-3201-41CE-818F-A396D5CCFDA6}"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039264305"/>
      </p:ext>
    </p:extLst>
  </p:cSld>
  <p:clrMapOvr>
    <a:masterClrMapping/>
  </p:clrMapOvr>
  <p:transition>
    <p:wipe dir="d"/>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CC33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CC33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952D8B9-4492-4531-AC53-FC52DE09AF81}" type="slidenum">
              <a:rPr lang="en-US">
                <a:solidFill>
                  <a:srgbClr val="CC3300"/>
                </a:solidFill>
              </a:rPr>
              <a:pPr>
                <a:defRPr/>
              </a:pPr>
              <a:t>‹#›</a:t>
            </a:fld>
            <a:endParaRPr lang="en-US">
              <a:solidFill>
                <a:srgbClr val="CC3300"/>
              </a:solidFill>
            </a:endParaRPr>
          </a:p>
        </p:txBody>
      </p:sp>
    </p:spTree>
    <p:extLst>
      <p:ext uri="{BB962C8B-B14F-4D97-AF65-F5344CB8AC3E}">
        <p14:creationId xmlns:p14="http://schemas.microsoft.com/office/powerpoint/2010/main" val="3810279732"/>
      </p:ext>
    </p:extLst>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B3362A-1512-4591-8B7F-BF17FD48A69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317F2F3-4808-48D8-A63B-DD989D55D85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71172C4-0981-4010-A192-CA5DA873AD1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A36343-1EBF-46C0-BD9C-0AF140B55DA2}"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577E2D6-294E-41BC-9F77-E465AA3A557E}"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DA3A33-D23E-4FFA-8F0C-8F8DFEA67BA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63E7B1-3F16-4BFD-9A8F-0C5843E2C7F3}"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02434B-9AC4-41C2-B8CA-A31B0ADB6299}"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lgn="l">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Arial" charset="0"/>
              </a:defRPr>
            </a:lvl1pPr>
          </a:lstStyle>
          <a:p>
            <a:pPr>
              <a:defRPr/>
            </a:pPr>
            <a:fld id="{D1FA3F37-0927-4BA8-9FC7-F1721A8FF01F}" type="slidenum">
              <a:rPr lang="en-US"/>
              <a:pPr>
                <a:defRPr/>
              </a:pPr>
              <a:t>‹#›</a:t>
            </a:fld>
            <a:endParaRPr lang="en-US"/>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lgn="l">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Arial" charset="0"/>
              </a:defRPr>
            </a:lvl1pPr>
          </a:lstStyle>
          <a:p>
            <a:pPr>
              <a:defRPr/>
            </a:pPr>
            <a:fld id="{47A9711C-7D82-448F-AF4D-F0586B48A561}" type="slidenum">
              <a:rPr lang="en-US"/>
              <a:pPr>
                <a:defRPr/>
              </a:pPr>
              <a:t>‹#›</a:t>
            </a:fld>
            <a:endParaRPr lang="en-US"/>
          </a:p>
        </p:txBody>
      </p:sp>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lgn="l">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Arial" charset="0"/>
              </a:defRPr>
            </a:lvl1pPr>
          </a:lstStyle>
          <a:p>
            <a:pPr>
              <a:defRPr/>
            </a:pPr>
            <a:fld id="{F54F3948-A462-40DC-83D8-985CDC8A7952}" type="slidenum">
              <a:rPr lang="en-US"/>
              <a:pPr>
                <a:defRPr/>
              </a:pPr>
              <a:t>‹#›</a:t>
            </a:fld>
            <a:endParaRPr lang="en-US"/>
          </a:p>
        </p:txBody>
      </p:sp>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lgn="l">
              <a:defRPr>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cs typeface="Arial" charset="0"/>
              </a:defRPr>
            </a:lvl1pPr>
          </a:lstStyle>
          <a:p>
            <a:pPr>
              <a:defRPr/>
            </a:pPr>
            <a:fld id="{5507990D-5CD8-4EF9-A641-3AE9B7C829AD}" type="slidenum">
              <a:rPr lang="en-US"/>
              <a:pPr>
                <a:defRPr/>
              </a:pPr>
              <a:t>‹#›</a:t>
            </a:fld>
            <a:endParaRPr lang="en-US"/>
          </a:p>
        </p:txBody>
      </p:sp>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cs typeface="Arial" charset="0"/>
              </a:defRPr>
            </a:lvl1pPr>
          </a:lstStyle>
          <a:p>
            <a:pPr>
              <a:defRPr/>
            </a:pPr>
            <a:endParaRPr lang="en-US"/>
          </a:p>
        </p:txBody>
      </p:sp>
      <p:sp>
        <p:nvSpPr>
          <p:cNvPr id="8" name="Footer Placeholder 7"/>
          <p:cNvSpPr>
            <a:spLocks noGrp="1"/>
          </p:cNvSpPr>
          <p:nvPr>
            <p:ph type="ftr" sz="quarter" idx="11"/>
          </p:nvPr>
        </p:nvSpPr>
        <p:spPr/>
        <p:txBody>
          <a:bodyPr/>
          <a:lstStyle>
            <a:lvl1pPr algn="l">
              <a:defRPr>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cs typeface="Arial" charset="0"/>
              </a:defRPr>
            </a:lvl1pPr>
          </a:lstStyle>
          <a:p>
            <a:pPr>
              <a:defRPr/>
            </a:pPr>
            <a:fld id="{CA6ECF43-7CC7-41D0-BCB3-47B47D9B632B}" type="slidenum">
              <a:rPr lang="en-US"/>
              <a:pPr>
                <a:defRPr/>
              </a:pPr>
              <a:t>‹#›</a:t>
            </a:fld>
            <a:endParaRPr lang="en-US"/>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cs typeface="Arial" charset="0"/>
              </a:defRPr>
            </a:lvl1pPr>
          </a:lstStyle>
          <a:p>
            <a:pPr>
              <a:defRPr/>
            </a:pPr>
            <a:endParaRPr lang="en-US"/>
          </a:p>
        </p:txBody>
      </p:sp>
      <p:sp>
        <p:nvSpPr>
          <p:cNvPr id="4" name="Footer Placeholder 3"/>
          <p:cNvSpPr>
            <a:spLocks noGrp="1"/>
          </p:cNvSpPr>
          <p:nvPr>
            <p:ph type="ftr" sz="quarter" idx="11"/>
          </p:nvPr>
        </p:nvSpPr>
        <p:spPr/>
        <p:txBody>
          <a:bodyPr/>
          <a:lstStyle>
            <a:lvl1pPr algn="l">
              <a:defRPr>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cs typeface="Arial" charset="0"/>
              </a:defRPr>
            </a:lvl1pPr>
          </a:lstStyle>
          <a:p>
            <a:pPr>
              <a:defRPr/>
            </a:pPr>
            <a:fld id="{A4062BE9-27B3-4F30-B92A-0F4593D680B2}" type="slidenum">
              <a:rPr lang="en-US"/>
              <a:pPr>
                <a:defRPr/>
              </a:pPr>
              <a:t>‹#›</a:t>
            </a:fld>
            <a:endParaRPr lang="en-US"/>
          </a:p>
        </p:txBody>
      </p:sp>
    </p:spTree>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cs typeface="Arial" charset="0"/>
              </a:defRPr>
            </a:lvl1pPr>
          </a:lstStyle>
          <a:p>
            <a:pPr>
              <a:defRPr/>
            </a:pPr>
            <a:endParaRPr lang="en-US"/>
          </a:p>
        </p:txBody>
      </p:sp>
      <p:sp>
        <p:nvSpPr>
          <p:cNvPr id="3" name="Footer Placeholder 2"/>
          <p:cNvSpPr>
            <a:spLocks noGrp="1"/>
          </p:cNvSpPr>
          <p:nvPr>
            <p:ph type="ftr" sz="quarter" idx="11"/>
          </p:nvPr>
        </p:nvSpPr>
        <p:spPr/>
        <p:txBody>
          <a:bodyPr/>
          <a:lstStyle>
            <a:lvl1pPr algn="l">
              <a:defRPr>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cs typeface="Arial" charset="0"/>
              </a:defRPr>
            </a:lvl1pPr>
          </a:lstStyle>
          <a:p>
            <a:pPr>
              <a:defRPr/>
            </a:pPr>
            <a:fld id="{8C68F05A-22B1-4513-B8DB-914C9C08C22F}" type="slidenum">
              <a:rPr lang="en-US"/>
              <a:pPr>
                <a:defRPr/>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lgn="l">
              <a:defRPr>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cs typeface="Arial" charset="0"/>
              </a:defRPr>
            </a:lvl1pPr>
          </a:lstStyle>
          <a:p>
            <a:pPr>
              <a:defRPr/>
            </a:pPr>
            <a:fld id="{ECC68DA3-F2DA-417C-869F-B3DDECFD9164}" type="slidenum">
              <a:rPr lang="en-US"/>
              <a:pPr>
                <a:defRPr/>
              </a:pPr>
              <a:t>‹#›</a:t>
            </a:fld>
            <a:endParaRPr lang="en-US"/>
          </a:p>
        </p:txBody>
      </p:sp>
    </p:spTree>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lgn="l">
              <a:defRPr>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cs typeface="Arial" charset="0"/>
              </a:defRPr>
            </a:lvl1pPr>
          </a:lstStyle>
          <a:p>
            <a:pPr>
              <a:defRPr/>
            </a:pPr>
            <a:fld id="{BE057626-8B36-4678-9882-5FC896F960A7}" type="slidenum">
              <a:rPr lang="en-US"/>
              <a:pPr>
                <a:defRPr/>
              </a:pPr>
              <a:t>‹#›</a:t>
            </a:fld>
            <a:endParaRPr lang="en-US"/>
          </a:p>
        </p:txBody>
      </p:sp>
    </p:spTree>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lgn="l">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Arial" charset="0"/>
              </a:defRPr>
            </a:lvl1pPr>
          </a:lstStyle>
          <a:p>
            <a:pPr>
              <a:defRPr/>
            </a:pPr>
            <a:fld id="{C89C222D-C524-49BB-A796-3473E5BE4F8E}" type="slidenum">
              <a:rPr lang="en-US"/>
              <a:pPr>
                <a:defRPr/>
              </a:pPr>
              <a:t>‹#›</a:t>
            </a:fld>
            <a:endParaRPr lang="en-US"/>
          </a:p>
        </p:txBody>
      </p:sp>
    </p:spTree>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lgn="l">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Arial" charset="0"/>
              </a:defRPr>
            </a:lvl1pPr>
          </a:lstStyle>
          <a:p>
            <a:pPr>
              <a:defRPr/>
            </a:pPr>
            <a:fld id="{3564EF5B-F350-4815-B1DC-6434F91369BF}" type="slidenum">
              <a:rPr lang="en-US"/>
              <a:pPr>
                <a:defRPr/>
              </a:pPr>
              <a:t>‹#›</a:t>
            </a:fld>
            <a:endParaRPr lang="en-US"/>
          </a:p>
        </p:txBody>
      </p:sp>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30127BA2-5323-43C6-B3C6-BDBECFF179BC}" type="slidenum">
              <a:rPr lang="en-US"/>
              <a:pPr>
                <a:defRPr/>
              </a:pPr>
              <a:t>‹#›</a:t>
            </a:fld>
            <a:endParaRPr lang="en-US"/>
          </a:p>
        </p:txBody>
      </p:sp>
    </p:spTree>
  </p:cSld>
  <p:clrMapOvr>
    <a:masterClrMapping/>
  </p:clrMapOvr>
  <p:transition>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15CEE869-ABB6-4193-9AAA-098205B620CB}" type="slidenum">
              <a:rPr lang="en-US"/>
              <a:pPr>
                <a:defRPr/>
              </a:pPr>
              <a:t>‹#›</a:t>
            </a:fld>
            <a:endParaRPr lang="en-US"/>
          </a:p>
        </p:txBody>
      </p:sp>
    </p:spTree>
  </p:cSld>
  <p:clrMapOvr>
    <a:masterClrMapping/>
  </p:clrMapOvr>
  <p:transition>
    <p:wipe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11F1111D-2714-4947-8E6F-3268A32D1A5F}" type="slidenum">
              <a:rPr lang="en-US"/>
              <a:pPr>
                <a:defRPr/>
              </a:pPr>
              <a:t>‹#›</a:t>
            </a:fld>
            <a:endParaRPr lang="en-US"/>
          </a:p>
        </p:txBody>
      </p:sp>
    </p:spTree>
  </p:cSld>
  <p:clrMapOvr>
    <a:masterClrMapping/>
  </p:clrMapOvr>
  <p:transition>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A8F65552-6DD6-444C-9974-119264DCBF2D}" type="slidenum">
              <a:rPr lang="en-US"/>
              <a:pPr>
                <a:defRPr/>
              </a:pPr>
              <a:t>‹#›</a:t>
            </a:fld>
            <a:endParaRPr lang="en-US"/>
          </a:p>
        </p:txBody>
      </p:sp>
    </p:spTree>
  </p:cSld>
  <p:clrMapOvr>
    <a:masterClrMapping/>
  </p:clrMapOvr>
  <p:transition>
    <p:wipe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Arial" charset="0"/>
                <a:cs typeface="Arial" charset="0"/>
              </a:defRPr>
            </a:lvl1pPr>
          </a:lstStyle>
          <a:p>
            <a:pPr>
              <a:defRPr/>
            </a:pPr>
            <a:fld id="{058AD9AE-5374-44CD-8A52-EBF41C6AFADC}" type="slidenum">
              <a:rPr lang="en-US"/>
              <a:pPr>
                <a:defRPr/>
              </a:pPr>
              <a:t>‹#›</a:t>
            </a:fld>
            <a:endParaRPr lang="en-US"/>
          </a:p>
        </p:txBody>
      </p:sp>
    </p:spTree>
  </p:cSld>
  <p:clrMapOvr>
    <a:masterClrMapping/>
  </p:clrMapOvr>
  <p:transition>
    <p:wipe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charset="0"/>
                <a:cs typeface="Arial" charset="0"/>
              </a:defRPr>
            </a:lvl1pPr>
          </a:lstStyle>
          <a:p>
            <a:pPr>
              <a:defRPr/>
            </a:pPr>
            <a:fld id="{661806F9-A319-4D74-A86E-E4D1C797F0C5}" type="slidenum">
              <a:rPr lang="en-US"/>
              <a:pPr>
                <a:defRPr/>
              </a:pPr>
              <a:t>‹#›</a:t>
            </a:fld>
            <a:endParaRPr lang="en-US"/>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Arial" charset="0"/>
                <a:cs typeface="Arial" charset="0"/>
              </a:defRPr>
            </a:lvl1pPr>
          </a:lstStyle>
          <a:p>
            <a:pPr>
              <a:defRPr/>
            </a:pPr>
            <a:fld id="{4FB31329-B5C8-457B-A18F-A2A66B5B71B1}" type="slidenum">
              <a:rPr lang="en-US"/>
              <a:pPr>
                <a:defRPr/>
              </a:pPr>
              <a:t>‹#›</a:t>
            </a:fld>
            <a:endParaRPr lang="en-US"/>
          </a:p>
        </p:txBody>
      </p:sp>
    </p:spTree>
  </p:cSld>
  <p:clrMapOvr>
    <a:masterClrMapping/>
  </p:clrMapOvr>
  <p:transition>
    <p:wipe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CA85FECC-C3F7-488B-8D2E-C39E28768E70}" type="slidenum">
              <a:rPr lang="en-US"/>
              <a:pPr>
                <a:defRPr/>
              </a:pPr>
              <a:t>‹#›</a:t>
            </a:fld>
            <a:endParaRPr lang="en-US"/>
          </a:p>
        </p:txBody>
      </p:sp>
    </p:spTree>
  </p:cSld>
  <p:clrMapOvr>
    <a:masterClrMapping/>
  </p:clrMapOvr>
  <p:transition>
    <p:wipe di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87241777-DBFD-4772-8134-435B2B9B8454}" type="slidenum">
              <a:rPr lang="en-US"/>
              <a:pPr>
                <a:defRPr/>
              </a:pPr>
              <a:t>‹#›</a:t>
            </a:fld>
            <a:endParaRPr lang="en-US"/>
          </a:p>
        </p:txBody>
      </p:sp>
    </p:spTree>
  </p:cSld>
  <p:clrMapOvr>
    <a:masterClrMapping/>
  </p:clrMapOvr>
  <p:transition>
    <p:wipe di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42C508D1-DDD5-4CAD-B34D-59647C278BA2}" type="slidenum">
              <a:rPr lang="en-US"/>
              <a:pPr>
                <a:defRPr/>
              </a:pPr>
              <a:t>‹#›</a:t>
            </a:fld>
            <a:endParaRPr lang="en-US"/>
          </a:p>
        </p:txBody>
      </p:sp>
    </p:spTree>
  </p:cSld>
  <p:clrMapOvr>
    <a:masterClrMapping/>
  </p:clrMapOvr>
  <p:transition>
    <p:wipe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631D3489-BE78-4B3B-ABC5-E5FD88B6DAB3}" type="slidenum">
              <a:rPr lang="en-US"/>
              <a:pPr>
                <a:defRPr/>
              </a:pPr>
              <a:t>‹#›</a:t>
            </a:fld>
            <a:endParaRPr lang="en-US"/>
          </a:p>
        </p:txBody>
      </p:sp>
    </p:spTree>
  </p:cSld>
  <p:clrMapOvr>
    <a:masterClrMapping/>
  </p:clrMapOvr>
  <p:transition>
    <p:wipe di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10"/>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EA29997-63B6-4C97-85AF-1F7CF89894C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1770B-5E4E-4C22-9ACD-E1825DC7241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85"/>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FFB2340-D54A-4492-B1F5-83887039AF0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43DB07C-BF10-4C99-AB64-B9406DE15AC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9"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9"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964576-D896-4761-B05A-7BBF9422B60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E5B658D-0608-4362-960B-A2101A4412E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D075F05-4EB2-4075-B3EC-E982212086E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7" y="27313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7C41F12-59F0-4FA1-87DA-4752CE76EB6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A86A118-B724-4C12-8BA1-2639F5A6C98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88F9E09-D407-4AE7-9DDB-FC977E290F0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12"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054D036-4B1E-4C84-93CE-7ACAF3FFA41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5F7E73-8881-4C50-A49E-A1BB50D0EB95}"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781D77-82F8-4064-829D-3C186420AE23}"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6D234-1DE2-4FC1-A54A-75483C51B8A2}"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EE03AA-4115-435D-8178-B0253D58E8E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9795FA8-D462-4894-8508-8F2F78BAF25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A14F06F-9C89-48C9-8FAC-6C60D82A55C6}"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66A31D8-9D7B-482E-921F-77326481AD8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16DDD6-95C5-4D6E-9ECF-FA9151D994CD}"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ECEEE6-BA83-47FE-A88F-BF612661AAA3}"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49ACA6-4E5A-431D-B226-D35650C9E9F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851D3C-1E70-4DE0-A463-959F2C32460B}"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228812"/>
      </p:ext>
    </p:extLst>
  </p:cSld>
  <p:clrMapOvr>
    <a:masterClrMapping/>
  </p:clrMapOvr>
  <p:transition spd="slow">
    <p:circl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0159880"/>
      </p:ext>
    </p:extLst>
  </p:cSld>
  <p:clrMapOvr>
    <a:masterClrMapping/>
  </p:clrMapOvr>
  <p:transition spd="slow">
    <p:circl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7321491"/>
      </p:ext>
    </p:extLst>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600345"/>
      </p:ext>
    </p:extLst>
  </p:cSld>
  <p:clrMapOvr>
    <a:masterClrMapping/>
  </p:clrMapOvr>
  <p:transition spd="slow">
    <p:circl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786341"/>
      </p:ext>
    </p:extLst>
  </p:cSld>
  <p:clrMapOvr>
    <a:masterClrMapping/>
  </p:clrMapOvr>
  <p:transition spd="slow">
    <p:circl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171450"/>
      </p:ext>
    </p:extLst>
  </p:cSld>
  <p:clrMapOvr>
    <a:masterClrMapping/>
  </p:clrMapOvr>
  <p:transition spd="slow">
    <p:circl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0072405"/>
      </p:ext>
    </p:extLst>
  </p:cSld>
  <p:clrMapOvr>
    <a:masterClrMapping/>
  </p:clrMapOvr>
  <p:transition spd="slow">
    <p:circl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5828135"/>
      </p:ext>
    </p:extLst>
  </p:cSld>
  <p:clrMapOvr>
    <a:masterClrMapping/>
  </p:clrMapOvr>
  <p:transition spd="slow">
    <p:circl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4546620"/>
      </p:ext>
    </p:extLst>
  </p:cSld>
  <p:clrMapOvr>
    <a:masterClrMapping/>
  </p:clrMapOvr>
  <p:transition spd="slow">
    <p:circl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2368676"/>
      </p:ext>
    </p:extLst>
  </p:cSld>
  <p:clrMapOvr>
    <a:masterClrMapping/>
  </p:clrMapOvr>
  <p:transition spd="slow">
    <p:circl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8/2/2024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78515"/>
      </p:ext>
    </p:extLst>
  </p:cSld>
  <p:clrMapOvr>
    <a:masterClrMapping/>
  </p:clrMapOvr>
  <p:transition spd="slow">
    <p:circl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DE86457-ED8F-48ED-95D7-B8FBFA78A233}"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6925463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8555B6-E40B-4C54-A54B-73160E8664EC}"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167339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368EA40-39C0-4878-B45B-63266A9C0D2A}"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3847297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E0B367-B592-4379-970E-77B05C54840B}"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4725391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408186A-FF35-4D77-A70B-423AEE61654F}"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6804941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0ABCE68-C6EA-48AE-8C90-3B6E546CB554}"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271446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5D0EA3A-9644-4392-A9E8-2D4BF2BDCFF0}"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0249611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0AA40B3-1D86-44DC-95D2-EC19B74C6A18}"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40742904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62FEDC-FF45-45B5-8A3D-F4C54C810950}"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97962422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6053D67-AA7E-4B2A-B582-FE664A70CA7C}"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222418941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2586D3F-857D-4779-8EDE-5466EECEA446}" type="slidenum">
              <a:rPr lang="en-AU">
                <a:solidFill>
                  <a:srgbClr val="FFFFFF"/>
                </a:solidFill>
              </a:rPr>
              <a:pPr>
                <a:defRPr/>
              </a:pPr>
              <a:t>‹#›</a:t>
            </a:fld>
            <a:endParaRPr lang="en-AU">
              <a:solidFill>
                <a:srgbClr val="FFFFFF"/>
              </a:solidFill>
            </a:endParaRPr>
          </a:p>
        </p:txBody>
      </p:sp>
    </p:spTree>
    <p:extLst>
      <p:ext uri="{BB962C8B-B14F-4D97-AF65-F5344CB8AC3E}">
        <p14:creationId xmlns:p14="http://schemas.microsoft.com/office/powerpoint/2010/main" val="307536074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57EA661-2392-422D-9852-5AB38E05444A}"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1841319713"/>
      </p:ext>
    </p:extLst>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CCE6F9-4D25-49C7-A397-63535595D680}"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045655252"/>
      </p:ext>
    </p:extLst>
  </p:cSld>
  <p:clrMapOvr>
    <a:masterClrMapping/>
  </p:clrMapOvr>
  <p:transition spd="med">
    <p:dissolv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4EF9C5-8521-44BA-AD33-3F759189A8F7}"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867996732"/>
      </p:ext>
    </p:extLst>
  </p:cSld>
  <p:clrMapOvr>
    <a:masterClrMapping/>
  </p:clrMapOvr>
  <p:transition spd="med">
    <p:dissolv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6B7A5E-446E-4C0D-B034-AB99153CDF77}"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1316943916"/>
      </p:ext>
    </p:extLst>
  </p:cSld>
  <p:clrMapOvr>
    <a:masterClrMapping/>
  </p:clrMapOvr>
  <p:transition spd="med">
    <p:dissolv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F9EA0B2-67AB-491E-A099-0856488C9597}"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679175276"/>
      </p:ext>
    </p:extLst>
  </p:cSld>
  <p:clrMapOvr>
    <a:masterClrMapping/>
  </p:clrMapOvr>
  <p:transition spd="med">
    <p:dissolv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D071DC-B220-4BC2-96F2-D94260334F10}"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563001573"/>
      </p:ext>
    </p:extLst>
  </p:cSld>
  <p:clrMapOvr>
    <a:masterClrMapping/>
  </p:clrMapOvr>
  <p:transition spd="med">
    <p:dissolv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8F17D1B-529B-4BB9-BFF3-5470E94C066C}"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4064891938"/>
      </p:ext>
    </p:extLst>
  </p:cSld>
  <p:clrMapOvr>
    <a:masterClrMapping/>
  </p:clrMapOvr>
  <p:transition spd="med">
    <p:dissolv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AA74791-3430-458F-B9B6-75094EE0DE90}"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3140545681"/>
      </p:ext>
    </p:extLst>
  </p:cSld>
  <p:clrMapOvr>
    <a:masterClrMapping/>
  </p:clrMapOvr>
  <p:transition spd="med">
    <p:dissolv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F1C6F87-C70E-4B5D-B4F1-520F6F61CD4C}"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2473161327"/>
      </p:ext>
    </p:extLst>
  </p:cSld>
  <p:clrMapOvr>
    <a:masterClrMapping/>
  </p:clrMapOvr>
  <p:transition spd="med">
    <p:dissolv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517929-56FF-4511-B098-4E638C056A4E}"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698203132"/>
      </p:ext>
    </p:extLst>
  </p:cSld>
  <p:clrMapOvr>
    <a:masterClrMapping/>
  </p:clrMapOvr>
  <p:transition spd="med">
    <p:dissolv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CDC784-37D4-47BD-9492-F82F94916EC8}" type="slidenum">
              <a:rPr lang="en-AU">
                <a:solidFill>
                  <a:srgbClr val="000000"/>
                </a:solidFill>
              </a:rPr>
              <a:pPr>
                <a:defRPr/>
              </a:pPr>
              <a:t>‹#›</a:t>
            </a:fld>
            <a:endParaRPr lang="en-AU">
              <a:solidFill>
                <a:srgbClr val="000000"/>
              </a:solidFill>
            </a:endParaRPr>
          </a:p>
        </p:txBody>
      </p:sp>
    </p:spTree>
    <p:extLst>
      <p:ext uri="{BB962C8B-B14F-4D97-AF65-F5344CB8AC3E}">
        <p14:creationId xmlns:p14="http://schemas.microsoft.com/office/powerpoint/2010/main" val="2662121213"/>
      </p:ext>
    </p:extLst>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126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latin typeface="+mn-lt"/>
              </a:defRPr>
            </a:lvl1pPr>
          </a:lstStyle>
          <a:p>
            <a:pPr fontAlgn="base">
              <a:spcBef>
                <a:spcPct val="0"/>
              </a:spcBef>
              <a:spcAft>
                <a:spcPct val="0"/>
              </a:spcAft>
              <a:defRPr/>
            </a:pPr>
            <a:endParaRPr lang="en-AU">
              <a:solidFill>
                <a:srgbClr val="000000"/>
              </a:solidFill>
            </a:endParaRPr>
          </a:p>
        </p:txBody>
      </p:sp>
      <p:sp>
        <p:nvSpPr>
          <p:cNvPr id="1126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i="0">
                <a:latin typeface="+mn-lt"/>
              </a:defRPr>
            </a:lvl1pPr>
          </a:lstStyle>
          <a:p>
            <a:pPr algn="ctr" fontAlgn="base">
              <a:spcBef>
                <a:spcPct val="0"/>
              </a:spcBef>
              <a:spcAft>
                <a:spcPct val="0"/>
              </a:spcAft>
              <a:defRPr/>
            </a:pPr>
            <a:endParaRPr lang="en-AU">
              <a:solidFill>
                <a:srgbClr val="000000"/>
              </a:solidFill>
            </a:endParaRPr>
          </a:p>
        </p:txBody>
      </p:sp>
      <p:sp>
        <p:nvSpPr>
          <p:cNvPr id="1126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a:latin typeface="+mn-lt"/>
              </a:defRPr>
            </a:lvl1pPr>
          </a:lstStyle>
          <a:p>
            <a:pPr fontAlgn="base">
              <a:spcBef>
                <a:spcPct val="0"/>
              </a:spcBef>
              <a:spcAft>
                <a:spcPct val="0"/>
              </a:spcAft>
              <a:defRPr/>
            </a:pPr>
            <a:fld id="{2452DFFD-9BB2-44D6-A6AC-28AD58C790B8}" type="slidenum">
              <a:rPr lang="en-AU">
                <a:solidFill>
                  <a:srgbClr val="000000"/>
                </a:solidFill>
              </a:rPr>
              <a:pPr fontAlgn="base">
                <a:spcBef>
                  <a:spcPct val="0"/>
                </a:spcBef>
                <a:spcAft>
                  <a:spcPct val="0"/>
                </a:spcAft>
                <a:defRPr/>
              </a:pPr>
              <a:t>‹#›</a:t>
            </a:fld>
            <a:endParaRPr lang="en-AU">
              <a:solidFill>
                <a:srgbClr val="000000"/>
              </a:solidFill>
            </a:endParaRPr>
          </a:p>
        </p:txBody>
      </p:sp>
    </p:spTree>
    <p:extLst>
      <p:ext uri="{BB962C8B-B14F-4D97-AF65-F5344CB8AC3E}">
        <p14:creationId xmlns:p14="http://schemas.microsoft.com/office/powerpoint/2010/main" val="392299145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7646982A-6A6D-4AEC-A0CD-89E5B2458B8D}" type="slidenum">
              <a:rPr lang="en-AU">
                <a:solidFill>
                  <a:srgbClr val="FFFFFF"/>
                </a:solidFill>
              </a:rPr>
              <a:pPr fontAlgn="base">
                <a:spcBef>
                  <a:spcPct val="0"/>
                </a:spcBef>
                <a:spcAft>
                  <a:spcPct val="0"/>
                </a:spcAft>
                <a:defRPr/>
              </a:pPr>
              <a:t>‹#›</a:t>
            </a:fld>
            <a:endParaRPr lang="en-AU">
              <a:solidFill>
                <a:srgbClr val="FFFFFF"/>
              </a:solidFill>
            </a:endParaRPr>
          </a:p>
        </p:txBody>
      </p:sp>
    </p:spTree>
    <p:extLst>
      <p:ext uri="{BB962C8B-B14F-4D97-AF65-F5344CB8AC3E}">
        <p14:creationId xmlns:p14="http://schemas.microsoft.com/office/powerpoint/2010/main" val="433953975"/>
      </p:ext>
    </p:extLst>
  </p:cSld>
  <p:clrMap bg1="dk2" tx1="lt1" bg2="dk1"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852FD508-A435-46D1-8698-7F8529C56A09}" type="slidenum">
              <a:rPr lang="en-US">
                <a:solidFill>
                  <a:srgbClr val="CC3300"/>
                </a:solidFill>
              </a:rPr>
              <a:pPr fontAlgn="base">
                <a:spcBef>
                  <a:spcPct val="0"/>
                </a:spcBef>
                <a:spcAft>
                  <a:spcPct val="0"/>
                </a:spcAft>
                <a:defRPr/>
              </a:pPr>
              <a:t>‹#›</a:t>
            </a:fld>
            <a:endParaRPr lang="en-US">
              <a:solidFill>
                <a:srgbClr val="CC3300"/>
              </a:solidFill>
            </a:endParaRPr>
          </a:p>
        </p:txBody>
      </p:sp>
    </p:spTree>
    <p:extLst>
      <p:ext uri="{BB962C8B-B14F-4D97-AF65-F5344CB8AC3E}">
        <p14:creationId xmlns:p14="http://schemas.microsoft.com/office/powerpoint/2010/main" val="179225184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CC3300"/>
              </a:solidFill>
            </a:endParaRPr>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CC3300"/>
              </a:solidFill>
            </a:endParaRPr>
          </a:p>
        </p:txBody>
      </p:sp>
      <p:sp>
        <p:nvSpPr>
          <p:cNvPr id="21510" name="Rectangle 6"/>
          <p:cNvSpPr>
            <a:spLocks noGrp="1" noChangeArrowheads="1"/>
          </p:cNvSpPr>
          <p:nvPr>
            <p:ph type="sldNum" sz="quarter" idx="4"/>
          </p:nvPr>
        </p:nvSpPr>
        <p:spPr bwMode="auto">
          <a:xfrm>
            <a:off x="6553201"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B56EC8B1-B44E-4EE5-B840-CFB2469E544C}" type="slidenum">
              <a:rPr lang="en-US">
                <a:solidFill>
                  <a:srgbClr val="CC3300"/>
                </a:solidFill>
              </a:rPr>
              <a:pPr fontAlgn="base">
                <a:spcBef>
                  <a:spcPct val="0"/>
                </a:spcBef>
                <a:spcAft>
                  <a:spcPct val="0"/>
                </a:spcAft>
                <a:defRPr/>
              </a:pPr>
              <a:t>‹#›</a:t>
            </a:fld>
            <a:endParaRPr lang="en-US">
              <a:solidFill>
                <a:srgbClr val="CC3300"/>
              </a:solidFill>
            </a:endParaRPr>
          </a:p>
        </p:txBody>
      </p:sp>
    </p:spTree>
    <p:extLst>
      <p:ext uri="{BB962C8B-B14F-4D97-AF65-F5344CB8AC3E}">
        <p14:creationId xmlns:p14="http://schemas.microsoft.com/office/powerpoint/2010/main" val="3037200753"/>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10649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065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1065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1065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3F1E1925-5675-45C3-A8A5-6E01CB8A7DD9}" type="slidenum">
              <a:rPr lang="en-AU">
                <a:solidFill>
                  <a:srgbClr val="FFFFFF"/>
                </a:solidFill>
                <a:latin typeface="Arial" charset="0"/>
              </a:rPr>
              <a:pPr fontAlgn="base">
                <a:spcBef>
                  <a:spcPct val="0"/>
                </a:spcBef>
                <a:spcAft>
                  <a:spcPct val="0"/>
                </a:spcAft>
                <a:defRPr/>
              </a:pPr>
              <a:t>‹#›</a:t>
            </a:fld>
            <a:endParaRPr lang="en-AU">
              <a:solidFill>
                <a:srgbClr val="FFFFFF"/>
              </a:solidFill>
              <a:latin typeface="Arial" charset="0"/>
            </a:endParaRP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33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smtClean="0">
                <a:solidFill>
                  <a:srgbClr val="000000"/>
                </a:solidFill>
                <a:latin typeface="+mn-lt"/>
                <a:cs typeface="Arial"/>
              </a:defRPr>
            </a:lvl1pPr>
          </a:lstStyle>
          <a:p>
            <a:pPr fontAlgn="base">
              <a:spcBef>
                <a:spcPct val="0"/>
              </a:spcBef>
              <a:spcAft>
                <a:spcPct val="0"/>
              </a:spcAft>
              <a:defRPr/>
            </a:pPr>
            <a:endParaRPr lang="en-US"/>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i="0" smtClean="0">
                <a:solidFill>
                  <a:srgbClr val="000000"/>
                </a:solidFill>
                <a:latin typeface="+mn-lt"/>
                <a:cs typeface="Arial"/>
              </a:defRPr>
            </a:lvl1pPr>
          </a:lstStyle>
          <a:p>
            <a:pPr fontAlgn="base">
              <a:spcBef>
                <a:spcPct val="0"/>
              </a:spcBef>
              <a:spcAft>
                <a:spcPct val="0"/>
              </a:spcAft>
              <a:defRPr/>
            </a:pPr>
            <a:endParaRPr lang="en-US"/>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smtClean="0">
                <a:solidFill>
                  <a:srgbClr val="000000"/>
                </a:solidFill>
                <a:latin typeface="+mn-lt"/>
                <a:cs typeface="Arial"/>
              </a:defRPr>
            </a:lvl1pPr>
          </a:lstStyle>
          <a:p>
            <a:pPr fontAlgn="base">
              <a:spcBef>
                <a:spcPct val="0"/>
              </a:spcBef>
              <a:spcAft>
                <a:spcPct val="0"/>
              </a:spcAft>
              <a:defRPr/>
            </a:pPr>
            <a:fld id="{827D17FD-FC56-4434-9E13-3B0EC8D1C5AA}" type="slidenum">
              <a:rPr lang="en-US"/>
              <a:pPr fontAlgn="base">
                <a:spcBef>
                  <a:spcPct val="0"/>
                </a:spcBef>
                <a:spcAft>
                  <a:spcPct val="0"/>
                </a:spcAft>
                <a:defRPr/>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solidFill>
                  <a:srgbClr val="CC3300"/>
                </a:solidFill>
                <a:latin typeface="Times New Roman"/>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solidFill>
                  <a:srgbClr val="CC3300"/>
                </a:solidFill>
                <a:latin typeface="Times New Roman"/>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rgbClr val="CC3300"/>
                </a:solidFill>
                <a:latin typeface="Times New Roman"/>
                <a:cs typeface="+mn-cs"/>
              </a:defRPr>
            </a:lvl1pPr>
          </a:lstStyle>
          <a:p>
            <a:pPr fontAlgn="base">
              <a:spcBef>
                <a:spcPct val="0"/>
              </a:spcBef>
              <a:spcAft>
                <a:spcPct val="0"/>
              </a:spcAft>
              <a:defRPr/>
            </a:pPr>
            <a:fld id="{EBF08635-E86F-4492-AF0D-C7C92B9CFC67}" type="slidenum">
              <a:rPr lang="en-US"/>
              <a:pPr fontAlgn="base">
                <a:spcBef>
                  <a:spcPct val="0"/>
                </a:spcBef>
                <a:spcAft>
                  <a:spcPct val="0"/>
                </a:spcAft>
                <a:defRPr/>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cs typeface="Arial"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8"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39AED58-4345-41AF-BD37-6E951EEF7B47}" type="slidenum">
              <a:rPr lang="en-US">
                <a:solidFill>
                  <a:srgbClr val="000000"/>
                </a:solidFill>
                <a:cs typeface="Arial" charset="0"/>
              </a:rPr>
              <a:pPr/>
              <a:t>‹#›</a:t>
            </a:fld>
            <a:endParaRPr lang="en-US">
              <a:solidFill>
                <a:srgbClr val="000000"/>
              </a:solidFill>
              <a:cs typeface="Arial" charset="0"/>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1126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D433474-BA0B-4950-B523-24E504974AC9}"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FAE0503-A79F-C240-808D-76558E6FFA25}" type="datetimeFigureOut">
              <a:rPr lang="en-US" smtClean="0">
                <a:solidFill>
                  <a:prstClr val="black">
                    <a:tint val="75000"/>
                  </a:prstClr>
                </a:solidFill>
              </a:rPr>
              <a:pPr defTabSz="457200"/>
              <a:t>8/2/2024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6C2EF135-3210-4041-A512-88B61D910F33}"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64954921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circl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5503F8F4-EBCE-4374-98C1-8D3508221BA5}" type="slidenum">
              <a:rPr lang="en-AU">
                <a:solidFill>
                  <a:srgbClr val="FFFFFF"/>
                </a:solidFill>
                <a:latin typeface="Arial" charset="0"/>
              </a:rPr>
              <a:pPr fontAlgn="base">
                <a:spcBef>
                  <a:spcPct val="0"/>
                </a:spcBef>
                <a:spcAft>
                  <a:spcPct val="0"/>
                </a:spcAft>
                <a:defRPr/>
              </a:pPr>
              <a:t>‹#›</a:t>
            </a:fld>
            <a:endParaRPr lang="en-AU">
              <a:solidFill>
                <a:srgbClr val="FFFFFF"/>
              </a:solidFill>
              <a:latin typeface="Arial" charset="0"/>
            </a:endParaRPr>
          </a:p>
        </p:txBody>
      </p:sp>
    </p:spTree>
    <p:extLst>
      <p:ext uri="{BB962C8B-B14F-4D97-AF65-F5344CB8AC3E}">
        <p14:creationId xmlns:p14="http://schemas.microsoft.com/office/powerpoint/2010/main" val="4214452160"/>
      </p:ext>
    </p:extLst>
  </p:cSld>
  <p:clrMap bg1="dk2" tx1="lt1" bg2="dk1"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E6FBB716-4DDC-42CD-935B-BA6DFFB1E6AD}" type="slidenum">
              <a:rPr lang="en-AU">
                <a:solidFill>
                  <a:srgbClr val="000000"/>
                </a:solidFill>
              </a:rPr>
              <a:pPr fontAlgn="base">
                <a:spcBef>
                  <a:spcPct val="0"/>
                </a:spcBef>
                <a:spcAft>
                  <a:spcPct val="0"/>
                </a:spcAft>
                <a:defRPr/>
              </a:pPr>
              <a:t>‹#›</a:t>
            </a:fld>
            <a:endParaRPr lang="en-AU">
              <a:solidFill>
                <a:srgbClr val="000000"/>
              </a:solidFill>
            </a:endParaRPr>
          </a:p>
        </p:txBody>
      </p:sp>
    </p:spTree>
    <p:extLst>
      <p:ext uri="{BB962C8B-B14F-4D97-AF65-F5344CB8AC3E}">
        <p14:creationId xmlns:p14="http://schemas.microsoft.com/office/powerpoint/2010/main" val="346903461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5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39.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0.png"/><Relationship Id="rId7" Type="http://schemas.openxmlformats.org/officeDocument/2006/relationships/image" Target="../media/image24.tiff"/><Relationship Id="rId2" Type="http://schemas.openxmlformats.org/officeDocument/2006/relationships/notesSlide" Target="../notesSlides/notesSlide14.xml"/><Relationship Id="rId1" Type="http://schemas.openxmlformats.org/officeDocument/2006/relationships/slideLayout" Target="../slideLayouts/slideLayout128.xml"/><Relationship Id="rId6" Type="http://schemas.openxmlformats.org/officeDocument/2006/relationships/image" Target="../media/image23.jpeg"/><Relationship Id="rId5" Type="http://schemas.openxmlformats.org/officeDocument/2006/relationships/image" Target="../media/image22.tiff"/><Relationship Id="rId4" Type="http://schemas.openxmlformats.org/officeDocument/2006/relationships/image" Target="../media/image21.tiff"/></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hemeOverride" Target="../theme/themeOverride4.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9.png"/><Relationship Id="rId2" Type="http://schemas.openxmlformats.org/officeDocument/2006/relationships/slideLayout" Target="../slideLayouts/slideLayout18.xml"/><Relationship Id="rId1" Type="http://schemas.openxmlformats.org/officeDocument/2006/relationships/themeOverride" Target="../theme/themeOverride5.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95.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06.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95.xml"/><Relationship Id="rId6" Type="http://schemas.openxmlformats.org/officeDocument/2006/relationships/image" Target="../media/image29.png"/><Relationship Id="rId5" Type="http://schemas.openxmlformats.org/officeDocument/2006/relationships/image" Target="../media/image9.pn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95.xml"/><Relationship Id="rId6" Type="http://schemas.openxmlformats.org/officeDocument/2006/relationships/image" Target="../media/image29.png"/><Relationship Id="rId5" Type="http://schemas.openxmlformats.org/officeDocument/2006/relationships/image" Target="../media/image9.png"/><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117.xml"/><Relationship Id="rId5" Type="http://schemas.openxmlformats.org/officeDocument/2006/relationships/image" Target="../media/image29.pn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95.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62.xml"/><Relationship Id="rId5" Type="http://schemas.openxmlformats.org/officeDocument/2006/relationships/image" Target="../media/image29.pn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4.xml"/><Relationship Id="rId1" Type="http://schemas.openxmlformats.org/officeDocument/2006/relationships/themeOverride" Target="../theme/themeOverride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139.xml"/><Relationship Id="rId5" Type="http://schemas.openxmlformats.org/officeDocument/2006/relationships/image" Target="../media/image19.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4.xml"/><Relationship Id="rId1" Type="http://schemas.openxmlformats.org/officeDocument/2006/relationships/themeOverride" Target="../theme/themeOverride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hemeOverride" Target="../theme/themeOverride3.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1121" y="0"/>
            <a:ext cx="912527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grpSp>
        <p:nvGrpSpPr>
          <p:cNvPr id="16" name="Group 15">
            <a:extLst>
              <a:ext uri="{FF2B5EF4-FFF2-40B4-BE49-F238E27FC236}">
                <a16:creationId xmlns:a16="http://schemas.microsoft.com/office/drawing/2014/main" id="{5EDDFFE7-1D8B-4459-B950-CA6B260D114B}"/>
              </a:ext>
            </a:extLst>
          </p:cNvPr>
          <p:cNvGrpSpPr>
            <a:grpSpLocks/>
          </p:cNvGrpSpPr>
          <p:nvPr/>
        </p:nvGrpSpPr>
        <p:grpSpPr bwMode="auto">
          <a:xfrm>
            <a:off x="5827894" y="2115305"/>
            <a:ext cx="3276600" cy="2257425"/>
            <a:chOff x="3622" y="1009"/>
            <a:chExt cx="2064" cy="1422"/>
          </a:xfrm>
          <a:scene3d>
            <a:camera prst="orthographicFront">
              <a:rot lat="0" lon="0" rev="0"/>
            </a:camera>
            <a:lightRig rig="contrasting" dir="t">
              <a:rot lat="0" lon="0" rev="1500000"/>
            </a:lightRig>
          </a:scene3d>
        </p:grpSpPr>
        <p:grpSp>
          <p:nvGrpSpPr>
            <p:cNvPr id="17" name="Group 16">
              <a:extLst>
                <a:ext uri="{FF2B5EF4-FFF2-40B4-BE49-F238E27FC236}">
                  <a16:creationId xmlns:a16="http://schemas.microsoft.com/office/drawing/2014/main" id="{F9F1C77A-0ACB-4E82-8BF1-5A17FEFF426B}"/>
                </a:ext>
              </a:extLst>
            </p:cNvPr>
            <p:cNvGrpSpPr>
              <a:grpSpLocks/>
            </p:cNvGrpSpPr>
            <p:nvPr/>
          </p:nvGrpSpPr>
          <p:grpSpPr bwMode="auto">
            <a:xfrm>
              <a:off x="3622" y="1164"/>
              <a:ext cx="2009" cy="1267"/>
              <a:chOff x="3622" y="1164"/>
              <a:chExt cx="2009" cy="1267"/>
            </a:xfrm>
          </p:grpSpPr>
          <p:sp>
            <p:nvSpPr>
              <p:cNvPr id="19" name="Rectangle 4">
                <a:extLst>
                  <a:ext uri="{FF2B5EF4-FFF2-40B4-BE49-F238E27FC236}">
                    <a16:creationId xmlns:a16="http://schemas.microsoft.com/office/drawing/2014/main" id="{884ED249-EF20-463B-AF72-9071D1CBD37D}"/>
                  </a:ext>
                </a:extLst>
              </p:cNvPr>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0" name="Rectangle 5">
                <a:extLst>
                  <a:ext uri="{FF2B5EF4-FFF2-40B4-BE49-F238E27FC236}">
                    <a16:creationId xmlns:a16="http://schemas.microsoft.com/office/drawing/2014/main" id="{B327351C-F8F4-4263-997E-034127CEAF9B}"/>
                  </a:ext>
                </a:extLst>
              </p:cNvPr>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1" name="Rectangle 6">
                <a:extLst>
                  <a:ext uri="{FF2B5EF4-FFF2-40B4-BE49-F238E27FC236}">
                    <a16:creationId xmlns:a16="http://schemas.microsoft.com/office/drawing/2014/main" id="{AD9B76DB-691D-48A9-9B72-8261D124DACA}"/>
                  </a:ext>
                </a:extLst>
              </p:cNvPr>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2" name="Rectangle 7">
                <a:extLst>
                  <a:ext uri="{FF2B5EF4-FFF2-40B4-BE49-F238E27FC236}">
                    <a16:creationId xmlns:a16="http://schemas.microsoft.com/office/drawing/2014/main" id="{C94F7700-36CE-449F-A14F-4CEC221494C6}"/>
                  </a:ext>
                </a:extLst>
              </p:cNvPr>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3" name="Rectangle 8">
                <a:extLst>
                  <a:ext uri="{FF2B5EF4-FFF2-40B4-BE49-F238E27FC236}">
                    <a16:creationId xmlns:a16="http://schemas.microsoft.com/office/drawing/2014/main" id="{9ABA1E60-708C-42A6-B59E-31D481E0F1A0}"/>
                  </a:ext>
                </a:extLst>
              </p:cNvPr>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4" name="Rectangle 9">
                <a:extLst>
                  <a:ext uri="{FF2B5EF4-FFF2-40B4-BE49-F238E27FC236}">
                    <a16:creationId xmlns:a16="http://schemas.microsoft.com/office/drawing/2014/main" id="{F55CC274-65A7-4DB0-8F1E-5B542BECEE52}"/>
                  </a:ext>
                </a:extLst>
              </p:cNvPr>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5" name="Text Box 10">
                <a:extLst>
                  <a:ext uri="{FF2B5EF4-FFF2-40B4-BE49-F238E27FC236}">
                    <a16:creationId xmlns:a16="http://schemas.microsoft.com/office/drawing/2014/main" id="{7A6FAF50-FC39-4974-A080-59C9526C621E}"/>
                  </a:ext>
                </a:extLst>
              </p:cNvPr>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uLnTx/>
                    <a:uFillTx/>
                    <a:latin typeface="Arial" charset="0"/>
                    <a:ea typeface="+mn-ea"/>
                    <a:cs typeface="Arial"/>
                  </a:rPr>
                  <a:t> </a:t>
                </a:r>
              </a:p>
            </p:txBody>
          </p:sp>
          <p:sp>
            <p:nvSpPr>
              <p:cNvPr id="26" name="Rectangle 11">
                <a:extLst>
                  <a:ext uri="{FF2B5EF4-FFF2-40B4-BE49-F238E27FC236}">
                    <a16:creationId xmlns:a16="http://schemas.microsoft.com/office/drawing/2014/main" id="{835E8105-1D94-4843-B16A-7EFDF44FF182}"/>
                  </a:ext>
                </a:extLst>
              </p:cNvPr>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7" name="Text Box 12">
                <a:extLst>
                  <a:ext uri="{FF2B5EF4-FFF2-40B4-BE49-F238E27FC236}">
                    <a16:creationId xmlns:a16="http://schemas.microsoft.com/office/drawing/2014/main" id="{AEC34C75-94AF-4F93-A383-1314A5A6BADE}"/>
                  </a:ext>
                </a:extLst>
              </p:cNvPr>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Vials</a:t>
                </a:r>
              </a:p>
            </p:txBody>
          </p:sp>
        </p:grpSp>
        <p:sp>
          <p:nvSpPr>
            <p:cNvPr id="18" name="Text Box 13">
              <a:extLst>
                <a:ext uri="{FF2B5EF4-FFF2-40B4-BE49-F238E27FC236}">
                  <a16:creationId xmlns:a16="http://schemas.microsoft.com/office/drawing/2014/main" id="{E24FC644-4BA1-4205-8140-56C6DB0565D3}"/>
                </a:ext>
              </a:extLst>
            </p:cNvPr>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28" name="Group 27">
            <a:extLst>
              <a:ext uri="{FF2B5EF4-FFF2-40B4-BE49-F238E27FC236}">
                <a16:creationId xmlns:a16="http://schemas.microsoft.com/office/drawing/2014/main" id="{43FA686E-A531-4C37-ACB9-647AF461CEB0}"/>
              </a:ext>
            </a:extLst>
          </p:cNvPr>
          <p:cNvGrpSpPr>
            <a:grpSpLocks/>
          </p:cNvGrpSpPr>
          <p:nvPr/>
        </p:nvGrpSpPr>
        <p:grpSpPr bwMode="auto">
          <a:xfrm>
            <a:off x="5438999" y="3591604"/>
            <a:ext cx="2916239" cy="792163"/>
            <a:chOff x="3386" y="1968"/>
            <a:chExt cx="1837" cy="499"/>
          </a:xfrm>
          <a:scene3d>
            <a:camera prst="orthographicFront">
              <a:rot lat="0" lon="0" rev="0"/>
            </a:camera>
            <a:lightRig rig="contrasting" dir="t">
              <a:rot lat="0" lon="0" rev="1500000"/>
            </a:lightRig>
          </a:scene3d>
        </p:grpSpPr>
        <p:sp>
          <p:nvSpPr>
            <p:cNvPr id="29" name="Rectangle 28">
              <a:extLst>
                <a:ext uri="{FF2B5EF4-FFF2-40B4-BE49-F238E27FC236}">
                  <a16:creationId xmlns:a16="http://schemas.microsoft.com/office/drawing/2014/main" id="{8A1417BB-3D8E-484B-A913-6C34842E5EF8}"/>
                </a:ext>
              </a:extLst>
            </p:cNvPr>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0" name="Text Box 16">
              <a:extLst>
                <a:ext uri="{FF2B5EF4-FFF2-40B4-BE49-F238E27FC236}">
                  <a16:creationId xmlns:a16="http://schemas.microsoft.com/office/drawing/2014/main" id="{FB296F01-B4E1-4497-BF9E-788DA7F4863E}"/>
                </a:ext>
              </a:extLst>
            </p:cNvPr>
            <p:cNvSpPr txBox="1">
              <a:spLocks noChangeArrowheads="1"/>
            </p:cNvSpPr>
            <p:nvPr/>
          </p:nvSpPr>
          <p:spPr bwMode="auto">
            <a:xfrm>
              <a:off x="3386"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Holy Roman Empire</a:t>
              </a:r>
            </a:p>
          </p:txBody>
        </p:sp>
      </p:grpSp>
      <p:grpSp>
        <p:nvGrpSpPr>
          <p:cNvPr id="31" name="Group 30">
            <a:extLst>
              <a:ext uri="{FF2B5EF4-FFF2-40B4-BE49-F238E27FC236}">
                <a16:creationId xmlns:a16="http://schemas.microsoft.com/office/drawing/2014/main" id="{ABAD7A73-4207-449F-918C-DF63A70013DB}"/>
              </a:ext>
            </a:extLst>
          </p:cNvPr>
          <p:cNvGrpSpPr>
            <a:grpSpLocks/>
          </p:cNvGrpSpPr>
          <p:nvPr/>
        </p:nvGrpSpPr>
        <p:grpSpPr bwMode="auto">
          <a:xfrm>
            <a:off x="3068863" y="1697794"/>
            <a:ext cx="5951543" cy="2251076"/>
            <a:chOff x="1884" y="746"/>
            <a:chExt cx="3749" cy="1418"/>
          </a:xfrm>
          <a:scene3d>
            <a:camera prst="orthographicFront">
              <a:rot lat="0" lon="0" rev="0"/>
            </a:camera>
            <a:lightRig rig="contrasting" dir="t">
              <a:rot lat="0" lon="0" rev="1500000"/>
            </a:lightRig>
          </a:scene3d>
        </p:grpSpPr>
        <p:grpSp>
          <p:nvGrpSpPr>
            <p:cNvPr id="32" name="Group 31">
              <a:extLst>
                <a:ext uri="{FF2B5EF4-FFF2-40B4-BE49-F238E27FC236}">
                  <a16:creationId xmlns:a16="http://schemas.microsoft.com/office/drawing/2014/main" id="{629DD489-0CCB-4EA4-A153-0E2F6116B83E}"/>
                </a:ext>
              </a:extLst>
            </p:cNvPr>
            <p:cNvGrpSpPr>
              <a:grpSpLocks/>
            </p:cNvGrpSpPr>
            <p:nvPr/>
          </p:nvGrpSpPr>
          <p:grpSpPr bwMode="auto">
            <a:xfrm>
              <a:off x="1884" y="868"/>
              <a:ext cx="3749" cy="1296"/>
              <a:chOff x="1874" y="2255"/>
              <a:chExt cx="3749" cy="1296"/>
            </a:xfrm>
          </p:grpSpPr>
          <p:sp>
            <p:nvSpPr>
              <p:cNvPr id="34" name="Rectangle 19">
                <a:extLst>
                  <a:ext uri="{FF2B5EF4-FFF2-40B4-BE49-F238E27FC236}">
                    <a16:creationId xmlns:a16="http://schemas.microsoft.com/office/drawing/2014/main" id="{2FA36701-A08A-4393-AA12-5BF5A8C572D2}"/>
                  </a:ext>
                </a:extLst>
              </p:cNvPr>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5" name="Rectangle 20">
                <a:extLst>
                  <a:ext uri="{FF2B5EF4-FFF2-40B4-BE49-F238E27FC236}">
                    <a16:creationId xmlns:a16="http://schemas.microsoft.com/office/drawing/2014/main" id="{E3F953DD-6371-46D9-BB8A-562130BCA8CA}"/>
                  </a:ext>
                </a:extLst>
              </p:cNvPr>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6" name="Rectangle 21">
                <a:extLst>
                  <a:ext uri="{FF2B5EF4-FFF2-40B4-BE49-F238E27FC236}">
                    <a16:creationId xmlns:a16="http://schemas.microsoft.com/office/drawing/2014/main" id="{9C9BECFD-029F-4AE0-B9B2-DDC13004B1D3}"/>
                  </a:ext>
                </a:extLst>
              </p:cNvPr>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7" name="Rectangle 22">
                <a:extLst>
                  <a:ext uri="{FF2B5EF4-FFF2-40B4-BE49-F238E27FC236}">
                    <a16:creationId xmlns:a16="http://schemas.microsoft.com/office/drawing/2014/main" id="{44ECAF1B-70DA-4A79-B2C7-E57B9ACF7029}"/>
                  </a:ext>
                </a:extLst>
              </p:cNvPr>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8" name="Rectangle 23">
                <a:extLst>
                  <a:ext uri="{FF2B5EF4-FFF2-40B4-BE49-F238E27FC236}">
                    <a16:creationId xmlns:a16="http://schemas.microsoft.com/office/drawing/2014/main" id="{231C0E3C-60A3-4BE6-A0CA-EA8E42C805DE}"/>
                  </a:ext>
                </a:extLst>
              </p:cNvPr>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9" name="Rectangle 24">
                <a:extLst>
                  <a:ext uri="{FF2B5EF4-FFF2-40B4-BE49-F238E27FC236}">
                    <a16:creationId xmlns:a16="http://schemas.microsoft.com/office/drawing/2014/main" id="{D5C4EFE2-8F38-4179-BAAA-B9E26E5B6B3C}"/>
                  </a:ext>
                </a:extLst>
              </p:cNvPr>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0" name="Text Box 25">
                <a:extLst>
                  <a:ext uri="{FF2B5EF4-FFF2-40B4-BE49-F238E27FC236}">
                    <a16:creationId xmlns:a16="http://schemas.microsoft.com/office/drawing/2014/main" id="{2A304B8D-B8B5-4A4A-B685-E0A43C38C59D}"/>
                  </a:ext>
                </a:extLst>
              </p:cNvPr>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 </a:t>
                </a:r>
              </a:p>
            </p:txBody>
          </p:sp>
          <p:sp>
            <p:nvSpPr>
              <p:cNvPr id="41" name="Rectangle 26">
                <a:extLst>
                  <a:ext uri="{FF2B5EF4-FFF2-40B4-BE49-F238E27FC236}">
                    <a16:creationId xmlns:a16="http://schemas.microsoft.com/office/drawing/2014/main" id="{66F836D0-1659-41FF-BEA2-703CB56383FF}"/>
                  </a:ext>
                </a:extLst>
              </p:cNvPr>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2" name="Text Box 27">
                <a:extLst>
                  <a:ext uri="{FF2B5EF4-FFF2-40B4-BE49-F238E27FC236}">
                    <a16:creationId xmlns:a16="http://schemas.microsoft.com/office/drawing/2014/main" id="{FF78E414-4330-44F0-A9E9-E11B62C0065D}"/>
                  </a:ext>
                </a:extLst>
              </p:cNvPr>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Trumpets</a:t>
                </a:r>
              </a:p>
            </p:txBody>
          </p:sp>
        </p:grpSp>
        <p:sp>
          <p:nvSpPr>
            <p:cNvPr id="33" name="Text Box 28">
              <a:extLst>
                <a:ext uri="{FF2B5EF4-FFF2-40B4-BE49-F238E27FC236}">
                  <a16:creationId xmlns:a16="http://schemas.microsoft.com/office/drawing/2014/main" id="{7CF82ABB-CAAD-4CD8-9CFB-4D6C79ED3E87}"/>
                </a:ext>
              </a:extLst>
            </p:cNvPr>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43" name="Group 42">
            <a:extLst>
              <a:ext uri="{FF2B5EF4-FFF2-40B4-BE49-F238E27FC236}">
                <a16:creationId xmlns:a16="http://schemas.microsoft.com/office/drawing/2014/main" id="{40D41688-29B1-4CFD-B2B6-95FD044AABC2}"/>
              </a:ext>
            </a:extLst>
          </p:cNvPr>
          <p:cNvGrpSpPr>
            <a:grpSpLocks/>
          </p:cNvGrpSpPr>
          <p:nvPr/>
        </p:nvGrpSpPr>
        <p:grpSpPr bwMode="auto">
          <a:xfrm>
            <a:off x="273241" y="1262731"/>
            <a:ext cx="8750300" cy="2238375"/>
            <a:chOff x="123" y="472"/>
            <a:chExt cx="5512" cy="1410"/>
          </a:xfrm>
          <a:scene3d>
            <a:camera prst="orthographicFront">
              <a:rot lat="0" lon="0" rev="0"/>
            </a:camera>
            <a:lightRig rig="contrasting" dir="t">
              <a:rot lat="0" lon="0" rev="1500000"/>
            </a:lightRig>
          </a:scene3d>
        </p:grpSpPr>
        <p:sp>
          <p:nvSpPr>
            <p:cNvPr id="44" name="Rectangle 43">
              <a:extLst>
                <a:ext uri="{FF2B5EF4-FFF2-40B4-BE49-F238E27FC236}">
                  <a16:creationId xmlns:a16="http://schemas.microsoft.com/office/drawing/2014/main" id="{020D255B-A9B2-463E-8236-28A44C583F11}"/>
                </a:ext>
              </a:extLst>
            </p:cNvPr>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5" name="Rectangle 44">
              <a:extLst>
                <a:ext uri="{FF2B5EF4-FFF2-40B4-BE49-F238E27FC236}">
                  <a16:creationId xmlns:a16="http://schemas.microsoft.com/office/drawing/2014/main" id="{6720A716-40AE-4513-8B6E-FD83BD6D84D6}"/>
                </a:ext>
              </a:extLst>
            </p:cNvPr>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6" name="Rectangle 45">
              <a:extLst>
                <a:ext uri="{FF2B5EF4-FFF2-40B4-BE49-F238E27FC236}">
                  <a16:creationId xmlns:a16="http://schemas.microsoft.com/office/drawing/2014/main" id="{455398BD-0491-45C9-92FC-7179512C4C6E}"/>
                </a:ext>
              </a:extLst>
            </p:cNvPr>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7" name="Rectangle 46">
              <a:extLst>
                <a:ext uri="{FF2B5EF4-FFF2-40B4-BE49-F238E27FC236}">
                  <a16:creationId xmlns:a16="http://schemas.microsoft.com/office/drawing/2014/main" id="{AE46A1C8-9074-4194-A1BF-01DCE2719425}"/>
                </a:ext>
              </a:extLst>
            </p:cNvPr>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8" name="Rectangle 47">
              <a:extLst>
                <a:ext uri="{FF2B5EF4-FFF2-40B4-BE49-F238E27FC236}">
                  <a16:creationId xmlns:a16="http://schemas.microsoft.com/office/drawing/2014/main" id="{D702BBEB-C558-4A88-BB2D-6BFA80E36E2D}"/>
                </a:ext>
              </a:extLst>
            </p:cNvPr>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9" name="Rectangle 48">
              <a:extLst>
                <a:ext uri="{FF2B5EF4-FFF2-40B4-BE49-F238E27FC236}">
                  <a16:creationId xmlns:a16="http://schemas.microsoft.com/office/drawing/2014/main" id="{B1A66975-D1EB-4180-8DC2-935C3FE65E74}"/>
                </a:ext>
              </a:extLst>
            </p:cNvPr>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0" name="Rectangle 49">
              <a:extLst>
                <a:ext uri="{FF2B5EF4-FFF2-40B4-BE49-F238E27FC236}">
                  <a16:creationId xmlns:a16="http://schemas.microsoft.com/office/drawing/2014/main" id="{84D796F9-7A17-4E2B-B086-73D55ED58F96}"/>
                </a:ext>
              </a:extLst>
            </p:cNvPr>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1" name="Text Box 37">
              <a:extLst>
                <a:ext uri="{FF2B5EF4-FFF2-40B4-BE49-F238E27FC236}">
                  <a16:creationId xmlns:a16="http://schemas.microsoft.com/office/drawing/2014/main" id="{5899B5EF-C2F6-49F9-99E2-D918C4997A05}"/>
                </a:ext>
              </a:extLst>
            </p:cNvPr>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Seals</a:t>
              </a:r>
            </a:p>
          </p:txBody>
        </p:sp>
        <p:sp>
          <p:nvSpPr>
            <p:cNvPr id="52" name="Text Box 38">
              <a:extLst>
                <a:ext uri="{FF2B5EF4-FFF2-40B4-BE49-F238E27FC236}">
                  <a16:creationId xmlns:a16="http://schemas.microsoft.com/office/drawing/2014/main" id="{488C415B-218D-4530-A5DF-A2E6B1BC686E}"/>
                </a:ext>
              </a:extLst>
            </p:cNvPr>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53" name="Text Box 39">
              <a:extLst>
                <a:ext uri="{FF2B5EF4-FFF2-40B4-BE49-F238E27FC236}">
                  <a16:creationId xmlns:a16="http://schemas.microsoft.com/office/drawing/2014/main" id="{82D33BDC-B212-414E-A94A-6DF9275AA724}"/>
                </a:ext>
              </a:extLst>
            </p:cNvPr>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000000"/>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54" name="Group 53">
            <a:extLst>
              <a:ext uri="{FF2B5EF4-FFF2-40B4-BE49-F238E27FC236}">
                <a16:creationId xmlns:a16="http://schemas.microsoft.com/office/drawing/2014/main" id="{6EE1E9E5-9B66-4906-BA17-461402B1C2CC}"/>
              </a:ext>
            </a:extLst>
          </p:cNvPr>
          <p:cNvGrpSpPr>
            <a:grpSpLocks/>
          </p:cNvGrpSpPr>
          <p:nvPr/>
        </p:nvGrpSpPr>
        <p:grpSpPr bwMode="auto">
          <a:xfrm>
            <a:off x="279504" y="2750291"/>
            <a:ext cx="2525723" cy="769939"/>
            <a:chOff x="137" y="1409"/>
            <a:chExt cx="1582" cy="485"/>
          </a:xfrm>
          <a:scene3d>
            <a:camera prst="orthographicFront">
              <a:rot lat="0" lon="0" rev="0"/>
            </a:camera>
            <a:lightRig rig="contrasting" dir="t">
              <a:rot lat="0" lon="0" rev="1500000"/>
            </a:lightRig>
          </a:scene3d>
        </p:grpSpPr>
        <p:sp>
          <p:nvSpPr>
            <p:cNvPr id="55" name="Rectangle 54">
              <a:extLst>
                <a:ext uri="{FF2B5EF4-FFF2-40B4-BE49-F238E27FC236}">
                  <a16:creationId xmlns:a16="http://schemas.microsoft.com/office/drawing/2014/main" id="{445A0AF8-25E0-44CB-98E7-01AE23107B70}"/>
                </a:ext>
              </a:extLst>
            </p:cNvPr>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6" name="Text Box 42">
              <a:extLst>
                <a:ext uri="{FF2B5EF4-FFF2-40B4-BE49-F238E27FC236}">
                  <a16:creationId xmlns:a16="http://schemas.microsoft.com/office/drawing/2014/main" id="{4272662A-D45B-4F44-973C-7895C4C77E45}"/>
                </a:ext>
              </a:extLst>
            </p:cNvPr>
            <p:cNvSpPr txBox="1">
              <a:spLocks noChangeArrowheads="1"/>
            </p:cNvSpPr>
            <p:nvPr/>
          </p:nvSpPr>
          <p:spPr bwMode="auto">
            <a:xfrm>
              <a:off x="201" y="1409"/>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Pagan Rome</a:t>
              </a:r>
            </a:p>
          </p:txBody>
        </p:sp>
      </p:grpSp>
      <p:sp>
        <p:nvSpPr>
          <p:cNvPr id="57" name="Text Box 43">
            <a:extLst>
              <a:ext uri="{FF2B5EF4-FFF2-40B4-BE49-F238E27FC236}">
                <a16:creationId xmlns:a16="http://schemas.microsoft.com/office/drawing/2014/main" id="{46CF1980-AC89-4B63-B560-CE1D2A9523F9}"/>
              </a:ext>
            </a:extLst>
          </p:cNvPr>
          <p:cNvSpPr txBox="1">
            <a:spLocks noChangeArrowheads="1"/>
          </p:cNvSpPr>
          <p:nvPr/>
        </p:nvSpPr>
        <p:spPr bwMode="auto">
          <a:xfrm>
            <a:off x="1089217" y="3607485"/>
            <a:ext cx="1017587" cy="40011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C00000"/>
                </a:solidFill>
                <a:effectLst/>
                <a:uLnTx/>
                <a:uFillTx/>
                <a:latin typeface="Arial" charset="0"/>
                <a:ea typeface="+mn-ea"/>
                <a:cs typeface="Arial"/>
              </a:rPr>
              <a:t>Rev.6</a:t>
            </a:r>
          </a:p>
        </p:txBody>
      </p:sp>
      <p:grpSp>
        <p:nvGrpSpPr>
          <p:cNvPr id="58" name="Group 69">
            <a:extLst>
              <a:ext uri="{FF2B5EF4-FFF2-40B4-BE49-F238E27FC236}">
                <a16:creationId xmlns:a16="http://schemas.microsoft.com/office/drawing/2014/main" id="{152D22BD-AE7A-4EAB-886B-3EDF1576EA4E}"/>
              </a:ext>
            </a:extLst>
          </p:cNvPr>
          <p:cNvGrpSpPr>
            <a:grpSpLocks/>
          </p:cNvGrpSpPr>
          <p:nvPr/>
        </p:nvGrpSpPr>
        <p:grpSpPr bwMode="auto">
          <a:xfrm>
            <a:off x="3079943" y="3158225"/>
            <a:ext cx="2554287" cy="804864"/>
            <a:chOff x="1874" y="1666"/>
            <a:chExt cx="1609" cy="507"/>
          </a:xfrm>
          <a:scene3d>
            <a:camera prst="orthographicFront">
              <a:rot lat="0" lon="0" rev="0"/>
            </a:camera>
            <a:lightRig rig="contrasting" dir="t">
              <a:rot lat="0" lon="0" rev="1500000"/>
            </a:lightRig>
          </a:scene3d>
        </p:grpSpPr>
        <p:sp>
          <p:nvSpPr>
            <p:cNvPr id="59" name="Rectangle 70">
              <a:extLst>
                <a:ext uri="{FF2B5EF4-FFF2-40B4-BE49-F238E27FC236}">
                  <a16:creationId xmlns:a16="http://schemas.microsoft.com/office/drawing/2014/main" id="{4BF43764-1913-4E73-A39D-7BFFB58ED491}"/>
                </a:ext>
              </a:extLst>
            </p:cNvPr>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0" name="Text Box 71">
              <a:extLst>
                <a:ext uri="{FF2B5EF4-FFF2-40B4-BE49-F238E27FC236}">
                  <a16:creationId xmlns:a16="http://schemas.microsoft.com/office/drawing/2014/main" id="{B08FAC76-6DA2-4A90-BF31-C2A2C0B71870}"/>
                </a:ext>
              </a:extLst>
            </p:cNvPr>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dirty="0">
                  <a:ln>
                    <a:noFill/>
                  </a:ln>
                  <a:solidFill>
                    <a:srgbClr val="FFFFFF"/>
                  </a:solidFill>
                  <a:effectLst/>
                  <a:uLnTx/>
                  <a:uFillTx/>
                  <a:latin typeface="Arial" charset="0"/>
                  <a:ea typeface="+mn-ea"/>
                  <a:cs typeface="Arial"/>
                </a:rPr>
                <a:t>Judgement -  Christian Rome</a:t>
              </a:r>
            </a:p>
          </p:txBody>
        </p:sp>
      </p:grpSp>
      <p:pic>
        <p:nvPicPr>
          <p:cNvPr id="61" name="Picture 72" descr="Rev%20Scroll">
            <a:extLst>
              <a:ext uri="{FF2B5EF4-FFF2-40B4-BE49-F238E27FC236}">
                <a16:creationId xmlns:a16="http://schemas.microsoft.com/office/drawing/2014/main" id="{BBCF324C-A4FF-4CF7-9449-981CCFE471A9}"/>
              </a:ext>
            </a:extLst>
          </p:cNvPr>
          <p:cNvPicPr>
            <a:picLocks noChangeAspect="1" noChangeArrowheads="1"/>
          </p:cNvPicPr>
          <p:nvPr/>
        </p:nvPicPr>
        <p:blipFill>
          <a:blip r:embed="rId3" cstate="print"/>
          <a:srcRect l="57422" t="12094" r="37923" b="15341"/>
          <a:stretch>
            <a:fillRect/>
          </a:stretch>
        </p:blipFill>
        <p:spPr bwMode="auto">
          <a:xfrm>
            <a:off x="4824163" y="3599332"/>
            <a:ext cx="1117600" cy="29686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2" name="Content Placeholder 3" descr="Rev%20Scroll">
            <a:extLst>
              <a:ext uri="{FF2B5EF4-FFF2-40B4-BE49-F238E27FC236}">
                <a16:creationId xmlns:a16="http://schemas.microsoft.com/office/drawing/2014/main" id="{8CC68221-B2F4-4EF2-91D4-E45E19230D54}"/>
              </a:ext>
            </a:extLst>
          </p:cNvPr>
          <p:cNvPicPr>
            <a:picLocks noChangeAspect="1" noChangeArrowheads="1"/>
          </p:cNvPicPr>
          <p:nvPr/>
        </p:nvPicPr>
        <p:blipFill>
          <a:blip r:embed="rId3" cstate="print"/>
          <a:srcRect l="83948" t="17701" r="10954" b="15172"/>
          <a:stretch>
            <a:fillRect/>
          </a:stretch>
        </p:blipFill>
        <p:spPr bwMode="auto">
          <a:xfrm>
            <a:off x="7676963" y="3926591"/>
            <a:ext cx="1119351" cy="299862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3" name="Picture 3" descr="Rev%20Scroll">
            <a:extLst>
              <a:ext uri="{FF2B5EF4-FFF2-40B4-BE49-F238E27FC236}">
                <a16:creationId xmlns:a16="http://schemas.microsoft.com/office/drawing/2014/main" id="{0DA9E74C-0950-4C28-99A5-F3F5B3FE2B24}"/>
              </a:ext>
            </a:extLst>
          </p:cNvPr>
          <p:cNvPicPr>
            <a:picLocks noChangeAspect="1" noChangeArrowheads="1"/>
          </p:cNvPicPr>
          <p:nvPr/>
        </p:nvPicPr>
        <p:blipFill>
          <a:blip r:embed="rId3" cstate="print"/>
          <a:srcRect l="26419" t="11924" r="67604" b="15159"/>
          <a:stretch>
            <a:fillRect/>
          </a:stretch>
        </p:blipFill>
        <p:spPr bwMode="auto">
          <a:xfrm>
            <a:off x="1919257" y="3142176"/>
            <a:ext cx="1119347" cy="297966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4" name="TextBox 63">
            <a:extLst>
              <a:ext uri="{FF2B5EF4-FFF2-40B4-BE49-F238E27FC236}">
                <a16:creationId xmlns:a16="http://schemas.microsoft.com/office/drawing/2014/main" id="{FC38F997-7278-4DCD-A793-D6851679ABA0}"/>
              </a:ext>
            </a:extLst>
          </p:cNvPr>
          <p:cNvSpPr txBox="1"/>
          <p:nvPr/>
        </p:nvSpPr>
        <p:spPr>
          <a:xfrm>
            <a:off x="1039670" y="739908"/>
            <a:ext cx="8292663" cy="5847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endParaRPr>
          </a:p>
        </p:txBody>
      </p:sp>
      <p:grpSp>
        <p:nvGrpSpPr>
          <p:cNvPr id="65" name="Group 44">
            <a:extLst>
              <a:ext uri="{FF2B5EF4-FFF2-40B4-BE49-F238E27FC236}">
                <a16:creationId xmlns:a16="http://schemas.microsoft.com/office/drawing/2014/main" id="{2FA2D904-ECD7-4823-BB36-B07BFB411208}"/>
              </a:ext>
            </a:extLst>
          </p:cNvPr>
          <p:cNvGrpSpPr>
            <a:grpSpLocks/>
          </p:cNvGrpSpPr>
          <p:nvPr/>
        </p:nvGrpSpPr>
        <p:grpSpPr bwMode="auto">
          <a:xfrm>
            <a:off x="281169" y="3547143"/>
            <a:ext cx="2540000" cy="1182688"/>
            <a:chOff x="128" y="2226"/>
            <a:chExt cx="1600" cy="745"/>
          </a:xfrm>
        </p:grpSpPr>
        <p:sp>
          <p:nvSpPr>
            <p:cNvPr id="66" name="Line 45">
              <a:extLst>
                <a:ext uri="{FF2B5EF4-FFF2-40B4-BE49-F238E27FC236}">
                  <a16:creationId xmlns:a16="http://schemas.microsoft.com/office/drawing/2014/main" id="{D2D04475-8E66-4E1C-8F16-71C856603666}"/>
                </a:ext>
              </a:extLst>
            </p:cNvPr>
            <p:cNvSpPr>
              <a:spLocks noChangeShapeType="1"/>
            </p:cNvSpPr>
            <p:nvPr/>
          </p:nvSpPr>
          <p:spPr bwMode="auto">
            <a:xfrm>
              <a:off x="1728" y="2226"/>
              <a:ext cx="0" cy="612"/>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solidFill>
                    <a:sysClr val="windowText" lastClr="000000"/>
                  </a:solidFill>
                </a:ln>
                <a:solidFill>
                  <a:srgbClr val="FFFFFF"/>
                </a:solidFill>
                <a:effectLst/>
                <a:uLnTx/>
                <a:uFillTx/>
                <a:latin typeface="Arial" charset="0"/>
                <a:ea typeface="+mn-ea"/>
                <a:cs typeface="Arial"/>
              </a:endParaRPr>
            </a:p>
          </p:txBody>
        </p:sp>
        <p:sp>
          <p:nvSpPr>
            <p:cNvPr id="67" name="Line 46">
              <a:extLst>
                <a:ext uri="{FF2B5EF4-FFF2-40B4-BE49-F238E27FC236}">
                  <a16:creationId xmlns:a16="http://schemas.microsoft.com/office/drawing/2014/main" id="{D98A72EE-2738-40F4-AEC1-F3C6AE2D2270}"/>
                </a:ext>
              </a:extLst>
            </p:cNvPr>
            <p:cNvSpPr>
              <a:spLocks noChangeShapeType="1"/>
            </p:cNvSpPr>
            <p:nvPr/>
          </p:nvSpPr>
          <p:spPr bwMode="auto">
            <a:xfrm>
              <a:off x="137" y="2236"/>
              <a:ext cx="0" cy="576"/>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8" name="Line 47">
              <a:extLst>
                <a:ext uri="{FF2B5EF4-FFF2-40B4-BE49-F238E27FC236}">
                  <a16:creationId xmlns:a16="http://schemas.microsoft.com/office/drawing/2014/main" id="{39EC26AD-1B6C-4C51-A3D6-1184D731A112}"/>
                </a:ext>
              </a:extLst>
            </p:cNvPr>
            <p:cNvSpPr>
              <a:spLocks noChangeShapeType="1"/>
            </p:cNvSpPr>
            <p:nvPr/>
          </p:nvSpPr>
          <p:spPr bwMode="auto">
            <a:xfrm>
              <a:off x="128" y="2717"/>
              <a:ext cx="1600" cy="0"/>
            </a:xfrm>
            <a:prstGeom prst="line">
              <a:avLst/>
            </a:prstGeom>
            <a:noFill/>
            <a:ln w="19050">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9" name="Text Box 48">
              <a:extLst>
                <a:ext uri="{FF2B5EF4-FFF2-40B4-BE49-F238E27FC236}">
                  <a16:creationId xmlns:a16="http://schemas.microsoft.com/office/drawing/2014/main" id="{AB1392DD-902A-4EF7-B3C4-29974F7DA636}"/>
                </a:ext>
              </a:extLst>
            </p:cNvPr>
            <p:cNvSpPr txBox="1">
              <a:spLocks noChangeArrowheads="1"/>
            </p:cNvSpPr>
            <p:nvPr/>
          </p:nvSpPr>
          <p:spPr bwMode="auto">
            <a:xfrm>
              <a:off x="292" y="2738"/>
              <a:ext cx="1326" cy="23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dirty="0">
                  <a:ln>
                    <a:noFill/>
                  </a:ln>
                  <a:solidFill>
                    <a:srgbClr val="000000"/>
                  </a:solidFill>
                  <a:effectLst/>
                  <a:uLnTx/>
                  <a:uFillTx/>
                  <a:latin typeface="Arial" charset="0"/>
                  <a:ea typeface="+mn-ea"/>
                  <a:cs typeface="Arial"/>
                </a:rPr>
                <a:t>AD 96 – AD 324</a:t>
              </a:r>
            </a:p>
          </p:txBody>
        </p:sp>
      </p:grpSp>
      <p:grpSp>
        <p:nvGrpSpPr>
          <p:cNvPr id="70" name="Group 50">
            <a:extLst>
              <a:ext uri="{FF2B5EF4-FFF2-40B4-BE49-F238E27FC236}">
                <a16:creationId xmlns:a16="http://schemas.microsoft.com/office/drawing/2014/main" id="{C5A8842F-1052-42F2-A894-F0B631E1DA73}"/>
              </a:ext>
            </a:extLst>
          </p:cNvPr>
          <p:cNvGrpSpPr>
            <a:grpSpLocks/>
          </p:cNvGrpSpPr>
          <p:nvPr/>
        </p:nvGrpSpPr>
        <p:grpSpPr bwMode="auto">
          <a:xfrm>
            <a:off x="3083115" y="3997995"/>
            <a:ext cx="2659063" cy="1182688"/>
            <a:chOff x="1893" y="2195"/>
            <a:chExt cx="1675" cy="745"/>
          </a:xfrm>
        </p:grpSpPr>
        <p:sp>
          <p:nvSpPr>
            <p:cNvPr id="71" name="Line 51">
              <a:extLst>
                <a:ext uri="{FF2B5EF4-FFF2-40B4-BE49-F238E27FC236}">
                  <a16:creationId xmlns:a16="http://schemas.microsoft.com/office/drawing/2014/main" id="{7E48A08C-5819-4AC5-B4DC-9FB70BCAB0D4}"/>
                </a:ext>
              </a:extLst>
            </p:cNvPr>
            <p:cNvSpPr>
              <a:spLocks noChangeShapeType="1"/>
            </p:cNvSpPr>
            <p:nvPr/>
          </p:nvSpPr>
          <p:spPr bwMode="auto">
            <a:xfrm>
              <a:off x="3502" y="2195"/>
              <a:ext cx="0" cy="612"/>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2" name="Line 52">
              <a:extLst>
                <a:ext uri="{FF2B5EF4-FFF2-40B4-BE49-F238E27FC236}">
                  <a16:creationId xmlns:a16="http://schemas.microsoft.com/office/drawing/2014/main" id="{387138E2-D785-4F56-9F03-4220CA0B6AC3}"/>
                </a:ext>
              </a:extLst>
            </p:cNvPr>
            <p:cNvSpPr>
              <a:spLocks noChangeShapeType="1"/>
            </p:cNvSpPr>
            <p:nvPr/>
          </p:nvSpPr>
          <p:spPr bwMode="auto">
            <a:xfrm>
              <a:off x="1893" y="2205"/>
              <a:ext cx="0" cy="576"/>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3" name="Line 53">
              <a:extLst>
                <a:ext uri="{FF2B5EF4-FFF2-40B4-BE49-F238E27FC236}">
                  <a16:creationId xmlns:a16="http://schemas.microsoft.com/office/drawing/2014/main" id="{71308418-E1E9-4F6F-835C-849394A91A02}"/>
                </a:ext>
              </a:extLst>
            </p:cNvPr>
            <p:cNvSpPr>
              <a:spLocks noChangeShapeType="1"/>
            </p:cNvSpPr>
            <p:nvPr/>
          </p:nvSpPr>
          <p:spPr bwMode="auto">
            <a:xfrm>
              <a:off x="1893" y="2686"/>
              <a:ext cx="1600" cy="0"/>
            </a:xfrm>
            <a:prstGeom prst="line">
              <a:avLst/>
            </a:prstGeom>
            <a:noFill/>
            <a:ln w="19050">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4" name="Text Box 54">
              <a:extLst>
                <a:ext uri="{FF2B5EF4-FFF2-40B4-BE49-F238E27FC236}">
                  <a16:creationId xmlns:a16="http://schemas.microsoft.com/office/drawing/2014/main" id="{3E6DA042-7FE5-4D07-872F-6EAD96471B9A}"/>
                </a:ext>
              </a:extLst>
            </p:cNvPr>
            <p:cNvSpPr txBox="1">
              <a:spLocks noChangeArrowheads="1"/>
            </p:cNvSpPr>
            <p:nvPr/>
          </p:nvSpPr>
          <p:spPr bwMode="auto">
            <a:xfrm>
              <a:off x="1995" y="2707"/>
              <a:ext cx="1573" cy="23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dirty="0">
                  <a:ln>
                    <a:noFill/>
                  </a:ln>
                  <a:solidFill>
                    <a:srgbClr val="000000"/>
                  </a:solidFill>
                  <a:effectLst/>
                  <a:uLnTx/>
                  <a:uFillTx/>
                  <a:latin typeface="Arial" charset="0"/>
                  <a:ea typeface="+mn-ea"/>
                  <a:cs typeface="Arial"/>
                </a:rPr>
                <a:t>AD 395 – AD 1685</a:t>
              </a:r>
            </a:p>
          </p:txBody>
        </p:sp>
      </p:grpSp>
      <p:grpSp>
        <p:nvGrpSpPr>
          <p:cNvPr id="75" name="Group 56">
            <a:extLst>
              <a:ext uri="{FF2B5EF4-FFF2-40B4-BE49-F238E27FC236}">
                <a16:creationId xmlns:a16="http://schemas.microsoft.com/office/drawing/2014/main" id="{E5F3BADF-0223-47DF-9A09-182376141539}"/>
              </a:ext>
            </a:extLst>
          </p:cNvPr>
          <p:cNvGrpSpPr>
            <a:grpSpLocks/>
          </p:cNvGrpSpPr>
          <p:nvPr/>
        </p:nvGrpSpPr>
        <p:grpSpPr bwMode="auto">
          <a:xfrm>
            <a:off x="5792977" y="4418697"/>
            <a:ext cx="2497139" cy="1225550"/>
            <a:chOff x="3600" y="2460"/>
            <a:chExt cx="1573" cy="772"/>
          </a:xfrm>
        </p:grpSpPr>
        <p:grpSp>
          <p:nvGrpSpPr>
            <p:cNvPr id="76" name="Group 57">
              <a:extLst>
                <a:ext uri="{FF2B5EF4-FFF2-40B4-BE49-F238E27FC236}">
                  <a16:creationId xmlns:a16="http://schemas.microsoft.com/office/drawing/2014/main" id="{3E784833-28D1-4648-88D3-C915A24DC6F3}"/>
                </a:ext>
              </a:extLst>
            </p:cNvPr>
            <p:cNvGrpSpPr>
              <a:grpSpLocks/>
            </p:cNvGrpSpPr>
            <p:nvPr/>
          </p:nvGrpSpPr>
          <p:grpSpPr bwMode="auto">
            <a:xfrm>
              <a:off x="3621" y="2460"/>
              <a:ext cx="1384" cy="612"/>
              <a:chOff x="3621" y="2460"/>
              <a:chExt cx="1384" cy="612"/>
            </a:xfrm>
          </p:grpSpPr>
          <p:sp>
            <p:nvSpPr>
              <p:cNvPr id="78" name="Line 58">
                <a:extLst>
                  <a:ext uri="{FF2B5EF4-FFF2-40B4-BE49-F238E27FC236}">
                    <a16:creationId xmlns:a16="http://schemas.microsoft.com/office/drawing/2014/main" id="{3E193959-82C3-4581-99EE-9D376C0051EA}"/>
                  </a:ext>
                </a:extLst>
              </p:cNvPr>
              <p:cNvSpPr>
                <a:spLocks noChangeShapeType="1"/>
              </p:cNvSpPr>
              <p:nvPr/>
            </p:nvSpPr>
            <p:spPr bwMode="auto">
              <a:xfrm>
                <a:off x="5005" y="2460"/>
                <a:ext cx="0" cy="612"/>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9" name="Line 59">
                <a:extLst>
                  <a:ext uri="{FF2B5EF4-FFF2-40B4-BE49-F238E27FC236}">
                    <a16:creationId xmlns:a16="http://schemas.microsoft.com/office/drawing/2014/main" id="{B97E983F-5260-4CD9-9AF8-D03771D419F5}"/>
                  </a:ext>
                </a:extLst>
              </p:cNvPr>
              <p:cNvSpPr>
                <a:spLocks noChangeShapeType="1"/>
              </p:cNvSpPr>
              <p:nvPr/>
            </p:nvSpPr>
            <p:spPr bwMode="auto">
              <a:xfrm>
                <a:off x="3621" y="2470"/>
                <a:ext cx="0" cy="576"/>
              </a:xfrm>
              <a:prstGeom prst="line">
                <a:avLst/>
              </a:prstGeom>
              <a:noFill/>
              <a:ln w="19050">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80" name="Line 60">
                <a:extLst>
                  <a:ext uri="{FF2B5EF4-FFF2-40B4-BE49-F238E27FC236}">
                    <a16:creationId xmlns:a16="http://schemas.microsoft.com/office/drawing/2014/main" id="{F6E541A8-6B0E-43CB-B6B0-2AFA6F602D3F}"/>
                  </a:ext>
                </a:extLst>
              </p:cNvPr>
              <p:cNvSpPr>
                <a:spLocks noChangeShapeType="1"/>
              </p:cNvSpPr>
              <p:nvPr/>
            </p:nvSpPr>
            <p:spPr bwMode="auto">
              <a:xfrm>
                <a:off x="3621" y="2951"/>
                <a:ext cx="1344" cy="0"/>
              </a:xfrm>
              <a:prstGeom prst="line">
                <a:avLst/>
              </a:prstGeom>
              <a:noFill/>
              <a:ln w="19050">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grpSp>
        <p:sp>
          <p:nvSpPr>
            <p:cNvPr id="77" name="Text Box 61">
              <a:extLst>
                <a:ext uri="{FF2B5EF4-FFF2-40B4-BE49-F238E27FC236}">
                  <a16:creationId xmlns:a16="http://schemas.microsoft.com/office/drawing/2014/main" id="{63F81ABF-08A5-4661-B03F-F4283A8B134F}"/>
                </a:ext>
              </a:extLst>
            </p:cNvPr>
            <p:cNvSpPr txBox="1">
              <a:spLocks noChangeArrowheads="1"/>
            </p:cNvSpPr>
            <p:nvPr/>
          </p:nvSpPr>
          <p:spPr bwMode="auto">
            <a:xfrm>
              <a:off x="3600" y="2999"/>
              <a:ext cx="1573" cy="23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0" cap="none" spc="0" normalizeH="0" baseline="0" noProof="0" dirty="0">
                  <a:ln>
                    <a:noFill/>
                  </a:ln>
                  <a:solidFill>
                    <a:srgbClr val="000000"/>
                  </a:solidFill>
                  <a:effectLst/>
                  <a:uLnTx/>
                  <a:uFillTx/>
                  <a:latin typeface="Arial" charset="0"/>
                  <a:ea typeface="+mn-ea"/>
                  <a:cs typeface="Arial"/>
                </a:rPr>
                <a:t>AD 1789 – AD 1820</a:t>
              </a:r>
            </a:p>
          </p:txBody>
        </p:sp>
      </p:grpSp>
      <p:sp>
        <p:nvSpPr>
          <p:cNvPr id="81" name="Text Box 55">
            <a:extLst>
              <a:ext uri="{FF2B5EF4-FFF2-40B4-BE49-F238E27FC236}">
                <a16:creationId xmlns:a16="http://schemas.microsoft.com/office/drawing/2014/main" id="{D25E0C0E-BB66-4C3C-8652-734507812223}"/>
              </a:ext>
            </a:extLst>
          </p:cNvPr>
          <p:cNvSpPr txBox="1">
            <a:spLocks noChangeArrowheads="1"/>
          </p:cNvSpPr>
          <p:nvPr/>
        </p:nvSpPr>
        <p:spPr bwMode="auto">
          <a:xfrm>
            <a:off x="6404188" y="4436151"/>
            <a:ext cx="1133475" cy="40011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C00000"/>
                </a:solidFill>
                <a:effectLst/>
                <a:uLnTx/>
                <a:uFillTx/>
                <a:latin typeface="Arial" charset="0"/>
                <a:ea typeface="+mn-ea"/>
                <a:cs typeface="Arial"/>
              </a:rPr>
              <a:t>Rev.16</a:t>
            </a:r>
          </a:p>
        </p:txBody>
      </p:sp>
      <p:sp>
        <p:nvSpPr>
          <p:cNvPr id="82" name="Text Box 49">
            <a:extLst>
              <a:ext uri="{FF2B5EF4-FFF2-40B4-BE49-F238E27FC236}">
                <a16:creationId xmlns:a16="http://schemas.microsoft.com/office/drawing/2014/main" id="{1181A81F-6A27-4D99-AFF3-D5C1CA4B6C65}"/>
              </a:ext>
            </a:extLst>
          </p:cNvPr>
          <p:cNvSpPr txBox="1">
            <a:spLocks noChangeArrowheads="1"/>
          </p:cNvSpPr>
          <p:nvPr/>
        </p:nvSpPr>
        <p:spPr bwMode="auto">
          <a:xfrm>
            <a:off x="3583177" y="3998001"/>
            <a:ext cx="1582739" cy="40011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C00000"/>
                </a:solidFill>
                <a:effectLst/>
                <a:uLnTx/>
                <a:uFillTx/>
                <a:latin typeface="Arial" charset="0"/>
                <a:ea typeface="+mn-ea"/>
                <a:cs typeface="Arial"/>
              </a:rPr>
              <a:t>Rev.8 &amp; 9</a:t>
            </a:r>
          </a:p>
        </p:txBody>
      </p:sp>
      <p:pic>
        <p:nvPicPr>
          <p:cNvPr id="86" name="Picture 85" descr="scroll.png">
            <a:extLst>
              <a:ext uri="{FF2B5EF4-FFF2-40B4-BE49-F238E27FC236}">
                <a16:creationId xmlns:a16="http://schemas.microsoft.com/office/drawing/2014/main" id="{57DC39E8-D579-4B59-BF87-81B95C9A89E0}"/>
              </a:ext>
            </a:extLst>
          </p:cNvPr>
          <p:cNvPicPr>
            <a:picLocks noChangeAspect="1"/>
          </p:cNvPicPr>
          <p:nvPr/>
        </p:nvPicPr>
        <p:blipFill>
          <a:blip r:embed="rId4" cstate="print"/>
          <a:srcRect l="23667" t="14490" r="12559" b="17754"/>
          <a:stretch>
            <a:fillRect/>
          </a:stretch>
        </p:blipFill>
        <p:spPr>
          <a:xfrm rot="21172116">
            <a:off x="242376" y="180305"/>
            <a:ext cx="2261669" cy="1590464"/>
          </a:xfrm>
          <a:prstGeom prst="rect">
            <a:avLst/>
          </a:prstGeom>
        </p:spPr>
      </p:pic>
      <p:sp>
        <p:nvSpPr>
          <p:cNvPr id="2" name="Text Box 78">
            <a:extLst>
              <a:ext uri="{FF2B5EF4-FFF2-40B4-BE49-F238E27FC236}">
                <a16:creationId xmlns:a16="http://schemas.microsoft.com/office/drawing/2014/main" id="{B5113871-54ED-435A-BED0-164AF617AC13}"/>
              </a:ext>
            </a:extLst>
          </p:cNvPr>
          <p:cNvSpPr txBox="1">
            <a:spLocks noChangeArrowheads="1"/>
          </p:cNvSpPr>
          <p:nvPr/>
        </p:nvSpPr>
        <p:spPr bwMode="auto">
          <a:xfrm>
            <a:off x="3334370" y="125197"/>
            <a:ext cx="5108365" cy="707886"/>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1" i="1" u="none" strike="noStrike" kern="1200" cap="none" spc="0" normalizeH="0" baseline="0" noProof="0" dirty="0">
                <a:ln>
                  <a:noFill/>
                </a:ln>
                <a:solidFill>
                  <a:srgbClr val="002060"/>
                </a:solidFill>
                <a:effectLst/>
                <a:uLnTx/>
                <a:uFillTx/>
                <a:latin typeface="Times New Roman" pitchFamily="18" charset="0"/>
                <a:ea typeface="+mn-ea"/>
                <a:cs typeface="Arial"/>
              </a:rPr>
              <a:t>Unlocking Revelation</a:t>
            </a:r>
          </a:p>
        </p:txBody>
      </p:sp>
      <p:sp>
        <p:nvSpPr>
          <p:cNvPr id="3" name="Text Box 78">
            <a:extLst>
              <a:ext uri="{FF2B5EF4-FFF2-40B4-BE49-F238E27FC236}">
                <a16:creationId xmlns:a16="http://schemas.microsoft.com/office/drawing/2014/main" id="{2E3DD9EF-CD33-4F55-A85F-6B12E94D6A82}"/>
              </a:ext>
            </a:extLst>
          </p:cNvPr>
          <p:cNvSpPr txBox="1">
            <a:spLocks noChangeArrowheads="1"/>
          </p:cNvSpPr>
          <p:nvPr/>
        </p:nvSpPr>
        <p:spPr bwMode="auto">
          <a:xfrm>
            <a:off x="3995052" y="685414"/>
            <a:ext cx="3947393" cy="58477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200" b="1" i="1" u="none" strike="noStrike" kern="1200" cap="none" spc="0" normalizeH="0" baseline="0" noProof="0" dirty="0">
                <a:ln>
                  <a:noFill/>
                </a:ln>
                <a:solidFill>
                  <a:srgbClr val="002060"/>
                </a:solidFill>
                <a:effectLst/>
                <a:uLnTx/>
                <a:uFillTx/>
                <a:latin typeface="Times New Roman" pitchFamily="18" charset="0"/>
                <a:ea typeface="+mn-ea"/>
                <a:cs typeface="Arial"/>
              </a:rPr>
              <a:t>3 Great Earthquakes</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strVal val="#ppt_w*0.70"/>
                                          </p:val>
                                        </p:tav>
                                        <p:tav tm="100000">
                                          <p:val>
                                            <p:strVal val="#ppt_w"/>
                                          </p:val>
                                        </p:tav>
                                      </p:tavLst>
                                    </p:anim>
                                    <p:anim calcmode="lin" valueType="num">
                                      <p:cBhvr>
                                        <p:cTn id="8" dur="1000" fill="hold"/>
                                        <p:tgtEl>
                                          <p:spTgt spid="31"/>
                                        </p:tgtEl>
                                        <p:attrNameLst>
                                          <p:attrName>ppt_h</p:attrName>
                                        </p:attrNameLst>
                                      </p:cBhvr>
                                      <p:tavLst>
                                        <p:tav tm="0">
                                          <p:val>
                                            <p:strVal val="#ppt_h"/>
                                          </p:val>
                                        </p:tav>
                                        <p:tav tm="100000">
                                          <p:val>
                                            <p:strVal val="#ppt_h"/>
                                          </p:val>
                                        </p:tav>
                                      </p:tavLst>
                                    </p:anim>
                                    <p:animEffect transition="in" filter="fade">
                                      <p:cBhvr>
                                        <p:cTn id="9" dur="1000"/>
                                        <p:tgtEl>
                                          <p:spTgt spid="31"/>
                                        </p:tgtEl>
                                      </p:cBhvr>
                                    </p:animEffect>
                                  </p:childTnLst>
                                </p:cTn>
                              </p:par>
                              <p:par>
                                <p:cTn id="10" presetID="55" presetClass="entr" presetSubtype="0"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p:cTn id="12" dur="1000" fill="hold"/>
                                        <p:tgtEl>
                                          <p:spTgt spid="58"/>
                                        </p:tgtEl>
                                        <p:attrNameLst>
                                          <p:attrName>ppt_w</p:attrName>
                                        </p:attrNameLst>
                                      </p:cBhvr>
                                      <p:tavLst>
                                        <p:tav tm="0">
                                          <p:val>
                                            <p:strVal val="#ppt_w*0.70"/>
                                          </p:val>
                                        </p:tav>
                                        <p:tav tm="100000">
                                          <p:val>
                                            <p:strVal val="#ppt_w"/>
                                          </p:val>
                                        </p:tav>
                                      </p:tavLst>
                                    </p:anim>
                                    <p:anim calcmode="lin" valueType="num">
                                      <p:cBhvr>
                                        <p:cTn id="13" dur="1000" fill="hold"/>
                                        <p:tgtEl>
                                          <p:spTgt spid="58"/>
                                        </p:tgtEl>
                                        <p:attrNameLst>
                                          <p:attrName>ppt_h</p:attrName>
                                        </p:attrNameLst>
                                      </p:cBhvr>
                                      <p:tavLst>
                                        <p:tav tm="0">
                                          <p:val>
                                            <p:strVal val="#ppt_h"/>
                                          </p:val>
                                        </p:tav>
                                        <p:tav tm="100000">
                                          <p:val>
                                            <p:strVal val="#ppt_h"/>
                                          </p:val>
                                        </p:tav>
                                      </p:tavLst>
                                    </p:anim>
                                    <p:animEffect transition="in" filter="fade">
                                      <p:cBhvr>
                                        <p:cTn id="14" dur="1000"/>
                                        <p:tgtEl>
                                          <p:spTgt spid="5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82"/>
                                        </p:tgtEl>
                                        <p:attrNameLst>
                                          <p:attrName>style.visibility</p:attrName>
                                        </p:attrNameLst>
                                      </p:cBhvr>
                                      <p:to>
                                        <p:strVal val="visible"/>
                                      </p:to>
                                    </p:set>
                                    <p:anim calcmode="lin" valueType="num">
                                      <p:cBhvr>
                                        <p:cTn id="17" dur="1000" fill="hold"/>
                                        <p:tgtEl>
                                          <p:spTgt spid="82"/>
                                        </p:tgtEl>
                                        <p:attrNameLst>
                                          <p:attrName>ppt_w</p:attrName>
                                        </p:attrNameLst>
                                      </p:cBhvr>
                                      <p:tavLst>
                                        <p:tav tm="0">
                                          <p:val>
                                            <p:strVal val="#ppt_w*0.70"/>
                                          </p:val>
                                        </p:tav>
                                        <p:tav tm="100000">
                                          <p:val>
                                            <p:strVal val="#ppt_w"/>
                                          </p:val>
                                        </p:tav>
                                      </p:tavLst>
                                    </p:anim>
                                    <p:anim calcmode="lin" valueType="num">
                                      <p:cBhvr>
                                        <p:cTn id="18" dur="1000" fill="hold"/>
                                        <p:tgtEl>
                                          <p:spTgt spid="82"/>
                                        </p:tgtEl>
                                        <p:attrNameLst>
                                          <p:attrName>ppt_h</p:attrName>
                                        </p:attrNameLst>
                                      </p:cBhvr>
                                      <p:tavLst>
                                        <p:tav tm="0">
                                          <p:val>
                                            <p:strVal val="#ppt_h"/>
                                          </p:val>
                                        </p:tav>
                                        <p:tav tm="100000">
                                          <p:val>
                                            <p:strVal val="#ppt_h"/>
                                          </p:val>
                                        </p:tav>
                                      </p:tavLst>
                                    </p:anim>
                                    <p:animEffect transition="in" filter="fade">
                                      <p:cBhvr>
                                        <p:cTn id="19" dur="1000"/>
                                        <p:tgtEl>
                                          <p:spTgt spid="82"/>
                                        </p:tgtEl>
                                      </p:cBhvr>
                                    </p:animEffect>
                                  </p:childTnLst>
                                </p:cTn>
                              </p:par>
                              <p:par>
                                <p:cTn id="20" presetID="55" presetClass="entr" presetSubtype="0" fill="hold" nodeType="withEffect">
                                  <p:stCondLst>
                                    <p:cond delay="0"/>
                                  </p:stCondLst>
                                  <p:childTnLst>
                                    <p:set>
                                      <p:cBhvr>
                                        <p:cTn id="21" dur="1" fill="hold">
                                          <p:stCondLst>
                                            <p:cond delay="0"/>
                                          </p:stCondLst>
                                        </p:cTn>
                                        <p:tgtEl>
                                          <p:spTgt spid="70"/>
                                        </p:tgtEl>
                                        <p:attrNameLst>
                                          <p:attrName>style.visibility</p:attrName>
                                        </p:attrNameLst>
                                      </p:cBhvr>
                                      <p:to>
                                        <p:strVal val="visible"/>
                                      </p:to>
                                    </p:set>
                                    <p:anim calcmode="lin" valueType="num">
                                      <p:cBhvr>
                                        <p:cTn id="22" dur="1000" fill="hold"/>
                                        <p:tgtEl>
                                          <p:spTgt spid="70"/>
                                        </p:tgtEl>
                                        <p:attrNameLst>
                                          <p:attrName>ppt_w</p:attrName>
                                        </p:attrNameLst>
                                      </p:cBhvr>
                                      <p:tavLst>
                                        <p:tav tm="0">
                                          <p:val>
                                            <p:strVal val="#ppt_w*0.70"/>
                                          </p:val>
                                        </p:tav>
                                        <p:tav tm="100000">
                                          <p:val>
                                            <p:strVal val="#ppt_w"/>
                                          </p:val>
                                        </p:tav>
                                      </p:tavLst>
                                    </p:anim>
                                    <p:anim calcmode="lin" valueType="num">
                                      <p:cBhvr>
                                        <p:cTn id="23" dur="1000" fill="hold"/>
                                        <p:tgtEl>
                                          <p:spTgt spid="70"/>
                                        </p:tgtEl>
                                        <p:attrNameLst>
                                          <p:attrName>ppt_h</p:attrName>
                                        </p:attrNameLst>
                                      </p:cBhvr>
                                      <p:tavLst>
                                        <p:tav tm="0">
                                          <p:val>
                                            <p:strVal val="#ppt_h"/>
                                          </p:val>
                                        </p:tav>
                                        <p:tav tm="100000">
                                          <p:val>
                                            <p:strVal val="#ppt_h"/>
                                          </p:val>
                                        </p:tav>
                                      </p:tavLst>
                                    </p:anim>
                                    <p:animEffect transition="in" filter="fade">
                                      <p:cBhvr>
                                        <p:cTn id="24" dur="1000"/>
                                        <p:tgtEl>
                                          <p:spTgt spid="70"/>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1000" fill="hold"/>
                                        <p:tgtEl>
                                          <p:spTgt spid="16"/>
                                        </p:tgtEl>
                                        <p:attrNameLst>
                                          <p:attrName>ppt_w</p:attrName>
                                        </p:attrNameLst>
                                      </p:cBhvr>
                                      <p:tavLst>
                                        <p:tav tm="0">
                                          <p:val>
                                            <p:strVal val="#ppt_w*0.70"/>
                                          </p:val>
                                        </p:tav>
                                        <p:tav tm="100000">
                                          <p:val>
                                            <p:strVal val="#ppt_w"/>
                                          </p:val>
                                        </p:tav>
                                      </p:tavLst>
                                    </p:anim>
                                    <p:anim calcmode="lin" valueType="num">
                                      <p:cBhvr>
                                        <p:cTn id="30" dur="1000" fill="hold"/>
                                        <p:tgtEl>
                                          <p:spTgt spid="16"/>
                                        </p:tgtEl>
                                        <p:attrNameLst>
                                          <p:attrName>ppt_h</p:attrName>
                                        </p:attrNameLst>
                                      </p:cBhvr>
                                      <p:tavLst>
                                        <p:tav tm="0">
                                          <p:val>
                                            <p:strVal val="#ppt_h"/>
                                          </p:val>
                                        </p:tav>
                                        <p:tav tm="100000">
                                          <p:val>
                                            <p:strVal val="#ppt_h"/>
                                          </p:val>
                                        </p:tav>
                                      </p:tavLst>
                                    </p:anim>
                                    <p:animEffect transition="in" filter="fade">
                                      <p:cBhvr>
                                        <p:cTn id="31" dur="1000"/>
                                        <p:tgtEl>
                                          <p:spTgt spid="16"/>
                                        </p:tgtEl>
                                      </p:cBhvr>
                                    </p:animEffect>
                                  </p:childTnLst>
                                </p:cTn>
                              </p:par>
                              <p:par>
                                <p:cTn id="32" presetID="55" presetClass="entr" presetSubtype="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p:cTn id="34" dur="1000" fill="hold"/>
                                        <p:tgtEl>
                                          <p:spTgt spid="28"/>
                                        </p:tgtEl>
                                        <p:attrNameLst>
                                          <p:attrName>ppt_w</p:attrName>
                                        </p:attrNameLst>
                                      </p:cBhvr>
                                      <p:tavLst>
                                        <p:tav tm="0">
                                          <p:val>
                                            <p:strVal val="#ppt_w*0.70"/>
                                          </p:val>
                                        </p:tav>
                                        <p:tav tm="100000">
                                          <p:val>
                                            <p:strVal val="#ppt_w"/>
                                          </p:val>
                                        </p:tav>
                                      </p:tavLst>
                                    </p:anim>
                                    <p:anim calcmode="lin" valueType="num">
                                      <p:cBhvr>
                                        <p:cTn id="35" dur="1000" fill="hold"/>
                                        <p:tgtEl>
                                          <p:spTgt spid="28"/>
                                        </p:tgtEl>
                                        <p:attrNameLst>
                                          <p:attrName>ppt_h</p:attrName>
                                        </p:attrNameLst>
                                      </p:cBhvr>
                                      <p:tavLst>
                                        <p:tav tm="0">
                                          <p:val>
                                            <p:strVal val="#ppt_h"/>
                                          </p:val>
                                        </p:tav>
                                        <p:tav tm="100000">
                                          <p:val>
                                            <p:strVal val="#ppt_h"/>
                                          </p:val>
                                        </p:tav>
                                      </p:tavLst>
                                    </p:anim>
                                    <p:animEffect transition="in" filter="fade">
                                      <p:cBhvr>
                                        <p:cTn id="36" dur="1000"/>
                                        <p:tgtEl>
                                          <p:spTgt spid="28"/>
                                        </p:tgtEl>
                                      </p:cBhvr>
                                    </p:animEffect>
                                  </p:childTnLst>
                                </p:cTn>
                              </p:par>
                              <p:par>
                                <p:cTn id="37" presetID="55" presetClass="entr" presetSubtype="0" fill="hold" nodeType="withEffect">
                                  <p:stCondLst>
                                    <p:cond delay="0"/>
                                  </p:stCondLst>
                                  <p:childTnLst>
                                    <p:set>
                                      <p:cBhvr>
                                        <p:cTn id="38" dur="1" fill="hold">
                                          <p:stCondLst>
                                            <p:cond delay="0"/>
                                          </p:stCondLst>
                                        </p:cTn>
                                        <p:tgtEl>
                                          <p:spTgt spid="81"/>
                                        </p:tgtEl>
                                        <p:attrNameLst>
                                          <p:attrName>style.visibility</p:attrName>
                                        </p:attrNameLst>
                                      </p:cBhvr>
                                      <p:to>
                                        <p:strVal val="visible"/>
                                      </p:to>
                                    </p:set>
                                    <p:anim calcmode="lin" valueType="num">
                                      <p:cBhvr>
                                        <p:cTn id="39" dur="1000" fill="hold"/>
                                        <p:tgtEl>
                                          <p:spTgt spid="81"/>
                                        </p:tgtEl>
                                        <p:attrNameLst>
                                          <p:attrName>ppt_w</p:attrName>
                                        </p:attrNameLst>
                                      </p:cBhvr>
                                      <p:tavLst>
                                        <p:tav tm="0">
                                          <p:val>
                                            <p:strVal val="#ppt_w*0.70"/>
                                          </p:val>
                                        </p:tav>
                                        <p:tav tm="100000">
                                          <p:val>
                                            <p:strVal val="#ppt_w"/>
                                          </p:val>
                                        </p:tav>
                                      </p:tavLst>
                                    </p:anim>
                                    <p:anim calcmode="lin" valueType="num">
                                      <p:cBhvr>
                                        <p:cTn id="40" dur="1000" fill="hold"/>
                                        <p:tgtEl>
                                          <p:spTgt spid="81"/>
                                        </p:tgtEl>
                                        <p:attrNameLst>
                                          <p:attrName>ppt_h</p:attrName>
                                        </p:attrNameLst>
                                      </p:cBhvr>
                                      <p:tavLst>
                                        <p:tav tm="0">
                                          <p:val>
                                            <p:strVal val="#ppt_h"/>
                                          </p:val>
                                        </p:tav>
                                        <p:tav tm="100000">
                                          <p:val>
                                            <p:strVal val="#ppt_h"/>
                                          </p:val>
                                        </p:tav>
                                      </p:tavLst>
                                    </p:anim>
                                    <p:animEffect transition="in" filter="fade">
                                      <p:cBhvr>
                                        <p:cTn id="41" dur="1000"/>
                                        <p:tgtEl>
                                          <p:spTgt spid="81"/>
                                        </p:tgtEl>
                                      </p:cBhvr>
                                    </p:animEffect>
                                  </p:childTnLst>
                                </p:cTn>
                              </p:par>
                              <p:par>
                                <p:cTn id="42" presetID="55" presetClass="entr" presetSubtype="0" fill="hold" nodeType="withEffect">
                                  <p:stCondLst>
                                    <p:cond delay="0"/>
                                  </p:stCondLst>
                                  <p:childTnLst>
                                    <p:set>
                                      <p:cBhvr>
                                        <p:cTn id="43" dur="1" fill="hold">
                                          <p:stCondLst>
                                            <p:cond delay="0"/>
                                          </p:stCondLst>
                                        </p:cTn>
                                        <p:tgtEl>
                                          <p:spTgt spid="75"/>
                                        </p:tgtEl>
                                        <p:attrNameLst>
                                          <p:attrName>style.visibility</p:attrName>
                                        </p:attrNameLst>
                                      </p:cBhvr>
                                      <p:to>
                                        <p:strVal val="visible"/>
                                      </p:to>
                                    </p:set>
                                    <p:anim calcmode="lin" valueType="num">
                                      <p:cBhvr>
                                        <p:cTn id="44" dur="1000" fill="hold"/>
                                        <p:tgtEl>
                                          <p:spTgt spid="75"/>
                                        </p:tgtEl>
                                        <p:attrNameLst>
                                          <p:attrName>ppt_w</p:attrName>
                                        </p:attrNameLst>
                                      </p:cBhvr>
                                      <p:tavLst>
                                        <p:tav tm="0">
                                          <p:val>
                                            <p:strVal val="#ppt_w*0.70"/>
                                          </p:val>
                                        </p:tav>
                                        <p:tav tm="100000">
                                          <p:val>
                                            <p:strVal val="#ppt_w"/>
                                          </p:val>
                                        </p:tav>
                                      </p:tavLst>
                                    </p:anim>
                                    <p:anim calcmode="lin" valueType="num">
                                      <p:cBhvr>
                                        <p:cTn id="45" dur="1000" fill="hold"/>
                                        <p:tgtEl>
                                          <p:spTgt spid="75"/>
                                        </p:tgtEl>
                                        <p:attrNameLst>
                                          <p:attrName>ppt_h</p:attrName>
                                        </p:attrNameLst>
                                      </p:cBhvr>
                                      <p:tavLst>
                                        <p:tav tm="0">
                                          <p:val>
                                            <p:strVal val="#ppt_h"/>
                                          </p:val>
                                        </p:tav>
                                        <p:tav tm="100000">
                                          <p:val>
                                            <p:strVal val="#ppt_h"/>
                                          </p:val>
                                        </p:tav>
                                      </p:tavLst>
                                    </p:anim>
                                    <p:animEffect transition="in" filter="fade">
                                      <p:cBhvr>
                                        <p:cTn id="46" dur="1000"/>
                                        <p:tgtEl>
                                          <p:spTgt spid="7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wipe(up)">
                                      <p:cBhvr>
                                        <p:cTn id="51" dur="2000"/>
                                        <p:tgtEl>
                                          <p:spTgt spid="62"/>
                                        </p:tgtEl>
                                      </p:cBhvr>
                                    </p:animEffect>
                                  </p:childTnLst>
                                </p:cTn>
                              </p:par>
                              <p:par>
                                <p:cTn id="52" presetID="22" presetClass="entr" presetSubtype="1" fill="hold" nodeType="withEffect">
                                  <p:stCondLst>
                                    <p:cond delay="0"/>
                                  </p:stCondLst>
                                  <p:childTnLst>
                                    <p:set>
                                      <p:cBhvr>
                                        <p:cTn id="53" dur="1" fill="hold">
                                          <p:stCondLst>
                                            <p:cond delay="0"/>
                                          </p:stCondLst>
                                        </p:cTn>
                                        <p:tgtEl>
                                          <p:spTgt spid="61"/>
                                        </p:tgtEl>
                                        <p:attrNameLst>
                                          <p:attrName>style.visibility</p:attrName>
                                        </p:attrNameLst>
                                      </p:cBhvr>
                                      <p:to>
                                        <p:strVal val="visible"/>
                                      </p:to>
                                    </p:set>
                                    <p:animEffect transition="in" filter="wipe(up)">
                                      <p:cBhvr>
                                        <p:cTn id="54" dur="2000"/>
                                        <p:tgtEl>
                                          <p:spTgt spid="61"/>
                                        </p:tgtEl>
                                      </p:cBhvr>
                                    </p:animEffect>
                                  </p:childTnLst>
                                </p:cTn>
                              </p:par>
                              <p:par>
                                <p:cTn id="55" presetID="22" presetClass="entr" presetSubtype="1" fill="hold" nodeType="with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wipe(up)">
                                      <p:cBhvr>
                                        <p:cTn id="57" dur="2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869015" y="31533"/>
            <a:ext cx="4686866" cy="6729149"/>
          </a:xfrm>
          <a:prstGeom prst="rect">
            <a:avLst/>
          </a:prstGeom>
          <a:ln w="19050">
            <a:solidFill>
              <a:schemeClr val="tx1"/>
            </a:solidFill>
          </a:ln>
          <a:effectLst>
            <a:outerShdw blurRad="292100" dist="139700" dir="2700000" algn="tl" rotWithShape="0">
              <a:srgbClr val="333333">
                <a:alpha val="65000"/>
              </a:srgbClr>
            </a:outerShdw>
          </a:effectLst>
        </p:spPr>
      </p:pic>
      <p:grpSp>
        <p:nvGrpSpPr>
          <p:cNvPr id="4" name="Group 11"/>
          <p:cNvGrpSpPr/>
          <p:nvPr/>
        </p:nvGrpSpPr>
        <p:grpSpPr>
          <a:xfrm>
            <a:off x="5800885" y="31532"/>
            <a:ext cx="2271820" cy="6732000"/>
            <a:chOff x="6007791" y="31532"/>
            <a:chExt cx="2271820" cy="6768000"/>
          </a:xfrm>
        </p:grpSpPr>
        <p:pic>
          <p:nvPicPr>
            <p:cNvPr id="3" name="Picture 2" descr="Rev.13 001.jpg"/>
            <p:cNvPicPr>
              <a:picLocks noChangeAspect="1"/>
            </p:cNvPicPr>
            <p:nvPr/>
          </p:nvPicPr>
          <p:blipFill>
            <a:blip r:embed="rId4" cstate="print"/>
            <a:srcRect r="53918"/>
            <a:stretch>
              <a:fillRect/>
            </a:stretch>
          </p:blipFill>
          <p:spPr>
            <a:xfrm>
              <a:off x="6007791" y="31532"/>
              <a:ext cx="2269106" cy="67680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8135611" y="299508"/>
              <a:ext cx="144000" cy="36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cxnSp>
          <p:nvCxnSpPr>
            <p:cNvPr id="7" name="Straight Connector 6"/>
            <p:cNvCxnSpPr/>
            <p:nvPr/>
          </p:nvCxnSpPr>
          <p:spPr>
            <a:xfrm rot="5400000">
              <a:off x="6834662" y="5330916"/>
              <a:ext cx="2793337" cy="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p:cNvCxnSpPr>
            <p:nvPr/>
          </p:nvCxnSpPr>
          <p:spPr>
            <a:xfrm rot="5400000">
              <a:off x="6801868" y="5331727"/>
              <a:ext cx="2801963" cy="95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3" name="Rectangle 28"/>
          <p:cNvSpPr>
            <a:spLocks noChangeArrowheads="1"/>
          </p:cNvSpPr>
          <p:nvPr/>
        </p:nvSpPr>
        <p:spPr bwMode="auto">
          <a:xfrm>
            <a:off x="3614774" y="6597429"/>
            <a:ext cx="61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4" name="Rectangle 29"/>
          <p:cNvSpPr>
            <a:spLocks noChangeArrowheads="1"/>
          </p:cNvSpPr>
          <p:nvPr/>
        </p:nvSpPr>
        <p:spPr bwMode="auto">
          <a:xfrm>
            <a:off x="3546844" y="5176801"/>
            <a:ext cx="46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5" name="Rectangle 30"/>
          <p:cNvSpPr>
            <a:spLocks noChangeArrowheads="1"/>
          </p:cNvSpPr>
          <p:nvPr/>
        </p:nvSpPr>
        <p:spPr bwMode="auto">
          <a:xfrm>
            <a:off x="6890782" y="625179"/>
            <a:ext cx="72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6" name="Rectangle 31"/>
          <p:cNvSpPr>
            <a:spLocks noChangeArrowheads="1"/>
          </p:cNvSpPr>
          <p:nvPr/>
        </p:nvSpPr>
        <p:spPr bwMode="auto">
          <a:xfrm>
            <a:off x="4284982" y="3162582"/>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7" name="Rectangle 32"/>
          <p:cNvSpPr>
            <a:spLocks noChangeArrowheads="1"/>
          </p:cNvSpPr>
          <p:nvPr/>
        </p:nvSpPr>
        <p:spPr bwMode="auto">
          <a:xfrm>
            <a:off x="4317705" y="3765980"/>
            <a:ext cx="82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8" name="Rectangle 33"/>
          <p:cNvSpPr>
            <a:spLocks noChangeArrowheads="1"/>
          </p:cNvSpPr>
          <p:nvPr/>
        </p:nvSpPr>
        <p:spPr bwMode="auto">
          <a:xfrm>
            <a:off x="3868479" y="1036956"/>
            <a:ext cx="79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9" name="Rectangle 34"/>
          <p:cNvSpPr>
            <a:spLocks noChangeArrowheads="1"/>
          </p:cNvSpPr>
          <p:nvPr/>
        </p:nvSpPr>
        <p:spPr bwMode="auto">
          <a:xfrm>
            <a:off x="3735263" y="671549"/>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0" name="Rectangle 35"/>
          <p:cNvSpPr>
            <a:spLocks noChangeArrowheads="1"/>
          </p:cNvSpPr>
          <p:nvPr/>
        </p:nvSpPr>
        <p:spPr bwMode="auto">
          <a:xfrm>
            <a:off x="3678606" y="230354"/>
            <a:ext cx="126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1" name="Rectangle 36"/>
          <p:cNvSpPr>
            <a:spLocks noChangeArrowheads="1"/>
          </p:cNvSpPr>
          <p:nvPr/>
        </p:nvSpPr>
        <p:spPr bwMode="auto">
          <a:xfrm>
            <a:off x="5250773" y="3059740"/>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2" name="Rectangle 37"/>
          <p:cNvSpPr>
            <a:spLocks noChangeArrowheads="1"/>
          </p:cNvSpPr>
          <p:nvPr/>
        </p:nvSpPr>
        <p:spPr bwMode="auto">
          <a:xfrm>
            <a:off x="3538279" y="3182605"/>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3" name="Rectangle 38"/>
          <p:cNvSpPr>
            <a:spLocks noChangeArrowheads="1"/>
          </p:cNvSpPr>
          <p:nvPr/>
        </p:nvSpPr>
        <p:spPr bwMode="auto">
          <a:xfrm>
            <a:off x="4505842" y="4345874"/>
            <a:ext cx="25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4" name="Rectangle 39"/>
          <p:cNvSpPr>
            <a:spLocks noChangeArrowheads="1"/>
          </p:cNvSpPr>
          <p:nvPr/>
        </p:nvSpPr>
        <p:spPr bwMode="auto">
          <a:xfrm>
            <a:off x="4111082" y="4215624"/>
            <a:ext cx="21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5" name="Rectangle 40"/>
          <p:cNvSpPr>
            <a:spLocks noChangeArrowheads="1"/>
          </p:cNvSpPr>
          <p:nvPr/>
        </p:nvSpPr>
        <p:spPr bwMode="auto">
          <a:xfrm>
            <a:off x="4393080" y="4459927"/>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6" name="Rectangle 41"/>
          <p:cNvSpPr>
            <a:spLocks noChangeArrowheads="1"/>
          </p:cNvSpPr>
          <p:nvPr/>
        </p:nvSpPr>
        <p:spPr bwMode="auto">
          <a:xfrm>
            <a:off x="7381948" y="400713"/>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7" name="Rectangle 42"/>
          <p:cNvSpPr>
            <a:spLocks noChangeArrowheads="1"/>
          </p:cNvSpPr>
          <p:nvPr/>
        </p:nvSpPr>
        <p:spPr bwMode="auto">
          <a:xfrm>
            <a:off x="6278526" y="398647"/>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8" name="Rectangle 43"/>
          <p:cNvSpPr>
            <a:spLocks noChangeArrowheads="1"/>
          </p:cNvSpPr>
          <p:nvPr/>
        </p:nvSpPr>
        <p:spPr bwMode="auto">
          <a:xfrm>
            <a:off x="6201500" y="7726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9" name="Rectangle 44"/>
          <p:cNvSpPr>
            <a:spLocks noChangeArrowheads="1"/>
          </p:cNvSpPr>
          <p:nvPr/>
        </p:nvSpPr>
        <p:spPr bwMode="auto">
          <a:xfrm>
            <a:off x="5903729" y="8869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79" name="Rectangle 52"/>
          <p:cNvSpPr>
            <a:spLocks noChangeArrowheads="1"/>
          </p:cNvSpPr>
          <p:nvPr/>
        </p:nvSpPr>
        <p:spPr bwMode="auto">
          <a:xfrm>
            <a:off x="2508633" y="2009755"/>
            <a:ext cx="3924215" cy="431800"/>
          </a:xfrm>
          <a:prstGeom prst="rect">
            <a:avLst/>
          </a:prstGeom>
          <a:noFill/>
          <a:ln w="9525">
            <a:noFill/>
            <a:miter lim="800000"/>
            <a:headEnd/>
            <a:tailEnd/>
          </a:ln>
        </p:spPr>
        <p:txBody>
          <a:bodyPr wrap="none" anchor="ctr"/>
          <a:lstStyle/>
          <a:p>
            <a:pPr>
              <a:defRPr/>
            </a:pPr>
            <a:endParaRPr lang="en-AU" kern="0">
              <a:solidFill>
                <a:sysClr val="windowText" lastClr="000000"/>
              </a:solidFill>
              <a:latin typeface="Arial" charset="0"/>
            </a:endParaRPr>
          </a:p>
        </p:txBody>
      </p:sp>
      <p:sp>
        <p:nvSpPr>
          <p:cNvPr id="38" name="Rectangle 37"/>
          <p:cNvSpPr/>
          <p:nvPr/>
        </p:nvSpPr>
        <p:spPr>
          <a:xfrm>
            <a:off x="2983762" y="1735810"/>
            <a:ext cx="3090042" cy="1310883"/>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9" name="TextBox 38"/>
          <p:cNvSpPr txBox="1"/>
          <p:nvPr/>
        </p:nvSpPr>
        <p:spPr>
          <a:xfrm>
            <a:off x="3206310" y="2149025"/>
            <a:ext cx="2711670" cy="492443"/>
          </a:xfrm>
          <a:prstGeom prst="rect">
            <a:avLst/>
          </a:prstGeom>
          <a:noFill/>
        </p:spPr>
        <p:txBody>
          <a:bodyPr wrap="square" rtlCol="0">
            <a:spAutoFit/>
          </a:bodyPr>
          <a:lstStyle/>
          <a:p>
            <a:pPr algn="ctr" fontAlgn="base">
              <a:spcBef>
                <a:spcPct val="0"/>
              </a:spcBef>
              <a:spcAft>
                <a:spcPct val="0"/>
              </a:spcAft>
            </a:pPr>
            <a:r>
              <a:rPr lang="en-AU" sz="2600" b="1" dirty="0">
                <a:solidFill>
                  <a:srgbClr val="000000"/>
                </a:solidFill>
                <a:latin typeface="Arial" charset="0"/>
              </a:rPr>
              <a:t>War for Rome!</a:t>
            </a:r>
          </a:p>
        </p:txBody>
      </p:sp>
      <p:sp>
        <p:nvSpPr>
          <p:cNvPr id="71" name="Rectangle 50" descr="Wide upward diagonal"/>
          <p:cNvSpPr>
            <a:spLocks noChangeArrowheads="1"/>
          </p:cNvSpPr>
          <p:nvPr/>
        </p:nvSpPr>
        <p:spPr bwMode="auto">
          <a:xfrm>
            <a:off x="3422902" y="2773363"/>
            <a:ext cx="2232000" cy="64800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pic>
        <p:nvPicPr>
          <p:cNvPr id="48" name="Picture 23" descr="Close up 10 horns"/>
          <p:cNvPicPr>
            <a:picLocks noChangeAspect="1" noChangeArrowheads="1"/>
          </p:cNvPicPr>
          <p:nvPr/>
        </p:nvPicPr>
        <p:blipFill>
          <a:blip r:embed="rId5" cstate="print"/>
          <a:srcRect l="12361" t="7581" r="9445" b="7954"/>
          <a:stretch>
            <a:fillRect/>
          </a:stretch>
        </p:blipFill>
        <p:spPr bwMode="auto">
          <a:xfrm>
            <a:off x="-154831" y="754743"/>
            <a:ext cx="4102722" cy="4854185"/>
          </a:xfrm>
          <a:prstGeom prst="rect">
            <a:avLst/>
          </a:prstGeom>
          <a:ln>
            <a:noFill/>
          </a:ln>
          <a:effectLst>
            <a:softEdge rad="635000"/>
          </a:effectLst>
        </p:spPr>
      </p:pic>
      <p:sp>
        <p:nvSpPr>
          <p:cNvPr id="46" name="Text Box 24"/>
          <p:cNvSpPr txBox="1">
            <a:spLocks noChangeArrowheads="1"/>
          </p:cNvSpPr>
          <p:nvPr/>
        </p:nvSpPr>
        <p:spPr bwMode="auto">
          <a:xfrm>
            <a:off x="1169965" y="1385186"/>
            <a:ext cx="1819978" cy="369332"/>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Pagan Dragon</a:t>
            </a:r>
          </a:p>
        </p:txBody>
      </p:sp>
      <p:sp>
        <p:nvSpPr>
          <p:cNvPr id="42" name="Rectangle 27"/>
          <p:cNvSpPr>
            <a:spLocks noChangeArrowheads="1"/>
          </p:cNvSpPr>
          <p:nvPr/>
        </p:nvSpPr>
        <p:spPr bwMode="auto">
          <a:xfrm>
            <a:off x="3524602" y="1627654"/>
            <a:ext cx="684000" cy="144000"/>
          </a:xfrm>
          <a:prstGeom prst="rect">
            <a:avLst/>
          </a:prstGeom>
          <a:solidFill>
            <a:srgbClr val="000099">
              <a:alpha val="30196"/>
            </a:srgbClr>
          </a:solidFill>
          <a:ln w="19050">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3" name="Rectangle 27"/>
          <p:cNvSpPr>
            <a:spLocks noChangeArrowheads="1"/>
          </p:cNvSpPr>
          <p:nvPr/>
        </p:nvSpPr>
        <p:spPr bwMode="auto">
          <a:xfrm>
            <a:off x="4258892" y="2920085"/>
            <a:ext cx="576000" cy="144000"/>
          </a:xfrm>
          <a:prstGeom prst="rect">
            <a:avLst/>
          </a:prstGeom>
          <a:solidFill>
            <a:srgbClr val="000099">
              <a:alpha val="30196"/>
            </a:srgbClr>
          </a:solidFill>
          <a:ln w="19050">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4" name="Rectangle 22"/>
          <p:cNvSpPr>
            <a:spLocks noChangeArrowheads="1"/>
          </p:cNvSpPr>
          <p:nvPr/>
        </p:nvSpPr>
        <p:spPr bwMode="auto">
          <a:xfrm>
            <a:off x="6931429" y="2864159"/>
            <a:ext cx="75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5" name="Rectangle 25"/>
          <p:cNvSpPr>
            <a:spLocks noChangeArrowheads="1"/>
          </p:cNvSpPr>
          <p:nvPr/>
        </p:nvSpPr>
        <p:spPr bwMode="auto">
          <a:xfrm>
            <a:off x="6543632" y="1925009"/>
            <a:ext cx="792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7" name="Rectangle 26"/>
          <p:cNvSpPr>
            <a:spLocks noChangeArrowheads="1"/>
          </p:cNvSpPr>
          <p:nvPr/>
        </p:nvSpPr>
        <p:spPr bwMode="auto">
          <a:xfrm>
            <a:off x="6946169" y="1794943"/>
            <a:ext cx="720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9" name="Rectangle 54"/>
          <p:cNvSpPr>
            <a:spLocks noChangeArrowheads="1"/>
          </p:cNvSpPr>
          <p:nvPr/>
        </p:nvSpPr>
        <p:spPr bwMode="auto">
          <a:xfrm>
            <a:off x="6496156" y="3094027"/>
            <a:ext cx="75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70" name="Rectangle 54"/>
          <p:cNvSpPr>
            <a:spLocks noChangeArrowheads="1"/>
          </p:cNvSpPr>
          <p:nvPr/>
        </p:nvSpPr>
        <p:spPr bwMode="auto">
          <a:xfrm>
            <a:off x="5936598" y="5673454"/>
            <a:ext cx="540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grpSp>
        <p:nvGrpSpPr>
          <p:cNvPr id="8" name="Group 60"/>
          <p:cNvGrpSpPr>
            <a:grpSpLocks/>
          </p:cNvGrpSpPr>
          <p:nvPr/>
        </p:nvGrpSpPr>
        <p:grpSpPr bwMode="auto">
          <a:xfrm>
            <a:off x="7043101" y="3320839"/>
            <a:ext cx="1990400" cy="3270982"/>
            <a:chOff x="4229" y="1188"/>
            <a:chExt cx="1387" cy="1983"/>
          </a:xfrm>
        </p:grpSpPr>
        <p:pic>
          <p:nvPicPr>
            <p:cNvPr id="73" name="Picture 46" descr="Caught up to heaven"/>
            <p:cNvPicPr>
              <a:picLocks noChangeAspect="1" noChangeArrowheads="1"/>
            </p:cNvPicPr>
            <p:nvPr/>
          </p:nvPicPr>
          <p:blipFill>
            <a:blip r:embed="rId6" cstate="print"/>
            <a:srcRect l="65973" t="31851" b="3148"/>
            <a:stretch>
              <a:fillRect/>
            </a:stretch>
          </p:blipFill>
          <p:spPr bwMode="auto">
            <a:xfrm>
              <a:off x="4248" y="1218"/>
              <a:ext cx="1362" cy="19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4" name="Text Box 47"/>
            <p:cNvSpPr txBox="1">
              <a:spLocks noChangeArrowheads="1"/>
            </p:cNvSpPr>
            <p:nvPr/>
          </p:nvSpPr>
          <p:spPr bwMode="auto">
            <a:xfrm>
              <a:off x="4229" y="1188"/>
              <a:ext cx="1387" cy="392"/>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Christian Dragon</a:t>
              </a:r>
            </a:p>
          </p:txBody>
        </p:sp>
        <p:sp>
          <p:nvSpPr>
            <p:cNvPr id="75" name="Text Box 48"/>
            <p:cNvSpPr txBox="1">
              <a:spLocks noChangeArrowheads="1"/>
            </p:cNvSpPr>
            <p:nvPr/>
          </p:nvSpPr>
          <p:spPr bwMode="auto">
            <a:xfrm>
              <a:off x="4408" y="2572"/>
              <a:ext cx="1132" cy="577"/>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Constantine and successors </a:t>
              </a:r>
            </a:p>
          </p:txBody>
        </p:sp>
      </p:grpSp>
      <p:sp>
        <p:nvSpPr>
          <p:cNvPr id="41" name="Rectangle 4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grpSp>
        <p:nvGrpSpPr>
          <p:cNvPr id="72" name="Group 82"/>
          <p:cNvGrpSpPr/>
          <p:nvPr/>
        </p:nvGrpSpPr>
        <p:grpSpPr>
          <a:xfrm>
            <a:off x="6692240" y="617672"/>
            <a:ext cx="2552700" cy="1352550"/>
            <a:chOff x="9525000" y="1390650"/>
            <a:chExt cx="2552700" cy="1352550"/>
          </a:xfrm>
        </p:grpSpPr>
        <p:sp>
          <p:nvSpPr>
            <p:cNvPr id="76" name="Rectangle 75"/>
            <p:cNvSpPr/>
            <p:nvPr/>
          </p:nvSpPr>
          <p:spPr>
            <a:xfrm>
              <a:off x="9525000" y="1390650"/>
              <a:ext cx="2552700" cy="1352550"/>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77" name="TextBox 76"/>
            <p:cNvSpPr txBox="1"/>
            <p:nvPr/>
          </p:nvSpPr>
          <p:spPr>
            <a:xfrm>
              <a:off x="9848850" y="1695450"/>
              <a:ext cx="2190750" cy="769441"/>
            </a:xfrm>
            <a:prstGeom prst="rect">
              <a:avLst/>
            </a:prstGeom>
            <a:noFill/>
          </p:spPr>
          <p:txBody>
            <a:bodyPr wrap="square" rtlCol="0">
              <a:spAutoFit/>
            </a:bodyPr>
            <a:lstStyle/>
            <a:p>
              <a:pPr fontAlgn="base">
                <a:spcBef>
                  <a:spcPct val="0"/>
                </a:spcBef>
                <a:spcAft>
                  <a:spcPct val="0"/>
                </a:spcAft>
              </a:pPr>
              <a:r>
                <a:rPr lang="en-AU" sz="4400" b="1" dirty="0">
                  <a:solidFill>
                    <a:srgbClr val="000000"/>
                  </a:solidFill>
                  <a:latin typeface="Franklin Gothic Medium" pitchFamily="34" charset="0"/>
                </a:rPr>
                <a:t>ROME?</a:t>
              </a: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p:cTn id="7" dur="1000" fill="hold"/>
                                        <p:tgtEl>
                                          <p:spTgt spid="72"/>
                                        </p:tgtEl>
                                        <p:attrNameLst>
                                          <p:attrName>ppt_w</p:attrName>
                                        </p:attrNameLst>
                                      </p:cBhvr>
                                      <p:tavLst>
                                        <p:tav tm="0">
                                          <p:val>
                                            <p:strVal val="#ppt_w*0.70"/>
                                          </p:val>
                                        </p:tav>
                                        <p:tav tm="100000">
                                          <p:val>
                                            <p:strVal val="#ppt_w"/>
                                          </p:val>
                                        </p:tav>
                                      </p:tavLst>
                                    </p:anim>
                                    <p:anim calcmode="lin" valueType="num">
                                      <p:cBhvr>
                                        <p:cTn id="8" dur="1000" fill="hold"/>
                                        <p:tgtEl>
                                          <p:spTgt spid="72"/>
                                        </p:tgtEl>
                                        <p:attrNameLst>
                                          <p:attrName>ppt_h</p:attrName>
                                        </p:attrNameLst>
                                      </p:cBhvr>
                                      <p:tavLst>
                                        <p:tav tm="0">
                                          <p:val>
                                            <p:strVal val="#ppt_h"/>
                                          </p:val>
                                        </p:tav>
                                        <p:tav tm="100000">
                                          <p:val>
                                            <p:strVal val="#ppt_h"/>
                                          </p:val>
                                        </p:tav>
                                      </p:tavLst>
                                    </p:anim>
                                    <p:animEffect transition="in" filter="fade">
                                      <p:cBhvr>
                                        <p:cTn id="9" dur="1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2"/>
          </p:nvPr>
        </p:nvSpPr>
        <p:spPr>
          <a:xfrm>
            <a:off x="6269412" y="6310773"/>
            <a:ext cx="2133600" cy="47625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5E27F5-06CD-4BA0-99AB-F7ACCBE79E5D}" type="slidenum">
              <a:rPr kumimoji="0" lang="en-AU"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Rectangle 2"/>
          <p:cNvSpPr>
            <a:spLocks noChangeArrowheads="1"/>
          </p:cNvSpPr>
          <p:nvPr/>
        </p:nvSpPr>
        <p:spPr bwMode="auto">
          <a:xfrm>
            <a:off x="14288" y="0"/>
            <a:ext cx="9144000" cy="6858000"/>
          </a:xfrm>
          <a:prstGeom prst="rect">
            <a:avLst/>
          </a:prstGeom>
          <a:solidFill>
            <a:srgbClr val="000000"/>
          </a:solidFill>
          <a:ln w="9525">
            <a:solidFill>
              <a:schemeClr val="tx1"/>
            </a:solidFill>
            <a:miter lim="800000"/>
            <a:headEnd/>
            <a:tailEnd/>
          </a:ln>
          <a:effectLst>
            <a:softEdge rad="317500"/>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200" cap="none" spc="0" normalizeH="0" baseline="0" noProof="0">
                <a:ln>
                  <a:noFill/>
                </a:ln>
                <a:solidFill>
                  <a:srgbClr val="FFFFFF"/>
                </a:solidFill>
                <a:effectLst/>
                <a:uLnTx/>
                <a:uFillTx/>
                <a:latin typeface="Times New Roman"/>
                <a:ea typeface="+mn-ea"/>
                <a:cs typeface="Arial" charset="0"/>
              </a:rPr>
              <a:t> </a:t>
            </a:r>
          </a:p>
        </p:txBody>
      </p:sp>
      <p:sp>
        <p:nvSpPr>
          <p:cNvPr id="4" name="Text Box 3"/>
          <p:cNvSpPr txBox="1">
            <a:spLocks noChangeArrowheads="1"/>
          </p:cNvSpPr>
          <p:nvPr/>
        </p:nvSpPr>
        <p:spPr bwMode="auto">
          <a:xfrm>
            <a:off x="712148" y="529244"/>
            <a:ext cx="3852000" cy="76944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400" b="1" i="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Revelation 17</a:t>
            </a:r>
            <a:r>
              <a:rPr kumimoji="0" lang="en-AU" sz="44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 </a:t>
            </a:r>
          </a:p>
        </p:txBody>
      </p:sp>
      <p:sp>
        <p:nvSpPr>
          <p:cNvPr id="5" name="Text Box 4"/>
          <p:cNvSpPr txBox="1">
            <a:spLocks noChangeArrowheads="1"/>
          </p:cNvSpPr>
          <p:nvPr/>
        </p:nvSpPr>
        <p:spPr bwMode="auto">
          <a:xfrm>
            <a:off x="4281706" y="519993"/>
            <a:ext cx="4830762" cy="83099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v9</a:t>
            </a:r>
            <a:r>
              <a:rPr kumimoji="0" lang="en-AU" sz="24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  7 Heads = 7 Mountains </a:t>
            </a:r>
            <a:r>
              <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rPr>
              <a:t>(geographic identification)  </a:t>
            </a:r>
          </a:p>
        </p:txBody>
      </p:sp>
      <p:sp>
        <p:nvSpPr>
          <p:cNvPr id="6" name="Text Box 6"/>
          <p:cNvSpPr txBox="1">
            <a:spLocks noChangeArrowheads="1"/>
          </p:cNvSpPr>
          <p:nvPr/>
        </p:nvSpPr>
        <p:spPr bwMode="auto">
          <a:xfrm>
            <a:off x="204958" y="1467348"/>
            <a:ext cx="5178425" cy="1200329"/>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v10</a:t>
            </a:r>
            <a:r>
              <a:rPr kumimoji="0" lang="en-AU" sz="24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 </a:t>
            </a:r>
            <a:r>
              <a:rPr kumimoji="0" lang="en-AU" sz="2400" b="1" i="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“and there are seven kings:”</a:t>
            </a:r>
            <a:r>
              <a:rPr kumimoji="0" lang="en-AU" sz="24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pitchFamily="34" charset="0"/>
                <a:ea typeface="+mn-ea"/>
                <a:cs typeface="Arial" pitchFamily="34" charset="0"/>
              </a:rPr>
              <a:t> =  7 forms of Government      </a:t>
            </a:r>
            <a:r>
              <a:rPr kumimoji="0" lang="en-AU" sz="2400" b="1" i="0" u="none" strike="noStrike" kern="1200" cap="none" spc="0" normalizeH="0" baseline="0" noProof="0" dirty="0">
                <a:ln>
                  <a:noFill/>
                </a:ln>
                <a:solidFill>
                  <a:srgbClr val="00CC00"/>
                </a:solidFill>
                <a:effectLst>
                  <a:outerShdw blurRad="38100" dist="38100" dir="2700000" algn="tl">
                    <a:srgbClr val="000000"/>
                  </a:outerShdw>
                </a:effectLst>
                <a:uLnTx/>
                <a:uFillTx/>
                <a:latin typeface="Arial" pitchFamily="34" charset="0"/>
                <a:ea typeface="+mn-ea"/>
                <a:cs typeface="Arial" pitchFamily="34" charset="0"/>
              </a:rPr>
              <a:t>(political identification) </a:t>
            </a:r>
          </a:p>
        </p:txBody>
      </p:sp>
      <p:sp>
        <p:nvSpPr>
          <p:cNvPr id="7" name="Text Box 7"/>
          <p:cNvSpPr txBox="1">
            <a:spLocks noChangeArrowheads="1"/>
          </p:cNvSpPr>
          <p:nvPr/>
        </p:nvSpPr>
        <p:spPr bwMode="auto">
          <a:xfrm>
            <a:off x="334186" y="2997660"/>
            <a:ext cx="2751914" cy="492443"/>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1" i="1" u="none" strike="noStrike" kern="1200" cap="none" spc="0" normalizeH="0" baseline="0" noProof="0" dirty="0">
                <a:ln>
                  <a:noFill/>
                </a:ln>
                <a:solidFill>
                  <a:srgbClr val="FFFFFF"/>
                </a:solidFill>
                <a:effectLst/>
                <a:uLnTx/>
                <a:uFillTx/>
                <a:latin typeface="Arial" pitchFamily="34" charset="0"/>
                <a:ea typeface="+mn-ea"/>
                <a:cs typeface="Arial" pitchFamily="34" charset="0"/>
              </a:rPr>
              <a:t>“five are fallen”</a:t>
            </a:r>
          </a:p>
        </p:txBody>
      </p:sp>
      <p:sp>
        <p:nvSpPr>
          <p:cNvPr id="8" name="Text Box 8"/>
          <p:cNvSpPr txBox="1">
            <a:spLocks noChangeArrowheads="1"/>
          </p:cNvSpPr>
          <p:nvPr/>
        </p:nvSpPr>
        <p:spPr bwMode="auto">
          <a:xfrm>
            <a:off x="748086" y="3477086"/>
            <a:ext cx="1976063" cy="2677656"/>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rPr>
              <a:t>Regal</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rPr>
              <a:t>Consular</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rPr>
              <a:t>Dictatorial</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AU" sz="2400" b="1" i="0" u="none" strike="noStrike" kern="1200" cap="none" spc="0" normalizeH="0" baseline="0" noProof="0" dirty="0" err="1">
                <a:ln>
                  <a:noFill/>
                </a:ln>
                <a:solidFill>
                  <a:srgbClr val="00CC00"/>
                </a:solidFill>
                <a:effectLst/>
                <a:uLnTx/>
                <a:uFillTx/>
                <a:latin typeface="Arial" pitchFamily="34" charset="0"/>
                <a:ea typeface="+mn-ea"/>
                <a:cs typeface="Arial" pitchFamily="34" charset="0"/>
              </a:rPr>
              <a:t>Decemviral</a:t>
            </a:r>
            <a:endPar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AU" sz="2400" b="1" i="0" u="none" strike="noStrike" kern="1200" cap="none" spc="0" normalizeH="0" baseline="0" noProof="0" dirty="0" err="1">
                <a:ln>
                  <a:noFill/>
                </a:ln>
                <a:solidFill>
                  <a:srgbClr val="00CC00"/>
                </a:solidFill>
                <a:effectLst/>
                <a:uLnTx/>
                <a:uFillTx/>
                <a:latin typeface="Arial" pitchFamily="34" charset="0"/>
                <a:ea typeface="+mn-ea"/>
                <a:cs typeface="Arial" pitchFamily="34" charset="0"/>
              </a:rPr>
              <a:t>Tribunitial</a:t>
            </a:r>
            <a:endPar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endParaRPr>
          </a:p>
        </p:txBody>
      </p:sp>
      <p:sp>
        <p:nvSpPr>
          <p:cNvPr id="9" name="Text Box 9"/>
          <p:cNvSpPr txBox="1">
            <a:spLocks noChangeArrowheads="1"/>
          </p:cNvSpPr>
          <p:nvPr/>
        </p:nvSpPr>
        <p:spPr bwMode="auto">
          <a:xfrm>
            <a:off x="3012454" y="3000727"/>
            <a:ext cx="1540495" cy="492443"/>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1" i="1" u="none" strike="noStrike" kern="1200" cap="none" spc="0" normalizeH="0" baseline="0" noProof="0" dirty="0">
                <a:ln>
                  <a:noFill/>
                </a:ln>
                <a:solidFill>
                  <a:srgbClr val="FFFFFF"/>
                </a:solidFill>
                <a:effectLst/>
                <a:uLnTx/>
                <a:uFillTx/>
                <a:latin typeface="Arial" pitchFamily="34" charset="0"/>
                <a:ea typeface="+mn-ea"/>
                <a:cs typeface="Arial" pitchFamily="34" charset="0"/>
              </a:rPr>
              <a:t>“one is”</a:t>
            </a:r>
          </a:p>
        </p:txBody>
      </p:sp>
      <p:sp>
        <p:nvSpPr>
          <p:cNvPr id="10" name="Text Box 10"/>
          <p:cNvSpPr txBox="1">
            <a:spLocks noChangeArrowheads="1"/>
          </p:cNvSpPr>
          <p:nvPr/>
        </p:nvSpPr>
        <p:spPr bwMode="auto">
          <a:xfrm>
            <a:off x="3073930" y="3435811"/>
            <a:ext cx="1593320"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rPr>
              <a:t>Imperial</a:t>
            </a:r>
          </a:p>
        </p:txBody>
      </p:sp>
      <p:sp>
        <p:nvSpPr>
          <p:cNvPr id="11" name="Text Box 11"/>
          <p:cNvSpPr txBox="1">
            <a:spLocks noChangeArrowheads="1"/>
          </p:cNvSpPr>
          <p:nvPr/>
        </p:nvSpPr>
        <p:spPr bwMode="auto">
          <a:xfrm>
            <a:off x="4570664" y="3000726"/>
            <a:ext cx="4630486" cy="492443"/>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1" i="1" u="none" strike="noStrike" kern="1200" cap="none" spc="0" normalizeH="0" baseline="0" noProof="0" dirty="0">
                <a:ln>
                  <a:noFill/>
                </a:ln>
                <a:solidFill>
                  <a:srgbClr val="FFFFFF"/>
                </a:solidFill>
                <a:effectLst/>
                <a:uLnTx/>
                <a:uFillTx/>
                <a:latin typeface="Arial" pitchFamily="34" charset="0"/>
                <a:ea typeface="+mn-ea"/>
                <a:cs typeface="Arial" pitchFamily="34" charset="0"/>
              </a:rPr>
              <a:t>“the other is not yet come”</a:t>
            </a:r>
          </a:p>
        </p:txBody>
      </p:sp>
      <p:sp>
        <p:nvSpPr>
          <p:cNvPr id="12" name="Text Box 12"/>
          <p:cNvSpPr txBox="1">
            <a:spLocks noChangeArrowheads="1"/>
          </p:cNvSpPr>
          <p:nvPr/>
        </p:nvSpPr>
        <p:spPr bwMode="auto">
          <a:xfrm>
            <a:off x="6060407" y="3423111"/>
            <a:ext cx="1290638" cy="46166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AU" sz="2400" b="1" i="0" u="none" strike="noStrike" kern="1200" cap="none" spc="0" normalizeH="0" baseline="0" noProof="0" dirty="0">
                <a:ln>
                  <a:noFill/>
                </a:ln>
                <a:solidFill>
                  <a:srgbClr val="00CC00"/>
                </a:solidFill>
                <a:effectLst/>
                <a:uLnTx/>
                <a:uFillTx/>
                <a:latin typeface="Arial" pitchFamily="34" charset="0"/>
                <a:ea typeface="+mn-ea"/>
                <a:cs typeface="Arial" pitchFamily="34" charset="0"/>
              </a:rPr>
              <a:t>Goths</a:t>
            </a:r>
          </a:p>
        </p:txBody>
      </p:sp>
      <p:sp>
        <p:nvSpPr>
          <p:cNvPr id="13" name="Text Box 13"/>
          <p:cNvSpPr txBox="1">
            <a:spLocks noChangeArrowheads="1"/>
          </p:cNvSpPr>
          <p:nvPr/>
        </p:nvSpPr>
        <p:spPr bwMode="auto">
          <a:xfrm>
            <a:off x="5162550" y="4302187"/>
            <a:ext cx="3350238" cy="1384995"/>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1" u="none" strike="noStrike" kern="1200" cap="none" spc="0" normalizeH="0" baseline="0" noProof="0" dirty="0">
                <a:ln>
                  <a:noFill/>
                </a:ln>
                <a:solidFill>
                  <a:srgbClr val="00CCFF"/>
                </a:solidFill>
                <a:effectLst/>
                <a:uLnTx/>
                <a:uFillTx/>
                <a:latin typeface="Times New Roman"/>
                <a:ea typeface="+mn-ea"/>
                <a:cs typeface="Arial" charset="0"/>
              </a:rPr>
              <a:t>‘and when he cometh he must continue a short space.’ </a:t>
            </a:r>
          </a:p>
        </p:txBody>
      </p:sp>
      <p:sp>
        <p:nvSpPr>
          <p:cNvPr id="14" name="AutoShape 14"/>
          <p:cNvSpPr>
            <a:spLocks noChangeArrowheads="1"/>
          </p:cNvSpPr>
          <p:nvPr/>
        </p:nvSpPr>
        <p:spPr bwMode="auto">
          <a:xfrm rot="-7089280">
            <a:off x="7216314" y="3651125"/>
            <a:ext cx="1027112" cy="458788"/>
          </a:xfrm>
          <a:prstGeom prst="curvedUpArrow">
            <a:avLst>
              <a:gd name="adj1" fmla="val 44775"/>
              <a:gd name="adj2" fmla="val 89550"/>
              <a:gd name="adj3" fmla="val 33333"/>
            </a:avLst>
          </a:pr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a:ea typeface="+mn-ea"/>
              <a:cs typeface="Arial" charset="0"/>
            </a:endParaRPr>
          </a:p>
        </p:txBody>
      </p:sp>
      <p:grpSp>
        <p:nvGrpSpPr>
          <p:cNvPr id="15" name="Group 31"/>
          <p:cNvGrpSpPr/>
          <p:nvPr/>
        </p:nvGrpSpPr>
        <p:grpSpPr>
          <a:xfrm>
            <a:off x="5550165" y="574628"/>
            <a:ext cx="2829560" cy="1554421"/>
            <a:chOff x="3831022" y="1704442"/>
            <a:chExt cx="2430789" cy="1324051"/>
          </a:xfrm>
        </p:grpSpPr>
        <p:pic>
          <p:nvPicPr>
            <p:cNvPr id="25" name="Picture 5" descr="stars cast down"/>
            <p:cNvPicPr>
              <a:picLocks noChangeAspect="1" noChangeArrowheads="1"/>
            </p:cNvPicPr>
            <p:nvPr/>
          </p:nvPicPr>
          <p:blipFill>
            <a:blip r:embed="rId3" cstate="print"/>
            <a:srcRect l="20186" t="48761" r="19599" b="10542"/>
            <a:stretch>
              <a:fillRect/>
            </a:stretch>
          </p:blipFill>
          <p:spPr bwMode="auto">
            <a:xfrm>
              <a:off x="3831022" y="1781505"/>
              <a:ext cx="2428728" cy="1232358"/>
            </a:xfrm>
            <a:prstGeom prst="rect">
              <a:avLst/>
            </a:prstGeom>
            <a:ln>
              <a:noFill/>
            </a:ln>
            <a:effectLst>
              <a:softEdge rad="127000"/>
            </a:effectLst>
          </p:spPr>
        </p:pic>
        <p:sp>
          <p:nvSpPr>
            <p:cNvPr id="26" name="Freeform 25"/>
            <p:cNvSpPr/>
            <p:nvPr/>
          </p:nvSpPr>
          <p:spPr>
            <a:xfrm>
              <a:off x="3833165" y="1704442"/>
              <a:ext cx="534009" cy="863193"/>
            </a:xfrm>
            <a:custGeom>
              <a:avLst/>
              <a:gdLst>
                <a:gd name="connsiteX0" fmla="*/ 534009 w 534009"/>
                <a:gd name="connsiteY0" fmla="*/ 160934 h 863193"/>
                <a:gd name="connsiteX1" fmla="*/ 526694 w 534009"/>
                <a:gd name="connsiteY1" fmla="*/ 182880 h 863193"/>
                <a:gd name="connsiteX2" fmla="*/ 512064 w 534009"/>
                <a:gd name="connsiteY2" fmla="*/ 204825 h 863193"/>
                <a:gd name="connsiteX3" fmla="*/ 468173 w 534009"/>
                <a:gd name="connsiteY3" fmla="*/ 226771 h 863193"/>
                <a:gd name="connsiteX4" fmla="*/ 402336 w 534009"/>
                <a:gd name="connsiteY4" fmla="*/ 212140 h 863193"/>
                <a:gd name="connsiteX5" fmla="*/ 358445 w 534009"/>
                <a:gd name="connsiteY5" fmla="*/ 197510 h 863193"/>
                <a:gd name="connsiteX6" fmla="*/ 241401 w 534009"/>
                <a:gd name="connsiteY6" fmla="*/ 204825 h 863193"/>
                <a:gd name="connsiteX7" fmla="*/ 219456 w 534009"/>
                <a:gd name="connsiteY7" fmla="*/ 212140 h 863193"/>
                <a:gd name="connsiteX8" fmla="*/ 182880 w 534009"/>
                <a:gd name="connsiteY8" fmla="*/ 248716 h 863193"/>
                <a:gd name="connsiteX9" fmla="*/ 168249 w 534009"/>
                <a:gd name="connsiteY9" fmla="*/ 270662 h 863193"/>
                <a:gd name="connsiteX10" fmla="*/ 153619 w 534009"/>
                <a:gd name="connsiteY10" fmla="*/ 314553 h 863193"/>
                <a:gd name="connsiteX11" fmla="*/ 168249 w 534009"/>
                <a:gd name="connsiteY11" fmla="*/ 387705 h 863193"/>
                <a:gd name="connsiteX12" fmla="*/ 182880 w 534009"/>
                <a:gd name="connsiteY12" fmla="*/ 402336 h 863193"/>
                <a:gd name="connsiteX13" fmla="*/ 182880 w 534009"/>
                <a:gd name="connsiteY13" fmla="*/ 468172 h 863193"/>
                <a:gd name="connsiteX14" fmla="*/ 160934 w 534009"/>
                <a:gd name="connsiteY14" fmla="*/ 475488 h 863193"/>
                <a:gd name="connsiteX15" fmla="*/ 138989 w 534009"/>
                <a:gd name="connsiteY15" fmla="*/ 490118 h 863193"/>
                <a:gd name="connsiteX16" fmla="*/ 109728 w 534009"/>
                <a:gd name="connsiteY16" fmla="*/ 526694 h 863193"/>
                <a:gd name="connsiteX17" fmla="*/ 102413 w 534009"/>
                <a:gd name="connsiteY17" fmla="*/ 548640 h 863193"/>
                <a:gd name="connsiteX18" fmla="*/ 109728 w 534009"/>
                <a:gd name="connsiteY18" fmla="*/ 607161 h 863193"/>
                <a:gd name="connsiteX19" fmla="*/ 131673 w 534009"/>
                <a:gd name="connsiteY19" fmla="*/ 621792 h 863193"/>
                <a:gd name="connsiteX20" fmla="*/ 138989 w 534009"/>
                <a:gd name="connsiteY20" fmla="*/ 643737 h 863193"/>
                <a:gd name="connsiteX21" fmla="*/ 138989 w 534009"/>
                <a:gd name="connsiteY21" fmla="*/ 841248 h 863193"/>
                <a:gd name="connsiteX22" fmla="*/ 95097 w 534009"/>
                <a:gd name="connsiteY22" fmla="*/ 855878 h 863193"/>
                <a:gd name="connsiteX23" fmla="*/ 73152 w 534009"/>
                <a:gd name="connsiteY23" fmla="*/ 863193 h 863193"/>
                <a:gd name="connsiteX24" fmla="*/ 29261 w 534009"/>
                <a:gd name="connsiteY24" fmla="*/ 855878 h 863193"/>
                <a:gd name="connsiteX25" fmla="*/ 7315 w 534009"/>
                <a:gd name="connsiteY25" fmla="*/ 848563 h 863193"/>
                <a:gd name="connsiteX26" fmla="*/ 0 w 534009"/>
                <a:gd name="connsiteY26" fmla="*/ 826617 h 863193"/>
                <a:gd name="connsiteX27" fmla="*/ 7315 w 534009"/>
                <a:gd name="connsiteY27" fmla="*/ 731520 h 863193"/>
                <a:gd name="connsiteX28" fmla="*/ 14630 w 534009"/>
                <a:gd name="connsiteY28" fmla="*/ 709574 h 863193"/>
                <a:gd name="connsiteX29" fmla="*/ 21945 w 534009"/>
                <a:gd name="connsiteY29" fmla="*/ 672998 h 863193"/>
                <a:gd name="connsiteX30" fmla="*/ 43891 w 534009"/>
                <a:gd name="connsiteY30" fmla="*/ 490118 h 863193"/>
                <a:gd name="connsiteX31" fmla="*/ 36576 w 534009"/>
                <a:gd name="connsiteY31" fmla="*/ 409651 h 863193"/>
                <a:gd name="connsiteX32" fmla="*/ 29261 w 534009"/>
                <a:gd name="connsiteY32" fmla="*/ 387705 h 863193"/>
                <a:gd name="connsiteX33" fmla="*/ 21945 w 534009"/>
                <a:gd name="connsiteY33" fmla="*/ 358444 h 863193"/>
                <a:gd name="connsiteX34" fmla="*/ 14630 w 534009"/>
                <a:gd name="connsiteY34" fmla="*/ 270662 h 863193"/>
                <a:gd name="connsiteX35" fmla="*/ 29261 w 534009"/>
                <a:gd name="connsiteY35" fmla="*/ 160934 h 863193"/>
                <a:gd name="connsiteX36" fmla="*/ 58521 w 534009"/>
                <a:gd name="connsiteY36" fmla="*/ 102412 h 863193"/>
                <a:gd name="connsiteX37" fmla="*/ 80467 w 534009"/>
                <a:gd name="connsiteY37" fmla="*/ 29260 h 863193"/>
                <a:gd name="connsiteX38" fmla="*/ 87782 w 534009"/>
                <a:gd name="connsiteY38" fmla="*/ 7315 h 863193"/>
                <a:gd name="connsiteX39" fmla="*/ 117043 w 534009"/>
                <a:gd name="connsiteY39" fmla="*/ 0 h 863193"/>
                <a:gd name="connsiteX40" fmla="*/ 160934 w 534009"/>
                <a:gd name="connsiteY40" fmla="*/ 14630 h 863193"/>
                <a:gd name="connsiteX41" fmla="*/ 197510 w 534009"/>
                <a:gd name="connsiteY41" fmla="*/ 36576 h 863193"/>
                <a:gd name="connsiteX42" fmla="*/ 234086 w 534009"/>
                <a:gd name="connsiteY42" fmla="*/ 58521 h 863193"/>
                <a:gd name="connsiteX43" fmla="*/ 270662 w 534009"/>
                <a:gd name="connsiteY43" fmla="*/ 80467 h 863193"/>
                <a:gd name="connsiteX44" fmla="*/ 285293 w 534009"/>
                <a:gd name="connsiteY44" fmla="*/ 95097 h 863193"/>
                <a:gd name="connsiteX45" fmla="*/ 307238 w 534009"/>
                <a:gd name="connsiteY45" fmla="*/ 102412 h 863193"/>
                <a:gd name="connsiteX46" fmla="*/ 314553 w 534009"/>
                <a:gd name="connsiteY46" fmla="*/ 124358 h 863193"/>
                <a:gd name="connsiteX47" fmla="*/ 329184 w 534009"/>
                <a:gd name="connsiteY47" fmla="*/ 138988 h 863193"/>
                <a:gd name="connsiteX48" fmla="*/ 343814 w 534009"/>
                <a:gd name="connsiteY48" fmla="*/ 212140 h 863193"/>
                <a:gd name="connsiteX49" fmla="*/ 351129 w 534009"/>
                <a:gd name="connsiteY49" fmla="*/ 241401 h 863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34009" h="863193">
                  <a:moveTo>
                    <a:pt x="534009" y="160934"/>
                  </a:moveTo>
                  <a:cubicBezTo>
                    <a:pt x="531571" y="168249"/>
                    <a:pt x="530142" y="175983"/>
                    <a:pt x="526694" y="182880"/>
                  </a:cubicBezTo>
                  <a:cubicBezTo>
                    <a:pt x="522762" y="190743"/>
                    <a:pt x="518281" y="198608"/>
                    <a:pt x="512064" y="204825"/>
                  </a:cubicBezTo>
                  <a:cubicBezTo>
                    <a:pt x="497883" y="219006"/>
                    <a:pt x="486023" y="220821"/>
                    <a:pt x="468173" y="226771"/>
                  </a:cubicBezTo>
                  <a:cubicBezTo>
                    <a:pt x="447277" y="222592"/>
                    <a:pt x="423008" y="218342"/>
                    <a:pt x="402336" y="212140"/>
                  </a:cubicBezTo>
                  <a:cubicBezTo>
                    <a:pt x="387565" y="207709"/>
                    <a:pt x="358445" y="197510"/>
                    <a:pt x="358445" y="197510"/>
                  </a:cubicBezTo>
                  <a:cubicBezTo>
                    <a:pt x="319430" y="199948"/>
                    <a:pt x="280277" y="200733"/>
                    <a:pt x="241401" y="204825"/>
                  </a:cubicBezTo>
                  <a:cubicBezTo>
                    <a:pt x="233733" y="205632"/>
                    <a:pt x="225625" y="207514"/>
                    <a:pt x="219456" y="212140"/>
                  </a:cubicBezTo>
                  <a:cubicBezTo>
                    <a:pt x="205662" y="222485"/>
                    <a:pt x="192444" y="234370"/>
                    <a:pt x="182880" y="248716"/>
                  </a:cubicBezTo>
                  <a:lnTo>
                    <a:pt x="168249" y="270662"/>
                  </a:lnTo>
                  <a:cubicBezTo>
                    <a:pt x="163372" y="285292"/>
                    <a:pt x="151438" y="299286"/>
                    <a:pt x="153619" y="314553"/>
                  </a:cubicBezTo>
                  <a:cubicBezTo>
                    <a:pt x="154887" y="323430"/>
                    <a:pt x="158673" y="371746"/>
                    <a:pt x="168249" y="387705"/>
                  </a:cubicBezTo>
                  <a:cubicBezTo>
                    <a:pt x="171798" y="393619"/>
                    <a:pt x="178003" y="397459"/>
                    <a:pt x="182880" y="402336"/>
                  </a:cubicBezTo>
                  <a:cubicBezTo>
                    <a:pt x="190893" y="426375"/>
                    <a:pt x="199142" y="439713"/>
                    <a:pt x="182880" y="468172"/>
                  </a:cubicBezTo>
                  <a:cubicBezTo>
                    <a:pt x="179054" y="474867"/>
                    <a:pt x="167831" y="472039"/>
                    <a:pt x="160934" y="475488"/>
                  </a:cubicBezTo>
                  <a:cubicBezTo>
                    <a:pt x="153071" y="479420"/>
                    <a:pt x="145854" y="484626"/>
                    <a:pt x="138989" y="490118"/>
                  </a:cubicBezTo>
                  <a:cubicBezTo>
                    <a:pt x="127647" y="499192"/>
                    <a:pt x="116066" y="514017"/>
                    <a:pt x="109728" y="526694"/>
                  </a:cubicBezTo>
                  <a:cubicBezTo>
                    <a:pt x="106280" y="533591"/>
                    <a:pt x="104851" y="541325"/>
                    <a:pt x="102413" y="548640"/>
                  </a:cubicBezTo>
                  <a:cubicBezTo>
                    <a:pt x="104851" y="568147"/>
                    <a:pt x="102427" y="588908"/>
                    <a:pt x="109728" y="607161"/>
                  </a:cubicBezTo>
                  <a:cubicBezTo>
                    <a:pt x="112993" y="615324"/>
                    <a:pt x="126181" y="614927"/>
                    <a:pt x="131673" y="621792"/>
                  </a:cubicBezTo>
                  <a:cubicBezTo>
                    <a:pt x="136490" y="627813"/>
                    <a:pt x="136550" y="636422"/>
                    <a:pt x="138989" y="643737"/>
                  </a:cubicBezTo>
                  <a:cubicBezTo>
                    <a:pt x="150305" y="711633"/>
                    <a:pt x="162311" y="764621"/>
                    <a:pt x="138989" y="841248"/>
                  </a:cubicBezTo>
                  <a:cubicBezTo>
                    <a:pt x="134499" y="856002"/>
                    <a:pt x="109728" y="851001"/>
                    <a:pt x="95097" y="855878"/>
                  </a:cubicBezTo>
                  <a:lnTo>
                    <a:pt x="73152" y="863193"/>
                  </a:lnTo>
                  <a:cubicBezTo>
                    <a:pt x="58522" y="860755"/>
                    <a:pt x="43740" y="859095"/>
                    <a:pt x="29261" y="855878"/>
                  </a:cubicBezTo>
                  <a:cubicBezTo>
                    <a:pt x="21734" y="854205"/>
                    <a:pt x="12768" y="854016"/>
                    <a:pt x="7315" y="848563"/>
                  </a:cubicBezTo>
                  <a:cubicBezTo>
                    <a:pt x="1862" y="843110"/>
                    <a:pt x="2438" y="833932"/>
                    <a:pt x="0" y="826617"/>
                  </a:cubicBezTo>
                  <a:cubicBezTo>
                    <a:pt x="2438" y="794918"/>
                    <a:pt x="3372" y="763067"/>
                    <a:pt x="7315" y="731520"/>
                  </a:cubicBezTo>
                  <a:cubicBezTo>
                    <a:pt x="8271" y="723869"/>
                    <a:pt x="12760" y="717055"/>
                    <a:pt x="14630" y="709574"/>
                  </a:cubicBezTo>
                  <a:cubicBezTo>
                    <a:pt x="17645" y="697512"/>
                    <a:pt x="20101" y="685294"/>
                    <a:pt x="21945" y="672998"/>
                  </a:cubicBezTo>
                  <a:cubicBezTo>
                    <a:pt x="35349" y="583640"/>
                    <a:pt x="35870" y="570327"/>
                    <a:pt x="43891" y="490118"/>
                  </a:cubicBezTo>
                  <a:cubicBezTo>
                    <a:pt x="41453" y="463296"/>
                    <a:pt x="40385" y="436313"/>
                    <a:pt x="36576" y="409651"/>
                  </a:cubicBezTo>
                  <a:cubicBezTo>
                    <a:pt x="35486" y="402017"/>
                    <a:pt x="31379" y="395119"/>
                    <a:pt x="29261" y="387705"/>
                  </a:cubicBezTo>
                  <a:cubicBezTo>
                    <a:pt x="26499" y="378038"/>
                    <a:pt x="24384" y="368198"/>
                    <a:pt x="21945" y="358444"/>
                  </a:cubicBezTo>
                  <a:cubicBezTo>
                    <a:pt x="19507" y="329183"/>
                    <a:pt x="14630" y="300024"/>
                    <a:pt x="14630" y="270662"/>
                  </a:cubicBezTo>
                  <a:cubicBezTo>
                    <a:pt x="14630" y="243252"/>
                    <a:pt x="14748" y="192862"/>
                    <a:pt x="29261" y="160934"/>
                  </a:cubicBezTo>
                  <a:cubicBezTo>
                    <a:pt x="38286" y="141079"/>
                    <a:pt x="53231" y="123570"/>
                    <a:pt x="58521" y="102412"/>
                  </a:cubicBezTo>
                  <a:cubicBezTo>
                    <a:pt x="69577" y="58193"/>
                    <a:pt x="62659" y="82686"/>
                    <a:pt x="80467" y="29260"/>
                  </a:cubicBezTo>
                  <a:cubicBezTo>
                    <a:pt x="82905" y="21945"/>
                    <a:pt x="80302" y="9185"/>
                    <a:pt x="87782" y="7315"/>
                  </a:cubicBezTo>
                  <a:lnTo>
                    <a:pt x="117043" y="0"/>
                  </a:lnTo>
                  <a:cubicBezTo>
                    <a:pt x="131673" y="4877"/>
                    <a:pt x="150029" y="3726"/>
                    <a:pt x="160934" y="14630"/>
                  </a:cubicBezTo>
                  <a:cubicBezTo>
                    <a:pt x="181018" y="34712"/>
                    <a:pt x="169022" y="27079"/>
                    <a:pt x="197510" y="36576"/>
                  </a:cubicBezTo>
                  <a:cubicBezTo>
                    <a:pt x="234585" y="73649"/>
                    <a:pt x="186602" y="30030"/>
                    <a:pt x="234086" y="58521"/>
                  </a:cubicBezTo>
                  <a:cubicBezTo>
                    <a:pt x="284292" y="88645"/>
                    <a:pt x="208498" y="59746"/>
                    <a:pt x="270662" y="80467"/>
                  </a:cubicBezTo>
                  <a:cubicBezTo>
                    <a:pt x="275539" y="85344"/>
                    <a:pt x="279379" y="91549"/>
                    <a:pt x="285293" y="95097"/>
                  </a:cubicBezTo>
                  <a:cubicBezTo>
                    <a:pt x="291905" y="99064"/>
                    <a:pt x="301786" y="96960"/>
                    <a:pt x="307238" y="102412"/>
                  </a:cubicBezTo>
                  <a:cubicBezTo>
                    <a:pt x="312690" y="107865"/>
                    <a:pt x="310586" y="117746"/>
                    <a:pt x="314553" y="124358"/>
                  </a:cubicBezTo>
                  <a:cubicBezTo>
                    <a:pt x="318101" y="130272"/>
                    <a:pt x="324307" y="134111"/>
                    <a:pt x="329184" y="138988"/>
                  </a:cubicBezTo>
                  <a:cubicBezTo>
                    <a:pt x="345710" y="188569"/>
                    <a:pt x="327003" y="128083"/>
                    <a:pt x="343814" y="212140"/>
                  </a:cubicBezTo>
                  <a:cubicBezTo>
                    <a:pt x="351900" y="252571"/>
                    <a:pt x="351129" y="221261"/>
                    <a:pt x="351129" y="241401"/>
                  </a:cubicBezTo>
                </a:path>
              </a:pathLst>
            </a:custGeom>
            <a:solidFill>
              <a:srgbClr val="000000"/>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a:ea typeface="+mn-ea"/>
                <a:cs typeface="Arial" charset="0"/>
              </a:endParaRPr>
            </a:p>
          </p:txBody>
        </p:sp>
        <p:sp>
          <p:nvSpPr>
            <p:cNvPr id="27" name="Freeform 26"/>
            <p:cNvSpPr/>
            <p:nvPr/>
          </p:nvSpPr>
          <p:spPr>
            <a:xfrm>
              <a:off x="5217883" y="2574950"/>
              <a:ext cx="1043928" cy="453543"/>
            </a:xfrm>
            <a:custGeom>
              <a:avLst/>
              <a:gdLst>
                <a:gd name="connsiteX0" fmla="*/ 1043928 w 1043928"/>
                <a:gd name="connsiteY0" fmla="*/ 0 h 453543"/>
                <a:gd name="connsiteX1" fmla="*/ 992722 w 1043928"/>
                <a:gd name="connsiteY1" fmla="*/ 43892 h 453543"/>
                <a:gd name="connsiteX2" fmla="*/ 978091 w 1043928"/>
                <a:gd name="connsiteY2" fmla="*/ 58522 h 453543"/>
                <a:gd name="connsiteX3" fmla="*/ 890309 w 1043928"/>
                <a:gd name="connsiteY3" fmla="*/ 87783 h 453543"/>
                <a:gd name="connsiteX4" fmla="*/ 868363 w 1043928"/>
                <a:gd name="connsiteY4" fmla="*/ 95098 h 453543"/>
                <a:gd name="connsiteX5" fmla="*/ 780581 w 1043928"/>
                <a:gd name="connsiteY5" fmla="*/ 102413 h 453543"/>
                <a:gd name="connsiteX6" fmla="*/ 722059 w 1043928"/>
                <a:gd name="connsiteY6" fmla="*/ 117044 h 453543"/>
                <a:gd name="connsiteX7" fmla="*/ 685483 w 1043928"/>
                <a:gd name="connsiteY7" fmla="*/ 146304 h 453543"/>
                <a:gd name="connsiteX8" fmla="*/ 663538 w 1043928"/>
                <a:gd name="connsiteY8" fmla="*/ 153620 h 453543"/>
                <a:gd name="connsiteX9" fmla="*/ 641592 w 1043928"/>
                <a:gd name="connsiteY9" fmla="*/ 168250 h 453543"/>
                <a:gd name="connsiteX10" fmla="*/ 531864 w 1043928"/>
                <a:gd name="connsiteY10" fmla="*/ 175565 h 453543"/>
                <a:gd name="connsiteX11" fmla="*/ 400191 w 1043928"/>
                <a:gd name="connsiteY11" fmla="*/ 168250 h 453543"/>
                <a:gd name="connsiteX12" fmla="*/ 378245 w 1043928"/>
                <a:gd name="connsiteY12" fmla="*/ 160935 h 453543"/>
                <a:gd name="connsiteX13" fmla="*/ 348984 w 1043928"/>
                <a:gd name="connsiteY13" fmla="*/ 153620 h 453543"/>
                <a:gd name="connsiteX14" fmla="*/ 253887 w 1043928"/>
                <a:gd name="connsiteY14" fmla="*/ 168250 h 453543"/>
                <a:gd name="connsiteX15" fmla="*/ 209995 w 1043928"/>
                <a:gd name="connsiteY15" fmla="*/ 182880 h 453543"/>
                <a:gd name="connsiteX16" fmla="*/ 49061 w 1043928"/>
                <a:gd name="connsiteY16" fmla="*/ 190196 h 453543"/>
                <a:gd name="connsiteX17" fmla="*/ 27115 w 1043928"/>
                <a:gd name="connsiteY17" fmla="*/ 234087 h 453543"/>
                <a:gd name="connsiteX18" fmla="*/ 5170 w 1043928"/>
                <a:gd name="connsiteY18" fmla="*/ 285293 h 453543"/>
                <a:gd name="connsiteX19" fmla="*/ 12485 w 1043928"/>
                <a:gd name="connsiteY19" fmla="*/ 314554 h 453543"/>
                <a:gd name="connsiteX20" fmla="*/ 34431 w 1043928"/>
                <a:gd name="connsiteY20" fmla="*/ 321869 h 453543"/>
                <a:gd name="connsiteX21" fmla="*/ 63691 w 1043928"/>
                <a:gd name="connsiteY21" fmla="*/ 329184 h 453543"/>
                <a:gd name="connsiteX22" fmla="*/ 129528 w 1043928"/>
                <a:gd name="connsiteY22" fmla="*/ 365760 h 453543"/>
                <a:gd name="connsiteX23" fmla="*/ 136843 w 1043928"/>
                <a:gd name="connsiteY23" fmla="*/ 387706 h 453543"/>
                <a:gd name="connsiteX24" fmla="*/ 188050 w 1043928"/>
                <a:gd name="connsiteY24" fmla="*/ 409652 h 453543"/>
                <a:gd name="connsiteX25" fmla="*/ 239256 w 1043928"/>
                <a:gd name="connsiteY25" fmla="*/ 424282 h 453543"/>
                <a:gd name="connsiteX26" fmla="*/ 444082 w 1043928"/>
                <a:gd name="connsiteY26" fmla="*/ 424282 h 453543"/>
                <a:gd name="connsiteX27" fmla="*/ 509919 w 1043928"/>
                <a:gd name="connsiteY27" fmla="*/ 446228 h 453543"/>
                <a:gd name="connsiteX28" fmla="*/ 531864 w 1043928"/>
                <a:gd name="connsiteY28" fmla="*/ 453543 h 453543"/>
                <a:gd name="connsiteX29" fmla="*/ 575755 w 1043928"/>
                <a:gd name="connsiteY29" fmla="*/ 446228 h 453543"/>
                <a:gd name="connsiteX30" fmla="*/ 619647 w 1043928"/>
                <a:gd name="connsiteY30" fmla="*/ 431597 h 453543"/>
                <a:gd name="connsiteX31" fmla="*/ 641592 w 1043928"/>
                <a:gd name="connsiteY31" fmla="*/ 416967 h 453543"/>
                <a:gd name="connsiteX32" fmla="*/ 780581 w 1043928"/>
                <a:gd name="connsiteY32" fmla="*/ 416967 h 453543"/>
                <a:gd name="connsiteX33" fmla="*/ 809842 w 1043928"/>
                <a:gd name="connsiteY33" fmla="*/ 424282 h 453543"/>
                <a:gd name="connsiteX34" fmla="*/ 882994 w 1043928"/>
                <a:gd name="connsiteY34" fmla="*/ 416967 h 453543"/>
                <a:gd name="connsiteX35" fmla="*/ 904939 w 1043928"/>
                <a:gd name="connsiteY35" fmla="*/ 409652 h 453543"/>
                <a:gd name="connsiteX36" fmla="*/ 934200 w 1043928"/>
                <a:gd name="connsiteY36" fmla="*/ 402336 h 453543"/>
                <a:gd name="connsiteX37" fmla="*/ 956146 w 1043928"/>
                <a:gd name="connsiteY37" fmla="*/ 380391 h 453543"/>
                <a:gd name="connsiteX38" fmla="*/ 978091 w 1043928"/>
                <a:gd name="connsiteY38" fmla="*/ 373076 h 453543"/>
                <a:gd name="connsiteX39" fmla="*/ 992722 w 1043928"/>
                <a:gd name="connsiteY39" fmla="*/ 329184 h 453543"/>
                <a:gd name="connsiteX40" fmla="*/ 1007352 w 1043928"/>
                <a:gd name="connsiteY40" fmla="*/ 307239 h 453543"/>
                <a:gd name="connsiteX41" fmla="*/ 1000037 w 1043928"/>
                <a:gd name="connsiteY41" fmla="*/ 219456 h 453543"/>
                <a:gd name="connsiteX42" fmla="*/ 985407 w 1043928"/>
                <a:gd name="connsiteY42" fmla="*/ 197511 h 453543"/>
                <a:gd name="connsiteX43" fmla="*/ 978091 w 1043928"/>
                <a:gd name="connsiteY43" fmla="*/ 175565 h 453543"/>
                <a:gd name="connsiteX44" fmla="*/ 978091 w 1043928"/>
                <a:gd name="connsiteY44" fmla="*/ 87783 h 453543"/>
                <a:gd name="connsiteX45" fmla="*/ 963461 w 1043928"/>
                <a:gd name="connsiteY45" fmla="*/ 65837 h 453543"/>
                <a:gd name="connsiteX46" fmla="*/ 919570 w 1043928"/>
                <a:gd name="connsiteY46" fmla="*/ 51207 h 453543"/>
                <a:gd name="connsiteX47" fmla="*/ 897624 w 1043928"/>
                <a:gd name="connsiteY47" fmla="*/ 43892 h 453543"/>
                <a:gd name="connsiteX48" fmla="*/ 882994 w 1043928"/>
                <a:gd name="connsiteY48" fmla="*/ 65837 h 453543"/>
                <a:gd name="connsiteX49" fmla="*/ 839103 w 1043928"/>
                <a:gd name="connsiteY49" fmla="*/ 80468 h 453543"/>
                <a:gd name="connsiteX50" fmla="*/ 795211 w 1043928"/>
                <a:gd name="connsiteY50" fmla="*/ 102413 h 453543"/>
                <a:gd name="connsiteX51" fmla="*/ 773266 w 1043928"/>
                <a:gd name="connsiteY51" fmla="*/ 87783 h 45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43928" h="453543">
                  <a:moveTo>
                    <a:pt x="1043928" y="0"/>
                  </a:moveTo>
                  <a:cubicBezTo>
                    <a:pt x="1010505" y="22284"/>
                    <a:pt x="1028202" y="8413"/>
                    <a:pt x="992722" y="43892"/>
                  </a:cubicBezTo>
                  <a:cubicBezTo>
                    <a:pt x="987845" y="48769"/>
                    <a:pt x="984634" y="56341"/>
                    <a:pt x="978091" y="58522"/>
                  </a:cubicBezTo>
                  <a:lnTo>
                    <a:pt x="890309" y="87783"/>
                  </a:lnTo>
                  <a:cubicBezTo>
                    <a:pt x="882994" y="90221"/>
                    <a:pt x="876047" y="94458"/>
                    <a:pt x="868363" y="95098"/>
                  </a:cubicBezTo>
                  <a:lnTo>
                    <a:pt x="780581" y="102413"/>
                  </a:lnTo>
                  <a:cubicBezTo>
                    <a:pt x="766663" y="105196"/>
                    <a:pt x="737058" y="109544"/>
                    <a:pt x="722059" y="117044"/>
                  </a:cubicBezTo>
                  <a:cubicBezTo>
                    <a:pt x="634233" y="160958"/>
                    <a:pt x="753512" y="105486"/>
                    <a:pt x="685483" y="146304"/>
                  </a:cubicBezTo>
                  <a:cubicBezTo>
                    <a:pt x="678871" y="150271"/>
                    <a:pt x="670435" y="150172"/>
                    <a:pt x="663538" y="153620"/>
                  </a:cubicBezTo>
                  <a:cubicBezTo>
                    <a:pt x="655674" y="157552"/>
                    <a:pt x="650264" y="166805"/>
                    <a:pt x="641592" y="168250"/>
                  </a:cubicBezTo>
                  <a:cubicBezTo>
                    <a:pt x="605434" y="174276"/>
                    <a:pt x="568440" y="173127"/>
                    <a:pt x="531864" y="175565"/>
                  </a:cubicBezTo>
                  <a:cubicBezTo>
                    <a:pt x="487973" y="173127"/>
                    <a:pt x="443952" y="172418"/>
                    <a:pt x="400191" y="168250"/>
                  </a:cubicBezTo>
                  <a:cubicBezTo>
                    <a:pt x="392515" y="167519"/>
                    <a:pt x="385659" y="163053"/>
                    <a:pt x="378245" y="160935"/>
                  </a:cubicBezTo>
                  <a:cubicBezTo>
                    <a:pt x="368578" y="158173"/>
                    <a:pt x="358738" y="156058"/>
                    <a:pt x="348984" y="153620"/>
                  </a:cubicBezTo>
                  <a:cubicBezTo>
                    <a:pt x="302616" y="158772"/>
                    <a:pt x="291155" y="157070"/>
                    <a:pt x="253887" y="168250"/>
                  </a:cubicBezTo>
                  <a:cubicBezTo>
                    <a:pt x="239115" y="172681"/>
                    <a:pt x="225401" y="182180"/>
                    <a:pt x="209995" y="182880"/>
                  </a:cubicBezTo>
                  <a:lnTo>
                    <a:pt x="49061" y="190196"/>
                  </a:lnTo>
                  <a:cubicBezTo>
                    <a:pt x="20948" y="232365"/>
                    <a:pt x="45285" y="191690"/>
                    <a:pt x="27115" y="234087"/>
                  </a:cubicBezTo>
                  <a:cubicBezTo>
                    <a:pt x="0" y="297355"/>
                    <a:pt x="22323" y="233834"/>
                    <a:pt x="5170" y="285293"/>
                  </a:cubicBezTo>
                  <a:cubicBezTo>
                    <a:pt x="7608" y="295047"/>
                    <a:pt x="6204" y="306703"/>
                    <a:pt x="12485" y="314554"/>
                  </a:cubicBezTo>
                  <a:cubicBezTo>
                    <a:pt x="17302" y="320575"/>
                    <a:pt x="27017" y="319751"/>
                    <a:pt x="34431" y="321869"/>
                  </a:cubicBezTo>
                  <a:cubicBezTo>
                    <a:pt x="44098" y="324631"/>
                    <a:pt x="53938" y="326746"/>
                    <a:pt x="63691" y="329184"/>
                  </a:cubicBezTo>
                  <a:cubicBezTo>
                    <a:pt x="113999" y="362722"/>
                    <a:pt x="90902" y="352885"/>
                    <a:pt x="129528" y="365760"/>
                  </a:cubicBezTo>
                  <a:cubicBezTo>
                    <a:pt x="131966" y="373075"/>
                    <a:pt x="132026" y="381685"/>
                    <a:pt x="136843" y="387706"/>
                  </a:cubicBezTo>
                  <a:cubicBezTo>
                    <a:pt x="150040" y="404203"/>
                    <a:pt x="169831" y="404446"/>
                    <a:pt x="188050" y="409652"/>
                  </a:cubicBezTo>
                  <a:cubicBezTo>
                    <a:pt x="261471" y="430631"/>
                    <a:pt x="147832" y="401427"/>
                    <a:pt x="239256" y="424282"/>
                  </a:cubicBezTo>
                  <a:cubicBezTo>
                    <a:pt x="316096" y="420789"/>
                    <a:pt x="374541" y="406897"/>
                    <a:pt x="444082" y="424282"/>
                  </a:cubicBezTo>
                  <a:cubicBezTo>
                    <a:pt x="444109" y="424289"/>
                    <a:pt x="498933" y="442566"/>
                    <a:pt x="509919" y="446228"/>
                  </a:cubicBezTo>
                  <a:lnTo>
                    <a:pt x="531864" y="453543"/>
                  </a:lnTo>
                  <a:cubicBezTo>
                    <a:pt x="546494" y="451105"/>
                    <a:pt x="561366" y="449825"/>
                    <a:pt x="575755" y="446228"/>
                  </a:cubicBezTo>
                  <a:cubicBezTo>
                    <a:pt x="590717" y="442488"/>
                    <a:pt x="619647" y="431597"/>
                    <a:pt x="619647" y="431597"/>
                  </a:cubicBezTo>
                  <a:cubicBezTo>
                    <a:pt x="626962" y="426720"/>
                    <a:pt x="633729" y="420899"/>
                    <a:pt x="641592" y="416967"/>
                  </a:cubicBezTo>
                  <a:cubicBezTo>
                    <a:pt x="683131" y="396198"/>
                    <a:pt x="744513" y="414713"/>
                    <a:pt x="780581" y="416967"/>
                  </a:cubicBezTo>
                  <a:cubicBezTo>
                    <a:pt x="790335" y="419405"/>
                    <a:pt x="799788" y="424282"/>
                    <a:pt x="809842" y="424282"/>
                  </a:cubicBezTo>
                  <a:cubicBezTo>
                    <a:pt x="834348" y="424282"/>
                    <a:pt x="858773" y="420693"/>
                    <a:pt x="882994" y="416967"/>
                  </a:cubicBezTo>
                  <a:cubicBezTo>
                    <a:pt x="890615" y="415795"/>
                    <a:pt x="897525" y="411770"/>
                    <a:pt x="904939" y="409652"/>
                  </a:cubicBezTo>
                  <a:cubicBezTo>
                    <a:pt x="914606" y="406890"/>
                    <a:pt x="924446" y="404775"/>
                    <a:pt x="934200" y="402336"/>
                  </a:cubicBezTo>
                  <a:cubicBezTo>
                    <a:pt x="941515" y="395021"/>
                    <a:pt x="947538" y="386129"/>
                    <a:pt x="956146" y="380391"/>
                  </a:cubicBezTo>
                  <a:cubicBezTo>
                    <a:pt x="962562" y="376114"/>
                    <a:pt x="973609" y="379350"/>
                    <a:pt x="978091" y="373076"/>
                  </a:cubicBezTo>
                  <a:cubicBezTo>
                    <a:pt x="987055" y="360526"/>
                    <a:pt x="984167" y="342016"/>
                    <a:pt x="992722" y="329184"/>
                  </a:cubicBezTo>
                  <a:lnTo>
                    <a:pt x="1007352" y="307239"/>
                  </a:lnTo>
                  <a:cubicBezTo>
                    <a:pt x="1004914" y="277978"/>
                    <a:pt x="1005795" y="248248"/>
                    <a:pt x="1000037" y="219456"/>
                  </a:cubicBezTo>
                  <a:cubicBezTo>
                    <a:pt x="998313" y="210835"/>
                    <a:pt x="989339" y="205374"/>
                    <a:pt x="985407" y="197511"/>
                  </a:cubicBezTo>
                  <a:cubicBezTo>
                    <a:pt x="981958" y="190614"/>
                    <a:pt x="980530" y="182880"/>
                    <a:pt x="978091" y="175565"/>
                  </a:cubicBezTo>
                  <a:cubicBezTo>
                    <a:pt x="990353" y="138783"/>
                    <a:pt x="992092" y="143786"/>
                    <a:pt x="978091" y="87783"/>
                  </a:cubicBezTo>
                  <a:cubicBezTo>
                    <a:pt x="975959" y="79254"/>
                    <a:pt x="970916" y="70497"/>
                    <a:pt x="963461" y="65837"/>
                  </a:cubicBezTo>
                  <a:cubicBezTo>
                    <a:pt x="950383" y="57663"/>
                    <a:pt x="934200" y="56084"/>
                    <a:pt x="919570" y="51207"/>
                  </a:cubicBezTo>
                  <a:lnTo>
                    <a:pt x="897624" y="43892"/>
                  </a:lnTo>
                  <a:cubicBezTo>
                    <a:pt x="892747" y="51207"/>
                    <a:pt x="890449" y="61177"/>
                    <a:pt x="882994" y="65837"/>
                  </a:cubicBezTo>
                  <a:cubicBezTo>
                    <a:pt x="869916" y="74011"/>
                    <a:pt x="851935" y="71914"/>
                    <a:pt x="839103" y="80468"/>
                  </a:cubicBezTo>
                  <a:cubicBezTo>
                    <a:pt x="810741" y="99375"/>
                    <a:pt x="825498" y="92318"/>
                    <a:pt x="795211" y="102413"/>
                  </a:cubicBezTo>
                  <a:lnTo>
                    <a:pt x="773266" y="87783"/>
                  </a:lnTo>
                </a:path>
              </a:pathLst>
            </a:custGeom>
            <a:solidFill>
              <a:srgbClr val="000000"/>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a:ea typeface="+mn-ea"/>
                <a:cs typeface="Arial" charset="0"/>
              </a:endParaRPr>
            </a:p>
          </p:txBody>
        </p:sp>
      </p:grpSp>
      <p:pic>
        <p:nvPicPr>
          <p:cNvPr id="19" name="Picture 5" descr="7 Hills"/>
          <p:cNvPicPr>
            <a:picLocks noChangeAspect="1" noChangeArrowheads="1"/>
          </p:cNvPicPr>
          <p:nvPr/>
        </p:nvPicPr>
        <p:blipFill>
          <a:blip r:embed="rId4" cstate="print"/>
          <a:srcRect/>
          <a:stretch>
            <a:fillRect/>
          </a:stretch>
        </p:blipFill>
        <p:spPr bwMode="auto">
          <a:xfrm>
            <a:off x="2381597" y="1374098"/>
            <a:ext cx="6514753" cy="523625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nodeType="clickEffect">
                                  <p:stCondLst>
                                    <p:cond delay="0"/>
                                  </p:stCondLst>
                                  <p:childTnLst>
                                    <p:anim calcmode="lin" valueType="num">
                                      <p:cBhvr>
                                        <p:cTn id="18" dur="2000"/>
                                        <p:tgtEl>
                                          <p:spTgt spid="19"/>
                                        </p:tgtEl>
                                        <p:attrNameLst>
                                          <p:attrName>ppt_w</p:attrName>
                                        </p:attrNameLst>
                                      </p:cBhvr>
                                      <p:tavLst>
                                        <p:tav tm="0">
                                          <p:val>
                                            <p:strVal val="ppt_w"/>
                                          </p:val>
                                        </p:tav>
                                        <p:tav tm="100000">
                                          <p:val>
                                            <p:fltVal val="0"/>
                                          </p:val>
                                        </p:tav>
                                      </p:tavLst>
                                    </p:anim>
                                    <p:anim calcmode="lin" valueType="num">
                                      <p:cBhvr>
                                        <p:cTn id="19" dur="2000"/>
                                        <p:tgtEl>
                                          <p:spTgt spid="19"/>
                                        </p:tgtEl>
                                        <p:attrNameLst>
                                          <p:attrName>ppt_h</p:attrName>
                                        </p:attrNameLst>
                                      </p:cBhvr>
                                      <p:tavLst>
                                        <p:tav tm="0">
                                          <p:val>
                                            <p:strVal val="ppt_h"/>
                                          </p:val>
                                        </p:tav>
                                        <p:tav tm="100000">
                                          <p:val>
                                            <p:fltVal val="0"/>
                                          </p:val>
                                        </p:tav>
                                      </p:tavLst>
                                    </p:anim>
                                    <p:animEffect transition="out" filter="fade">
                                      <p:cBhvr>
                                        <p:cTn id="20" dur="2000"/>
                                        <p:tgtEl>
                                          <p:spTgt spid="19"/>
                                        </p:tgtEl>
                                      </p:cBhvr>
                                    </p:animEffect>
                                    <p:set>
                                      <p:cBhvr>
                                        <p:cTn id="21" dur="1" fill="hold">
                                          <p:stCondLst>
                                            <p:cond delay="1999"/>
                                          </p:stCondLst>
                                        </p:cTn>
                                        <p:tgtEl>
                                          <p:spTgt spid="19"/>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2000"/>
                                        <p:tgtEl>
                                          <p:spTgt spid="6"/>
                                        </p:tgtEl>
                                      </p:cBhvr>
                                    </p:animEffect>
                                  </p:childTnLst>
                                </p:cTn>
                              </p:par>
                              <p:par>
                                <p:cTn id="25" presetID="10"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childTnLst>
                          </p:cTn>
                        </p:par>
                        <p:par>
                          <p:cTn id="28" fill="hold">
                            <p:stCondLst>
                              <p:cond delay="2000"/>
                            </p:stCondLst>
                            <p:childTnLst>
                              <p:par>
                                <p:cTn id="29" presetID="10" presetClass="exit" presetSubtype="0" fill="hold" grpId="0" nodeType="afterEffect">
                                  <p:stCondLst>
                                    <p:cond delay="0"/>
                                  </p:stCondLst>
                                  <p:childTnLst>
                                    <p:animEffect transition="out" filter="fade">
                                      <p:cBhvr>
                                        <p:cTn id="30" dur="2000"/>
                                        <p:tgtEl>
                                          <p:spTgt spid="5"/>
                                        </p:tgtEl>
                                      </p:cBhvr>
                                    </p:animEffect>
                                    <p:set>
                                      <p:cBhvr>
                                        <p:cTn id="31" dur="1" fill="hold">
                                          <p:stCondLst>
                                            <p:cond delay="1999"/>
                                          </p:stCondLst>
                                        </p:cTn>
                                        <p:tgtEl>
                                          <p:spTgt spid="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diamond(in)">
                                      <p:cBhvr>
                                        <p:cTn id="36" dur="1000"/>
                                        <p:tgtEl>
                                          <p:spTgt spid="7"/>
                                        </p:tgtEl>
                                      </p:cBhvr>
                                    </p:animEffect>
                                  </p:childTnLst>
                                </p:cTn>
                              </p:par>
                            </p:childTnLst>
                          </p:cTn>
                        </p:par>
                        <p:par>
                          <p:cTn id="37" fill="hold">
                            <p:stCondLst>
                              <p:cond delay="1000"/>
                            </p:stCondLst>
                            <p:childTnLst>
                              <p:par>
                                <p:cTn id="38" presetID="8" presetClass="entr" presetSubtype="16"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diamond(in)">
                                      <p:cBhvr>
                                        <p:cTn id="40" dur="1000"/>
                                        <p:tgtEl>
                                          <p:spTgt spid="9"/>
                                        </p:tgtEl>
                                      </p:cBhvr>
                                    </p:animEffect>
                                  </p:childTnLst>
                                </p:cTn>
                              </p:par>
                            </p:childTnLst>
                          </p:cTn>
                        </p:par>
                        <p:par>
                          <p:cTn id="41" fill="hold">
                            <p:stCondLst>
                              <p:cond delay="2000"/>
                            </p:stCondLst>
                            <p:childTnLst>
                              <p:par>
                                <p:cTn id="42" presetID="8" presetClass="entr" presetSubtype="16"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diamond(in)">
                                      <p:cBhvr>
                                        <p:cTn id="44" dur="1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dissolve">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dissolv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dissolve">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20" presetClass="entr" presetSubtype="0" fill="hold" nodeType="clickEffect">
                                  <p:stCondLst>
                                    <p:cond delay="0"/>
                                  </p:stCondLst>
                                  <p:childTnLst>
                                    <p:set>
                                      <p:cBhvr>
                                        <p:cTn id="63" dur="1" fill="hold">
                                          <p:stCondLst>
                                            <p:cond delay="0"/>
                                          </p:stCondLst>
                                        </p:cTn>
                                        <p:tgtEl>
                                          <p:spTgt spid="13">
                                            <p:txEl>
                                              <p:pRg st="0" end="0"/>
                                            </p:txEl>
                                          </p:spTgt>
                                        </p:tgtEl>
                                        <p:attrNameLst>
                                          <p:attrName>style.visibility</p:attrName>
                                        </p:attrNameLst>
                                      </p:cBhvr>
                                      <p:to>
                                        <p:strVal val="visible"/>
                                      </p:to>
                                    </p:set>
                                    <p:animEffect transition="in" filter="wedge">
                                      <p:cBhvr>
                                        <p:cTn id="64" dur="2000"/>
                                        <p:tgtEl>
                                          <p:spTgt spid="13">
                                            <p:txEl>
                                              <p:pRg st="0" end="0"/>
                                            </p:txEl>
                                          </p:spTgt>
                                        </p:tgtEl>
                                      </p:cBhvr>
                                    </p:animEffect>
                                  </p:childTnLst>
                                </p:cTn>
                              </p:par>
                            </p:childTnLst>
                          </p:cTn>
                        </p:par>
                        <p:par>
                          <p:cTn id="65" fill="hold">
                            <p:stCondLst>
                              <p:cond delay="2000"/>
                            </p:stCondLst>
                            <p:childTnLst>
                              <p:par>
                                <p:cTn id="66" presetID="20" presetClass="entr" presetSubtype="0" fill="hold" grpId="0" nodeType="after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wedge">
                                      <p:cBhvr>
                                        <p:cTn id="68"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7" grpId="0"/>
      <p:bldP spid="8" grpId="0"/>
      <p:bldP spid="9" grpId="0"/>
      <p:bldP spid="10" grpId="0"/>
      <p:bldP spid="11" grpId="0"/>
      <p:bldP spid="12" grpId="0"/>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2"/>
          </p:nvPr>
        </p:nvSpPr>
        <p:spPr>
          <a:xfrm>
            <a:off x="6269412" y="6052095"/>
            <a:ext cx="2133600" cy="476250"/>
          </a:xfrm>
        </p:spPr>
        <p:txBody>
          <a:bodyPr/>
          <a:lstStyle/>
          <a:p>
            <a:pPr>
              <a:defRPr/>
            </a:pPr>
            <a:fld id="{D25E27F5-06CD-4BA0-99AB-F7ACCBE79E5D}" type="slidenum">
              <a:rPr lang="en-AU">
                <a:solidFill>
                  <a:srgbClr val="000000"/>
                </a:solidFill>
              </a:rPr>
              <a:pPr>
                <a:defRPr/>
              </a:pPr>
              <a:t>12</a:t>
            </a:fld>
            <a:endParaRPr lang="en-AU">
              <a:solidFill>
                <a:srgbClr val="000000"/>
              </a:solidFill>
            </a:endParaRPr>
          </a:p>
        </p:txBody>
      </p:sp>
      <p:sp>
        <p:nvSpPr>
          <p:cNvPr id="3" name="Rectangle 2"/>
          <p:cNvSpPr>
            <a:spLocks noChangeArrowheads="1"/>
          </p:cNvSpPr>
          <p:nvPr/>
        </p:nvSpPr>
        <p:spPr bwMode="auto">
          <a:xfrm>
            <a:off x="14288" y="0"/>
            <a:ext cx="9144000" cy="6858000"/>
          </a:xfrm>
          <a:prstGeom prst="rect">
            <a:avLst/>
          </a:prstGeom>
          <a:solidFill>
            <a:srgbClr val="000000"/>
          </a:solidFill>
          <a:ln w="9525">
            <a:solidFill>
              <a:schemeClr val="tx1"/>
            </a:solidFill>
            <a:miter lim="800000"/>
            <a:headEnd/>
            <a:tailEnd/>
          </a:ln>
          <a:effectLst>
            <a:softEdge rad="317500"/>
          </a:effectLst>
        </p:spPr>
        <p:txBody>
          <a:bodyPr wrap="none" anchor="ctr"/>
          <a:lstStyle/>
          <a:p>
            <a:pPr algn="ctr" fontAlgn="base">
              <a:spcBef>
                <a:spcPct val="0"/>
              </a:spcBef>
              <a:spcAft>
                <a:spcPct val="0"/>
              </a:spcAft>
            </a:pPr>
            <a:r>
              <a:rPr lang="en-AU">
                <a:solidFill>
                  <a:srgbClr val="FFFFFF"/>
                </a:solidFill>
                <a:cs typeface="Arial" charset="0"/>
              </a:rPr>
              <a:t> </a:t>
            </a:r>
          </a:p>
        </p:txBody>
      </p:sp>
      <p:sp>
        <p:nvSpPr>
          <p:cNvPr id="4" name="Text Box 3"/>
          <p:cNvSpPr txBox="1">
            <a:spLocks noChangeArrowheads="1"/>
          </p:cNvSpPr>
          <p:nvPr/>
        </p:nvSpPr>
        <p:spPr bwMode="auto">
          <a:xfrm>
            <a:off x="885574" y="396548"/>
            <a:ext cx="3852000" cy="76944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4400" b="1" i="1" dirty="0">
                <a:solidFill>
                  <a:srgbClr val="66FF33"/>
                </a:solidFill>
                <a:effectLst>
                  <a:outerShdw blurRad="38100" dist="38100" dir="2700000" algn="tl">
                    <a:srgbClr val="000000"/>
                  </a:outerShdw>
                </a:effectLst>
                <a:latin typeface="Arial" pitchFamily="34" charset="0"/>
                <a:cs typeface="Arial" pitchFamily="34" charset="0"/>
              </a:rPr>
              <a:t>Revelation 17</a:t>
            </a:r>
            <a:r>
              <a:rPr lang="en-AU" sz="4400" b="1" dirty="0">
                <a:solidFill>
                  <a:srgbClr val="66FF33"/>
                </a:solidFill>
                <a:effectLst>
                  <a:outerShdw blurRad="38100" dist="38100" dir="2700000" algn="tl">
                    <a:srgbClr val="000000"/>
                  </a:outerShdw>
                </a:effectLst>
                <a:latin typeface="Arial" pitchFamily="34" charset="0"/>
                <a:cs typeface="Arial" pitchFamily="34" charset="0"/>
              </a:rPr>
              <a:t> </a:t>
            </a:r>
          </a:p>
        </p:txBody>
      </p:sp>
      <p:sp>
        <p:nvSpPr>
          <p:cNvPr id="6" name="Text Box 6"/>
          <p:cNvSpPr txBox="1">
            <a:spLocks noChangeArrowheads="1"/>
          </p:cNvSpPr>
          <p:nvPr/>
        </p:nvSpPr>
        <p:spPr bwMode="auto">
          <a:xfrm>
            <a:off x="204958" y="1145460"/>
            <a:ext cx="5178425" cy="830997"/>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AU" sz="2400" b="1" dirty="0">
                <a:solidFill>
                  <a:srgbClr val="66FF33"/>
                </a:solidFill>
                <a:effectLst>
                  <a:outerShdw blurRad="38100" dist="38100" dir="2700000" algn="tl">
                    <a:srgbClr val="000000"/>
                  </a:outerShdw>
                </a:effectLst>
                <a:latin typeface="Arial" pitchFamily="34" charset="0"/>
                <a:cs typeface="Arial" pitchFamily="34" charset="0"/>
              </a:rPr>
              <a:t>v10</a:t>
            </a:r>
            <a:r>
              <a:rPr lang="en-AU" sz="2400" b="1" dirty="0">
                <a:solidFill>
                  <a:srgbClr val="FFFF00"/>
                </a:solidFill>
                <a:effectLst>
                  <a:outerShdw blurRad="38100" dist="38100" dir="2700000" algn="tl">
                    <a:srgbClr val="000000"/>
                  </a:outerShdw>
                </a:effectLst>
                <a:latin typeface="Arial" pitchFamily="34" charset="0"/>
                <a:cs typeface="Arial" pitchFamily="34" charset="0"/>
              </a:rPr>
              <a:t> </a:t>
            </a:r>
            <a:r>
              <a:rPr lang="en-AU" sz="2400" b="1" i="1" dirty="0">
                <a:solidFill>
                  <a:srgbClr val="FFFFFF"/>
                </a:solidFill>
                <a:effectLst>
                  <a:outerShdw blurRad="38100" dist="38100" dir="2700000" algn="tl">
                    <a:srgbClr val="000000"/>
                  </a:outerShdw>
                </a:effectLst>
                <a:latin typeface="Arial" pitchFamily="34" charset="0"/>
                <a:cs typeface="Arial" pitchFamily="34" charset="0"/>
              </a:rPr>
              <a:t>“and there are seven kings:”</a:t>
            </a:r>
            <a:r>
              <a:rPr lang="en-AU" sz="2400" b="1" dirty="0">
                <a:solidFill>
                  <a:srgbClr val="FFFF00"/>
                </a:solidFill>
                <a:effectLst>
                  <a:outerShdw blurRad="38100" dist="38100" dir="2700000" algn="tl">
                    <a:srgbClr val="000000"/>
                  </a:outerShdw>
                </a:effectLst>
                <a:latin typeface="Arial" pitchFamily="34" charset="0"/>
                <a:cs typeface="Arial" pitchFamily="34" charset="0"/>
              </a:rPr>
              <a:t> =  7 forms of Government      </a:t>
            </a:r>
            <a:endParaRPr lang="en-AU" sz="2400" b="1" dirty="0">
              <a:solidFill>
                <a:srgbClr val="00CC00"/>
              </a:solidFill>
              <a:effectLst>
                <a:outerShdw blurRad="38100" dist="38100" dir="2700000" algn="tl">
                  <a:srgbClr val="000000"/>
                </a:outerShdw>
              </a:effectLst>
              <a:latin typeface="Arial" pitchFamily="34" charset="0"/>
              <a:cs typeface="Arial" pitchFamily="34" charset="0"/>
            </a:endParaRPr>
          </a:p>
        </p:txBody>
      </p:sp>
      <p:grpSp>
        <p:nvGrpSpPr>
          <p:cNvPr id="5" name="Group 31"/>
          <p:cNvGrpSpPr/>
          <p:nvPr/>
        </p:nvGrpSpPr>
        <p:grpSpPr>
          <a:xfrm>
            <a:off x="5742670" y="454317"/>
            <a:ext cx="2829560" cy="1554421"/>
            <a:chOff x="3831022" y="1704442"/>
            <a:chExt cx="2430789" cy="1324051"/>
          </a:xfrm>
        </p:grpSpPr>
        <p:pic>
          <p:nvPicPr>
            <p:cNvPr id="25" name="Picture 5" descr="stars cast down"/>
            <p:cNvPicPr>
              <a:picLocks noChangeAspect="1" noChangeArrowheads="1"/>
            </p:cNvPicPr>
            <p:nvPr/>
          </p:nvPicPr>
          <p:blipFill>
            <a:blip r:embed="rId3" cstate="print"/>
            <a:srcRect l="20186" t="48761" r="19599" b="10542"/>
            <a:stretch>
              <a:fillRect/>
            </a:stretch>
          </p:blipFill>
          <p:spPr bwMode="auto">
            <a:xfrm>
              <a:off x="3831022" y="1781505"/>
              <a:ext cx="2428728" cy="1232358"/>
            </a:xfrm>
            <a:prstGeom prst="rect">
              <a:avLst/>
            </a:prstGeom>
            <a:ln>
              <a:noFill/>
            </a:ln>
            <a:effectLst>
              <a:softEdge rad="127000"/>
            </a:effectLst>
          </p:spPr>
        </p:pic>
        <p:sp>
          <p:nvSpPr>
            <p:cNvPr id="26" name="Freeform 25"/>
            <p:cNvSpPr/>
            <p:nvPr/>
          </p:nvSpPr>
          <p:spPr>
            <a:xfrm>
              <a:off x="3833165" y="1704442"/>
              <a:ext cx="534009" cy="863193"/>
            </a:xfrm>
            <a:custGeom>
              <a:avLst/>
              <a:gdLst>
                <a:gd name="connsiteX0" fmla="*/ 534009 w 534009"/>
                <a:gd name="connsiteY0" fmla="*/ 160934 h 863193"/>
                <a:gd name="connsiteX1" fmla="*/ 526694 w 534009"/>
                <a:gd name="connsiteY1" fmla="*/ 182880 h 863193"/>
                <a:gd name="connsiteX2" fmla="*/ 512064 w 534009"/>
                <a:gd name="connsiteY2" fmla="*/ 204825 h 863193"/>
                <a:gd name="connsiteX3" fmla="*/ 468173 w 534009"/>
                <a:gd name="connsiteY3" fmla="*/ 226771 h 863193"/>
                <a:gd name="connsiteX4" fmla="*/ 402336 w 534009"/>
                <a:gd name="connsiteY4" fmla="*/ 212140 h 863193"/>
                <a:gd name="connsiteX5" fmla="*/ 358445 w 534009"/>
                <a:gd name="connsiteY5" fmla="*/ 197510 h 863193"/>
                <a:gd name="connsiteX6" fmla="*/ 241401 w 534009"/>
                <a:gd name="connsiteY6" fmla="*/ 204825 h 863193"/>
                <a:gd name="connsiteX7" fmla="*/ 219456 w 534009"/>
                <a:gd name="connsiteY7" fmla="*/ 212140 h 863193"/>
                <a:gd name="connsiteX8" fmla="*/ 182880 w 534009"/>
                <a:gd name="connsiteY8" fmla="*/ 248716 h 863193"/>
                <a:gd name="connsiteX9" fmla="*/ 168249 w 534009"/>
                <a:gd name="connsiteY9" fmla="*/ 270662 h 863193"/>
                <a:gd name="connsiteX10" fmla="*/ 153619 w 534009"/>
                <a:gd name="connsiteY10" fmla="*/ 314553 h 863193"/>
                <a:gd name="connsiteX11" fmla="*/ 168249 w 534009"/>
                <a:gd name="connsiteY11" fmla="*/ 387705 h 863193"/>
                <a:gd name="connsiteX12" fmla="*/ 182880 w 534009"/>
                <a:gd name="connsiteY12" fmla="*/ 402336 h 863193"/>
                <a:gd name="connsiteX13" fmla="*/ 182880 w 534009"/>
                <a:gd name="connsiteY13" fmla="*/ 468172 h 863193"/>
                <a:gd name="connsiteX14" fmla="*/ 160934 w 534009"/>
                <a:gd name="connsiteY14" fmla="*/ 475488 h 863193"/>
                <a:gd name="connsiteX15" fmla="*/ 138989 w 534009"/>
                <a:gd name="connsiteY15" fmla="*/ 490118 h 863193"/>
                <a:gd name="connsiteX16" fmla="*/ 109728 w 534009"/>
                <a:gd name="connsiteY16" fmla="*/ 526694 h 863193"/>
                <a:gd name="connsiteX17" fmla="*/ 102413 w 534009"/>
                <a:gd name="connsiteY17" fmla="*/ 548640 h 863193"/>
                <a:gd name="connsiteX18" fmla="*/ 109728 w 534009"/>
                <a:gd name="connsiteY18" fmla="*/ 607161 h 863193"/>
                <a:gd name="connsiteX19" fmla="*/ 131673 w 534009"/>
                <a:gd name="connsiteY19" fmla="*/ 621792 h 863193"/>
                <a:gd name="connsiteX20" fmla="*/ 138989 w 534009"/>
                <a:gd name="connsiteY20" fmla="*/ 643737 h 863193"/>
                <a:gd name="connsiteX21" fmla="*/ 138989 w 534009"/>
                <a:gd name="connsiteY21" fmla="*/ 841248 h 863193"/>
                <a:gd name="connsiteX22" fmla="*/ 95097 w 534009"/>
                <a:gd name="connsiteY22" fmla="*/ 855878 h 863193"/>
                <a:gd name="connsiteX23" fmla="*/ 73152 w 534009"/>
                <a:gd name="connsiteY23" fmla="*/ 863193 h 863193"/>
                <a:gd name="connsiteX24" fmla="*/ 29261 w 534009"/>
                <a:gd name="connsiteY24" fmla="*/ 855878 h 863193"/>
                <a:gd name="connsiteX25" fmla="*/ 7315 w 534009"/>
                <a:gd name="connsiteY25" fmla="*/ 848563 h 863193"/>
                <a:gd name="connsiteX26" fmla="*/ 0 w 534009"/>
                <a:gd name="connsiteY26" fmla="*/ 826617 h 863193"/>
                <a:gd name="connsiteX27" fmla="*/ 7315 w 534009"/>
                <a:gd name="connsiteY27" fmla="*/ 731520 h 863193"/>
                <a:gd name="connsiteX28" fmla="*/ 14630 w 534009"/>
                <a:gd name="connsiteY28" fmla="*/ 709574 h 863193"/>
                <a:gd name="connsiteX29" fmla="*/ 21945 w 534009"/>
                <a:gd name="connsiteY29" fmla="*/ 672998 h 863193"/>
                <a:gd name="connsiteX30" fmla="*/ 43891 w 534009"/>
                <a:gd name="connsiteY30" fmla="*/ 490118 h 863193"/>
                <a:gd name="connsiteX31" fmla="*/ 36576 w 534009"/>
                <a:gd name="connsiteY31" fmla="*/ 409651 h 863193"/>
                <a:gd name="connsiteX32" fmla="*/ 29261 w 534009"/>
                <a:gd name="connsiteY32" fmla="*/ 387705 h 863193"/>
                <a:gd name="connsiteX33" fmla="*/ 21945 w 534009"/>
                <a:gd name="connsiteY33" fmla="*/ 358444 h 863193"/>
                <a:gd name="connsiteX34" fmla="*/ 14630 w 534009"/>
                <a:gd name="connsiteY34" fmla="*/ 270662 h 863193"/>
                <a:gd name="connsiteX35" fmla="*/ 29261 w 534009"/>
                <a:gd name="connsiteY35" fmla="*/ 160934 h 863193"/>
                <a:gd name="connsiteX36" fmla="*/ 58521 w 534009"/>
                <a:gd name="connsiteY36" fmla="*/ 102412 h 863193"/>
                <a:gd name="connsiteX37" fmla="*/ 80467 w 534009"/>
                <a:gd name="connsiteY37" fmla="*/ 29260 h 863193"/>
                <a:gd name="connsiteX38" fmla="*/ 87782 w 534009"/>
                <a:gd name="connsiteY38" fmla="*/ 7315 h 863193"/>
                <a:gd name="connsiteX39" fmla="*/ 117043 w 534009"/>
                <a:gd name="connsiteY39" fmla="*/ 0 h 863193"/>
                <a:gd name="connsiteX40" fmla="*/ 160934 w 534009"/>
                <a:gd name="connsiteY40" fmla="*/ 14630 h 863193"/>
                <a:gd name="connsiteX41" fmla="*/ 197510 w 534009"/>
                <a:gd name="connsiteY41" fmla="*/ 36576 h 863193"/>
                <a:gd name="connsiteX42" fmla="*/ 234086 w 534009"/>
                <a:gd name="connsiteY42" fmla="*/ 58521 h 863193"/>
                <a:gd name="connsiteX43" fmla="*/ 270662 w 534009"/>
                <a:gd name="connsiteY43" fmla="*/ 80467 h 863193"/>
                <a:gd name="connsiteX44" fmla="*/ 285293 w 534009"/>
                <a:gd name="connsiteY44" fmla="*/ 95097 h 863193"/>
                <a:gd name="connsiteX45" fmla="*/ 307238 w 534009"/>
                <a:gd name="connsiteY45" fmla="*/ 102412 h 863193"/>
                <a:gd name="connsiteX46" fmla="*/ 314553 w 534009"/>
                <a:gd name="connsiteY46" fmla="*/ 124358 h 863193"/>
                <a:gd name="connsiteX47" fmla="*/ 329184 w 534009"/>
                <a:gd name="connsiteY47" fmla="*/ 138988 h 863193"/>
                <a:gd name="connsiteX48" fmla="*/ 343814 w 534009"/>
                <a:gd name="connsiteY48" fmla="*/ 212140 h 863193"/>
                <a:gd name="connsiteX49" fmla="*/ 351129 w 534009"/>
                <a:gd name="connsiteY49" fmla="*/ 241401 h 863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34009" h="863193">
                  <a:moveTo>
                    <a:pt x="534009" y="160934"/>
                  </a:moveTo>
                  <a:cubicBezTo>
                    <a:pt x="531571" y="168249"/>
                    <a:pt x="530142" y="175983"/>
                    <a:pt x="526694" y="182880"/>
                  </a:cubicBezTo>
                  <a:cubicBezTo>
                    <a:pt x="522762" y="190743"/>
                    <a:pt x="518281" y="198608"/>
                    <a:pt x="512064" y="204825"/>
                  </a:cubicBezTo>
                  <a:cubicBezTo>
                    <a:pt x="497883" y="219006"/>
                    <a:pt x="486023" y="220821"/>
                    <a:pt x="468173" y="226771"/>
                  </a:cubicBezTo>
                  <a:cubicBezTo>
                    <a:pt x="447277" y="222592"/>
                    <a:pt x="423008" y="218342"/>
                    <a:pt x="402336" y="212140"/>
                  </a:cubicBezTo>
                  <a:cubicBezTo>
                    <a:pt x="387565" y="207709"/>
                    <a:pt x="358445" y="197510"/>
                    <a:pt x="358445" y="197510"/>
                  </a:cubicBezTo>
                  <a:cubicBezTo>
                    <a:pt x="319430" y="199948"/>
                    <a:pt x="280277" y="200733"/>
                    <a:pt x="241401" y="204825"/>
                  </a:cubicBezTo>
                  <a:cubicBezTo>
                    <a:pt x="233733" y="205632"/>
                    <a:pt x="225625" y="207514"/>
                    <a:pt x="219456" y="212140"/>
                  </a:cubicBezTo>
                  <a:cubicBezTo>
                    <a:pt x="205662" y="222485"/>
                    <a:pt x="192444" y="234370"/>
                    <a:pt x="182880" y="248716"/>
                  </a:cubicBezTo>
                  <a:lnTo>
                    <a:pt x="168249" y="270662"/>
                  </a:lnTo>
                  <a:cubicBezTo>
                    <a:pt x="163372" y="285292"/>
                    <a:pt x="151438" y="299286"/>
                    <a:pt x="153619" y="314553"/>
                  </a:cubicBezTo>
                  <a:cubicBezTo>
                    <a:pt x="154887" y="323430"/>
                    <a:pt x="158673" y="371746"/>
                    <a:pt x="168249" y="387705"/>
                  </a:cubicBezTo>
                  <a:cubicBezTo>
                    <a:pt x="171798" y="393619"/>
                    <a:pt x="178003" y="397459"/>
                    <a:pt x="182880" y="402336"/>
                  </a:cubicBezTo>
                  <a:cubicBezTo>
                    <a:pt x="190893" y="426375"/>
                    <a:pt x="199142" y="439713"/>
                    <a:pt x="182880" y="468172"/>
                  </a:cubicBezTo>
                  <a:cubicBezTo>
                    <a:pt x="179054" y="474867"/>
                    <a:pt x="167831" y="472039"/>
                    <a:pt x="160934" y="475488"/>
                  </a:cubicBezTo>
                  <a:cubicBezTo>
                    <a:pt x="153071" y="479420"/>
                    <a:pt x="145854" y="484626"/>
                    <a:pt x="138989" y="490118"/>
                  </a:cubicBezTo>
                  <a:cubicBezTo>
                    <a:pt x="127647" y="499192"/>
                    <a:pt x="116066" y="514017"/>
                    <a:pt x="109728" y="526694"/>
                  </a:cubicBezTo>
                  <a:cubicBezTo>
                    <a:pt x="106280" y="533591"/>
                    <a:pt x="104851" y="541325"/>
                    <a:pt x="102413" y="548640"/>
                  </a:cubicBezTo>
                  <a:cubicBezTo>
                    <a:pt x="104851" y="568147"/>
                    <a:pt x="102427" y="588908"/>
                    <a:pt x="109728" y="607161"/>
                  </a:cubicBezTo>
                  <a:cubicBezTo>
                    <a:pt x="112993" y="615324"/>
                    <a:pt x="126181" y="614927"/>
                    <a:pt x="131673" y="621792"/>
                  </a:cubicBezTo>
                  <a:cubicBezTo>
                    <a:pt x="136490" y="627813"/>
                    <a:pt x="136550" y="636422"/>
                    <a:pt x="138989" y="643737"/>
                  </a:cubicBezTo>
                  <a:cubicBezTo>
                    <a:pt x="150305" y="711633"/>
                    <a:pt x="162311" y="764621"/>
                    <a:pt x="138989" y="841248"/>
                  </a:cubicBezTo>
                  <a:cubicBezTo>
                    <a:pt x="134499" y="856002"/>
                    <a:pt x="109728" y="851001"/>
                    <a:pt x="95097" y="855878"/>
                  </a:cubicBezTo>
                  <a:lnTo>
                    <a:pt x="73152" y="863193"/>
                  </a:lnTo>
                  <a:cubicBezTo>
                    <a:pt x="58522" y="860755"/>
                    <a:pt x="43740" y="859095"/>
                    <a:pt x="29261" y="855878"/>
                  </a:cubicBezTo>
                  <a:cubicBezTo>
                    <a:pt x="21734" y="854205"/>
                    <a:pt x="12768" y="854016"/>
                    <a:pt x="7315" y="848563"/>
                  </a:cubicBezTo>
                  <a:cubicBezTo>
                    <a:pt x="1862" y="843110"/>
                    <a:pt x="2438" y="833932"/>
                    <a:pt x="0" y="826617"/>
                  </a:cubicBezTo>
                  <a:cubicBezTo>
                    <a:pt x="2438" y="794918"/>
                    <a:pt x="3372" y="763067"/>
                    <a:pt x="7315" y="731520"/>
                  </a:cubicBezTo>
                  <a:cubicBezTo>
                    <a:pt x="8271" y="723869"/>
                    <a:pt x="12760" y="717055"/>
                    <a:pt x="14630" y="709574"/>
                  </a:cubicBezTo>
                  <a:cubicBezTo>
                    <a:pt x="17645" y="697512"/>
                    <a:pt x="20101" y="685294"/>
                    <a:pt x="21945" y="672998"/>
                  </a:cubicBezTo>
                  <a:cubicBezTo>
                    <a:pt x="35349" y="583640"/>
                    <a:pt x="35870" y="570327"/>
                    <a:pt x="43891" y="490118"/>
                  </a:cubicBezTo>
                  <a:cubicBezTo>
                    <a:pt x="41453" y="463296"/>
                    <a:pt x="40385" y="436313"/>
                    <a:pt x="36576" y="409651"/>
                  </a:cubicBezTo>
                  <a:cubicBezTo>
                    <a:pt x="35486" y="402017"/>
                    <a:pt x="31379" y="395119"/>
                    <a:pt x="29261" y="387705"/>
                  </a:cubicBezTo>
                  <a:cubicBezTo>
                    <a:pt x="26499" y="378038"/>
                    <a:pt x="24384" y="368198"/>
                    <a:pt x="21945" y="358444"/>
                  </a:cubicBezTo>
                  <a:cubicBezTo>
                    <a:pt x="19507" y="329183"/>
                    <a:pt x="14630" y="300024"/>
                    <a:pt x="14630" y="270662"/>
                  </a:cubicBezTo>
                  <a:cubicBezTo>
                    <a:pt x="14630" y="243252"/>
                    <a:pt x="14748" y="192862"/>
                    <a:pt x="29261" y="160934"/>
                  </a:cubicBezTo>
                  <a:cubicBezTo>
                    <a:pt x="38286" y="141079"/>
                    <a:pt x="53231" y="123570"/>
                    <a:pt x="58521" y="102412"/>
                  </a:cubicBezTo>
                  <a:cubicBezTo>
                    <a:pt x="69577" y="58193"/>
                    <a:pt x="62659" y="82686"/>
                    <a:pt x="80467" y="29260"/>
                  </a:cubicBezTo>
                  <a:cubicBezTo>
                    <a:pt x="82905" y="21945"/>
                    <a:pt x="80302" y="9185"/>
                    <a:pt x="87782" y="7315"/>
                  </a:cubicBezTo>
                  <a:lnTo>
                    <a:pt x="117043" y="0"/>
                  </a:lnTo>
                  <a:cubicBezTo>
                    <a:pt x="131673" y="4877"/>
                    <a:pt x="150029" y="3726"/>
                    <a:pt x="160934" y="14630"/>
                  </a:cubicBezTo>
                  <a:cubicBezTo>
                    <a:pt x="181018" y="34712"/>
                    <a:pt x="169022" y="27079"/>
                    <a:pt x="197510" y="36576"/>
                  </a:cubicBezTo>
                  <a:cubicBezTo>
                    <a:pt x="234585" y="73649"/>
                    <a:pt x="186602" y="30030"/>
                    <a:pt x="234086" y="58521"/>
                  </a:cubicBezTo>
                  <a:cubicBezTo>
                    <a:pt x="284292" y="88645"/>
                    <a:pt x="208498" y="59746"/>
                    <a:pt x="270662" y="80467"/>
                  </a:cubicBezTo>
                  <a:cubicBezTo>
                    <a:pt x="275539" y="85344"/>
                    <a:pt x="279379" y="91549"/>
                    <a:pt x="285293" y="95097"/>
                  </a:cubicBezTo>
                  <a:cubicBezTo>
                    <a:pt x="291905" y="99064"/>
                    <a:pt x="301786" y="96960"/>
                    <a:pt x="307238" y="102412"/>
                  </a:cubicBezTo>
                  <a:cubicBezTo>
                    <a:pt x="312690" y="107865"/>
                    <a:pt x="310586" y="117746"/>
                    <a:pt x="314553" y="124358"/>
                  </a:cubicBezTo>
                  <a:cubicBezTo>
                    <a:pt x="318101" y="130272"/>
                    <a:pt x="324307" y="134111"/>
                    <a:pt x="329184" y="138988"/>
                  </a:cubicBezTo>
                  <a:cubicBezTo>
                    <a:pt x="345710" y="188569"/>
                    <a:pt x="327003" y="128083"/>
                    <a:pt x="343814" y="212140"/>
                  </a:cubicBezTo>
                  <a:cubicBezTo>
                    <a:pt x="351900" y="252571"/>
                    <a:pt x="351129" y="221261"/>
                    <a:pt x="351129" y="241401"/>
                  </a:cubicBezTo>
                </a:path>
              </a:pathLst>
            </a:custGeom>
            <a:solidFill>
              <a:srgbClr val="000000"/>
            </a:solidFill>
            <a:ln w="9525" cap="flat" cmpd="sng" algn="ctr">
              <a:noFill/>
              <a:prstDash val="solid"/>
            </a:ln>
            <a:effectLst/>
          </p:spPr>
          <p:txBody>
            <a:bodyPr rtlCol="0" anchor="ctr"/>
            <a:lstStyle/>
            <a:p>
              <a:pPr algn="ctr">
                <a:defRPr/>
              </a:pPr>
              <a:endParaRPr lang="en-AU" kern="0">
                <a:solidFill>
                  <a:srgbClr val="FFFFFF"/>
                </a:solidFill>
                <a:latin typeface="Arial"/>
                <a:cs typeface="Arial" charset="0"/>
              </a:endParaRPr>
            </a:p>
          </p:txBody>
        </p:sp>
        <p:sp>
          <p:nvSpPr>
            <p:cNvPr id="27" name="Freeform 26"/>
            <p:cNvSpPr/>
            <p:nvPr/>
          </p:nvSpPr>
          <p:spPr>
            <a:xfrm>
              <a:off x="5217883" y="2574950"/>
              <a:ext cx="1043928" cy="453543"/>
            </a:xfrm>
            <a:custGeom>
              <a:avLst/>
              <a:gdLst>
                <a:gd name="connsiteX0" fmla="*/ 1043928 w 1043928"/>
                <a:gd name="connsiteY0" fmla="*/ 0 h 453543"/>
                <a:gd name="connsiteX1" fmla="*/ 992722 w 1043928"/>
                <a:gd name="connsiteY1" fmla="*/ 43892 h 453543"/>
                <a:gd name="connsiteX2" fmla="*/ 978091 w 1043928"/>
                <a:gd name="connsiteY2" fmla="*/ 58522 h 453543"/>
                <a:gd name="connsiteX3" fmla="*/ 890309 w 1043928"/>
                <a:gd name="connsiteY3" fmla="*/ 87783 h 453543"/>
                <a:gd name="connsiteX4" fmla="*/ 868363 w 1043928"/>
                <a:gd name="connsiteY4" fmla="*/ 95098 h 453543"/>
                <a:gd name="connsiteX5" fmla="*/ 780581 w 1043928"/>
                <a:gd name="connsiteY5" fmla="*/ 102413 h 453543"/>
                <a:gd name="connsiteX6" fmla="*/ 722059 w 1043928"/>
                <a:gd name="connsiteY6" fmla="*/ 117044 h 453543"/>
                <a:gd name="connsiteX7" fmla="*/ 685483 w 1043928"/>
                <a:gd name="connsiteY7" fmla="*/ 146304 h 453543"/>
                <a:gd name="connsiteX8" fmla="*/ 663538 w 1043928"/>
                <a:gd name="connsiteY8" fmla="*/ 153620 h 453543"/>
                <a:gd name="connsiteX9" fmla="*/ 641592 w 1043928"/>
                <a:gd name="connsiteY9" fmla="*/ 168250 h 453543"/>
                <a:gd name="connsiteX10" fmla="*/ 531864 w 1043928"/>
                <a:gd name="connsiteY10" fmla="*/ 175565 h 453543"/>
                <a:gd name="connsiteX11" fmla="*/ 400191 w 1043928"/>
                <a:gd name="connsiteY11" fmla="*/ 168250 h 453543"/>
                <a:gd name="connsiteX12" fmla="*/ 378245 w 1043928"/>
                <a:gd name="connsiteY12" fmla="*/ 160935 h 453543"/>
                <a:gd name="connsiteX13" fmla="*/ 348984 w 1043928"/>
                <a:gd name="connsiteY13" fmla="*/ 153620 h 453543"/>
                <a:gd name="connsiteX14" fmla="*/ 253887 w 1043928"/>
                <a:gd name="connsiteY14" fmla="*/ 168250 h 453543"/>
                <a:gd name="connsiteX15" fmla="*/ 209995 w 1043928"/>
                <a:gd name="connsiteY15" fmla="*/ 182880 h 453543"/>
                <a:gd name="connsiteX16" fmla="*/ 49061 w 1043928"/>
                <a:gd name="connsiteY16" fmla="*/ 190196 h 453543"/>
                <a:gd name="connsiteX17" fmla="*/ 27115 w 1043928"/>
                <a:gd name="connsiteY17" fmla="*/ 234087 h 453543"/>
                <a:gd name="connsiteX18" fmla="*/ 5170 w 1043928"/>
                <a:gd name="connsiteY18" fmla="*/ 285293 h 453543"/>
                <a:gd name="connsiteX19" fmla="*/ 12485 w 1043928"/>
                <a:gd name="connsiteY19" fmla="*/ 314554 h 453543"/>
                <a:gd name="connsiteX20" fmla="*/ 34431 w 1043928"/>
                <a:gd name="connsiteY20" fmla="*/ 321869 h 453543"/>
                <a:gd name="connsiteX21" fmla="*/ 63691 w 1043928"/>
                <a:gd name="connsiteY21" fmla="*/ 329184 h 453543"/>
                <a:gd name="connsiteX22" fmla="*/ 129528 w 1043928"/>
                <a:gd name="connsiteY22" fmla="*/ 365760 h 453543"/>
                <a:gd name="connsiteX23" fmla="*/ 136843 w 1043928"/>
                <a:gd name="connsiteY23" fmla="*/ 387706 h 453543"/>
                <a:gd name="connsiteX24" fmla="*/ 188050 w 1043928"/>
                <a:gd name="connsiteY24" fmla="*/ 409652 h 453543"/>
                <a:gd name="connsiteX25" fmla="*/ 239256 w 1043928"/>
                <a:gd name="connsiteY25" fmla="*/ 424282 h 453543"/>
                <a:gd name="connsiteX26" fmla="*/ 444082 w 1043928"/>
                <a:gd name="connsiteY26" fmla="*/ 424282 h 453543"/>
                <a:gd name="connsiteX27" fmla="*/ 509919 w 1043928"/>
                <a:gd name="connsiteY27" fmla="*/ 446228 h 453543"/>
                <a:gd name="connsiteX28" fmla="*/ 531864 w 1043928"/>
                <a:gd name="connsiteY28" fmla="*/ 453543 h 453543"/>
                <a:gd name="connsiteX29" fmla="*/ 575755 w 1043928"/>
                <a:gd name="connsiteY29" fmla="*/ 446228 h 453543"/>
                <a:gd name="connsiteX30" fmla="*/ 619647 w 1043928"/>
                <a:gd name="connsiteY30" fmla="*/ 431597 h 453543"/>
                <a:gd name="connsiteX31" fmla="*/ 641592 w 1043928"/>
                <a:gd name="connsiteY31" fmla="*/ 416967 h 453543"/>
                <a:gd name="connsiteX32" fmla="*/ 780581 w 1043928"/>
                <a:gd name="connsiteY32" fmla="*/ 416967 h 453543"/>
                <a:gd name="connsiteX33" fmla="*/ 809842 w 1043928"/>
                <a:gd name="connsiteY33" fmla="*/ 424282 h 453543"/>
                <a:gd name="connsiteX34" fmla="*/ 882994 w 1043928"/>
                <a:gd name="connsiteY34" fmla="*/ 416967 h 453543"/>
                <a:gd name="connsiteX35" fmla="*/ 904939 w 1043928"/>
                <a:gd name="connsiteY35" fmla="*/ 409652 h 453543"/>
                <a:gd name="connsiteX36" fmla="*/ 934200 w 1043928"/>
                <a:gd name="connsiteY36" fmla="*/ 402336 h 453543"/>
                <a:gd name="connsiteX37" fmla="*/ 956146 w 1043928"/>
                <a:gd name="connsiteY37" fmla="*/ 380391 h 453543"/>
                <a:gd name="connsiteX38" fmla="*/ 978091 w 1043928"/>
                <a:gd name="connsiteY38" fmla="*/ 373076 h 453543"/>
                <a:gd name="connsiteX39" fmla="*/ 992722 w 1043928"/>
                <a:gd name="connsiteY39" fmla="*/ 329184 h 453543"/>
                <a:gd name="connsiteX40" fmla="*/ 1007352 w 1043928"/>
                <a:gd name="connsiteY40" fmla="*/ 307239 h 453543"/>
                <a:gd name="connsiteX41" fmla="*/ 1000037 w 1043928"/>
                <a:gd name="connsiteY41" fmla="*/ 219456 h 453543"/>
                <a:gd name="connsiteX42" fmla="*/ 985407 w 1043928"/>
                <a:gd name="connsiteY42" fmla="*/ 197511 h 453543"/>
                <a:gd name="connsiteX43" fmla="*/ 978091 w 1043928"/>
                <a:gd name="connsiteY43" fmla="*/ 175565 h 453543"/>
                <a:gd name="connsiteX44" fmla="*/ 978091 w 1043928"/>
                <a:gd name="connsiteY44" fmla="*/ 87783 h 453543"/>
                <a:gd name="connsiteX45" fmla="*/ 963461 w 1043928"/>
                <a:gd name="connsiteY45" fmla="*/ 65837 h 453543"/>
                <a:gd name="connsiteX46" fmla="*/ 919570 w 1043928"/>
                <a:gd name="connsiteY46" fmla="*/ 51207 h 453543"/>
                <a:gd name="connsiteX47" fmla="*/ 897624 w 1043928"/>
                <a:gd name="connsiteY47" fmla="*/ 43892 h 453543"/>
                <a:gd name="connsiteX48" fmla="*/ 882994 w 1043928"/>
                <a:gd name="connsiteY48" fmla="*/ 65837 h 453543"/>
                <a:gd name="connsiteX49" fmla="*/ 839103 w 1043928"/>
                <a:gd name="connsiteY49" fmla="*/ 80468 h 453543"/>
                <a:gd name="connsiteX50" fmla="*/ 795211 w 1043928"/>
                <a:gd name="connsiteY50" fmla="*/ 102413 h 453543"/>
                <a:gd name="connsiteX51" fmla="*/ 773266 w 1043928"/>
                <a:gd name="connsiteY51" fmla="*/ 87783 h 45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43928" h="453543">
                  <a:moveTo>
                    <a:pt x="1043928" y="0"/>
                  </a:moveTo>
                  <a:cubicBezTo>
                    <a:pt x="1010505" y="22284"/>
                    <a:pt x="1028202" y="8413"/>
                    <a:pt x="992722" y="43892"/>
                  </a:cubicBezTo>
                  <a:cubicBezTo>
                    <a:pt x="987845" y="48769"/>
                    <a:pt x="984634" y="56341"/>
                    <a:pt x="978091" y="58522"/>
                  </a:cubicBezTo>
                  <a:lnTo>
                    <a:pt x="890309" y="87783"/>
                  </a:lnTo>
                  <a:cubicBezTo>
                    <a:pt x="882994" y="90221"/>
                    <a:pt x="876047" y="94458"/>
                    <a:pt x="868363" y="95098"/>
                  </a:cubicBezTo>
                  <a:lnTo>
                    <a:pt x="780581" y="102413"/>
                  </a:lnTo>
                  <a:cubicBezTo>
                    <a:pt x="766663" y="105196"/>
                    <a:pt x="737058" y="109544"/>
                    <a:pt x="722059" y="117044"/>
                  </a:cubicBezTo>
                  <a:cubicBezTo>
                    <a:pt x="634233" y="160958"/>
                    <a:pt x="753512" y="105486"/>
                    <a:pt x="685483" y="146304"/>
                  </a:cubicBezTo>
                  <a:cubicBezTo>
                    <a:pt x="678871" y="150271"/>
                    <a:pt x="670435" y="150172"/>
                    <a:pt x="663538" y="153620"/>
                  </a:cubicBezTo>
                  <a:cubicBezTo>
                    <a:pt x="655674" y="157552"/>
                    <a:pt x="650264" y="166805"/>
                    <a:pt x="641592" y="168250"/>
                  </a:cubicBezTo>
                  <a:cubicBezTo>
                    <a:pt x="605434" y="174276"/>
                    <a:pt x="568440" y="173127"/>
                    <a:pt x="531864" y="175565"/>
                  </a:cubicBezTo>
                  <a:cubicBezTo>
                    <a:pt x="487973" y="173127"/>
                    <a:pt x="443952" y="172418"/>
                    <a:pt x="400191" y="168250"/>
                  </a:cubicBezTo>
                  <a:cubicBezTo>
                    <a:pt x="392515" y="167519"/>
                    <a:pt x="385659" y="163053"/>
                    <a:pt x="378245" y="160935"/>
                  </a:cubicBezTo>
                  <a:cubicBezTo>
                    <a:pt x="368578" y="158173"/>
                    <a:pt x="358738" y="156058"/>
                    <a:pt x="348984" y="153620"/>
                  </a:cubicBezTo>
                  <a:cubicBezTo>
                    <a:pt x="302616" y="158772"/>
                    <a:pt x="291155" y="157070"/>
                    <a:pt x="253887" y="168250"/>
                  </a:cubicBezTo>
                  <a:cubicBezTo>
                    <a:pt x="239115" y="172681"/>
                    <a:pt x="225401" y="182180"/>
                    <a:pt x="209995" y="182880"/>
                  </a:cubicBezTo>
                  <a:lnTo>
                    <a:pt x="49061" y="190196"/>
                  </a:lnTo>
                  <a:cubicBezTo>
                    <a:pt x="20948" y="232365"/>
                    <a:pt x="45285" y="191690"/>
                    <a:pt x="27115" y="234087"/>
                  </a:cubicBezTo>
                  <a:cubicBezTo>
                    <a:pt x="0" y="297355"/>
                    <a:pt x="22323" y="233834"/>
                    <a:pt x="5170" y="285293"/>
                  </a:cubicBezTo>
                  <a:cubicBezTo>
                    <a:pt x="7608" y="295047"/>
                    <a:pt x="6204" y="306703"/>
                    <a:pt x="12485" y="314554"/>
                  </a:cubicBezTo>
                  <a:cubicBezTo>
                    <a:pt x="17302" y="320575"/>
                    <a:pt x="27017" y="319751"/>
                    <a:pt x="34431" y="321869"/>
                  </a:cubicBezTo>
                  <a:cubicBezTo>
                    <a:pt x="44098" y="324631"/>
                    <a:pt x="53938" y="326746"/>
                    <a:pt x="63691" y="329184"/>
                  </a:cubicBezTo>
                  <a:cubicBezTo>
                    <a:pt x="113999" y="362722"/>
                    <a:pt x="90902" y="352885"/>
                    <a:pt x="129528" y="365760"/>
                  </a:cubicBezTo>
                  <a:cubicBezTo>
                    <a:pt x="131966" y="373075"/>
                    <a:pt x="132026" y="381685"/>
                    <a:pt x="136843" y="387706"/>
                  </a:cubicBezTo>
                  <a:cubicBezTo>
                    <a:pt x="150040" y="404203"/>
                    <a:pt x="169831" y="404446"/>
                    <a:pt x="188050" y="409652"/>
                  </a:cubicBezTo>
                  <a:cubicBezTo>
                    <a:pt x="261471" y="430631"/>
                    <a:pt x="147832" y="401427"/>
                    <a:pt x="239256" y="424282"/>
                  </a:cubicBezTo>
                  <a:cubicBezTo>
                    <a:pt x="316096" y="420789"/>
                    <a:pt x="374541" y="406897"/>
                    <a:pt x="444082" y="424282"/>
                  </a:cubicBezTo>
                  <a:cubicBezTo>
                    <a:pt x="444109" y="424289"/>
                    <a:pt x="498933" y="442566"/>
                    <a:pt x="509919" y="446228"/>
                  </a:cubicBezTo>
                  <a:lnTo>
                    <a:pt x="531864" y="453543"/>
                  </a:lnTo>
                  <a:cubicBezTo>
                    <a:pt x="546494" y="451105"/>
                    <a:pt x="561366" y="449825"/>
                    <a:pt x="575755" y="446228"/>
                  </a:cubicBezTo>
                  <a:cubicBezTo>
                    <a:pt x="590717" y="442488"/>
                    <a:pt x="619647" y="431597"/>
                    <a:pt x="619647" y="431597"/>
                  </a:cubicBezTo>
                  <a:cubicBezTo>
                    <a:pt x="626962" y="426720"/>
                    <a:pt x="633729" y="420899"/>
                    <a:pt x="641592" y="416967"/>
                  </a:cubicBezTo>
                  <a:cubicBezTo>
                    <a:pt x="683131" y="396198"/>
                    <a:pt x="744513" y="414713"/>
                    <a:pt x="780581" y="416967"/>
                  </a:cubicBezTo>
                  <a:cubicBezTo>
                    <a:pt x="790335" y="419405"/>
                    <a:pt x="799788" y="424282"/>
                    <a:pt x="809842" y="424282"/>
                  </a:cubicBezTo>
                  <a:cubicBezTo>
                    <a:pt x="834348" y="424282"/>
                    <a:pt x="858773" y="420693"/>
                    <a:pt x="882994" y="416967"/>
                  </a:cubicBezTo>
                  <a:cubicBezTo>
                    <a:pt x="890615" y="415795"/>
                    <a:pt x="897525" y="411770"/>
                    <a:pt x="904939" y="409652"/>
                  </a:cubicBezTo>
                  <a:cubicBezTo>
                    <a:pt x="914606" y="406890"/>
                    <a:pt x="924446" y="404775"/>
                    <a:pt x="934200" y="402336"/>
                  </a:cubicBezTo>
                  <a:cubicBezTo>
                    <a:pt x="941515" y="395021"/>
                    <a:pt x="947538" y="386129"/>
                    <a:pt x="956146" y="380391"/>
                  </a:cubicBezTo>
                  <a:cubicBezTo>
                    <a:pt x="962562" y="376114"/>
                    <a:pt x="973609" y="379350"/>
                    <a:pt x="978091" y="373076"/>
                  </a:cubicBezTo>
                  <a:cubicBezTo>
                    <a:pt x="987055" y="360526"/>
                    <a:pt x="984167" y="342016"/>
                    <a:pt x="992722" y="329184"/>
                  </a:cubicBezTo>
                  <a:lnTo>
                    <a:pt x="1007352" y="307239"/>
                  </a:lnTo>
                  <a:cubicBezTo>
                    <a:pt x="1004914" y="277978"/>
                    <a:pt x="1005795" y="248248"/>
                    <a:pt x="1000037" y="219456"/>
                  </a:cubicBezTo>
                  <a:cubicBezTo>
                    <a:pt x="998313" y="210835"/>
                    <a:pt x="989339" y="205374"/>
                    <a:pt x="985407" y="197511"/>
                  </a:cubicBezTo>
                  <a:cubicBezTo>
                    <a:pt x="981958" y="190614"/>
                    <a:pt x="980530" y="182880"/>
                    <a:pt x="978091" y="175565"/>
                  </a:cubicBezTo>
                  <a:cubicBezTo>
                    <a:pt x="990353" y="138783"/>
                    <a:pt x="992092" y="143786"/>
                    <a:pt x="978091" y="87783"/>
                  </a:cubicBezTo>
                  <a:cubicBezTo>
                    <a:pt x="975959" y="79254"/>
                    <a:pt x="970916" y="70497"/>
                    <a:pt x="963461" y="65837"/>
                  </a:cubicBezTo>
                  <a:cubicBezTo>
                    <a:pt x="950383" y="57663"/>
                    <a:pt x="934200" y="56084"/>
                    <a:pt x="919570" y="51207"/>
                  </a:cubicBezTo>
                  <a:lnTo>
                    <a:pt x="897624" y="43892"/>
                  </a:lnTo>
                  <a:cubicBezTo>
                    <a:pt x="892747" y="51207"/>
                    <a:pt x="890449" y="61177"/>
                    <a:pt x="882994" y="65837"/>
                  </a:cubicBezTo>
                  <a:cubicBezTo>
                    <a:pt x="869916" y="74011"/>
                    <a:pt x="851935" y="71914"/>
                    <a:pt x="839103" y="80468"/>
                  </a:cubicBezTo>
                  <a:cubicBezTo>
                    <a:pt x="810741" y="99375"/>
                    <a:pt x="825498" y="92318"/>
                    <a:pt x="795211" y="102413"/>
                  </a:cubicBezTo>
                  <a:lnTo>
                    <a:pt x="773266" y="87783"/>
                  </a:lnTo>
                </a:path>
              </a:pathLst>
            </a:custGeom>
            <a:solidFill>
              <a:srgbClr val="000000"/>
            </a:solidFill>
            <a:ln w="9525" cap="flat" cmpd="sng" algn="ctr">
              <a:noFill/>
              <a:prstDash val="solid"/>
            </a:ln>
            <a:effectLst/>
          </p:spPr>
          <p:txBody>
            <a:bodyPr rtlCol="0" anchor="ctr"/>
            <a:lstStyle/>
            <a:p>
              <a:pPr algn="ctr">
                <a:defRPr/>
              </a:pPr>
              <a:endParaRPr lang="en-AU" kern="0">
                <a:solidFill>
                  <a:srgbClr val="FFFFFF"/>
                </a:solidFill>
                <a:latin typeface="Arial"/>
                <a:cs typeface="Arial" charset="0"/>
              </a:endParaRPr>
            </a:p>
          </p:txBody>
        </p:sp>
      </p:grpSp>
      <p:grpSp>
        <p:nvGrpSpPr>
          <p:cNvPr id="7" name="Group 35"/>
          <p:cNvGrpSpPr/>
          <p:nvPr/>
        </p:nvGrpSpPr>
        <p:grpSpPr>
          <a:xfrm>
            <a:off x="1620548" y="3612720"/>
            <a:ext cx="814558" cy="1129872"/>
            <a:chOff x="1245476" y="3494670"/>
            <a:chExt cx="814558" cy="1129872"/>
          </a:xfrm>
        </p:grpSpPr>
        <p:cxnSp>
          <p:nvCxnSpPr>
            <p:cNvPr id="23" name="Straight Connector 22"/>
            <p:cNvCxnSpPr/>
            <p:nvPr/>
          </p:nvCxnSpPr>
          <p:spPr>
            <a:xfrm rot="5400000">
              <a:off x="685800" y="4059620"/>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885498" y="4054360"/>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100962" y="406486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1300660" y="405960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500358" y="405434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p:cNvCxnSpPr/>
          <p:nvPr/>
        </p:nvCxnSpPr>
        <p:spPr>
          <a:xfrm rot="5400000">
            <a:off x="3435144" y="416713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5116846" y="416187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6793204" y="4167136"/>
            <a:ext cx="111935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0800000" flipV="1">
            <a:off x="1305238" y="3507636"/>
            <a:ext cx="1434662" cy="130853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45" name="Text Box 7"/>
          <p:cNvSpPr txBox="1">
            <a:spLocks noChangeArrowheads="1"/>
          </p:cNvSpPr>
          <p:nvPr/>
        </p:nvSpPr>
        <p:spPr bwMode="auto">
          <a:xfrm>
            <a:off x="772322" y="2971332"/>
            <a:ext cx="2448000" cy="468000"/>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FF"/>
                </a:solidFill>
                <a:latin typeface="Arial" pitchFamily="34" charset="0"/>
                <a:cs typeface="Arial" pitchFamily="34" charset="0"/>
              </a:rPr>
              <a:t>“five are fallen”</a:t>
            </a:r>
          </a:p>
        </p:txBody>
      </p:sp>
      <p:sp>
        <p:nvSpPr>
          <p:cNvPr id="46" name="Text Box 9"/>
          <p:cNvSpPr txBox="1">
            <a:spLocks noChangeArrowheads="1"/>
          </p:cNvSpPr>
          <p:nvPr/>
        </p:nvSpPr>
        <p:spPr bwMode="auto">
          <a:xfrm>
            <a:off x="3316787" y="4818965"/>
            <a:ext cx="1368000" cy="468000"/>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FF"/>
                </a:solidFill>
                <a:latin typeface="Arial" pitchFamily="34" charset="0"/>
                <a:cs typeface="Arial" pitchFamily="34" charset="0"/>
              </a:rPr>
              <a:t>“one is”</a:t>
            </a:r>
          </a:p>
        </p:txBody>
      </p:sp>
      <p:sp>
        <p:nvSpPr>
          <p:cNvPr id="48" name="Text Box 11"/>
          <p:cNvSpPr txBox="1">
            <a:spLocks noChangeArrowheads="1"/>
          </p:cNvSpPr>
          <p:nvPr/>
        </p:nvSpPr>
        <p:spPr bwMode="auto">
          <a:xfrm>
            <a:off x="4206881" y="1940405"/>
            <a:ext cx="2903361" cy="1569660"/>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400" b="1" i="1" dirty="0">
                <a:solidFill>
                  <a:srgbClr val="FFFFFF"/>
                </a:solidFill>
                <a:latin typeface="Arial" pitchFamily="34" charset="0"/>
                <a:cs typeface="Arial" pitchFamily="34" charset="0"/>
              </a:rPr>
              <a:t>“.. not yet come, when he comes he must continue a short space”</a:t>
            </a:r>
          </a:p>
        </p:txBody>
      </p:sp>
      <p:sp>
        <p:nvSpPr>
          <p:cNvPr id="57" name="Curved Down Arrow 56"/>
          <p:cNvSpPr/>
          <p:nvPr/>
        </p:nvSpPr>
        <p:spPr>
          <a:xfrm flipV="1">
            <a:off x="4090737" y="5612726"/>
            <a:ext cx="3368842" cy="1130973"/>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000000"/>
              </a:solidFill>
            </a:endParaRPr>
          </a:p>
        </p:txBody>
      </p:sp>
      <p:sp>
        <p:nvSpPr>
          <p:cNvPr id="60" name="TextBox 59"/>
          <p:cNvSpPr txBox="1"/>
          <p:nvPr/>
        </p:nvSpPr>
        <p:spPr>
          <a:xfrm>
            <a:off x="6472990" y="4818649"/>
            <a:ext cx="1780673" cy="461665"/>
          </a:xfrm>
          <a:prstGeom prst="rect">
            <a:avLst/>
          </a:prstGeom>
          <a:noFill/>
        </p:spPr>
        <p:txBody>
          <a:bodyPr wrap="square" rtlCol="0">
            <a:spAutoFit/>
          </a:bodyPr>
          <a:lstStyle/>
          <a:p>
            <a:pPr algn="ctr" fontAlgn="base">
              <a:spcBef>
                <a:spcPct val="0"/>
              </a:spcBef>
              <a:spcAft>
                <a:spcPct val="0"/>
              </a:spcAft>
            </a:pPr>
            <a:r>
              <a:rPr lang="en-AU" sz="2400" b="1" i="1" dirty="0">
                <a:solidFill>
                  <a:srgbClr val="FFFFFF"/>
                </a:solidFill>
                <a:latin typeface="Arial" charset="0"/>
                <a:cs typeface="Arial" charset="0"/>
              </a:rPr>
              <a:t>8</a:t>
            </a:r>
            <a:r>
              <a:rPr lang="en-AU" sz="2400" b="1" i="1" baseline="30000" dirty="0">
                <a:solidFill>
                  <a:srgbClr val="FFFFFF"/>
                </a:solidFill>
                <a:latin typeface="Arial" charset="0"/>
                <a:cs typeface="Arial" charset="0"/>
              </a:rPr>
              <a:t>th</a:t>
            </a:r>
            <a:r>
              <a:rPr lang="en-AU" sz="2400" b="1" i="1" dirty="0">
                <a:solidFill>
                  <a:srgbClr val="FFFFFF"/>
                </a:solidFill>
                <a:latin typeface="Arial" charset="0"/>
                <a:cs typeface="Arial" charset="0"/>
              </a:rPr>
              <a:t>  Head</a:t>
            </a:r>
          </a:p>
        </p:txBody>
      </p:sp>
      <p:sp>
        <p:nvSpPr>
          <p:cNvPr id="63" name="Text Box 9"/>
          <p:cNvSpPr txBox="1">
            <a:spLocks noChangeArrowheads="1"/>
          </p:cNvSpPr>
          <p:nvPr/>
        </p:nvSpPr>
        <p:spPr bwMode="auto">
          <a:xfrm>
            <a:off x="2382255" y="4829861"/>
            <a:ext cx="3200399" cy="830997"/>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400" b="1" i="1" dirty="0">
                <a:solidFill>
                  <a:srgbClr val="FFFFFF"/>
                </a:solidFill>
                <a:latin typeface="Arial" pitchFamily="34" charset="0"/>
                <a:cs typeface="Arial" pitchFamily="34" charset="0"/>
              </a:rPr>
              <a:t>“The one that was and is not”</a:t>
            </a:r>
          </a:p>
        </p:txBody>
      </p:sp>
      <p:sp>
        <p:nvSpPr>
          <p:cNvPr id="64" name="TextBox 63"/>
          <p:cNvSpPr txBox="1"/>
          <p:nvPr/>
        </p:nvSpPr>
        <p:spPr>
          <a:xfrm>
            <a:off x="6448928" y="5179596"/>
            <a:ext cx="1780673" cy="461665"/>
          </a:xfrm>
          <a:prstGeom prst="rect">
            <a:avLst/>
          </a:prstGeom>
          <a:noFill/>
        </p:spPr>
        <p:txBody>
          <a:bodyPr wrap="square" rtlCol="0">
            <a:spAutoFit/>
          </a:bodyPr>
          <a:lstStyle/>
          <a:p>
            <a:pPr algn="ctr" fontAlgn="base">
              <a:spcBef>
                <a:spcPct val="0"/>
              </a:spcBef>
              <a:spcAft>
                <a:spcPct val="0"/>
              </a:spcAft>
            </a:pPr>
            <a:r>
              <a:rPr lang="en-AU" sz="2400" b="1" i="1" dirty="0">
                <a:solidFill>
                  <a:srgbClr val="66FF33"/>
                </a:solidFill>
                <a:latin typeface="Arial" charset="0"/>
                <a:cs typeface="Arial" charset="0"/>
              </a:rPr>
              <a:t>Rev. 13:3</a:t>
            </a:r>
          </a:p>
        </p:txBody>
      </p:sp>
      <p:pic>
        <p:nvPicPr>
          <p:cNvPr id="31" name="Picture 6"/>
          <p:cNvPicPr>
            <a:picLocks noChangeAspect="1" noChangeArrowheads="1"/>
          </p:cNvPicPr>
          <p:nvPr/>
        </p:nvPicPr>
        <p:blipFill>
          <a:blip r:embed="rId4" cstate="print">
            <a:lum bright="6000"/>
          </a:blip>
          <a:srcRect t="-7661" r="56650" b="33338"/>
          <a:stretch>
            <a:fillRect/>
          </a:stretch>
        </p:blipFill>
        <p:spPr bwMode="auto">
          <a:xfrm>
            <a:off x="2923172" y="4598563"/>
            <a:ext cx="2010778" cy="2581321"/>
          </a:xfrm>
          <a:prstGeom prst="rect">
            <a:avLst/>
          </a:prstGeom>
          <a:noFill/>
          <a:ln w="9525">
            <a:noFill/>
            <a:miter lim="800000"/>
            <a:headEnd/>
            <a:tailEnd/>
          </a:ln>
          <a:effectLst>
            <a:softEdge rad="635000"/>
          </a:effectLst>
        </p:spPr>
      </p:pic>
      <p:pic>
        <p:nvPicPr>
          <p:cNvPr id="32" name="Picture 6"/>
          <p:cNvPicPr>
            <a:picLocks noChangeAspect="1" noChangeArrowheads="1"/>
          </p:cNvPicPr>
          <p:nvPr/>
        </p:nvPicPr>
        <p:blipFill>
          <a:blip r:embed="rId4" cstate="print">
            <a:lum bright="6000"/>
          </a:blip>
          <a:srcRect t="-7661" r="56650" b="33338"/>
          <a:stretch>
            <a:fillRect/>
          </a:stretch>
        </p:blipFill>
        <p:spPr bwMode="auto">
          <a:xfrm flipH="1">
            <a:off x="4639678" y="4581479"/>
            <a:ext cx="1875422" cy="2581321"/>
          </a:xfrm>
          <a:prstGeom prst="rect">
            <a:avLst/>
          </a:prstGeom>
          <a:noFill/>
          <a:ln w="9525">
            <a:noFill/>
            <a:miter lim="800000"/>
            <a:headEnd/>
            <a:tailEnd/>
          </a:ln>
          <a:effectLst>
            <a:softEdge rad="635000"/>
          </a:effectLst>
        </p:spPr>
      </p:pic>
      <p:pic>
        <p:nvPicPr>
          <p:cNvPr id="36" name="Picture 6"/>
          <p:cNvPicPr>
            <a:picLocks noChangeAspect="1" noChangeArrowheads="1"/>
          </p:cNvPicPr>
          <p:nvPr/>
        </p:nvPicPr>
        <p:blipFill>
          <a:blip r:embed="rId4" cstate="print">
            <a:lum bright="6000"/>
          </a:blip>
          <a:srcRect t="-7661" r="56650" b="33338"/>
          <a:stretch>
            <a:fillRect/>
          </a:stretch>
        </p:blipFill>
        <p:spPr bwMode="auto">
          <a:xfrm>
            <a:off x="5018672" y="4427113"/>
            <a:ext cx="2010778" cy="2581321"/>
          </a:xfrm>
          <a:prstGeom prst="rect">
            <a:avLst/>
          </a:prstGeom>
          <a:noFill/>
          <a:ln w="9525">
            <a:noFill/>
            <a:miter lim="800000"/>
            <a:headEnd/>
            <a:tailEnd/>
          </a:ln>
          <a:effectLst>
            <a:softEdge rad="635000"/>
          </a:effec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88889E-6 -2.96296E-6 L 0.20625 -2.96296E-6 " pathEditMode="relative" rAng="0" ptsTypes="AA">
                                      <p:cBhvr>
                                        <p:cTn id="6" dur="3000" fill="hold"/>
                                        <p:tgtEl>
                                          <p:spTgt spid="31"/>
                                        </p:tgtEl>
                                        <p:attrNameLst>
                                          <p:attrName>ppt_x</p:attrName>
                                          <p:attrName>ppt_y</p:attrName>
                                        </p:attrNameLst>
                                      </p:cBhvr>
                                      <p:rCtr x="103" y="0"/>
                                    </p:animMotion>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p:cTn id="11" dur="1000" fill="hold"/>
                                        <p:tgtEl>
                                          <p:spTgt spid="63"/>
                                        </p:tgtEl>
                                        <p:attrNameLst>
                                          <p:attrName>ppt_w</p:attrName>
                                        </p:attrNameLst>
                                      </p:cBhvr>
                                      <p:tavLst>
                                        <p:tav tm="0">
                                          <p:val>
                                            <p:strVal val="#ppt_w*0.70"/>
                                          </p:val>
                                        </p:tav>
                                        <p:tav tm="100000">
                                          <p:val>
                                            <p:strVal val="#ppt_w"/>
                                          </p:val>
                                        </p:tav>
                                      </p:tavLst>
                                    </p:anim>
                                    <p:anim calcmode="lin" valueType="num">
                                      <p:cBhvr>
                                        <p:cTn id="12" dur="1000" fill="hold"/>
                                        <p:tgtEl>
                                          <p:spTgt spid="63"/>
                                        </p:tgtEl>
                                        <p:attrNameLst>
                                          <p:attrName>ppt_h</p:attrName>
                                        </p:attrNameLst>
                                      </p:cBhvr>
                                      <p:tavLst>
                                        <p:tav tm="0">
                                          <p:val>
                                            <p:strVal val="#ppt_h"/>
                                          </p:val>
                                        </p:tav>
                                        <p:tav tm="100000">
                                          <p:val>
                                            <p:strVal val="#ppt_h"/>
                                          </p:val>
                                        </p:tav>
                                      </p:tavLst>
                                    </p:anim>
                                    <p:animEffect transition="in" filter="fade">
                                      <p:cBhvr>
                                        <p:cTn id="13" dur="1000"/>
                                        <p:tgtEl>
                                          <p:spTgt spid="63"/>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2000"/>
                                        <p:tgtEl>
                                          <p:spTgt spid="32"/>
                                        </p:tgtEl>
                                      </p:cBhvr>
                                    </p:animEffect>
                                  </p:childTnLst>
                                </p:cTn>
                              </p:par>
                              <p:par>
                                <p:cTn id="18" presetID="10" presetClass="exit" presetSubtype="0" fill="hold" nodeType="withEffect">
                                  <p:stCondLst>
                                    <p:cond delay="0"/>
                                  </p:stCondLst>
                                  <p:childTnLst>
                                    <p:animEffect transition="out" filter="fade">
                                      <p:cBhvr>
                                        <p:cTn id="19" dur="2000"/>
                                        <p:tgtEl>
                                          <p:spTgt spid="31"/>
                                        </p:tgtEl>
                                      </p:cBhvr>
                                    </p:animEffect>
                                    <p:set>
                                      <p:cBhvr>
                                        <p:cTn id="20" dur="1" fill="hold">
                                          <p:stCondLst>
                                            <p:cond delay="1999"/>
                                          </p:stCondLst>
                                        </p:cTn>
                                        <p:tgtEl>
                                          <p:spTgt spid="31"/>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2000"/>
                                        <p:tgtEl>
                                          <p:spTgt spid="46"/>
                                        </p:tgtEl>
                                      </p:cBhvr>
                                    </p:animEffect>
                                    <p:set>
                                      <p:cBhvr>
                                        <p:cTn id="23" dur="1" fill="hold">
                                          <p:stCondLst>
                                            <p:cond delay="1999"/>
                                          </p:stCondLst>
                                        </p:cTn>
                                        <p:tgtEl>
                                          <p:spTgt spid="4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wipe(left)">
                                      <p:cBhvr>
                                        <p:cTn id="28" dur="2000"/>
                                        <p:tgtEl>
                                          <p:spTgt spid="57"/>
                                        </p:tgtEl>
                                      </p:cBhvr>
                                    </p:animEffect>
                                  </p:childTnLst>
                                </p:cTn>
                              </p:par>
                            </p:childTnLst>
                          </p:cTn>
                        </p:par>
                        <p:par>
                          <p:cTn id="29" fill="hold">
                            <p:stCondLst>
                              <p:cond delay="2000"/>
                            </p:stCondLst>
                            <p:childTnLst>
                              <p:par>
                                <p:cTn id="30" presetID="55" presetClass="entr" presetSubtype="0" fill="hold" nodeType="after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p:cTn id="32" dur="1000" fill="hold"/>
                                        <p:tgtEl>
                                          <p:spTgt spid="35"/>
                                        </p:tgtEl>
                                        <p:attrNameLst>
                                          <p:attrName>ppt_w</p:attrName>
                                        </p:attrNameLst>
                                      </p:cBhvr>
                                      <p:tavLst>
                                        <p:tav tm="0">
                                          <p:val>
                                            <p:strVal val="#ppt_w*0.70"/>
                                          </p:val>
                                        </p:tav>
                                        <p:tav tm="100000">
                                          <p:val>
                                            <p:strVal val="#ppt_w"/>
                                          </p:val>
                                        </p:tav>
                                      </p:tavLst>
                                    </p:anim>
                                    <p:anim calcmode="lin" valueType="num">
                                      <p:cBhvr>
                                        <p:cTn id="33" dur="1000" fill="hold"/>
                                        <p:tgtEl>
                                          <p:spTgt spid="35"/>
                                        </p:tgtEl>
                                        <p:attrNameLst>
                                          <p:attrName>ppt_h</p:attrName>
                                        </p:attrNameLst>
                                      </p:cBhvr>
                                      <p:tavLst>
                                        <p:tav tm="0">
                                          <p:val>
                                            <p:strVal val="#ppt_h"/>
                                          </p:val>
                                        </p:tav>
                                        <p:tav tm="100000">
                                          <p:val>
                                            <p:strVal val="#ppt_h"/>
                                          </p:val>
                                        </p:tav>
                                      </p:tavLst>
                                    </p:anim>
                                    <p:animEffect transition="in" filter="fade">
                                      <p:cBhvr>
                                        <p:cTn id="34" dur="1000"/>
                                        <p:tgtEl>
                                          <p:spTgt spid="35"/>
                                        </p:tgtEl>
                                      </p:cBhvr>
                                    </p:animEffect>
                                  </p:childTnLst>
                                </p:cTn>
                              </p:par>
                            </p:childTnLst>
                          </p:cTn>
                        </p:par>
                        <p:par>
                          <p:cTn id="35" fill="hold">
                            <p:stCondLst>
                              <p:cond delay="3000"/>
                            </p:stCondLst>
                            <p:childTnLst>
                              <p:par>
                                <p:cTn id="36" presetID="55" presetClass="entr" presetSubtype="0" fill="hold" grpId="0" nodeType="afterEffect">
                                  <p:stCondLst>
                                    <p:cond delay="0"/>
                                  </p:stCondLst>
                                  <p:childTnLst>
                                    <p:set>
                                      <p:cBhvr>
                                        <p:cTn id="37" dur="1" fill="hold">
                                          <p:stCondLst>
                                            <p:cond delay="0"/>
                                          </p:stCondLst>
                                        </p:cTn>
                                        <p:tgtEl>
                                          <p:spTgt spid="60"/>
                                        </p:tgtEl>
                                        <p:attrNameLst>
                                          <p:attrName>style.visibility</p:attrName>
                                        </p:attrNameLst>
                                      </p:cBhvr>
                                      <p:to>
                                        <p:strVal val="visible"/>
                                      </p:to>
                                    </p:set>
                                    <p:anim calcmode="lin" valueType="num">
                                      <p:cBhvr>
                                        <p:cTn id="38" dur="1000" fill="hold"/>
                                        <p:tgtEl>
                                          <p:spTgt spid="60"/>
                                        </p:tgtEl>
                                        <p:attrNameLst>
                                          <p:attrName>ppt_w</p:attrName>
                                        </p:attrNameLst>
                                      </p:cBhvr>
                                      <p:tavLst>
                                        <p:tav tm="0">
                                          <p:val>
                                            <p:strVal val="#ppt_w*0.70"/>
                                          </p:val>
                                        </p:tav>
                                        <p:tav tm="100000">
                                          <p:val>
                                            <p:strVal val="#ppt_w"/>
                                          </p:val>
                                        </p:tav>
                                      </p:tavLst>
                                    </p:anim>
                                    <p:anim calcmode="lin" valueType="num">
                                      <p:cBhvr>
                                        <p:cTn id="39" dur="1000" fill="hold"/>
                                        <p:tgtEl>
                                          <p:spTgt spid="60"/>
                                        </p:tgtEl>
                                        <p:attrNameLst>
                                          <p:attrName>ppt_h</p:attrName>
                                        </p:attrNameLst>
                                      </p:cBhvr>
                                      <p:tavLst>
                                        <p:tav tm="0">
                                          <p:val>
                                            <p:strVal val="#ppt_h"/>
                                          </p:val>
                                        </p:tav>
                                        <p:tav tm="100000">
                                          <p:val>
                                            <p:strVal val="#ppt_h"/>
                                          </p:val>
                                        </p:tav>
                                      </p:tavLst>
                                    </p:anim>
                                    <p:animEffect transition="in" filter="fade">
                                      <p:cBhvr>
                                        <p:cTn id="40" dur="1000"/>
                                        <p:tgtEl>
                                          <p:spTgt spid="60"/>
                                        </p:tgtEl>
                                      </p:cBhvr>
                                    </p:animEffect>
                                  </p:childTnLst>
                                </p:cTn>
                              </p:par>
                            </p:childTnLst>
                          </p:cTn>
                        </p:par>
                        <p:par>
                          <p:cTn id="41" fill="hold">
                            <p:stCondLst>
                              <p:cond delay="4000"/>
                            </p:stCondLst>
                            <p:childTnLst>
                              <p:par>
                                <p:cTn id="42" presetID="10" presetClass="entr" presetSubtype="0" fill="hold" nodeType="after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20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
                                        </p:tgtEl>
                                        <p:attrNameLst>
                                          <p:attrName>style.visibility</p:attrName>
                                        </p:attrNameLst>
                                      </p:cBhvr>
                                      <p:to>
                                        <p:strVal val="visible"/>
                                      </p:to>
                                    </p:set>
                                    <p:anim calcmode="lin" valueType="num">
                                      <p:cBhvr>
                                        <p:cTn id="49" dur="1000" fill="hold"/>
                                        <p:tgtEl>
                                          <p:spTgt spid="64"/>
                                        </p:tgtEl>
                                        <p:attrNameLst>
                                          <p:attrName>ppt_w</p:attrName>
                                        </p:attrNameLst>
                                      </p:cBhvr>
                                      <p:tavLst>
                                        <p:tav tm="0">
                                          <p:val>
                                            <p:strVal val="#ppt_w*0.70"/>
                                          </p:val>
                                        </p:tav>
                                        <p:tav tm="100000">
                                          <p:val>
                                            <p:strVal val="#ppt_w"/>
                                          </p:val>
                                        </p:tav>
                                      </p:tavLst>
                                    </p:anim>
                                    <p:anim calcmode="lin" valueType="num">
                                      <p:cBhvr>
                                        <p:cTn id="50" dur="1000" fill="hold"/>
                                        <p:tgtEl>
                                          <p:spTgt spid="64"/>
                                        </p:tgtEl>
                                        <p:attrNameLst>
                                          <p:attrName>ppt_h</p:attrName>
                                        </p:attrNameLst>
                                      </p:cBhvr>
                                      <p:tavLst>
                                        <p:tav tm="0">
                                          <p:val>
                                            <p:strVal val="#ppt_h"/>
                                          </p:val>
                                        </p:tav>
                                        <p:tav tm="100000">
                                          <p:val>
                                            <p:strVal val="#ppt_h"/>
                                          </p:val>
                                        </p:tav>
                                      </p:tavLst>
                                    </p:anim>
                                    <p:animEffect transition="in" filter="fade">
                                      <p:cBhvr>
                                        <p:cTn id="51"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7" grpId="0" animBg="1"/>
      <p:bldP spid="60" grpId="0"/>
      <p:bldP spid="63"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8.jpg"/>
          <p:cNvPicPr>
            <a:picLocks noChangeAspect="1"/>
          </p:cNvPicPr>
          <p:nvPr/>
        </p:nvPicPr>
        <p:blipFill>
          <a:blip r:embed="rId3" cstate="print"/>
          <a:stretch>
            <a:fillRect/>
          </a:stretch>
        </p:blipFill>
        <p:spPr>
          <a:xfrm>
            <a:off x="2705630" y="0"/>
            <a:ext cx="5424576" cy="6858000"/>
          </a:xfrm>
          <a:prstGeom prst="rect">
            <a:avLst/>
          </a:prstGeom>
          <a:ln>
            <a:solidFill>
              <a:srgbClr val="111111"/>
            </a:solidFill>
          </a:ln>
          <a:effectLst>
            <a:outerShdw blurRad="292100" dist="139700" dir="2700000" algn="tl" rotWithShape="0">
              <a:srgbClr val="333333">
                <a:alpha val="65000"/>
              </a:srgbClr>
            </a:outerShdw>
          </a:effectLst>
        </p:spPr>
      </p:pic>
      <p:grpSp>
        <p:nvGrpSpPr>
          <p:cNvPr id="4" name="Group 24"/>
          <p:cNvGrpSpPr/>
          <p:nvPr/>
        </p:nvGrpSpPr>
        <p:grpSpPr>
          <a:xfrm>
            <a:off x="1402938" y="-112446"/>
            <a:ext cx="2711421" cy="2339439"/>
            <a:chOff x="669611" y="-59376"/>
            <a:chExt cx="2711421" cy="2339439"/>
          </a:xfrm>
        </p:grpSpPr>
        <p:pic>
          <p:nvPicPr>
            <p:cNvPr id="5" name="Picture 4" descr="roman"/>
            <p:cNvPicPr>
              <a:picLocks noChangeAspect="1" noChangeArrowheads="1"/>
            </p:cNvPicPr>
            <p:nvPr/>
          </p:nvPicPr>
          <p:blipFill>
            <a:blip r:embed="rId4" cstate="print"/>
            <a:srcRect t="3502" r="30769" b="7817"/>
            <a:stretch>
              <a:fillRect/>
            </a:stretch>
          </p:blipFill>
          <p:spPr bwMode="auto">
            <a:xfrm>
              <a:off x="802257" y="-59376"/>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WordArt 5"/>
            <p:cNvSpPr>
              <a:spLocks noChangeArrowheads="1" noChangeShapeType="1" noTextEdit="1"/>
            </p:cNvSpPr>
            <p:nvPr/>
          </p:nvSpPr>
          <p:spPr bwMode="auto">
            <a:xfrm rot="-714442">
              <a:off x="992351" y="714035"/>
              <a:ext cx="1168293" cy="192268"/>
            </a:xfrm>
            <a:prstGeom prst="rect">
              <a:avLst/>
            </a:prstGeom>
          </p:spPr>
          <p:txBody>
            <a:bodyPr spcFirstLastPara="1" wrap="none" fromWordArt="1">
              <a:prstTxWarp prst="textArchUp">
                <a:avLst>
                  <a:gd name="adj" fmla="val 10800004"/>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000000"/>
                  </a:solidFill>
                  <a:effectLst/>
                  <a:uLnTx/>
                  <a:uFillTx/>
                  <a:latin typeface="Arial"/>
                  <a:ea typeface="+mn-ea"/>
                  <a:cs typeface="Arial"/>
                </a:rPr>
                <a:t>LATIN WEST</a:t>
              </a:r>
            </a:p>
          </p:txBody>
        </p:sp>
        <p:sp>
          <p:nvSpPr>
            <p:cNvPr id="7" name="AutoShape 42"/>
            <p:cNvSpPr>
              <a:spLocks noChangeArrowheads="1"/>
            </p:cNvSpPr>
            <p:nvPr/>
          </p:nvSpPr>
          <p:spPr bwMode="auto">
            <a:xfrm rot="7680000" flipH="1">
              <a:off x="931428" y="29865"/>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grpSp>
      <p:sp>
        <p:nvSpPr>
          <p:cNvPr id="8" name="Rectangle 7"/>
          <p:cNvSpPr/>
          <p:nvPr/>
        </p:nvSpPr>
        <p:spPr>
          <a:xfrm>
            <a:off x="3016423" y="2711395"/>
            <a:ext cx="720000" cy="144000"/>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9" name="Rectangle 8"/>
          <p:cNvSpPr/>
          <p:nvPr/>
        </p:nvSpPr>
        <p:spPr>
          <a:xfrm>
            <a:off x="4344821" y="3444240"/>
            <a:ext cx="720000"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0" name="Rectangle 9"/>
          <p:cNvSpPr/>
          <p:nvPr/>
        </p:nvSpPr>
        <p:spPr>
          <a:xfrm>
            <a:off x="3357666" y="3690732"/>
            <a:ext cx="792000" cy="117945"/>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1" name="Rectangle 10"/>
          <p:cNvSpPr/>
          <p:nvPr/>
        </p:nvSpPr>
        <p:spPr>
          <a:xfrm>
            <a:off x="2729248" y="4057816"/>
            <a:ext cx="792000" cy="124570"/>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2" name="Rectangle 11"/>
          <p:cNvSpPr/>
          <p:nvPr/>
        </p:nvSpPr>
        <p:spPr>
          <a:xfrm>
            <a:off x="4372254" y="4652838"/>
            <a:ext cx="684000"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3" name="Rectangle 12"/>
          <p:cNvSpPr/>
          <p:nvPr/>
        </p:nvSpPr>
        <p:spPr>
          <a:xfrm>
            <a:off x="2719973" y="5249186"/>
            <a:ext cx="792000" cy="144000"/>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5" name="Rectangle 14"/>
          <p:cNvSpPr/>
          <p:nvPr/>
        </p:nvSpPr>
        <p:spPr>
          <a:xfrm>
            <a:off x="3347728" y="5853487"/>
            <a:ext cx="720000" cy="117945"/>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6" name="Rectangle 15"/>
          <p:cNvSpPr/>
          <p:nvPr/>
        </p:nvSpPr>
        <p:spPr>
          <a:xfrm>
            <a:off x="4407637" y="5972755"/>
            <a:ext cx="612000"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7" name="Rectangle 16"/>
          <p:cNvSpPr/>
          <p:nvPr/>
        </p:nvSpPr>
        <p:spPr>
          <a:xfrm>
            <a:off x="4399824" y="6101302"/>
            <a:ext cx="612000"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8" name="Rectangle 17"/>
          <p:cNvSpPr/>
          <p:nvPr/>
        </p:nvSpPr>
        <p:spPr>
          <a:xfrm>
            <a:off x="2727923" y="6338516"/>
            <a:ext cx="792000" cy="117944"/>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5" name="TextBox 24"/>
          <p:cNvSpPr txBox="1"/>
          <p:nvPr/>
        </p:nvSpPr>
        <p:spPr>
          <a:xfrm>
            <a:off x="2362501" y="2135312"/>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1</a:t>
            </a:r>
          </a:p>
        </p:txBody>
      </p:sp>
      <p:sp>
        <p:nvSpPr>
          <p:cNvPr id="26" name="TextBox 25"/>
          <p:cNvSpPr txBox="1"/>
          <p:nvPr/>
        </p:nvSpPr>
        <p:spPr>
          <a:xfrm>
            <a:off x="2360523" y="2944564"/>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2</a:t>
            </a:r>
          </a:p>
        </p:txBody>
      </p:sp>
      <p:sp>
        <p:nvSpPr>
          <p:cNvPr id="27" name="TextBox 26"/>
          <p:cNvSpPr txBox="1"/>
          <p:nvPr/>
        </p:nvSpPr>
        <p:spPr>
          <a:xfrm>
            <a:off x="2358542" y="4181719"/>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3</a:t>
            </a:r>
          </a:p>
        </p:txBody>
      </p:sp>
      <p:sp>
        <p:nvSpPr>
          <p:cNvPr id="28" name="TextBox 27"/>
          <p:cNvSpPr txBox="1"/>
          <p:nvPr/>
        </p:nvSpPr>
        <p:spPr>
          <a:xfrm>
            <a:off x="2344687" y="5612515"/>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4</a:t>
            </a:r>
          </a:p>
        </p:txBody>
      </p:sp>
      <p:grpSp>
        <p:nvGrpSpPr>
          <p:cNvPr id="36" name="Group 50"/>
          <p:cNvGrpSpPr/>
          <p:nvPr/>
        </p:nvGrpSpPr>
        <p:grpSpPr>
          <a:xfrm>
            <a:off x="2648890" y="2190308"/>
            <a:ext cx="393405" cy="3770355"/>
            <a:chOff x="839970" y="2190308"/>
            <a:chExt cx="393405" cy="3770355"/>
          </a:xfrm>
        </p:grpSpPr>
        <p:grpSp>
          <p:nvGrpSpPr>
            <p:cNvPr id="39" name="Group 40"/>
            <p:cNvGrpSpPr/>
            <p:nvPr/>
          </p:nvGrpSpPr>
          <p:grpSpPr>
            <a:xfrm>
              <a:off x="893138" y="2190308"/>
              <a:ext cx="287079" cy="261610"/>
              <a:chOff x="8335926" y="1967024"/>
              <a:chExt cx="287079" cy="261610"/>
            </a:xfrm>
          </p:grpSpPr>
          <p:sp>
            <p:nvSpPr>
              <p:cNvPr id="38" name="Oval 37"/>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0" name="TextBox 39"/>
              <p:cNvSpPr txBox="1"/>
              <p:nvPr/>
            </p:nvSpPr>
            <p:spPr>
              <a:xfrm>
                <a:off x="8335926" y="1967024"/>
                <a:ext cx="287079"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7</a:t>
                </a:r>
              </a:p>
            </p:txBody>
          </p:sp>
        </p:grpSp>
        <p:grpSp>
          <p:nvGrpSpPr>
            <p:cNvPr id="41" name="Group 41"/>
            <p:cNvGrpSpPr/>
            <p:nvPr/>
          </p:nvGrpSpPr>
          <p:grpSpPr>
            <a:xfrm>
              <a:off x="882505" y="3040912"/>
              <a:ext cx="287079" cy="261610"/>
              <a:chOff x="8335926" y="1967024"/>
              <a:chExt cx="287079" cy="261610"/>
            </a:xfrm>
          </p:grpSpPr>
          <p:sp>
            <p:nvSpPr>
              <p:cNvPr id="43" name="Oval 42"/>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4" name="TextBox 43"/>
              <p:cNvSpPr txBox="1"/>
              <p:nvPr/>
            </p:nvSpPr>
            <p:spPr>
              <a:xfrm>
                <a:off x="8335926" y="1967024"/>
                <a:ext cx="287079"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8</a:t>
                </a:r>
              </a:p>
            </p:txBody>
          </p:sp>
        </p:grpSp>
        <p:grpSp>
          <p:nvGrpSpPr>
            <p:cNvPr id="42" name="Group 44"/>
            <p:cNvGrpSpPr/>
            <p:nvPr/>
          </p:nvGrpSpPr>
          <p:grpSpPr>
            <a:xfrm>
              <a:off x="850604" y="4253024"/>
              <a:ext cx="382771" cy="261610"/>
              <a:chOff x="8293394" y="1967024"/>
              <a:chExt cx="382771" cy="261610"/>
            </a:xfrm>
          </p:grpSpPr>
          <p:sp>
            <p:nvSpPr>
              <p:cNvPr id="46" name="Oval 45"/>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7" name="TextBox 46"/>
              <p:cNvSpPr txBox="1"/>
              <p:nvPr/>
            </p:nvSpPr>
            <p:spPr>
              <a:xfrm>
                <a:off x="8293394" y="1967024"/>
                <a:ext cx="382771"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10</a:t>
                </a:r>
              </a:p>
            </p:txBody>
          </p:sp>
        </p:grpSp>
        <p:grpSp>
          <p:nvGrpSpPr>
            <p:cNvPr id="45" name="Group 47"/>
            <p:cNvGrpSpPr/>
            <p:nvPr/>
          </p:nvGrpSpPr>
          <p:grpSpPr>
            <a:xfrm>
              <a:off x="839970" y="5699053"/>
              <a:ext cx="382771" cy="261610"/>
              <a:chOff x="8293394" y="1967024"/>
              <a:chExt cx="382771" cy="261610"/>
            </a:xfrm>
          </p:grpSpPr>
          <p:sp>
            <p:nvSpPr>
              <p:cNvPr id="49" name="Oval 48"/>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0" name="TextBox 49"/>
              <p:cNvSpPr txBox="1"/>
              <p:nvPr/>
            </p:nvSpPr>
            <p:spPr>
              <a:xfrm>
                <a:off x="8293394" y="1967024"/>
                <a:ext cx="382771"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12</a:t>
                </a:r>
              </a:p>
            </p:txBody>
          </p:sp>
        </p:grpSp>
      </p:grpSp>
      <p:sp>
        <p:nvSpPr>
          <p:cNvPr id="52" name="Rectangle 5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53" name="Rectangle 52">
            <a:extLst>
              <a:ext uri="{FF2B5EF4-FFF2-40B4-BE49-F238E27FC236}">
                <a16:creationId xmlns:a16="http://schemas.microsoft.com/office/drawing/2014/main" id="{151A8D01-AB95-40F9-BDBD-FA03412E5D8B}"/>
              </a:ext>
            </a:extLst>
          </p:cNvPr>
          <p:cNvSpPr/>
          <p:nvPr/>
        </p:nvSpPr>
        <p:spPr>
          <a:xfrm>
            <a:off x="3600202" y="6443760"/>
            <a:ext cx="1456051" cy="367084"/>
          </a:xfrm>
          <a:prstGeom prst="rect">
            <a:avLst/>
          </a:prstGeom>
          <a:solidFill>
            <a:schemeClr val="accent2">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4" name="Rectangle 53">
            <a:extLst>
              <a:ext uri="{FF2B5EF4-FFF2-40B4-BE49-F238E27FC236}">
                <a16:creationId xmlns:a16="http://schemas.microsoft.com/office/drawing/2014/main" id="{9858FF5A-84C5-41E5-B4C3-9D73C940482D}"/>
              </a:ext>
            </a:extLst>
          </p:cNvPr>
          <p:cNvSpPr/>
          <p:nvPr/>
        </p:nvSpPr>
        <p:spPr>
          <a:xfrm>
            <a:off x="2705630" y="6551281"/>
            <a:ext cx="900000" cy="252000"/>
          </a:xfrm>
          <a:prstGeom prst="rect">
            <a:avLst/>
          </a:prstGeom>
          <a:solidFill>
            <a:schemeClr val="accent2">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cxnSp>
        <p:nvCxnSpPr>
          <p:cNvPr id="51" name="Straight Connector 50">
            <a:extLst>
              <a:ext uri="{FF2B5EF4-FFF2-40B4-BE49-F238E27FC236}">
                <a16:creationId xmlns:a16="http://schemas.microsoft.com/office/drawing/2014/main" id="{7EA0D000-051A-4756-894D-DD47BDB50B73}"/>
              </a:ext>
            </a:extLst>
          </p:cNvPr>
          <p:cNvCxnSpPr/>
          <p:nvPr/>
        </p:nvCxnSpPr>
        <p:spPr>
          <a:xfrm>
            <a:off x="676223" y="3130442"/>
            <a:ext cx="1531089"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7D2AFF0-5695-4C77-B30D-727026F05FB3}"/>
              </a:ext>
            </a:extLst>
          </p:cNvPr>
          <p:cNvCxnSpPr/>
          <p:nvPr/>
        </p:nvCxnSpPr>
        <p:spPr>
          <a:xfrm>
            <a:off x="663587" y="4270745"/>
            <a:ext cx="1531089"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F9D12ACF-5006-4140-AB54-F18B6BD13E65}"/>
              </a:ext>
            </a:extLst>
          </p:cNvPr>
          <p:cNvCxnSpPr/>
          <p:nvPr/>
        </p:nvCxnSpPr>
        <p:spPr>
          <a:xfrm>
            <a:off x="683312" y="5699053"/>
            <a:ext cx="1531089"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8E975D7F-1015-416D-BC25-B64C16632430}"/>
              </a:ext>
            </a:extLst>
          </p:cNvPr>
          <p:cNvSpPr txBox="1"/>
          <p:nvPr/>
        </p:nvSpPr>
        <p:spPr>
          <a:xfrm>
            <a:off x="324958" y="2327279"/>
            <a:ext cx="220834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3333CC">
                    <a:lumMod val="75000"/>
                  </a:srgbClr>
                </a:solidFill>
                <a:effectLst/>
                <a:uLnTx/>
                <a:uFillTx/>
                <a:latin typeface="Arial" panose="020B0604020202020204" pitchFamily="34" charset="0"/>
                <a:ea typeface="+mn-ea"/>
                <a:cs typeface="Arial" panose="020B0604020202020204" pitchFamily="34" charset="0"/>
              </a:rPr>
              <a:t>Alaric and the Visigoths 410 AD</a:t>
            </a:r>
          </a:p>
        </p:txBody>
      </p:sp>
      <p:sp>
        <p:nvSpPr>
          <p:cNvPr id="62" name="TextBox 61">
            <a:extLst>
              <a:ext uri="{FF2B5EF4-FFF2-40B4-BE49-F238E27FC236}">
                <a16:creationId xmlns:a16="http://schemas.microsoft.com/office/drawing/2014/main" id="{6DF2DC9A-3D0D-4478-8625-9AB9FA4C4B32}"/>
              </a:ext>
            </a:extLst>
          </p:cNvPr>
          <p:cNvSpPr txBox="1"/>
          <p:nvPr/>
        </p:nvSpPr>
        <p:spPr>
          <a:xfrm>
            <a:off x="359149" y="3297897"/>
            <a:ext cx="220834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3333CC">
                    <a:lumMod val="75000"/>
                  </a:srgbClr>
                </a:solidFill>
                <a:effectLst/>
                <a:uLnTx/>
                <a:uFillTx/>
                <a:latin typeface="Arial" panose="020B0604020202020204" pitchFamily="34" charset="0"/>
                <a:ea typeface="+mn-ea"/>
                <a:cs typeface="Arial" panose="020B0604020202020204" pitchFamily="34" charset="0"/>
              </a:rPr>
              <a:t>Genseric and the Vandals 429 AD</a:t>
            </a:r>
          </a:p>
        </p:txBody>
      </p:sp>
      <p:sp>
        <p:nvSpPr>
          <p:cNvPr id="63" name="TextBox 62">
            <a:extLst>
              <a:ext uri="{FF2B5EF4-FFF2-40B4-BE49-F238E27FC236}">
                <a16:creationId xmlns:a16="http://schemas.microsoft.com/office/drawing/2014/main" id="{B1B993CE-EB12-4ACA-BDA9-428B3CC460D7}"/>
              </a:ext>
            </a:extLst>
          </p:cNvPr>
          <p:cNvSpPr txBox="1"/>
          <p:nvPr/>
        </p:nvSpPr>
        <p:spPr>
          <a:xfrm>
            <a:off x="317825" y="4577923"/>
            <a:ext cx="220834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3333CC">
                    <a:lumMod val="75000"/>
                  </a:srgbClr>
                </a:solidFill>
                <a:effectLst/>
                <a:uLnTx/>
                <a:uFillTx/>
                <a:latin typeface="Arial" panose="020B0604020202020204" pitchFamily="34" charset="0"/>
                <a:ea typeface="+mn-ea"/>
                <a:cs typeface="Arial" panose="020B0604020202020204" pitchFamily="34" charset="0"/>
              </a:rPr>
              <a:t>Attila and the Huns 450 AD</a:t>
            </a:r>
          </a:p>
        </p:txBody>
      </p:sp>
      <p:sp>
        <p:nvSpPr>
          <p:cNvPr id="66" name="TextBox 65">
            <a:extLst>
              <a:ext uri="{FF2B5EF4-FFF2-40B4-BE49-F238E27FC236}">
                <a16:creationId xmlns:a16="http://schemas.microsoft.com/office/drawing/2014/main" id="{C2CD7A20-0AF0-42AF-B01F-51EBF5A08E6B}"/>
              </a:ext>
            </a:extLst>
          </p:cNvPr>
          <p:cNvSpPr txBox="1"/>
          <p:nvPr/>
        </p:nvSpPr>
        <p:spPr>
          <a:xfrm>
            <a:off x="-20778" y="5755964"/>
            <a:ext cx="280500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3333CC">
                    <a:lumMod val="75000"/>
                  </a:srgbClr>
                </a:solidFill>
                <a:effectLst/>
                <a:uLnTx/>
                <a:uFillTx/>
                <a:latin typeface="Arial" panose="020B0604020202020204" pitchFamily="34" charset="0"/>
                <a:ea typeface="+mn-ea"/>
                <a:cs typeface="Arial" panose="020B0604020202020204" pitchFamily="34" charset="0"/>
              </a:rPr>
              <a:t>Odoacer 476 AD Theodoric and the  Ostrogoths 493 AD</a:t>
            </a:r>
          </a:p>
        </p:txBody>
      </p:sp>
    </p:spTree>
    <p:extLst>
      <p:ext uri="{BB962C8B-B14F-4D97-AF65-F5344CB8AC3E}">
        <p14:creationId xmlns:p14="http://schemas.microsoft.com/office/powerpoint/2010/main" val="2349125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outVertical)">
                                      <p:cBhvr>
                                        <p:cTn id="7" dur="1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barn(outVertical)">
                                      <p:cBhvr>
                                        <p:cTn id="12" dur="15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barn(outVertical)">
                                      <p:cBhvr>
                                        <p:cTn id="17" dur="1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barn(outVertical)">
                                      <p:cBhvr>
                                        <p:cTn id="22" dur="1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P spid="6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4th Trumpet"/>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9702" name="Rectangle 6"/>
          <p:cNvSpPr>
            <a:spLocks noChangeArrowheads="1"/>
          </p:cNvSpPr>
          <p:nvPr/>
        </p:nvSpPr>
        <p:spPr bwMode="auto">
          <a:xfrm>
            <a:off x="333375" y="2339975"/>
            <a:ext cx="8286750" cy="1698625"/>
          </a:xfrm>
          <a:prstGeom prst="rect">
            <a:avLst/>
          </a:prstGeom>
          <a:solidFill>
            <a:schemeClr val="tx2"/>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sp>
        <p:nvSpPr>
          <p:cNvPr id="29704" name="Rectangle 19"/>
          <p:cNvSpPr>
            <a:spLocks noChangeArrowheads="1"/>
          </p:cNvSpPr>
          <p:nvPr/>
        </p:nvSpPr>
        <p:spPr bwMode="auto">
          <a:xfrm>
            <a:off x="5326063" y="3076575"/>
            <a:ext cx="682625" cy="203200"/>
          </a:xfrm>
          <a:prstGeom prst="rect">
            <a:avLst/>
          </a:prstGeom>
          <a:solidFill>
            <a:srgbClr val="0000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sp>
        <p:nvSpPr>
          <p:cNvPr id="29705" name="Rectangle 20"/>
          <p:cNvSpPr>
            <a:spLocks noChangeArrowheads="1"/>
          </p:cNvSpPr>
          <p:nvPr/>
        </p:nvSpPr>
        <p:spPr bwMode="auto">
          <a:xfrm>
            <a:off x="216289" y="2278063"/>
            <a:ext cx="8712000" cy="1800000"/>
          </a:xfrm>
          <a:prstGeom prst="rect">
            <a:avLst/>
          </a:prstGeom>
          <a:solidFill>
            <a:srgbClr val="0000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grpSp>
        <p:nvGrpSpPr>
          <p:cNvPr id="2" name="Group 13"/>
          <p:cNvGrpSpPr/>
          <p:nvPr/>
        </p:nvGrpSpPr>
        <p:grpSpPr>
          <a:xfrm>
            <a:off x="213360" y="-125925"/>
            <a:ext cx="2788920" cy="3208129"/>
            <a:chOff x="213360" y="-170895"/>
            <a:chExt cx="2788920" cy="3208129"/>
          </a:xfrm>
        </p:grpSpPr>
        <p:pic>
          <p:nvPicPr>
            <p:cNvPr id="12" name="moonSM.tiff"/>
            <p:cNvPicPr/>
            <p:nvPr/>
          </p:nvPicPr>
          <p:blipFill>
            <a:blip r:embed="rId4" cstate="print"/>
            <a:srcRect r="64915" b="61513"/>
            <a:stretch>
              <a:fillRect/>
            </a:stretch>
          </p:blipFill>
          <p:spPr>
            <a:xfrm rot="6315307">
              <a:off x="24157" y="113447"/>
              <a:ext cx="3208129" cy="2639446"/>
            </a:xfrm>
            <a:prstGeom prst="rect">
              <a:avLst/>
            </a:prstGeom>
            <a:ln w="12700">
              <a:miter lim="400000"/>
            </a:ln>
          </p:spPr>
        </p:pic>
        <p:pic>
          <p:nvPicPr>
            <p:cNvPr id="13" name="MoonBlack.tiff"/>
            <p:cNvPicPr/>
            <p:nvPr/>
          </p:nvPicPr>
          <p:blipFill>
            <a:blip r:embed="rId5" cstate="print"/>
            <a:srcRect l="22353" r="47147" b="55081"/>
            <a:stretch>
              <a:fillRect/>
            </a:stretch>
          </p:blipFill>
          <p:spPr>
            <a:xfrm>
              <a:off x="213360" y="-169664"/>
              <a:ext cx="2788920" cy="3080504"/>
            </a:xfrm>
            <a:prstGeom prst="rect">
              <a:avLst/>
            </a:prstGeom>
            <a:ln w="12700">
              <a:miter lim="400000"/>
            </a:ln>
          </p:spPr>
        </p:pic>
      </p:grpSp>
      <p:sp>
        <p:nvSpPr>
          <p:cNvPr id="19" name="Rectangle 18"/>
          <p:cNvSpPr/>
          <p:nvPr/>
        </p:nvSpPr>
        <p:spPr>
          <a:xfrm>
            <a:off x="3436883" y="204950"/>
            <a:ext cx="2758965" cy="18130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pic>
        <p:nvPicPr>
          <p:cNvPr id="18" name="StarsDarkened.jpg"/>
          <p:cNvPicPr/>
          <p:nvPr/>
        </p:nvPicPr>
        <p:blipFill>
          <a:blip r:embed="rId6" cstate="print"/>
          <a:srcRect t="12375" r="4431"/>
          <a:stretch>
            <a:fillRect/>
          </a:stretch>
        </p:blipFill>
        <p:spPr>
          <a:xfrm>
            <a:off x="3555156" y="472980"/>
            <a:ext cx="5951451" cy="4130567"/>
          </a:xfrm>
          <a:prstGeom prst="rect">
            <a:avLst/>
          </a:prstGeom>
          <a:ln>
            <a:noFill/>
          </a:ln>
          <a:effectLst>
            <a:softEdge rad="635000"/>
          </a:effectLst>
        </p:spPr>
      </p:pic>
      <p:sp>
        <p:nvSpPr>
          <p:cNvPr id="23" name="Shape 257"/>
          <p:cNvSpPr/>
          <p:nvPr/>
        </p:nvSpPr>
        <p:spPr>
          <a:xfrm>
            <a:off x="630619" y="337441"/>
            <a:ext cx="8087711" cy="1892826"/>
          </a:xfrm>
          <a:prstGeom prst="rect">
            <a:avLst/>
          </a:prstGeom>
          <a:ln w="12700">
            <a:miter lim="400000"/>
          </a:ln>
          <a:effectLst>
            <a:outerShdw blurRad="127000" dist="76200" dir="2700000" rotWithShape="0">
              <a:srgbClr val="000000"/>
            </a:outerShdw>
          </a:effectLst>
          <a:extLst>
            <a:ext uri="{C572A759-6A51-4108-AA02-DFA0A04FC94B}">
              <ma14:wrappingTextBoxFlag xmlns="" xmlns:ma14="http://schemas.microsoft.com/office/mac/drawingml/2011/main" val="1"/>
            </a:ext>
          </a:extLst>
        </p:spPr>
        <p:txBody>
          <a:bodyPr wrap="square" lIns="0" tIns="0" rIns="0" bIns="0" anchor="ctr">
            <a:spAutoFit/>
          </a:bodyPr>
          <a:lstStyle/>
          <a:p>
            <a:pPr marL="0" marR="0" lvl="0" indent="0" algn="ctr" defTabSz="410730" rtl="0" eaLnBrk="1" fontAlgn="auto" latinLnBrk="0" hangingPunct="1">
              <a:lnSpc>
                <a:spcPct val="100000"/>
              </a:lnSpc>
              <a:spcBef>
                <a:spcPts val="0"/>
              </a:spcBef>
              <a:spcAft>
                <a:spcPts val="0"/>
              </a:spcAft>
              <a:buClrTx/>
              <a:buSzTx/>
              <a:buFontTx/>
              <a:buNone/>
              <a:tabLst/>
              <a:defRPr sz="1800"/>
            </a:pPr>
            <a:r>
              <a:rPr kumimoji="0" lang="en-AU"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a:t>
            </a:r>
            <a:r>
              <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And the fourth angel sounded, and the </a:t>
            </a:r>
            <a:r>
              <a:rPr kumimoji="0" sz="2500" b="1" i="0" u="none" strike="noStrike" kern="0" cap="none" spc="0" normalizeH="0" baseline="0" noProof="0" dirty="0">
                <a:ln>
                  <a:noFill/>
                </a:ln>
                <a:solidFill>
                  <a:srgbClr val="00FF00"/>
                </a:solidFill>
                <a:effectLst/>
                <a:uLnTx/>
                <a:uFillTx/>
                <a:latin typeface="Arial Narrow"/>
                <a:ea typeface="Arial Narrow"/>
                <a:cs typeface="Arial Narrow"/>
                <a:sym typeface="Arial Narrow"/>
              </a:rPr>
              <a:t>third part </a:t>
            </a:r>
            <a:r>
              <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of the sun was smitten, and the </a:t>
            </a:r>
            <a:r>
              <a:rPr kumimoji="0" sz="2500" b="1" i="0" u="none" strike="noStrike" kern="0" cap="none" spc="0" normalizeH="0" baseline="0" noProof="0" dirty="0">
                <a:ln>
                  <a:noFill/>
                </a:ln>
                <a:solidFill>
                  <a:srgbClr val="00FF00"/>
                </a:solidFill>
                <a:effectLst/>
                <a:uLnTx/>
                <a:uFillTx/>
                <a:latin typeface="Arial Narrow"/>
                <a:ea typeface="Arial Narrow"/>
                <a:cs typeface="Arial Narrow"/>
                <a:sym typeface="Arial Narrow"/>
              </a:rPr>
              <a:t>third part </a:t>
            </a:r>
            <a:r>
              <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of the moon, and the </a:t>
            </a:r>
            <a:r>
              <a:rPr kumimoji="0" sz="2500" b="1" i="0" u="none" strike="noStrike" kern="0" cap="none" spc="0" normalizeH="0" baseline="0" noProof="0" dirty="0">
                <a:ln>
                  <a:noFill/>
                </a:ln>
                <a:solidFill>
                  <a:srgbClr val="00FF00"/>
                </a:solidFill>
                <a:effectLst/>
                <a:uLnTx/>
                <a:uFillTx/>
                <a:latin typeface="Arial Narrow"/>
                <a:ea typeface="Arial Narrow"/>
                <a:cs typeface="Arial Narrow"/>
                <a:sym typeface="Arial Narrow"/>
              </a:rPr>
              <a:t>third part </a:t>
            </a:r>
            <a:r>
              <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of the stars; so as the </a:t>
            </a:r>
            <a:r>
              <a:rPr kumimoji="0" sz="2500" b="1" i="0" u="none" strike="noStrike" kern="0" cap="none" spc="0" normalizeH="0" baseline="0" noProof="0" dirty="0">
                <a:ln>
                  <a:noFill/>
                </a:ln>
                <a:solidFill>
                  <a:srgbClr val="00FF00"/>
                </a:solidFill>
                <a:effectLst/>
                <a:uLnTx/>
                <a:uFillTx/>
                <a:latin typeface="Arial Narrow"/>
                <a:ea typeface="Arial Narrow"/>
                <a:cs typeface="Arial Narrow"/>
                <a:sym typeface="Arial Narrow"/>
              </a:rPr>
              <a:t>third part </a:t>
            </a:r>
            <a:r>
              <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of them was darkened, </a:t>
            </a:r>
            <a:r>
              <a:rPr kumimoji="0" sz="2500" b="1" i="0" u="none" strike="noStrike" kern="0" cap="none" spc="0" normalizeH="0" baseline="0" noProof="0" dirty="0">
                <a:ln>
                  <a:noFill/>
                </a:ln>
                <a:solidFill>
                  <a:srgbClr val="CC3300">
                    <a:lumMod val="60000"/>
                    <a:lumOff val="40000"/>
                  </a:srgbClr>
                </a:solidFill>
                <a:effectLst/>
                <a:uLnTx/>
                <a:uFillTx/>
                <a:latin typeface="Arial Narrow"/>
                <a:ea typeface="Arial Narrow"/>
                <a:cs typeface="Arial Narrow"/>
                <a:sym typeface="Arial Narrow"/>
              </a:rPr>
              <a:t>and the day shone not for a third part of it, and the night likewise.</a:t>
            </a:r>
            <a:r>
              <a:rPr kumimoji="0" lang="en-AU"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a:t>
            </a:r>
            <a:endPar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endParaRPr>
          </a:p>
          <a:p>
            <a:pPr marL="0" marR="0" lvl="0" indent="0" algn="ctr" defTabSz="410730" rtl="0" eaLnBrk="1" fontAlgn="auto" latinLnBrk="0" hangingPunct="1">
              <a:lnSpc>
                <a:spcPct val="100000"/>
              </a:lnSpc>
              <a:spcBef>
                <a:spcPts val="0"/>
              </a:spcBef>
              <a:spcAft>
                <a:spcPts val="0"/>
              </a:spcAft>
              <a:buClrTx/>
              <a:buSzTx/>
              <a:buFontTx/>
              <a:buNone/>
              <a:tabLst/>
              <a:defRPr sz="1800"/>
            </a:pPr>
            <a:r>
              <a:rPr kumimoji="0" sz="2300" b="1" i="0" u="none" strike="noStrike" kern="0" cap="none" spc="0" normalizeH="0" baseline="0" noProof="0" dirty="0">
                <a:ln>
                  <a:noFill/>
                </a:ln>
                <a:solidFill>
                  <a:srgbClr val="FFFF00"/>
                </a:solidFill>
                <a:effectLst/>
                <a:uLnTx/>
                <a:uFillTx/>
                <a:latin typeface="Arial Narrow"/>
                <a:ea typeface="Arial Narrow"/>
                <a:cs typeface="Arial Narrow"/>
                <a:sym typeface="Arial Narrow"/>
              </a:rPr>
              <a:t>(Revelation 8:12)</a:t>
            </a:r>
            <a:endPar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endParaRPr>
          </a:p>
        </p:txBody>
      </p:sp>
      <p:pic>
        <p:nvPicPr>
          <p:cNvPr id="17" name="Cloud.tiff"/>
          <p:cNvPicPr/>
          <p:nvPr/>
        </p:nvPicPr>
        <p:blipFill>
          <a:blip r:embed="rId7" cstate="print"/>
          <a:srcRect l="11927" t="75081" r="13303"/>
          <a:stretch>
            <a:fillRect/>
          </a:stretch>
        </p:blipFill>
        <p:spPr>
          <a:xfrm>
            <a:off x="3831046" y="3137343"/>
            <a:ext cx="5139539" cy="1213934"/>
          </a:xfrm>
          <a:prstGeom prst="rect">
            <a:avLst/>
          </a:prstGeom>
          <a:ln w="12700">
            <a:miter lim="400000"/>
          </a:ln>
        </p:spPr>
      </p:pic>
      <p:sp>
        <p:nvSpPr>
          <p:cNvPr id="20" name="TextBox 19"/>
          <p:cNvSpPr txBox="1"/>
          <p:nvPr/>
        </p:nvSpPr>
        <p:spPr>
          <a:xfrm>
            <a:off x="382095" y="2957059"/>
            <a:ext cx="2412000" cy="3960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200" b="0" i="0" u="none" strike="noStrike" kern="1200" cap="none" spc="0" normalizeH="0" baseline="0" noProof="0" dirty="0">
                <a:ln>
                  <a:noFill/>
                </a:ln>
                <a:solidFill>
                  <a:srgbClr val="FFFF00"/>
                </a:solidFill>
                <a:effectLst/>
                <a:uLnTx/>
                <a:uFillTx/>
                <a:latin typeface="Comic Sans MS" pitchFamily="66" charset="0"/>
                <a:ea typeface="+mn-ea"/>
                <a:cs typeface="Arial"/>
              </a:rPr>
              <a:t>1/3 of day =4hrs</a:t>
            </a:r>
          </a:p>
        </p:txBody>
      </p:sp>
      <p:sp>
        <p:nvSpPr>
          <p:cNvPr id="21" name="TextBox 20"/>
          <p:cNvSpPr txBox="1"/>
          <p:nvPr/>
        </p:nvSpPr>
        <p:spPr>
          <a:xfrm>
            <a:off x="358032" y="3447447"/>
            <a:ext cx="2592000" cy="4320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200" b="0" i="0" u="none" strike="noStrike" kern="1200" cap="none" spc="0" normalizeH="0" baseline="0" noProof="0" dirty="0">
                <a:ln>
                  <a:noFill/>
                </a:ln>
                <a:solidFill>
                  <a:srgbClr val="FFFF00"/>
                </a:solidFill>
                <a:effectLst/>
                <a:uLnTx/>
                <a:uFillTx/>
                <a:latin typeface="Comic Sans MS" pitchFamily="66" charset="0"/>
                <a:ea typeface="+mn-ea"/>
                <a:cs typeface="Arial"/>
              </a:rPr>
              <a:t>1/3 of night =4hrs</a:t>
            </a:r>
          </a:p>
        </p:txBody>
      </p:sp>
      <p:sp>
        <p:nvSpPr>
          <p:cNvPr id="22" name="TextBox 21"/>
          <p:cNvSpPr txBox="1"/>
          <p:nvPr/>
        </p:nvSpPr>
        <p:spPr>
          <a:xfrm>
            <a:off x="1369642" y="2538798"/>
            <a:ext cx="3780000" cy="3960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200" cap="none" spc="0" normalizeH="0" baseline="0" noProof="0" dirty="0">
                <a:ln>
                  <a:noFill/>
                </a:ln>
                <a:solidFill>
                  <a:srgbClr val="00FF00"/>
                </a:solidFill>
                <a:effectLst/>
                <a:uLnTx/>
                <a:uFillTx/>
                <a:latin typeface="Comic Sans MS" pitchFamily="66" charset="0"/>
                <a:ea typeface="+mn-ea"/>
                <a:cs typeface="Arial"/>
              </a:rPr>
              <a:t>1hour =1month or 30days</a:t>
            </a:r>
          </a:p>
        </p:txBody>
      </p:sp>
      <p:sp>
        <p:nvSpPr>
          <p:cNvPr id="27" name="TextBox 26"/>
          <p:cNvSpPr txBox="1"/>
          <p:nvPr/>
        </p:nvSpPr>
        <p:spPr>
          <a:xfrm>
            <a:off x="2890469" y="2957059"/>
            <a:ext cx="3780000" cy="3960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200" b="0" i="0" u="none" strike="noStrike" kern="1200" cap="none" spc="0" normalizeH="0" baseline="0" noProof="0" dirty="0">
                <a:ln>
                  <a:noFill/>
                </a:ln>
                <a:solidFill>
                  <a:srgbClr val="FFFF00"/>
                </a:solidFill>
                <a:effectLst/>
                <a:uLnTx/>
                <a:uFillTx/>
                <a:latin typeface="Comic Sans MS" pitchFamily="66" charset="0"/>
                <a:ea typeface="+mn-ea"/>
                <a:cs typeface="Arial"/>
              </a:rPr>
              <a:t>4 X 30 =120days  or 120yrs</a:t>
            </a:r>
          </a:p>
        </p:txBody>
      </p:sp>
      <p:sp>
        <p:nvSpPr>
          <p:cNvPr id="31" name="TextBox 30"/>
          <p:cNvSpPr txBox="1"/>
          <p:nvPr/>
        </p:nvSpPr>
        <p:spPr>
          <a:xfrm>
            <a:off x="2883001" y="3447449"/>
            <a:ext cx="3816000" cy="3960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200" b="0" i="0" u="none" strike="noStrike" kern="1200" cap="none" spc="0" normalizeH="0" baseline="0" noProof="0" dirty="0">
                <a:ln>
                  <a:noFill/>
                </a:ln>
                <a:solidFill>
                  <a:srgbClr val="FFFF00"/>
                </a:solidFill>
                <a:effectLst/>
                <a:uLnTx/>
                <a:uFillTx/>
                <a:latin typeface="Comic Sans MS" pitchFamily="66" charset="0"/>
                <a:ea typeface="+mn-ea"/>
                <a:cs typeface="Arial"/>
              </a:rPr>
              <a:t>4 X 30 =120days  or 120yrs</a:t>
            </a:r>
          </a:p>
        </p:txBody>
      </p:sp>
      <p:sp>
        <p:nvSpPr>
          <p:cNvPr id="32" name="TextBox 31"/>
          <p:cNvSpPr txBox="1"/>
          <p:nvPr/>
        </p:nvSpPr>
        <p:spPr>
          <a:xfrm>
            <a:off x="1664498" y="3911831"/>
            <a:ext cx="3276000" cy="3960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200" b="0" i="0" u="none" strike="noStrike" kern="1200" cap="none" spc="0" normalizeH="0" baseline="0" noProof="0" dirty="0">
                <a:ln>
                  <a:noFill/>
                </a:ln>
                <a:solidFill>
                  <a:srgbClr val="FFFF00"/>
                </a:solidFill>
                <a:effectLst/>
                <a:uLnTx/>
                <a:uFillTx/>
                <a:latin typeface="Comic Sans MS" pitchFamily="66" charset="0"/>
                <a:ea typeface="+mn-ea"/>
                <a:cs typeface="Arial"/>
              </a:rPr>
              <a:t>240yrs  of total eclipse</a:t>
            </a:r>
          </a:p>
        </p:txBody>
      </p:sp>
      <p:sp>
        <p:nvSpPr>
          <p:cNvPr id="33" name="Shape 257"/>
          <p:cNvSpPr/>
          <p:nvPr/>
        </p:nvSpPr>
        <p:spPr>
          <a:xfrm>
            <a:off x="630612" y="1079512"/>
            <a:ext cx="8087711" cy="1123384"/>
          </a:xfrm>
          <a:prstGeom prst="rect">
            <a:avLst/>
          </a:prstGeom>
          <a:ln w="12700">
            <a:miter lim="400000"/>
          </a:ln>
          <a:effectLst>
            <a:outerShdw blurRad="127000" dist="76200" dir="2700000" rotWithShape="0">
              <a:srgbClr val="000000"/>
            </a:outerShdw>
          </a:effectLst>
          <a:extLst>
            <a:ext uri="{C572A759-6A51-4108-AA02-DFA0A04FC94B}">
              <ma14:wrappingTextBoxFlag xmlns="" xmlns:ma14="http://schemas.microsoft.com/office/mac/drawingml/2011/main" val="1"/>
            </a:ext>
          </a:extLst>
        </p:spPr>
        <p:txBody>
          <a:bodyPr wrap="square" lIns="0" tIns="0" rIns="0" bIns="0" anchor="ctr">
            <a:spAutoFit/>
          </a:bodyPr>
          <a:lstStyle/>
          <a:p>
            <a:pPr marL="0" marR="0" lvl="0" indent="0" algn="ctr" defTabSz="410730" rtl="0" eaLnBrk="1" fontAlgn="auto" latinLnBrk="0" hangingPunct="1">
              <a:lnSpc>
                <a:spcPct val="100000"/>
              </a:lnSpc>
              <a:spcBef>
                <a:spcPts val="0"/>
              </a:spcBef>
              <a:spcAft>
                <a:spcPts val="0"/>
              </a:spcAft>
              <a:buClrTx/>
              <a:buSzTx/>
              <a:buFontTx/>
              <a:buNone/>
              <a:tabLst/>
              <a:defRPr sz="1800"/>
            </a:pPr>
            <a:r>
              <a:rPr kumimoji="0" lang="en-AU" sz="2500" b="1" i="0" u="none" strike="noStrike" kern="0" cap="none" spc="0" normalizeH="0" baseline="0" noProof="0" dirty="0">
                <a:ln>
                  <a:noFill/>
                </a:ln>
                <a:solidFill>
                  <a:srgbClr val="CC3300">
                    <a:lumMod val="60000"/>
                    <a:lumOff val="40000"/>
                  </a:srgbClr>
                </a:solidFill>
                <a:effectLst/>
                <a:uLnTx/>
                <a:uFillTx/>
                <a:latin typeface="Arial Narrow"/>
                <a:ea typeface="Arial Narrow"/>
                <a:cs typeface="Arial Narrow"/>
                <a:sym typeface="Arial Narrow"/>
              </a:rPr>
              <a:t>                                                                                   </a:t>
            </a:r>
            <a:r>
              <a:rPr kumimoji="0" sz="2500" b="1" i="0" u="none" strike="noStrike" kern="0" cap="none" spc="0" normalizeH="0" baseline="0" noProof="0" dirty="0">
                <a:ln>
                  <a:noFill/>
                </a:ln>
                <a:solidFill>
                  <a:srgbClr val="CC3300">
                    <a:lumMod val="60000"/>
                    <a:lumOff val="40000"/>
                  </a:srgbClr>
                </a:solidFill>
                <a:effectLst/>
                <a:uLnTx/>
                <a:uFillTx/>
                <a:latin typeface="Arial Narrow"/>
                <a:ea typeface="Arial Narrow"/>
                <a:cs typeface="Arial Narrow"/>
                <a:sym typeface="Arial Narrow"/>
              </a:rPr>
              <a:t>and the day</a:t>
            </a:r>
            <a:r>
              <a:rPr kumimoji="0" lang="en-AU" sz="2500" b="1" i="0" u="none" strike="noStrike" kern="0" cap="none" spc="0" normalizeH="0" baseline="0" noProof="0" dirty="0">
                <a:ln>
                  <a:noFill/>
                </a:ln>
                <a:solidFill>
                  <a:srgbClr val="CC3300">
                    <a:lumMod val="60000"/>
                    <a:lumOff val="40000"/>
                  </a:srgbClr>
                </a:solidFill>
                <a:effectLst/>
                <a:uLnTx/>
                <a:uFillTx/>
                <a:latin typeface="Arial Narrow"/>
                <a:ea typeface="Arial Narrow"/>
                <a:cs typeface="Arial Narrow"/>
                <a:sym typeface="Arial Narrow"/>
              </a:rPr>
              <a:t>           </a:t>
            </a:r>
            <a:r>
              <a:rPr kumimoji="0" sz="2500" b="1" i="0" u="none" strike="noStrike" kern="0" cap="none" spc="0" normalizeH="0" baseline="0" noProof="0" dirty="0">
                <a:ln>
                  <a:noFill/>
                </a:ln>
                <a:solidFill>
                  <a:srgbClr val="CC3300">
                    <a:lumMod val="60000"/>
                    <a:lumOff val="40000"/>
                  </a:srgbClr>
                </a:solidFill>
                <a:effectLst/>
                <a:uLnTx/>
                <a:uFillTx/>
                <a:latin typeface="Arial Narrow"/>
                <a:ea typeface="Arial Narrow"/>
                <a:cs typeface="Arial Narrow"/>
                <a:sym typeface="Arial Narrow"/>
              </a:rPr>
              <a:t> shone not for a third part of it, and the night likewise.</a:t>
            </a:r>
            <a:r>
              <a:rPr kumimoji="0" lang="en-AU"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a:t>
            </a:r>
            <a:endPar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endParaRPr>
          </a:p>
          <a:p>
            <a:pPr marL="0" marR="0" lvl="0" indent="0" algn="ctr" defTabSz="410730" rtl="0" eaLnBrk="1" fontAlgn="auto" latinLnBrk="0" hangingPunct="1">
              <a:lnSpc>
                <a:spcPct val="100000"/>
              </a:lnSpc>
              <a:spcBef>
                <a:spcPts val="0"/>
              </a:spcBef>
              <a:spcAft>
                <a:spcPts val="0"/>
              </a:spcAft>
              <a:buClrTx/>
              <a:buSzTx/>
              <a:buFontTx/>
              <a:buNone/>
              <a:tabLst/>
              <a:defRPr sz="1800"/>
            </a:pPr>
            <a:r>
              <a:rPr kumimoji="0" sz="2300" b="1" i="0" u="none" strike="noStrike" kern="0" cap="none" spc="0" normalizeH="0" baseline="0" noProof="0" dirty="0">
                <a:ln>
                  <a:noFill/>
                </a:ln>
                <a:solidFill>
                  <a:srgbClr val="FFFF00"/>
                </a:solidFill>
                <a:effectLst/>
                <a:uLnTx/>
                <a:uFillTx/>
                <a:latin typeface="Arial Narrow"/>
                <a:ea typeface="Arial Narrow"/>
                <a:cs typeface="Arial Narrow"/>
                <a:sym typeface="Arial Narrow"/>
              </a:rPr>
              <a:t>(Revelation 8:12)</a:t>
            </a:r>
            <a:endParaRPr kumimoji="0" sz="2500" b="1" i="0" u="none" strike="noStrike" kern="0" cap="none" spc="0" normalizeH="0" baseline="0" noProof="0" dirty="0">
              <a:ln>
                <a:noFill/>
              </a:ln>
              <a:solidFill>
                <a:srgbClr val="FFFFFF"/>
              </a:solidFill>
              <a:effectLst/>
              <a:uLnTx/>
              <a:uFillTx/>
              <a:latin typeface="Arial Narrow"/>
              <a:ea typeface="Arial Narrow"/>
              <a:cs typeface="Arial Narrow"/>
              <a:sym typeface="Arial Narrow"/>
            </a:endParaRPr>
          </a:p>
        </p:txBody>
      </p:sp>
      <p:sp>
        <p:nvSpPr>
          <p:cNvPr id="34" name="TextBox 33"/>
          <p:cNvSpPr txBox="1"/>
          <p:nvPr/>
        </p:nvSpPr>
        <p:spPr>
          <a:xfrm>
            <a:off x="4288124" y="4453928"/>
            <a:ext cx="2837912" cy="175432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200" cap="none" spc="0" normalizeH="0" baseline="0" noProof="0" dirty="0">
                <a:ln>
                  <a:noFill/>
                </a:ln>
                <a:solidFill>
                  <a:srgbClr val="FFFFFF"/>
                </a:solidFill>
                <a:effectLst/>
                <a:uLnTx/>
                <a:uFillTx/>
                <a:latin typeface="Comic Sans MS" pitchFamily="66" charset="0"/>
                <a:ea typeface="+mn-ea"/>
                <a:cs typeface="Arial"/>
              </a:rPr>
              <a:t>Justinian's  ‘Pragmatic Sanction’ – Rome degraded to second rate city. – Italy becomes province of Byzantium Empire.</a:t>
            </a:r>
            <a:endParaRPr kumimoji="0" lang="en-AU" sz="1400" b="0" i="0" u="none" strike="noStrike" kern="1200" cap="none" spc="0" normalizeH="0" baseline="0" noProof="0" dirty="0">
              <a:ln>
                <a:noFill/>
              </a:ln>
              <a:solidFill>
                <a:srgbClr val="FFFFFF"/>
              </a:solidFill>
              <a:effectLst/>
              <a:uLnTx/>
              <a:uFillTx/>
              <a:latin typeface="Comic Sans MS" pitchFamily="66" charset="0"/>
              <a:ea typeface="+mn-ea"/>
              <a:cs typeface="Arial"/>
            </a:endParaRPr>
          </a:p>
        </p:txBody>
      </p:sp>
      <p:sp>
        <p:nvSpPr>
          <p:cNvPr id="35" name="TextBox 34"/>
          <p:cNvSpPr txBox="1"/>
          <p:nvPr/>
        </p:nvSpPr>
        <p:spPr>
          <a:xfrm>
            <a:off x="5308622" y="3968312"/>
            <a:ext cx="3378177"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1" i="0" u="none" strike="noStrike" kern="1200" cap="none" spc="0" normalizeH="0" baseline="0" noProof="0" dirty="0">
                <a:ln>
                  <a:noFill/>
                </a:ln>
                <a:solidFill>
                  <a:srgbClr val="00FF00"/>
                </a:solidFill>
                <a:effectLst/>
                <a:uLnTx/>
                <a:uFillTx/>
                <a:latin typeface="Comic Sans MS" pitchFamily="66" charset="0"/>
                <a:ea typeface="+mn-ea"/>
                <a:cs typeface="Arial"/>
              </a:rPr>
              <a:t>560 AD     -     800 AD  </a:t>
            </a:r>
          </a:p>
        </p:txBody>
      </p:sp>
      <p:sp>
        <p:nvSpPr>
          <p:cNvPr id="36" name="TextBox 35"/>
          <p:cNvSpPr txBox="1"/>
          <p:nvPr/>
        </p:nvSpPr>
        <p:spPr>
          <a:xfrm>
            <a:off x="6971009" y="4441219"/>
            <a:ext cx="2204555" cy="113877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200" cap="none" spc="0" normalizeH="0" baseline="0" noProof="0" dirty="0">
                <a:ln>
                  <a:noFill/>
                </a:ln>
                <a:solidFill>
                  <a:srgbClr val="FFFFFF"/>
                </a:solidFill>
                <a:effectLst/>
                <a:uLnTx/>
                <a:uFillTx/>
                <a:latin typeface="Comic Sans MS" pitchFamily="66" charset="0"/>
                <a:ea typeface="+mn-ea"/>
                <a:cs typeface="Arial"/>
              </a:rPr>
              <a:t>“Charlemagne – The restorer of the empire”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400" b="0" i="0" u="none" strike="noStrike" kern="1200" cap="none" spc="0" normalizeH="0" baseline="0" noProof="0" dirty="0">
                <a:ln>
                  <a:noFill/>
                </a:ln>
                <a:solidFill>
                  <a:srgbClr val="FFFFFF"/>
                </a:solidFill>
                <a:effectLst/>
                <a:uLnTx/>
                <a:uFillTx/>
                <a:latin typeface="Comic Sans MS" pitchFamily="66" charset="0"/>
                <a:ea typeface="+mn-ea"/>
                <a:cs typeface="Arial"/>
              </a:rPr>
              <a:t>Gibbon</a:t>
            </a:r>
          </a:p>
        </p:txBody>
      </p:sp>
      <p:grpSp>
        <p:nvGrpSpPr>
          <p:cNvPr id="3" name="Group 23"/>
          <p:cNvGrpSpPr/>
          <p:nvPr/>
        </p:nvGrpSpPr>
        <p:grpSpPr>
          <a:xfrm>
            <a:off x="6195972" y="4245736"/>
            <a:ext cx="2711421" cy="2339439"/>
            <a:chOff x="669611" y="-59376"/>
            <a:chExt cx="2711421" cy="2339439"/>
          </a:xfrm>
        </p:grpSpPr>
        <p:pic>
          <p:nvPicPr>
            <p:cNvPr id="25" name="Picture 24" descr="roman"/>
            <p:cNvPicPr>
              <a:picLocks noChangeAspect="1" noChangeArrowheads="1"/>
            </p:cNvPicPr>
            <p:nvPr/>
          </p:nvPicPr>
          <p:blipFill>
            <a:blip r:embed="rId8" cstate="print"/>
            <a:srcRect t="3502" r="30769" b="7817"/>
            <a:stretch>
              <a:fillRect/>
            </a:stretch>
          </p:blipFill>
          <p:spPr bwMode="auto">
            <a:xfrm>
              <a:off x="802257" y="-59376"/>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6" name="WordArt 5"/>
            <p:cNvSpPr>
              <a:spLocks noChangeArrowheads="1" noChangeShapeType="1" noTextEdit="1"/>
            </p:cNvSpPr>
            <p:nvPr/>
          </p:nvSpPr>
          <p:spPr bwMode="auto">
            <a:xfrm rot="-714442">
              <a:off x="992351" y="714035"/>
              <a:ext cx="1168293" cy="192268"/>
            </a:xfrm>
            <a:prstGeom prst="rect">
              <a:avLst/>
            </a:prstGeom>
          </p:spPr>
          <p:txBody>
            <a:bodyPr spcFirstLastPara="1" wrap="none" numCol="1" fromWordArt="1">
              <a:prstTxWarp prst="textArchUp">
                <a:avLst>
                  <a:gd name="adj" fmla="val 10800004"/>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000000"/>
                  </a:solidFill>
                  <a:effectLst/>
                  <a:uLnTx/>
                  <a:uFillTx/>
                  <a:latin typeface="Arial"/>
                  <a:ea typeface="+mn-ea"/>
                  <a:cs typeface="Arial"/>
                </a:rPr>
                <a:t>LATIN WEST</a:t>
              </a:r>
            </a:p>
          </p:txBody>
        </p:sp>
        <p:sp>
          <p:nvSpPr>
            <p:cNvPr id="28" name="AutoShape 42"/>
            <p:cNvSpPr>
              <a:spLocks noChangeArrowheads="1"/>
            </p:cNvSpPr>
            <p:nvPr/>
          </p:nvSpPr>
          <p:spPr bwMode="auto">
            <a:xfrm rot="7680000" flipH="1">
              <a:off x="931428" y="29865"/>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23"/>
                                        </p:tgtEl>
                                      </p:cBhvr>
                                    </p:animEffect>
                                    <p:set>
                                      <p:cBhvr>
                                        <p:cTn id="7" dur="1" fill="hold">
                                          <p:stCondLst>
                                            <p:cond delay="1999"/>
                                          </p:stCondLst>
                                        </p:cTn>
                                        <p:tgtEl>
                                          <p:spTgt spid="23"/>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20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strVal val="#ppt_w*0.70"/>
                                          </p:val>
                                        </p:tav>
                                        <p:tav tm="100000">
                                          <p:val>
                                            <p:strVal val="#ppt_w"/>
                                          </p:val>
                                        </p:tav>
                                      </p:tavLst>
                                    </p:anim>
                                    <p:anim calcmode="lin" valueType="num">
                                      <p:cBhvr>
                                        <p:cTn id="16" dur="1000" fill="hold"/>
                                        <p:tgtEl>
                                          <p:spTgt spid="22"/>
                                        </p:tgtEl>
                                        <p:attrNameLst>
                                          <p:attrName>ppt_h</p:attrName>
                                        </p:attrNameLst>
                                      </p:cBhvr>
                                      <p:tavLst>
                                        <p:tav tm="0">
                                          <p:val>
                                            <p:strVal val="#ppt_h"/>
                                          </p:val>
                                        </p:tav>
                                        <p:tav tm="100000">
                                          <p:val>
                                            <p:strVal val="#ppt_h"/>
                                          </p:val>
                                        </p:tav>
                                      </p:tavLst>
                                    </p:anim>
                                    <p:animEffect transition="in" filter="fade">
                                      <p:cBhvr>
                                        <p:cTn id="17" dur="1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strVal val="#ppt_w*0.70"/>
                                          </p:val>
                                        </p:tav>
                                        <p:tav tm="100000">
                                          <p:val>
                                            <p:strVal val="#ppt_w"/>
                                          </p:val>
                                        </p:tav>
                                      </p:tavLst>
                                    </p:anim>
                                    <p:anim calcmode="lin" valueType="num">
                                      <p:cBhvr>
                                        <p:cTn id="23" dur="1000" fill="hold"/>
                                        <p:tgtEl>
                                          <p:spTgt spid="20"/>
                                        </p:tgtEl>
                                        <p:attrNameLst>
                                          <p:attrName>ppt_h</p:attrName>
                                        </p:attrNameLst>
                                      </p:cBhvr>
                                      <p:tavLst>
                                        <p:tav tm="0">
                                          <p:val>
                                            <p:strVal val="#ppt_h"/>
                                          </p:val>
                                        </p:tav>
                                        <p:tav tm="100000">
                                          <p:val>
                                            <p:strVal val="#ppt_h"/>
                                          </p:val>
                                        </p:tav>
                                      </p:tavLst>
                                    </p:anim>
                                    <p:animEffect transition="in" filter="fade">
                                      <p:cBhvr>
                                        <p:cTn id="24" dur="10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1000" fill="hold"/>
                                        <p:tgtEl>
                                          <p:spTgt spid="27"/>
                                        </p:tgtEl>
                                        <p:attrNameLst>
                                          <p:attrName>ppt_w</p:attrName>
                                        </p:attrNameLst>
                                      </p:cBhvr>
                                      <p:tavLst>
                                        <p:tav tm="0">
                                          <p:val>
                                            <p:strVal val="#ppt_w*0.70"/>
                                          </p:val>
                                        </p:tav>
                                        <p:tav tm="100000">
                                          <p:val>
                                            <p:strVal val="#ppt_w"/>
                                          </p:val>
                                        </p:tav>
                                      </p:tavLst>
                                    </p:anim>
                                    <p:anim calcmode="lin" valueType="num">
                                      <p:cBhvr>
                                        <p:cTn id="30" dur="1000" fill="hold"/>
                                        <p:tgtEl>
                                          <p:spTgt spid="27"/>
                                        </p:tgtEl>
                                        <p:attrNameLst>
                                          <p:attrName>ppt_h</p:attrName>
                                        </p:attrNameLst>
                                      </p:cBhvr>
                                      <p:tavLst>
                                        <p:tav tm="0">
                                          <p:val>
                                            <p:strVal val="#ppt_h"/>
                                          </p:val>
                                        </p:tav>
                                        <p:tav tm="100000">
                                          <p:val>
                                            <p:strVal val="#ppt_h"/>
                                          </p:val>
                                        </p:tav>
                                      </p:tavLst>
                                    </p:anim>
                                    <p:animEffect transition="in" filter="fade">
                                      <p:cBhvr>
                                        <p:cTn id="31" dur="10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1000" fill="hold"/>
                                        <p:tgtEl>
                                          <p:spTgt spid="21"/>
                                        </p:tgtEl>
                                        <p:attrNameLst>
                                          <p:attrName>ppt_w</p:attrName>
                                        </p:attrNameLst>
                                      </p:cBhvr>
                                      <p:tavLst>
                                        <p:tav tm="0">
                                          <p:val>
                                            <p:strVal val="#ppt_w*0.70"/>
                                          </p:val>
                                        </p:tav>
                                        <p:tav tm="100000">
                                          <p:val>
                                            <p:strVal val="#ppt_w"/>
                                          </p:val>
                                        </p:tav>
                                      </p:tavLst>
                                    </p:anim>
                                    <p:anim calcmode="lin" valueType="num">
                                      <p:cBhvr>
                                        <p:cTn id="37" dur="1000" fill="hold"/>
                                        <p:tgtEl>
                                          <p:spTgt spid="21"/>
                                        </p:tgtEl>
                                        <p:attrNameLst>
                                          <p:attrName>ppt_h</p:attrName>
                                        </p:attrNameLst>
                                      </p:cBhvr>
                                      <p:tavLst>
                                        <p:tav tm="0">
                                          <p:val>
                                            <p:strVal val="#ppt_h"/>
                                          </p:val>
                                        </p:tav>
                                        <p:tav tm="100000">
                                          <p:val>
                                            <p:strVal val="#ppt_h"/>
                                          </p:val>
                                        </p:tav>
                                      </p:tavLst>
                                    </p:anim>
                                    <p:animEffect transition="in" filter="fade">
                                      <p:cBhvr>
                                        <p:cTn id="38" dur="10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1000" fill="hold"/>
                                        <p:tgtEl>
                                          <p:spTgt spid="31"/>
                                        </p:tgtEl>
                                        <p:attrNameLst>
                                          <p:attrName>ppt_w</p:attrName>
                                        </p:attrNameLst>
                                      </p:cBhvr>
                                      <p:tavLst>
                                        <p:tav tm="0">
                                          <p:val>
                                            <p:strVal val="#ppt_w*0.70"/>
                                          </p:val>
                                        </p:tav>
                                        <p:tav tm="100000">
                                          <p:val>
                                            <p:strVal val="#ppt_w"/>
                                          </p:val>
                                        </p:tav>
                                      </p:tavLst>
                                    </p:anim>
                                    <p:anim calcmode="lin" valueType="num">
                                      <p:cBhvr>
                                        <p:cTn id="44" dur="1000" fill="hold"/>
                                        <p:tgtEl>
                                          <p:spTgt spid="31"/>
                                        </p:tgtEl>
                                        <p:attrNameLst>
                                          <p:attrName>ppt_h</p:attrName>
                                        </p:attrNameLst>
                                      </p:cBhvr>
                                      <p:tavLst>
                                        <p:tav tm="0">
                                          <p:val>
                                            <p:strVal val="#ppt_h"/>
                                          </p:val>
                                        </p:tav>
                                        <p:tav tm="100000">
                                          <p:val>
                                            <p:strVal val="#ppt_h"/>
                                          </p:val>
                                        </p:tav>
                                      </p:tavLst>
                                    </p:anim>
                                    <p:animEffect transition="in" filter="fade">
                                      <p:cBhvr>
                                        <p:cTn id="45" dur="1000"/>
                                        <p:tgtEl>
                                          <p:spTgt spid="31"/>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p:cTn id="50" dur="1000" fill="hold"/>
                                        <p:tgtEl>
                                          <p:spTgt spid="32"/>
                                        </p:tgtEl>
                                        <p:attrNameLst>
                                          <p:attrName>ppt_w</p:attrName>
                                        </p:attrNameLst>
                                      </p:cBhvr>
                                      <p:tavLst>
                                        <p:tav tm="0">
                                          <p:val>
                                            <p:strVal val="#ppt_w*0.70"/>
                                          </p:val>
                                        </p:tav>
                                        <p:tav tm="100000">
                                          <p:val>
                                            <p:strVal val="#ppt_w"/>
                                          </p:val>
                                        </p:tav>
                                      </p:tavLst>
                                    </p:anim>
                                    <p:anim calcmode="lin" valueType="num">
                                      <p:cBhvr>
                                        <p:cTn id="51" dur="1000" fill="hold"/>
                                        <p:tgtEl>
                                          <p:spTgt spid="32"/>
                                        </p:tgtEl>
                                        <p:attrNameLst>
                                          <p:attrName>ppt_h</p:attrName>
                                        </p:attrNameLst>
                                      </p:cBhvr>
                                      <p:tavLst>
                                        <p:tav tm="0">
                                          <p:val>
                                            <p:strVal val="#ppt_h"/>
                                          </p:val>
                                        </p:tav>
                                        <p:tav tm="100000">
                                          <p:val>
                                            <p:strVal val="#ppt_h"/>
                                          </p:val>
                                        </p:tav>
                                      </p:tavLst>
                                    </p:anim>
                                    <p:animEffect transition="in" filter="fade">
                                      <p:cBhvr>
                                        <p:cTn id="52" dur="1000"/>
                                        <p:tgtEl>
                                          <p:spTgt spid="32"/>
                                        </p:tgtEl>
                                      </p:cBhvr>
                                    </p:animEffect>
                                  </p:childTnLst>
                                </p:cTn>
                              </p:par>
                            </p:childTnLst>
                          </p:cTn>
                        </p:par>
                        <p:par>
                          <p:cTn id="53" fill="hold">
                            <p:stCondLst>
                              <p:cond delay="1000"/>
                            </p:stCondLst>
                            <p:childTnLst>
                              <p:par>
                                <p:cTn id="54" presetID="10" presetClass="exit" presetSubtype="0" fill="hold" nodeType="afterEffect">
                                  <p:stCondLst>
                                    <p:cond delay="0"/>
                                  </p:stCondLst>
                                  <p:childTnLst>
                                    <p:animEffect transition="out" filter="fade">
                                      <p:cBhvr>
                                        <p:cTn id="55" dur="2000"/>
                                        <p:tgtEl>
                                          <p:spTgt spid="3"/>
                                        </p:tgtEl>
                                      </p:cBhvr>
                                    </p:animEffect>
                                    <p:set>
                                      <p:cBhvr>
                                        <p:cTn id="56" dur="1" fill="hold">
                                          <p:stCondLst>
                                            <p:cond delay="1999"/>
                                          </p:stCondLst>
                                        </p:cTn>
                                        <p:tgtEl>
                                          <p:spTgt spid="3"/>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p:cTn id="61" dur="1000" fill="hold"/>
                                        <p:tgtEl>
                                          <p:spTgt spid="35"/>
                                        </p:tgtEl>
                                        <p:attrNameLst>
                                          <p:attrName>ppt_w</p:attrName>
                                        </p:attrNameLst>
                                      </p:cBhvr>
                                      <p:tavLst>
                                        <p:tav tm="0">
                                          <p:val>
                                            <p:strVal val="#ppt_w*0.70"/>
                                          </p:val>
                                        </p:tav>
                                        <p:tav tm="100000">
                                          <p:val>
                                            <p:strVal val="#ppt_w"/>
                                          </p:val>
                                        </p:tav>
                                      </p:tavLst>
                                    </p:anim>
                                    <p:anim calcmode="lin" valueType="num">
                                      <p:cBhvr>
                                        <p:cTn id="62" dur="1000" fill="hold"/>
                                        <p:tgtEl>
                                          <p:spTgt spid="35"/>
                                        </p:tgtEl>
                                        <p:attrNameLst>
                                          <p:attrName>ppt_h</p:attrName>
                                        </p:attrNameLst>
                                      </p:cBhvr>
                                      <p:tavLst>
                                        <p:tav tm="0">
                                          <p:val>
                                            <p:strVal val="#ppt_h"/>
                                          </p:val>
                                        </p:tav>
                                        <p:tav tm="100000">
                                          <p:val>
                                            <p:strVal val="#ppt_h"/>
                                          </p:val>
                                        </p:tav>
                                      </p:tavLst>
                                    </p:anim>
                                    <p:animEffect transition="in" filter="fade">
                                      <p:cBhvr>
                                        <p:cTn id="63" dur="1000"/>
                                        <p:tgtEl>
                                          <p:spTgt spid="35"/>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4"/>
                                        </p:tgtEl>
                                        <p:attrNameLst>
                                          <p:attrName>style.visibility</p:attrName>
                                        </p:attrNameLst>
                                      </p:cBhvr>
                                      <p:to>
                                        <p:strVal val="visible"/>
                                      </p:to>
                                    </p:set>
                                    <p:anim calcmode="lin" valueType="num">
                                      <p:cBhvr>
                                        <p:cTn id="68" dur="1000" fill="hold"/>
                                        <p:tgtEl>
                                          <p:spTgt spid="34"/>
                                        </p:tgtEl>
                                        <p:attrNameLst>
                                          <p:attrName>ppt_w</p:attrName>
                                        </p:attrNameLst>
                                      </p:cBhvr>
                                      <p:tavLst>
                                        <p:tav tm="0">
                                          <p:val>
                                            <p:strVal val="#ppt_w*0.70"/>
                                          </p:val>
                                        </p:tav>
                                        <p:tav tm="100000">
                                          <p:val>
                                            <p:strVal val="#ppt_w"/>
                                          </p:val>
                                        </p:tav>
                                      </p:tavLst>
                                    </p:anim>
                                    <p:anim calcmode="lin" valueType="num">
                                      <p:cBhvr>
                                        <p:cTn id="69" dur="1000" fill="hold"/>
                                        <p:tgtEl>
                                          <p:spTgt spid="34"/>
                                        </p:tgtEl>
                                        <p:attrNameLst>
                                          <p:attrName>ppt_h</p:attrName>
                                        </p:attrNameLst>
                                      </p:cBhvr>
                                      <p:tavLst>
                                        <p:tav tm="0">
                                          <p:val>
                                            <p:strVal val="#ppt_h"/>
                                          </p:val>
                                        </p:tav>
                                        <p:tav tm="100000">
                                          <p:val>
                                            <p:strVal val="#ppt_h"/>
                                          </p:val>
                                        </p:tav>
                                      </p:tavLst>
                                    </p:anim>
                                    <p:animEffect transition="in" filter="fade">
                                      <p:cBhvr>
                                        <p:cTn id="70" dur="1000"/>
                                        <p:tgtEl>
                                          <p:spTgt spid="34"/>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6"/>
                                        </p:tgtEl>
                                        <p:attrNameLst>
                                          <p:attrName>style.visibility</p:attrName>
                                        </p:attrNameLst>
                                      </p:cBhvr>
                                      <p:to>
                                        <p:strVal val="visible"/>
                                      </p:to>
                                    </p:set>
                                    <p:anim calcmode="lin" valueType="num">
                                      <p:cBhvr>
                                        <p:cTn id="75" dur="1000" fill="hold"/>
                                        <p:tgtEl>
                                          <p:spTgt spid="36"/>
                                        </p:tgtEl>
                                        <p:attrNameLst>
                                          <p:attrName>ppt_w</p:attrName>
                                        </p:attrNameLst>
                                      </p:cBhvr>
                                      <p:tavLst>
                                        <p:tav tm="0">
                                          <p:val>
                                            <p:strVal val="#ppt_w*0.70"/>
                                          </p:val>
                                        </p:tav>
                                        <p:tav tm="100000">
                                          <p:val>
                                            <p:strVal val="#ppt_w"/>
                                          </p:val>
                                        </p:tav>
                                      </p:tavLst>
                                    </p:anim>
                                    <p:anim calcmode="lin" valueType="num">
                                      <p:cBhvr>
                                        <p:cTn id="76" dur="1000" fill="hold"/>
                                        <p:tgtEl>
                                          <p:spTgt spid="36"/>
                                        </p:tgtEl>
                                        <p:attrNameLst>
                                          <p:attrName>ppt_h</p:attrName>
                                        </p:attrNameLst>
                                      </p:cBhvr>
                                      <p:tavLst>
                                        <p:tav tm="0">
                                          <p:val>
                                            <p:strVal val="#ppt_h"/>
                                          </p:val>
                                        </p:tav>
                                        <p:tav tm="100000">
                                          <p:val>
                                            <p:strVal val="#ppt_h"/>
                                          </p:val>
                                        </p:tav>
                                      </p:tavLst>
                                    </p:anim>
                                    <p:animEffect transition="in" filter="fade">
                                      <p:cBhvr>
                                        <p:cTn id="77"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0" grpId="0"/>
      <p:bldP spid="21" grpId="0"/>
      <p:bldP spid="22" grpId="0"/>
      <p:bldP spid="27" grpId="0"/>
      <p:bldP spid="31" grpId="0"/>
      <p:bldP spid="32" grpId="0"/>
      <p:bldP spid="33" grpId="0" animBg="1"/>
      <p:bldP spid="34" grpId="0"/>
      <p:bldP spid="35" grpId="0"/>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869015" y="31533"/>
            <a:ext cx="4686866" cy="6729149"/>
          </a:xfrm>
          <a:prstGeom prst="rect">
            <a:avLst/>
          </a:prstGeom>
          <a:ln w="19050">
            <a:solidFill>
              <a:schemeClr val="tx1"/>
            </a:solidFill>
          </a:ln>
          <a:effectLst>
            <a:outerShdw blurRad="292100" dist="139700" dir="2700000" algn="tl" rotWithShape="0">
              <a:srgbClr val="333333">
                <a:alpha val="65000"/>
              </a:srgbClr>
            </a:outerShdw>
          </a:effectLst>
        </p:spPr>
      </p:pic>
      <p:grpSp>
        <p:nvGrpSpPr>
          <p:cNvPr id="4" name="Group 11"/>
          <p:cNvGrpSpPr/>
          <p:nvPr/>
        </p:nvGrpSpPr>
        <p:grpSpPr>
          <a:xfrm>
            <a:off x="5800885" y="31532"/>
            <a:ext cx="2271820" cy="6732000"/>
            <a:chOff x="6007791" y="31532"/>
            <a:chExt cx="2271820" cy="6768000"/>
          </a:xfrm>
        </p:grpSpPr>
        <p:pic>
          <p:nvPicPr>
            <p:cNvPr id="3" name="Picture 2" descr="Rev.13 001.jpg"/>
            <p:cNvPicPr>
              <a:picLocks noChangeAspect="1"/>
            </p:cNvPicPr>
            <p:nvPr/>
          </p:nvPicPr>
          <p:blipFill>
            <a:blip r:embed="rId4" cstate="print"/>
            <a:srcRect r="53918"/>
            <a:stretch>
              <a:fillRect/>
            </a:stretch>
          </p:blipFill>
          <p:spPr>
            <a:xfrm>
              <a:off x="6007791" y="31532"/>
              <a:ext cx="2269106" cy="67680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8135611" y="299508"/>
              <a:ext cx="144000" cy="36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cxnSp>
          <p:nvCxnSpPr>
            <p:cNvPr id="7" name="Straight Connector 6"/>
            <p:cNvCxnSpPr/>
            <p:nvPr/>
          </p:nvCxnSpPr>
          <p:spPr>
            <a:xfrm rot="5400000">
              <a:off x="6834662" y="5330916"/>
              <a:ext cx="2793337" cy="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p:cNvCxnSpPr>
            <p:nvPr/>
          </p:nvCxnSpPr>
          <p:spPr>
            <a:xfrm rot="5400000">
              <a:off x="6801868" y="5331727"/>
              <a:ext cx="2801963" cy="95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3" name="Rectangle 28"/>
          <p:cNvSpPr>
            <a:spLocks noChangeArrowheads="1"/>
          </p:cNvSpPr>
          <p:nvPr/>
        </p:nvSpPr>
        <p:spPr bwMode="auto">
          <a:xfrm>
            <a:off x="3614774" y="6597429"/>
            <a:ext cx="61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4" name="Rectangle 29"/>
          <p:cNvSpPr>
            <a:spLocks noChangeArrowheads="1"/>
          </p:cNvSpPr>
          <p:nvPr/>
        </p:nvSpPr>
        <p:spPr bwMode="auto">
          <a:xfrm>
            <a:off x="3546844" y="5176801"/>
            <a:ext cx="46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5" name="Rectangle 30"/>
          <p:cNvSpPr>
            <a:spLocks noChangeArrowheads="1"/>
          </p:cNvSpPr>
          <p:nvPr/>
        </p:nvSpPr>
        <p:spPr bwMode="auto">
          <a:xfrm>
            <a:off x="6890782" y="625179"/>
            <a:ext cx="72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6" name="Rectangle 31"/>
          <p:cNvSpPr>
            <a:spLocks noChangeArrowheads="1"/>
          </p:cNvSpPr>
          <p:nvPr/>
        </p:nvSpPr>
        <p:spPr bwMode="auto">
          <a:xfrm>
            <a:off x="4284982" y="3162582"/>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7" name="Rectangle 32"/>
          <p:cNvSpPr>
            <a:spLocks noChangeArrowheads="1"/>
          </p:cNvSpPr>
          <p:nvPr/>
        </p:nvSpPr>
        <p:spPr bwMode="auto">
          <a:xfrm>
            <a:off x="4317705" y="3765980"/>
            <a:ext cx="82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8" name="Rectangle 33"/>
          <p:cNvSpPr>
            <a:spLocks noChangeArrowheads="1"/>
          </p:cNvSpPr>
          <p:nvPr/>
        </p:nvSpPr>
        <p:spPr bwMode="auto">
          <a:xfrm>
            <a:off x="3868479" y="1036956"/>
            <a:ext cx="79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9" name="Rectangle 34"/>
          <p:cNvSpPr>
            <a:spLocks noChangeArrowheads="1"/>
          </p:cNvSpPr>
          <p:nvPr/>
        </p:nvSpPr>
        <p:spPr bwMode="auto">
          <a:xfrm>
            <a:off x="3735263" y="671549"/>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0" name="Rectangle 35"/>
          <p:cNvSpPr>
            <a:spLocks noChangeArrowheads="1"/>
          </p:cNvSpPr>
          <p:nvPr/>
        </p:nvSpPr>
        <p:spPr bwMode="auto">
          <a:xfrm>
            <a:off x="3678606" y="230354"/>
            <a:ext cx="126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1" name="Rectangle 36"/>
          <p:cNvSpPr>
            <a:spLocks noChangeArrowheads="1"/>
          </p:cNvSpPr>
          <p:nvPr/>
        </p:nvSpPr>
        <p:spPr bwMode="auto">
          <a:xfrm>
            <a:off x="5250773" y="3059740"/>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2" name="Rectangle 37"/>
          <p:cNvSpPr>
            <a:spLocks noChangeArrowheads="1"/>
          </p:cNvSpPr>
          <p:nvPr/>
        </p:nvSpPr>
        <p:spPr bwMode="auto">
          <a:xfrm>
            <a:off x="3538279" y="3182605"/>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3" name="Rectangle 38"/>
          <p:cNvSpPr>
            <a:spLocks noChangeArrowheads="1"/>
          </p:cNvSpPr>
          <p:nvPr/>
        </p:nvSpPr>
        <p:spPr bwMode="auto">
          <a:xfrm>
            <a:off x="4505842" y="4345874"/>
            <a:ext cx="25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4" name="Rectangle 39"/>
          <p:cNvSpPr>
            <a:spLocks noChangeArrowheads="1"/>
          </p:cNvSpPr>
          <p:nvPr/>
        </p:nvSpPr>
        <p:spPr bwMode="auto">
          <a:xfrm>
            <a:off x="4111082" y="4215624"/>
            <a:ext cx="21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5" name="Rectangle 40"/>
          <p:cNvSpPr>
            <a:spLocks noChangeArrowheads="1"/>
          </p:cNvSpPr>
          <p:nvPr/>
        </p:nvSpPr>
        <p:spPr bwMode="auto">
          <a:xfrm>
            <a:off x="4393080" y="4459927"/>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6" name="Rectangle 41"/>
          <p:cNvSpPr>
            <a:spLocks noChangeArrowheads="1"/>
          </p:cNvSpPr>
          <p:nvPr/>
        </p:nvSpPr>
        <p:spPr bwMode="auto">
          <a:xfrm>
            <a:off x="7381948" y="400713"/>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7" name="Rectangle 42"/>
          <p:cNvSpPr>
            <a:spLocks noChangeArrowheads="1"/>
          </p:cNvSpPr>
          <p:nvPr/>
        </p:nvSpPr>
        <p:spPr bwMode="auto">
          <a:xfrm>
            <a:off x="6278526" y="398647"/>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8" name="Rectangle 43"/>
          <p:cNvSpPr>
            <a:spLocks noChangeArrowheads="1"/>
          </p:cNvSpPr>
          <p:nvPr/>
        </p:nvSpPr>
        <p:spPr bwMode="auto">
          <a:xfrm>
            <a:off x="6201500" y="7726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9" name="Rectangle 44"/>
          <p:cNvSpPr>
            <a:spLocks noChangeArrowheads="1"/>
          </p:cNvSpPr>
          <p:nvPr/>
        </p:nvSpPr>
        <p:spPr bwMode="auto">
          <a:xfrm>
            <a:off x="5903729" y="8869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79" name="Rectangle 52"/>
          <p:cNvSpPr>
            <a:spLocks noChangeArrowheads="1"/>
          </p:cNvSpPr>
          <p:nvPr/>
        </p:nvSpPr>
        <p:spPr bwMode="auto">
          <a:xfrm>
            <a:off x="2508633" y="2009755"/>
            <a:ext cx="3924215" cy="431800"/>
          </a:xfrm>
          <a:prstGeom prst="rect">
            <a:avLst/>
          </a:prstGeom>
          <a:noFill/>
          <a:ln w="9525">
            <a:noFill/>
            <a:miter lim="800000"/>
            <a:headEnd/>
            <a:tailEnd/>
          </a:ln>
        </p:spPr>
        <p:txBody>
          <a:bodyPr wrap="none" anchor="ctr"/>
          <a:lstStyle/>
          <a:p>
            <a:pPr>
              <a:defRPr/>
            </a:pPr>
            <a:endParaRPr lang="en-AU" kern="0">
              <a:solidFill>
                <a:sysClr val="windowText" lastClr="000000"/>
              </a:solidFill>
              <a:latin typeface="Arial" charset="0"/>
            </a:endParaRPr>
          </a:p>
        </p:txBody>
      </p:sp>
      <p:grpSp>
        <p:nvGrpSpPr>
          <p:cNvPr id="6" name="Group 82"/>
          <p:cNvGrpSpPr/>
          <p:nvPr/>
        </p:nvGrpSpPr>
        <p:grpSpPr>
          <a:xfrm>
            <a:off x="6692240" y="690242"/>
            <a:ext cx="2552700" cy="1352550"/>
            <a:chOff x="9525000" y="1390650"/>
            <a:chExt cx="2552700" cy="1352550"/>
          </a:xfrm>
        </p:grpSpPr>
        <p:sp>
          <p:nvSpPr>
            <p:cNvPr id="82" name="Rectangle 81"/>
            <p:cNvSpPr/>
            <p:nvPr/>
          </p:nvSpPr>
          <p:spPr>
            <a:xfrm>
              <a:off x="9525000" y="1390650"/>
              <a:ext cx="2552700" cy="1352550"/>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81" name="TextBox 80"/>
            <p:cNvSpPr txBox="1"/>
            <p:nvPr/>
          </p:nvSpPr>
          <p:spPr>
            <a:xfrm>
              <a:off x="9848850" y="1695450"/>
              <a:ext cx="2190750" cy="769441"/>
            </a:xfrm>
            <a:prstGeom prst="rect">
              <a:avLst/>
            </a:prstGeom>
            <a:noFill/>
          </p:spPr>
          <p:txBody>
            <a:bodyPr wrap="square" rtlCol="0">
              <a:spAutoFit/>
            </a:bodyPr>
            <a:lstStyle/>
            <a:p>
              <a:pPr fontAlgn="base">
                <a:spcBef>
                  <a:spcPct val="0"/>
                </a:spcBef>
                <a:spcAft>
                  <a:spcPct val="0"/>
                </a:spcAft>
              </a:pPr>
              <a:r>
                <a:rPr lang="en-AU" sz="4400" b="1" dirty="0">
                  <a:solidFill>
                    <a:srgbClr val="000000"/>
                  </a:solidFill>
                  <a:latin typeface="Franklin Gothic Medium" pitchFamily="34" charset="0"/>
                </a:rPr>
                <a:t>ROME!</a:t>
              </a:r>
            </a:p>
          </p:txBody>
        </p:sp>
      </p:grpSp>
      <p:sp>
        <p:nvSpPr>
          <p:cNvPr id="38" name="Rectangle 37"/>
          <p:cNvSpPr/>
          <p:nvPr/>
        </p:nvSpPr>
        <p:spPr>
          <a:xfrm>
            <a:off x="3030256" y="1066800"/>
            <a:ext cx="3090042" cy="2026388"/>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9" name="TextBox 38"/>
          <p:cNvSpPr txBox="1"/>
          <p:nvPr/>
        </p:nvSpPr>
        <p:spPr>
          <a:xfrm>
            <a:off x="3206310" y="1482611"/>
            <a:ext cx="2711670" cy="1292662"/>
          </a:xfrm>
          <a:prstGeom prst="rect">
            <a:avLst/>
          </a:prstGeom>
          <a:noFill/>
        </p:spPr>
        <p:txBody>
          <a:bodyPr wrap="square" rtlCol="0">
            <a:spAutoFit/>
          </a:bodyPr>
          <a:lstStyle/>
          <a:p>
            <a:pPr algn="ctr" fontAlgn="base">
              <a:spcBef>
                <a:spcPct val="0"/>
              </a:spcBef>
              <a:spcAft>
                <a:spcPct val="0"/>
              </a:spcAft>
            </a:pPr>
            <a:r>
              <a:rPr lang="en-AU" sz="2600" b="1" dirty="0">
                <a:solidFill>
                  <a:srgbClr val="000000"/>
                </a:solidFill>
                <a:latin typeface="Arial" charset="0"/>
              </a:rPr>
              <a:t>War in Political Heaven – War for Rome!</a:t>
            </a:r>
          </a:p>
        </p:txBody>
      </p:sp>
      <p:sp>
        <p:nvSpPr>
          <p:cNvPr id="41" name="Rectangle 4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
        <p:nvSpPr>
          <p:cNvPr id="71" name="Rectangle 50" descr="Wide upward diagonal"/>
          <p:cNvSpPr>
            <a:spLocks noChangeArrowheads="1"/>
          </p:cNvSpPr>
          <p:nvPr/>
        </p:nvSpPr>
        <p:spPr bwMode="auto">
          <a:xfrm>
            <a:off x="3422902" y="2773363"/>
            <a:ext cx="2232000" cy="64800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pic>
        <p:nvPicPr>
          <p:cNvPr id="48" name="Picture 23" descr="Close up 10 horns"/>
          <p:cNvPicPr>
            <a:picLocks noChangeAspect="1" noChangeArrowheads="1"/>
          </p:cNvPicPr>
          <p:nvPr/>
        </p:nvPicPr>
        <p:blipFill>
          <a:blip r:embed="rId5" cstate="print"/>
          <a:srcRect l="12361" t="7581" r="9445" b="7954"/>
          <a:stretch>
            <a:fillRect/>
          </a:stretch>
        </p:blipFill>
        <p:spPr bwMode="auto">
          <a:xfrm>
            <a:off x="-154831" y="754743"/>
            <a:ext cx="4102722" cy="4854185"/>
          </a:xfrm>
          <a:prstGeom prst="rect">
            <a:avLst/>
          </a:prstGeom>
          <a:ln>
            <a:noFill/>
          </a:ln>
          <a:effectLst>
            <a:softEdge rad="635000"/>
          </a:effectLst>
        </p:spPr>
      </p:pic>
      <p:sp>
        <p:nvSpPr>
          <p:cNvPr id="46" name="Text Box 24"/>
          <p:cNvSpPr txBox="1">
            <a:spLocks noChangeArrowheads="1"/>
          </p:cNvSpPr>
          <p:nvPr/>
        </p:nvSpPr>
        <p:spPr bwMode="auto">
          <a:xfrm>
            <a:off x="1169965" y="1385186"/>
            <a:ext cx="1819978" cy="369332"/>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Pagan Dragon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5890" name="Picture 2" descr="Roman Empire Dio"/>
          <p:cNvPicPr>
            <a:picLocks noChangeAspect="1" noChangeArrowheads="1"/>
          </p:cNvPicPr>
          <p:nvPr/>
        </p:nvPicPr>
        <p:blipFill>
          <a:blip r:embed="rId4" cstate="print"/>
          <a:srcRect/>
          <a:stretch>
            <a:fillRect/>
          </a:stretch>
        </p:blipFill>
        <p:spPr bwMode="auto">
          <a:xfrm>
            <a:off x="0" y="-10633"/>
            <a:ext cx="9144000" cy="6858000"/>
          </a:xfrm>
          <a:prstGeom prst="rect">
            <a:avLst/>
          </a:prstGeom>
          <a:noFill/>
          <a:ln w="9525">
            <a:noFill/>
            <a:miter lim="800000"/>
            <a:headEnd/>
            <a:tailEnd/>
          </a:ln>
        </p:spPr>
      </p:pic>
      <p:sp>
        <p:nvSpPr>
          <p:cNvPr id="165891" name="Rectangle 3"/>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65892" name="Text Box 4"/>
          <p:cNvSpPr txBox="1">
            <a:spLocks noChangeArrowheads="1"/>
          </p:cNvSpPr>
          <p:nvPr/>
        </p:nvSpPr>
        <p:spPr bwMode="auto">
          <a:xfrm>
            <a:off x="316533" y="14850"/>
            <a:ext cx="2664000" cy="9720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Tahoma"/>
                <a:ea typeface="+mn-ea"/>
                <a:cs typeface="Arial"/>
              </a:rPr>
              <a:t>Struggle for Imperial Title</a:t>
            </a:r>
          </a:p>
        </p:txBody>
      </p:sp>
      <p:sp>
        <p:nvSpPr>
          <p:cNvPr id="165893" name="Rectangle 5"/>
          <p:cNvSpPr>
            <a:spLocks noChangeArrowheads="1"/>
          </p:cNvSpPr>
          <p:nvPr/>
        </p:nvSpPr>
        <p:spPr bwMode="auto">
          <a:xfrm>
            <a:off x="220663" y="5643563"/>
            <a:ext cx="2235200" cy="9398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73" name="Text Box 9"/>
          <p:cNvSpPr txBox="1">
            <a:spLocks noChangeArrowheads="1"/>
          </p:cNvSpPr>
          <p:nvPr/>
        </p:nvSpPr>
        <p:spPr bwMode="auto">
          <a:xfrm>
            <a:off x="539750" y="5757863"/>
            <a:ext cx="2160588" cy="7620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a:ln>
                  <a:noFill/>
                </a:ln>
                <a:solidFill>
                  <a:srgbClr val="CC3300"/>
                </a:solidFill>
                <a:effectLst/>
                <a:uLnTx/>
                <a:uFillTx/>
                <a:latin typeface="Franklin Gothic Demi" pitchFamily="34" charset="0"/>
                <a:ea typeface="+mn-ea"/>
                <a:cs typeface="Arial"/>
              </a:rPr>
              <a:t>285 AD</a:t>
            </a:r>
          </a:p>
        </p:txBody>
      </p:sp>
      <p:sp>
        <p:nvSpPr>
          <p:cNvPr id="113674" name="Rectangle 10"/>
          <p:cNvSpPr>
            <a:spLocks noChangeArrowheads="1"/>
          </p:cNvSpPr>
          <p:nvPr/>
        </p:nvSpPr>
        <p:spPr bwMode="auto">
          <a:xfrm>
            <a:off x="536575" y="5776913"/>
            <a:ext cx="2105025" cy="725487"/>
          </a:xfrm>
          <a:prstGeom prst="rect">
            <a:avLst/>
          </a:prstGeom>
          <a:solidFill>
            <a:srgbClr val="EBFFEB"/>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88" name="Text Box 24"/>
          <p:cNvSpPr txBox="1">
            <a:spLocks noChangeArrowheads="1"/>
          </p:cNvSpPr>
          <p:nvPr/>
        </p:nvSpPr>
        <p:spPr bwMode="auto">
          <a:xfrm>
            <a:off x="652463" y="5732463"/>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305 AD</a:t>
            </a:r>
          </a:p>
        </p:txBody>
      </p:sp>
      <p:sp>
        <p:nvSpPr>
          <p:cNvPr id="22" name="Freeform 21"/>
          <p:cNvSpPr/>
          <p:nvPr/>
        </p:nvSpPr>
        <p:spPr>
          <a:xfrm>
            <a:off x="266467" y="1922584"/>
            <a:ext cx="4482603" cy="3193871"/>
          </a:xfrm>
          <a:custGeom>
            <a:avLst/>
            <a:gdLst>
              <a:gd name="connsiteX0" fmla="*/ 2907929 w 4482603"/>
              <a:gd name="connsiteY0" fmla="*/ 158698 h 3193871"/>
              <a:gd name="connsiteX1" fmla="*/ 2914753 w 4482603"/>
              <a:gd name="connsiteY1" fmla="*/ 138227 h 3193871"/>
              <a:gd name="connsiteX2" fmla="*/ 2887458 w 4482603"/>
              <a:gd name="connsiteY2" fmla="*/ 104107 h 3193871"/>
              <a:gd name="connsiteX3" fmla="*/ 2839691 w 4482603"/>
              <a:gd name="connsiteY3" fmla="*/ 49516 h 3193871"/>
              <a:gd name="connsiteX4" fmla="*/ 2778276 w 4482603"/>
              <a:gd name="connsiteY4" fmla="*/ 42692 h 3193871"/>
              <a:gd name="connsiteX5" fmla="*/ 2737332 w 4482603"/>
              <a:gd name="connsiteY5" fmla="*/ 29045 h 3193871"/>
              <a:gd name="connsiteX6" fmla="*/ 2710037 w 4482603"/>
              <a:gd name="connsiteY6" fmla="*/ 22221 h 3193871"/>
              <a:gd name="connsiteX7" fmla="*/ 2669094 w 4482603"/>
              <a:gd name="connsiteY7" fmla="*/ 8573 h 3193871"/>
              <a:gd name="connsiteX8" fmla="*/ 2641798 w 4482603"/>
              <a:gd name="connsiteY8" fmla="*/ 69988 h 3193871"/>
              <a:gd name="connsiteX9" fmla="*/ 2614503 w 4482603"/>
              <a:gd name="connsiteY9" fmla="*/ 131403 h 3193871"/>
              <a:gd name="connsiteX10" fmla="*/ 2607679 w 4482603"/>
              <a:gd name="connsiteY10" fmla="*/ 151874 h 3193871"/>
              <a:gd name="connsiteX11" fmla="*/ 2587207 w 4482603"/>
              <a:gd name="connsiteY11" fmla="*/ 158698 h 3193871"/>
              <a:gd name="connsiteX12" fmla="*/ 2546264 w 4482603"/>
              <a:gd name="connsiteY12" fmla="*/ 131403 h 3193871"/>
              <a:gd name="connsiteX13" fmla="*/ 2498497 w 4482603"/>
              <a:gd name="connsiteY13" fmla="*/ 117755 h 3193871"/>
              <a:gd name="connsiteX14" fmla="*/ 2457553 w 4482603"/>
              <a:gd name="connsiteY14" fmla="*/ 131403 h 3193871"/>
              <a:gd name="connsiteX15" fmla="*/ 2416610 w 4482603"/>
              <a:gd name="connsiteY15" fmla="*/ 151874 h 3193871"/>
              <a:gd name="connsiteX16" fmla="*/ 2368843 w 4482603"/>
              <a:gd name="connsiteY16" fmla="*/ 158698 h 3193871"/>
              <a:gd name="connsiteX17" fmla="*/ 2307428 w 4482603"/>
              <a:gd name="connsiteY17" fmla="*/ 172346 h 3193871"/>
              <a:gd name="connsiteX18" fmla="*/ 2293780 w 4482603"/>
              <a:gd name="connsiteY18" fmla="*/ 192818 h 3193871"/>
              <a:gd name="connsiteX19" fmla="*/ 2273309 w 4482603"/>
              <a:gd name="connsiteY19" fmla="*/ 199642 h 3193871"/>
              <a:gd name="connsiteX20" fmla="*/ 2266485 w 4482603"/>
              <a:gd name="connsiteY20" fmla="*/ 220113 h 3193871"/>
              <a:gd name="connsiteX21" fmla="*/ 2252837 w 4482603"/>
              <a:gd name="connsiteY21" fmla="*/ 240585 h 3193871"/>
              <a:gd name="connsiteX22" fmla="*/ 2246013 w 4482603"/>
              <a:gd name="connsiteY22" fmla="*/ 288352 h 3193871"/>
              <a:gd name="connsiteX23" fmla="*/ 2205070 w 4482603"/>
              <a:gd name="connsiteY23" fmla="*/ 315648 h 3193871"/>
              <a:gd name="connsiteX24" fmla="*/ 2184598 w 4482603"/>
              <a:gd name="connsiteY24" fmla="*/ 329295 h 3193871"/>
              <a:gd name="connsiteX25" fmla="*/ 2164126 w 4482603"/>
              <a:gd name="connsiteY25" fmla="*/ 342943 h 3193871"/>
              <a:gd name="connsiteX26" fmla="*/ 2095888 w 4482603"/>
              <a:gd name="connsiteY26" fmla="*/ 356591 h 3193871"/>
              <a:gd name="connsiteX27" fmla="*/ 2048121 w 4482603"/>
              <a:gd name="connsiteY27" fmla="*/ 370239 h 3193871"/>
              <a:gd name="connsiteX28" fmla="*/ 2020825 w 4482603"/>
              <a:gd name="connsiteY28" fmla="*/ 377063 h 3193871"/>
              <a:gd name="connsiteX29" fmla="*/ 2007177 w 4482603"/>
              <a:gd name="connsiteY29" fmla="*/ 397534 h 3193871"/>
              <a:gd name="connsiteX30" fmla="*/ 2020825 w 4482603"/>
              <a:gd name="connsiteY30" fmla="*/ 418006 h 3193871"/>
              <a:gd name="connsiteX31" fmla="*/ 1993529 w 4482603"/>
              <a:gd name="connsiteY31" fmla="*/ 445301 h 3193871"/>
              <a:gd name="connsiteX32" fmla="*/ 1904819 w 4482603"/>
              <a:gd name="connsiteY32" fmla="*/ 431654 h 3193871"/>
              <a:gd name="connsiteX33" fmla="*/ 1884347 w 4482603"/>
              <a:gd name="connsiteY33" fmla="*/ 418006 h 3193871"/>
              <a:gd name="connsiteX34" fmla="*/ 1816109 w 4482603"/>
              <a:gd name="connsiteY34" fmla="*/ 397534 h 3193871"/>
              <a:gd name="connsiteX35" fmla="*/ 1809285 w 4482603"/>
              <a:gd name="connsiteY35" fmla="*/ 336119 h 3193871"/>
              <a:gd name="connsiteX36" fmla="*/ 1768341 w 4482603"/>
              <a:gd name="connsiteY36" fmla="*/ 322471 h 3193871"/>
              <a:gd name="connsiteX37" fmla="*/ 1741046 w 4482603"/>
              <a:gd name="connsiteY37" fmla="*/ 329295 h 3193871"/>
              <a:gd name="connsiteX38" fmla="*/ 1734222 w 4482603"/>
              <a:gd name="connsiteY38" fmla="*/ 397534 h 3193871"/>
              <a:gd name="connsiteX39" fmla="*/ 1741046 w 4482603"/>
              <a:gd name="connsiteY39" fmla="*/ 418006 h 3193871"/>
              <a:gd name="connsiteX40" fmla="*/ 1754694 w 4482603"/>
              <a:gd name="connsiteY40" fmla="*/ 438477 h 3193871"/>
              <a:gd name="connsiteX41" fmla="*/ 1761518 w 4482603"/>
              <a:gd name="connsiteY41" fmla="*/ 458949 h 3193871"/>
              <a:gd name="connsiteX42" fmla="*/ 1754694 w 4482603"/>
              <a:gd name="connsiteY42" fmla="*/ 486245 h 3193871"/>
              <a:gd name="connsiteX43" fmla="*/ 1734222 w 4482603"/>
              <a:gd name="connsiteY43" fmla="*/ 493068 h 3193871"/>
              <a:gd name="connsiteX44" fmla="*/ 1693279 w 4482603"/>
              <a:gd name="connsiteY44" fmla="*/ 499892 h 3193871"/>
              <a:gd name="connsiteX45" fmla="*/ 1672807 w 4482603"/>
              <a:gd name="connsiteY45" fmla="*/ 520364 h 3193871"/>
              <a:gd name="connsiteX46" fmla="*/ 1597744 w 4482603"/>
              <a:gd name="connsiteY46" fmla="*/ 506716 h 3193871"/>
              <a:gd name="connsiteX47" fmla="*/ 1577273 w 4482603"/>
              <a:gd name="connsiteY47" fmla="*/ 493068 h 3193871"/>
              <a:gd name="connsiteX48" fmla="*/ 1556801 w 4482603"/>
              <a:gd name="connsiteY48" fmla="*/ 452125 h 3193871"/>
              <a:gd name="connsiteX49" fmla="*/ 1543153 w 4482603"/>
              <a:gd name="connsiteY49" fmla="*/ 431654 h 3193871"/>
              <a:gd name="connsiteX50" fmla="*/ 1311141 w 4482603"/>
              <a:gd name="connsiteY50" fmla="*/ 438477 h 3193871"/>
              <a:gd name="connsiteX51" fmla="*/ 1317965 w 4482603"/>
              <a:gd name="connsiteY51" fmla="*/ 458949 h 3193871"/>
              <a:gd name="connsiteX52" fmla="*/ 1338437 w 4482603"/>
              <a:gd name="connsiteY52" fmla="*/ 465773 h 3193871"/>
              <a:gd name="connsiteX53" fmla="*/ 1372556 w 4482603"/>
              <a:gd name="connsiteY53" fmla="*/ 472597 h 3193871"/>
              <a:gd name="connsiteX54" fmla="*/ 1379380 w 4482603"/>
              <a:gd name="connsiteY54" fmla="*/ 493068 h 3193871"/>
              <a:gd name="connsiteX55" fmla="*/ 1358909 w 4482603"/>
              <a:gd name="connsiteY55" fmla="*/ 499892 h 3193871"/>
              <a:gd name="connsiteX56" fmla="*/ 1338437 w 4482603"/>
              <a:gd name="connsiteY56" fmla="*/ 540836 h 3193871"/>
              <a:gd name="connsiteX57" fmla="*/ 1324789 w 4482603"/>
              <a:gd name="connsiteY57" fmla="*/ 561307 h 3193871"/>
              <a:gd name="connsiteX58" fmla="*/ 1331613 w 4482603"/>
              <a:gd name="connsiteY58" fmla="*/ 588603 h 3193871"/>
              <a:gd name="connsiteX59" fmla="*/ 1352085 w 4482603"/>
              <a:gd name="connsiteY59" fmla="*/ 595427 h 3193871"/>
              <a:gd name="connsiteX60" fmla="*/ 1372556 w 4482603"/>
              <a:gd name="connsiteY60" fmla="*/ 609074 h 3193871"/>
              <a:gd name="connsiteX61" fmla="*/ 1399852 w 4482603"/>
              <a:gd name="connsiteY61" fmla="*/ 615898 h 3193871"/>
              <a:gd name="connsiteX62" fmla="*/ 1420324 w 4482603"/>
              <a:gd name="connsiteY62" fmla="*/ 622722 h 3193871"/>
              <a:gd name="connsiteX63" fmla="*/ 1461267 w 4482603"/>
              <a:gd name="connsiteY63" fmla="*/ 670489 h 3193871"/>
              <a:gd name="connsiteX64" fmla="*/ 1502210 w 4482603"/>
              <a:gd name="connsiteY64" fmla="*/ 677313 h 3193871"/>
              <a:gd name="connsiteX65" fmla="*/ 1515858 w 4482603"/>
              <a:gd name="connsiteY65" fmla="*/ 697785 h 3193871"/>
              <a:gd name="connsiteX66" fmla="*/ 1536329 w 4482603"/>
              <a:gd name="connsiteY66" fmla="*/ 718257 h 3193871"/>
              <a:gd name="connsiteX67" fmla="*/ 1570449 w 4482603"/>
              <a:gd name="connsiteY67" fmla="*/ 759200 h 3193871"/>
              <a:gd name="connsiteX68" fmla="*/ 1604568 w 4482603"/>
              <a:gd name="connsiteY68" fmla="*/ 909325 h 3193871"/>
              <a:gd name="connsiteX69" fmla="*/ 1645512 w 4482603"/>
              <a:gd name="connsiteY69" fmla="*/ 991212 h 3193871"/>
              <a:gd name="connsiteX70" fmla="*/ 1659159 w 4482603"/>
              <a:gd name="connsiteY70" fmla="*/ 1011683 h 3193871"/>
              <a:gd name="connsiteX71" fmla="*/ 1665983 w 4482603"/>
              <a:gd name="connsiteY71" fmla="*/ 1032155 h 3193871"/>
              <a:gd name="connsiteX72" fmla="*/ 1672807 w 4482603"/>
              <a:gd name="connsiteY72" fmla="*/ 1148161 h 3193871"/>
              <a:gd name="connsiteX73" fmla="*/ 1652335 w 4482603"/>
              <a:gd name="connsiteY73" fmla="*/ 1223224 h 3193871"/>
              <a:gd name="connsiteX74" fmla="*/ 1645512 w 4482603"/>
              <a:gd name="connsiteY74" fmla="*/ 1243695 h 3193871"/>
              <a:gd name="connsiteX75" fmla="*/ 1631864 w 4482603"/>
              <a:gd name="connsiteY75" fmla="*/ 1264167 h 3193871"/>
              <a:gd name="connsiteX76" fmla="*/ 1618216 w 4482603"/>
              <a:gd name="connsiteY76" fmla="*/ 1352877 h 3193871"/>
              <a:gd name="connsiteX77" fmla="*/ 1590921 w 4482603"/>
              <a:gd name="connsiteY77" fmla="*/ 1414292 h 3193871"/>
              <a:gd name="connsiteX78" fmla="*/ 1577273 w 4482603"/>
              <a:gd name="connsiteY78" fmla="*/ 1455236 h 3193871"/>
              <a:gd name="connsiteX79" fmla="*/ 1570449 w 4482603"/>
              <a:gd name="connsiteY79" fmla="*/ 1475707 h 3193871"/>
              <a:gd name="connsiteX80" fmla="*/ 1549977 w 4482603"/>
              <a:gd name="connsiteY80" fmla="*/ 1516651 h 3193871"/>
              <a:gd name="connsiteX81" fmla="*/ 1536329 w 4482603"/>
              <a:gd name="connsiteY81" fmla="*/ 1537122 h 3193871"/>
              <a:gd name="connsiteX82" fmla="*/ 1509034 w 4482603"/>
              <a:gd name="connsiteY82" fmla="*/ 1598537 h 3193871"/>
              <a:gd name="connsiteX83" fmla="*/ 1454443 w 4482603"/>
              <a:gd name="connsiteY83" fmla="*/ 1612185 h 3193871"/>
              <a:gd name="connsiteX84" fmla="*/ 1413500 w 4482603"/>
              <a:gd name="connsiteY84" fmla="*/ 1625833 h 3193871"/>
              <a:gd name="connsiteX85" fmla="*/ 1345261 w 4482603"/>
              <a:gd name="connsiteY85" fmla="*/ 1619009 h 3193871"/>
              <a:gd name="connsiteX86" fmla="*/ 1331613 w 4482603"/>
              <a:gd name="connsiteY86" fmla="*/ 1598537 h 3193871"/>
              <a:gd name="connsiteX87" fmla="*/ 1311141 w 4482603"/>
              <a:gd name="connsiteY87" fmla="*/ 1584889 h 3193871"/>
              <a:gd name="connsiteX88" fmla="*/ 1270198 w 4482603"/>
              <a:gd name="connsiteY88" fmla="*/ 1571242 h 3193871"/>
              <a:gd name="connsiteX89" fmla="*/ 1249726 w 4482603"/>
              <a:gd name="connsiteY89" fmla="*/ 1564418 h 3193871"/>
              <a:gd name="connsiteX90" fmla="*/ 1236079 w 4482603"/>
              <a:gd name="connsiteY90" fmla="*/ 1543946 h 3193871"/>
              <a:gd name="connsiteX91" fmla="*/ 1195135 w 4482603"/>
              <a:gd name="connsiteY91" fmla="*/ 1523474 h 3193871"/>
              <a:gd name="connsiteX92" fmla="*/ 1140544 w 4482603"/>
              <a:gd name="connsiteY92" fmla="*/ 1509827 h 3193871"/>
              <a:gd name="connsiteX93" fmla="*/ 1072306 w 4482603"/>
              <a:gd name="connsiteY93" fmla="*/ 1496179 h 3193871"/>
              <a:gd name="connsiteX94" fmla="*/ 1031362 w 4482603"/>
              <a:gd name="connsiteY94" fmla="*/ 1482531 h 3193871"/>
              <a:gd name="connsiteX95" fmla="*/ 1010891 w 4482603"/>
              <a:gd name="connsiteY95" fmla="*/ 1468883 h 3193871"/>
              <a:gd name="connsiteX96" fmla="*/ 969947 w 4482603"/>
              <a:gd name="connsiteY96" fmla="*/ 1455236 h 3193871"/>
              <a:gd name="connsiteX97" fmla="*/ 929004 w 4482603"/>
              <a:gd name="connsiteY97" fmla="*/ 1434764 h 3193871"/>
              <a:gd name="connsiteX98" fmla="*/ 888061 w 4482603"/>
              <a:gd name="connsiteY98" fmla="*/ 1407468 h 3193871"/>
              <a:gd name="connsiteX99" fmla="*/ 867589 w 4482603"/>
              <a:gd name="connsiteY99" fmla="*/ 1393821 h 3193871"/>
              <a:gd name="connsiteX100" fmla="*/ 737935 w 4482603"/>
              <a:gd name="connsiteY100" fmla="*/ 1386997 h 3193871"/>
              <a:gd name="connsiteX101" fmla="*/ 717464 w 4482603"/>
              <a:gd name="connsiteY101" fmla="*/ 1380173 h 3193871"/>
              <a:gd name="connsiteX102" fmla="*/ 676521 w 4482603"/>
              <a:gd name="connsiteY102" fmla="*/ 1352877 h 3193871"/>
              <a:gd name="connsiteX103" fmla="*/ 656049 w 4482603"/>
              <a:gd name="connsiteY103" fmla="*/ 1332406 h 3193871"/>
              <a:gd name="connsiteX104" fmla="*/ 635577 w 4482603"/>
              <a:gd name="connsiteY104" fmla="*/ 1325582 h 3193871"/>
              <a:gd name="connsiteX105" fmla="*/ 601458 w 4482603"/>
              <a:gd name="connsiteY105" fmla="*/ 1277815 h 3193871"/>
              <a:gd name="connsiteX106" fmla="*/ 546867 w 4482603"/>
              <a:gd name="connsiteY106" fmla="*/ 1284639 h 3193871"/>
              <a:gd name="connsiteX107" fmla="*/ 526395 w 4482603"/>
              <a:gd name="connsiteY107" fmla="*/ 1305110 h 3193871"/>
              <a:gd name="connsiteX108" fmla="*/ 512747 w 4482603"/>
              <a:gd name="connsiteY108" fmla="*/ 1325582 h 3193871"/>
              <a:gd name="connsiteX109" fmla="*/ 417213 w 4482603"/>
              <a:gd name="connsiteY109" fmla="*/ 1332406 h 3193871"/>
              <a:gd name="connsiteX110" fmla="*/ 396741 w 4482603"/>
              <a:gd name="connsiteY110" fmla="*/ 1339230 h 3193871"/>
              <a:gd name="connsiteX111" fmla="*/ 355798 w 4482603"/>
              <a:gd name="connsiteY111" fmla="*/ 1366525 h 3193871"/>
              <a:gd name="connsiteX112" fmla="*/ 342150 w 4482603"/>
              <a:gd name="connsiteY112" fmla="*/ 1386997 h 3193871"/>
              <a:gd name="connsiteX113" fmla="*/ 342150 w 4482603"/>
              <a:gd name="connsiteY113" fmla="*/ 1455236 h 3193871"/>
              <a:gd name="connsiteX114" fmla="*/ 355798 w 4482603"/>
              <a:gd name="connsiteY114" fmla="*/ 1496179 h 3193871"/>
              <a:gd name="connsiteX115" fmla="*/ 348974 w 4482603"/>
              <a:gd name="connsiteY115" fmla="*/ 1584889 h 3193871"/>
              <a:gd name="connsiteX116" fmla="*/ 328503 w 4482603"/>
              <a:gd name="connsiteY116" fmla="*/ 1625833 h 3193871"/>
              <a:gd name="connsiteX117" fmla="*/ 321679 w 4482603"/>
              <a:gd name="connsiteY117" fmla="*/ 1646304 h 3193871"/>
              <a:gd name="connsiteX118" fmla="*/ 314855 w 4482603"/>
              <a:gd name="connsiteY118" fmla="*/ 1687248 h 3193871"/>
              <a:gd name="connsiteX119" fmla="*/ 321679 w 4482603"/>
              <a:gd name="connsiteY119" fmla="*/ 1769134 h 3193871"/>
              <a:gd name="connsiteX120" fmla="*/ 294383 w 4482603"/>
              <a:gd name="connsiteY120" fmla="*/ 1810077 h 3193871"/>
              <a:gd name="connsiteX121" fmla="*/ 287559 w 4482603"/>
              <a:gd name="connsiteY121" fmla="*/ 1830549 h 3193871"/>
              <a:gd name="connsiteX122" fmla="*/ 267088 w 4482603"/>
              <a:gd name="connsiteY122" fmla="*/ 1878316 h 3193871"/>
              <a:gd name="connsiteX123" fmla="*/ 246616 w 4482603"/>
              <a:gd name="connsiteY123" fmla="*/ 1885140 h 3193871"/>
              <a:gd name="connsiteX124" fmla="*/ 205673 w 4482603"/>
              <a:gd name="connsiteY124" fmla="*/ 1912436 h 3193871"/>
              <a:gd name="connsiteX125" fmla="*/ 178377 w 4482603"/>
              <a:gd name="connsiteY125" fmla="*/ 1953379 h 3193871"/>
              <a:gd name="connsiteX126" fmla="*/ 157906 w 4482603"/>
              <a:gd name="connsiteY126" fmla="*/ 2014794 h 3193871"/>
              <a:gd name="connsiteX127" fmla="*/ 137434 w 4482603"/>
              <a:gd name="connsiteY127" fmla="*/ 2055737 h 3193871"/>
              <a:gd name="connsiteX128" fmla="*/ 116962 w 4482603"/>
              <a:gd name="connsiteY128" fmla="*/ 2069385 h 3193871"/>
              <a:gd name="connsiteX129" fmla="*/ 82843 w 4482603"/>
              <a:gd name="connsiteY129" fmla="*/ 2130800 h 3193871"/>
              <a:gd name="connsiteX130" fmla="*/ 62371 w 4482603"/>
              <a:gd name="connsiteY130" fmla="*/ 2192215 h 3193871"/>
              <a:gd name="connsiteX131" fmla="*/ 55547 w 4482603"/>
              <a:gd name="connsiteY131" fmla="*/ 2212686 h 3193871"/>
              <a:gd name="connsiteX132" fmla="*/ 130610 w 4482603"/>
              <a:gd name="connsiteY132" fmla="*/ 2239982 h 3193871"/>
              <a:gd name="connsiteX133" fmla="*/ 137434 w 4482603"/>
              <a:gd name="connsiteY133" fmla="*/ 2260454 h 3193871"/>
              <a:gd name="connsiteX134" fmla="*/ 116962 w 4482603"/>
              <a:gd name="connsiteY134" fmla="*/ 2396931 h 3193871"/>
              <a:gd name="connsiteX135" fmla="*/ 110138 w 4482603"/>
              <a:gd name="connsiteY135" fmla="*/ 2417403 h 3193871"/>
              <a:gd name="connsiteX136" fmla="*/ 82843 w 4482603"/>
              <a:gd name="connsiteY136" fmla="*/ 2458346 h 3193871"/>
              <a:gd name="connsiteX137" fmla="*/ 69195 w 4482603"/>
              <a:gd name="connsiteY137" fmla="*/ 2478818 h 3193871"/>
              <a:gd name="connsiteX138" fmla="*/ 55547 w 4482603"/>
              <a:gd name="connsiteY138" fmla="*/ 2519761 h 3193871"/>
              <a:gd name="connsiteX139" fmla="*/ 48724 w 4482603"/>
              <a:gd name="connsiteY139" fmla="*/ 2540233 h 3193871"/>
              <a:gd name="connsiteX140" fmla="*/ 35076 w 4482603"/>
              <a:gd name="connsiteY140" fmla="*/ 2560704 h 3193871"/>
              <a:gd name="connsiteX141" fmla="*/ 21428 w 4482603"/>
              <a:gd name="connsiteY141" fmla="*/ 2601648 h 3193871"/>
              <a:gd name="connsiteX142" fmla="*/ 7780 w 4482603"/>
              <a:gd name="connsiteY142" fmla="*/ 2622119 h 3193871"/>
              <a:gd name="connsiteX143" fmla="*/ 89667 w 4482603"/>
              <a:gd name="connsiteY143" fmla="*/ 2608471 h 3193871"/>
              <a:gd name="connsiteX144" fmla="*/ 171553 w 4482603"/>
              <a:gd name="connsiteY144" fmla="*/ 2628943 h 3193871"/>
              <a:gd name="connsiteX145" fmla="*/ 192025 w 4482603"/>
              <a:gd name="connsiteY145" fmla="*/ 2635767 h 3193871"/>
              <a:gd name="connsiteX146" fmla="*/ 232968 w 4482603"/>
              <a:gd name="connsiteY146" fmla="*/ 2663063 h 3193871"/>
              <a:gd name="connsiteX147" fmla="*/ 342150 w 4482603"/>
              <a:gd name="connsiteY147" fmla="*/ 2676710 h 3193871"/>
              <a:gd name="connsiteX148" fmla="*/ 362622 w 4482603"/>
              <a:gd name="connsiteY148" fmla="*/ 2683534 h 3193871"/>
              <a:gd name="connsiteX149" fmla="*/ 389918 w 4482603"/>
              <a:gd name="connsiteY149" fmla="*/ 2744949 h 3193871"/>
              <a:gd name="connsiteX150" fmla="*/ 417213 w 4482603"/>
              <a:gd name="connsiteY150" fmla="*/ 2785892 h 3193871"/>
              <a:gd name="connsiteX151" fmla="*/ 437685 w 4482603"/>
              <a:gd name="connsiteY151" fmla="*/ 2826836 h 3193871"/>
              <a:gd name="connsiteX152" fmla="*/ 444509 w 4482603"/>
              <a:gd name="connsiteY152" fmla="*/ 2847307 h 3193871"/>
              <a:gd name="connsiteX153" fmla="*/ 458156 w 4482603"/>
              <a:gd name="connsiteY153" fmla="*/ 2867779 h 3193871"/>
              <a:gd name="connsiteX154" fmla="*/ 478628 w 4482603"/>
              <a:gd name="connsiteY154" fmla="*/ 2929194 h 3193871"/>
              <a:gd name="connsiteX155" fmla="*/ 485452 w 4482603"/>
              <a:gd name="connsiteY155" fmla="*/ 2949666 h 3193871"/>
              <a:gd name="connsiteX156" fmla="*/ 499100 w 4482603"/>
              <a:gd name="connsiteY156" fmla="*/ 2970137 h 3193871"/>
              <a:gd name="connsiteX157" fmla="*/ 540043 w 4482603"/>
              <a:gd name="connsiteY157" fmla="*/ 2997433 h 3193871"/>
              <a:gd name="connsiteX158" fmla="*/ 587810 w 4482603"/>
              <a:gd name="connsiteY158" fmla="*/ 2976961 h 3193871"/>
              <a:gd name="connsiteX159" fmla="*/ 621929 w 4482603"/>
              <a:gd name="connsiteY159" fmla="*/ 2942842 h 3193871"/>
              <a:gd name="connsiteX160" fmla="*/ 724288 w 4482603"/>
              <a:gd name="connsiteY160" fmla="*/ 2936018 h 3193871"/>
              <a:gd name="connsiteX161" fmla="*/ 915356 w 4482603"/>
              <a:gd name="connsiteY161" fmla="*/ 2936018 h 3193871"/>
              <a:gd name="connsiteX162" fmla="*/ 935828 w 4482603"/>
              <a:gd name="connsiteY162" fmla="*/ 2956489 h 3193871"/>
              <a:gd name="connsiteX163" fmla="*/ 983595 w 4482603"/>
              <a:gd name="connsiteY163" fmla="*/ 2976961 h 3193871"/>
              <a:gd name="connsiteX164" fmla="*/ 1147368 w 4482603"/>
              <a:gd name="connsiteY164" fmla="*/ 2970137 h 3193871"/>
              <a:gd name="connsiteX165" fmla="*/ 1174664 w 4482603"/>
              <a:gd name="connsiteY165" fmla="*/ 2963313 h 3193871"/>
              <a:gd name="connsiteX166" fmla="*/ 1188312 w 4482603"/>
              <a:gd name="connsiteY166" fmla="*/ 2942842 h 3193871"/>
              <a:gd name="connsiteX167" fmla="*/ 1195135 w 4482603"/>
              <a:gd name="connsiteY167" fmla="*/ 2901898 h 3193871"/>
              <a:gd name="connsiteX168" fmla="*/ 1215607 w 4482603"/>
              <a:gd name="connsiteY168" fmla="*/ 2888251 h 3193871"/>
              <a:gd name="connsiteX169" fmla="*/ 1317965 w 4482603"/>
              <a:gd name="connsiteY169" fmla="*/ 2874603 h 3193871"/>
              <a:gd name="connsiteX170" fmla="*/ 1358909 w 4482603"/>
              <a:gd name="connsiteY170" fmla="*/ 2847307 h 3193871"/>
              <a:gd name="connsiteX171" fmla="*/ 1365732 w 4482603"/>
              <a:gd name="connsiteY171" fmla="*/ 2826836 h 3193871"/>
              <a:gd name="connsiteX172" fmla="*/ 1386204 w 4482603"/>
              <a:gd name="connsiteY172" fmla="*/ 2813188 h 3193871"/>
              <a:gd name="connsiteX173" fmla="*/ 1406676 w 4482603"/>
              <a:gd name="connsiteY173" fmla="*/ 2792716 h 3193871"/>
              <a:gd name="connsiteX174" fmla="*/ 1447619 w 4482603"/>
              <a:gd name="connsiteY174" fmla="*/ 2765421 h 3193871"/>
              <a:gd name="connsiteX175" fmla="*/ 1468091 w 4482603"/>
              <a:gd name="connsiteY175" fmla="*/ 2751773 h 3193871"/>
              <a:gd name="connsiteX176" fmla="*/ 1481738 w 4482603"/>
              <a:gd name="connsiteY176" fmla="*/ 2710830 h 3193871"/>
              <a:gd name="connsiteX177" fmla="*/ 1488562 w 4482603"/>
              <a:gd name="connsiteY177" fmla="*/ 2683534 h 3193871"/>
              <a:gd name="connsiteX178" fmla="*/ 1529506 w 4482603"/>
              <a:gd name="connsiteY178" fmla="*/ 2656239 h 3193871"/>
              <a:gd name="connsiteX179" fmla="*/ 1536329 w 4482603"/>
              <a:gd name="connsiteY179" fmla="*/ 2628943 h 3193871"/>
              <a:gd name="connsiteX180" fmla="*/ 1522682 w 4482603"/>
              <a:gd name="connsiteY180" fmla="*/ 2560704 h 3193871"/>
              <a:gd name="connsiteX181" fmla="*/ 1502210 w 4482603"/>
              <a:gd name="connsiteY181" fmla="*/ 2512937 h 3193871"/>
              <a:gd name="connsiteX182" fmla="*/ 1509034 w 4482603"/>
              <a:gd name="connsiteY182" fmla="*/ 2492466 h 3193871"/>
              <a:gd name="connsiteX183" fmla="*/ 1549977 w 4482603"/>
              <a:gd name="connsiteY183" fmla="*/ 2478818 h 3193871"/>
              <a:gd name="connsiteX184" fmla="*/ 1570449 w 4482603"/>
              <a:gd name="connsiteY184" fmla="*/ 2465170 h 3193871"/>
              <a:gd name="connsiteX185" fmla="*/ 1597744 w 4482603"/>
              <a:gd name="connsiteY185" fmla="*/ 2424227 h 3193871"/>
              <a:gd name="connsiteX186" fmla="*/ 1638688 w 4482603"/>
              <a:gd name="connsiteY186" fmla="*/ 2342340 h 3193871"/>
              <a:gd name="connsiteX187" fmla="*/ 1672807 w 4482603"/>
              <a:gd name="connsiteY187" fmla="*/ 2301397 h 3193871"/>
              <a:gd name="connsiteX188" fmla="*/ 1693279 w 4482603"/>
              <a:gd name="connsiteY188" fmla="*/ 2294573 h 3193871"/>
              <a:gd name="connsiteX189" fmla="*/ 1713750 w 4482603"/>
              <a:gd name="connsiteY189" fmla="*/ 2280925 h 3193871"/>
              <a:gd name="connsiteX190" fmla="*/ 1754694 w 4482603"/>
              <a:gd name="connsiteY190" fmla="*/ 2260454 h 3193871"/>
              <a:gd name="connsiteX191" fmla="*/ 1768341 w 4482603"/>
              <a:gd name="connsiteY191" fmla="*/ 2239982 h 3193871"/>
              <a:gd name="connsiteX192" fmla="*/ 1809285 w 4482603"/>
              <a:gd name="connsiteY192" fmla="*/ 2212686 h 3193871"/>
              <a:gd name="connsiteX193" fmla="*/ 1829756 w 4482603"/>
              <a:gd name="connsiteY193" fmla="*/ 2199039 h 3193871"/>
              <a:gd name="connsiteX194" fmla="*/ 1897995 w 4482603"/>
              <a:gd name="connsiteY194" fmla="*/ 2178567 h 3193871"/>
              <a:gd name="connsiteX195" fmla="*/ 1959410 w 4482603"/>
              <a:gd name="connsiteY195" fmla="*/ 2158095 h 3193871"/>
              <a:gd name="connsiteX196" fmla="*/ 1979882 w 4482603"/>
              <a:gd name="connsiteY196" fmla="*/ 2151271 h 3193871"/>
              <a:gd name="connsiteX197" fmla="*/ 2020825 w 4482603"/>
              <a:gd name="connsiteY197" fmla="*/ 2123976 h 3193871"/>
              <a:gd name="connsiteX198" fmla="*/ 2089064 w 4482603"/>
              <a:gd name="connsiteY198" fmla="*/ 2103504 h 3193871"/>
              <a:gd name="connsiteX199" fmla="*/ 2109535 w 4482603"/>
              <a:gd name="connsiteY199" fmla="*/ 2096680 h 3193871"/>
              <a:gd name="connsiteX200" fmla="*/ 2130007 w 4482603"/>
              <a:gd name="connsiteY200" fmla="*/ 2083033 h 3193871"/>
              <a:gd name="connsiteX201" fmla="*/ 2143655 w 4482603"/>
              <a:gd name="connsiteY201" fmla="*/ 2042089 h 3193871"/>
              <a:gd name="connsiteX202" fmla="*/ 2150479 w 4482603"/>
              <a:gd name="connsiteY202" fmla="*/ 2021618 h 3193871"/>
              <a:gd name="connsiteX203" fmla="*/ 2157303 w 4482603"/>
              <a:gd name="connsiteY203" fmla="*/ 1851021 h 3193871"/>
              <a:gd name="connsiteX204" fmla="*/ 2170950 w 4482603"/>
              <a:gd name="connsiteY204" fmla="*/ 1830549 h 3193871"/>
              <a:gd name="connsiteX205" fmla="*/ 2239189 w 4482603"/>
              <a:gd name="connsiteY205" fmla="*/ 1810077 h 3193871"/>
              <a:gd name="connsiteX206" fmla="*/ 2280132 w 4482603"/>
              <a:gd name="connsiteY206" fmla="*/ 1796430 h 3193871"/>
              <a:gd name="connsiteX207" fmla="*/ 2348371 w 4482603"/>
              <a:gd name="connsiteY207" fmla="*/ 1803254 h 3193871"/>
              <a:gd name="connsiteX208" fmla="*/ 2389315 w 4482603"/>
              <a:gd name="connsiteY208" fmla="*/ 1830549 h 3193871"/>
              <a:gd name="connsiteX209" fmla="*/ 2402962 w 4482603"/>
              <a:gd name="connsiteY209" fmla="*/ 1851021 h 3193871"/>
              <a:gd name="connsiteX210" fmla="*/ 2450729 w 4482603"/>
              <a:gd name="connsiteY210" fmla="*/ 1878316 h 3193871"/>
              <a:gd name="connsiteX211" fmla="*/ 2546264 w 4482603"/>
              <a:gd name="connsiteY211" fmla="*/ 1878316 h 3193871"/>
              <a:gd name="connsiteX212" fmla="*/ 2580383 w 4482603"/>
              <a:gd name="connsiteY212" fmla="*/ 1926083 h 3193871"/>
              <a:gd name="connsiteX213" fmla="*/ 2662270 w 4482603"/>
              <a:gd name="connsiteY213" fmla="*/ 1919260 h 3193871"/>
              <a:gd name="connsiteX214" fmla="*/ 2682741 w 4482603"/>
              <a:gd name="connsiteY214" fmla="*/ 1905612 h 3193871"/>
              <a:gd name="connsiteX215" fmla="*/ 2723685 w 4482603"/>
              <a:gd name="connsiteY215" fmla="*/ 1891964 h 3193871"/>
              <a:gd name="connsiteX216" fmla="*/ 2744156 w 4482603"/>
              <a:gd name="connsiteY216" fmla="*/ 1885140 h 3193871"/>
              <a:gd name="connsiteX217" fmla="*/ 2764628 w 4482603"/>
              <a:gd name="connsiteY217" fmla="*/ 1878316 h 3193871"/>
              <a:gd name="connsiteX218" fmla="*/ 2791924 w 4482603"/>
              <a:gd name="connsiteY218" fmla="*/ 1864668 h 3193871"/>
              <a:gd name="connsiteX219" fmla="*/ 2798747 w 4482603"/>
              <a:gd name="connsiteY219" fmla="*/ 1844197 h 3193871"/>
              <a:gd name="connsiteX220" fmla="*/ 2880634 w 4482603"/>
              <a:gd name="connsiteY220" fmla="*/ 1823725 h 3193871"/>
              <a:gd name="connsiteX221" fmla="*/ 2914753 w 4482603"/>
              <a:gd name="connsiteY221" fmla="*/ 1796430 h 3193871"/>
              <a:gd name="connsiteX222" fmla="*/ 2935225 w 4482603"/>
              <a:gd name="connsiteY222" fmla="*/ 1789606 h 3193871"/>
              <a:gd name="connsiteX223" fmla="*/ 2976168 w 4482603"/>
              <a:gd name="connsiteY223" fmla="*/ 1769134 h 3193871"/>
              <a:gd name="connsiteX224" fmla="*/ 2996640 w 4482603"/>
              <a:gd name="connsiteY224" fmla="*/ 1748663 h 3193871"/>
              <a:gd name="connsiteX225" fmla="*/ 3064879 w 4482603"/>
              <a:gd name="connsiteY225" fmla="*/ 1728191 h 3193871"/>
              <a:gd name="connsiteX226" fmla="*/ 3119470 w 4482603"/>
              <a:gd name="connsiteY226" fmla="*/ 1741839 h 3193871"/>
              <a:gd name="connsiteX227" fmla="*/ 3160413 w 4482603"/>
              <a:gd name="connsiteY227" fmla="*/ 1769134 h 3193871"/>
              <a:gd name="connsiteX228" fmla="*/ 3187709 w 4482603"/>
              <a:gd name="connsiteY228" fmla="*/ 1796430 h 3193871"/>
              <a:gd name="connsiteX229" fmla="*/ 3215004 w 4482603"/>
              <a:gd name="connsiteY229" fmla="*/ 1837373 h 3193871"/>
              <a:gd name="connsiteX230" fmla="*/ 3228652 w 4482603"/>
              <a:gd name="connsiteY230" fmla="*/ 1857845 h 3193871"/>
              <a:gd name="connsiteX231" fmla="*/ 3269595 w 4482603"/>
              <a:gd name="connsiteY231" fmla="*/ 1885140 h 3193871"/>
              <a:gd name="connsiteX232" fmla="*/ 3276419 w 4482603"/>
              <a:gd name="connsiteY232" fmla="*/ 2007970 h 3193871"/>
              <a:gd name="connsiteX233" fmla="*/ 3283243 w 4482603"/>
              <a:gd name="connsiteY233" fmla="*/ 2083033 h 3193871"/>
              <a:gd name="connsiteX234" fmla="*/ 3324186 w 4482603"/>
              <a:gd name="connsiteY234" fmla="*/ 2103504 h 3193871"/>
              <a:gd name="connsiteX235" fmla="*/ 3365129 w 4482603"/>
              <a:gd name="connsiteY235" fmla="*/ 2137624 h 3193871"/>
              <a:gd name="connsiteX236" fmla="*/ 3385601 w 4482603"/>
              <a:gd name="connsiteY236" fmla="*/ 2151271 h 3193871"/>
              <a:gd name="connsiteX237" fmla="*/ 3412897 w 4482603"/>
              <a:gd name="connsiteY237" fmla="*/ 2212686 h 3193871"/>
              <a:gd name="connsiteX238" fmla="*/ 3433368 w 4482603"/>
              <a:gd name="connsiteY238" fmla="*/ 2219510 h 3193871"/>
              <a:gd name="connsiteX239" fmla="*/ 3474312 w 4482603"/>
              <a:gd name="connsiteY239" fmla="*/ 2246806 h 3193871"/>
              <a:gd name="connsiteX240" fmla="*/ 3494783 w 4482603"/>
              <a:gd name="connsiteY240" fmla="*/ 2260454 h 3193871"/>
              <a:gd name="connsiteX241" fmla="*/ 3522079 w 4482603"/>
              <a:gd name="connsiteY241" fmla="*/ 2301397 h 3193871"/>
              <a:gd name="connsiteX242" fmla="*/ 3535726 w 4482603"/>
              <a:gd name="connsiteY242" fmla="*/ 2321868 h 3193871"/>
              <a:gd name="connsiteX243" fmla="*/ 3549374 w 4482603"/>
              <a:gd name="connsiteY243" fmla="*/ 2362812 h 3193871"/>
              <a:gd name="connsiteX244" fmla="*/ 3631261 w 4482603"/>
              <a:gd name="connsiteY244" fmla="*/ 2396931 h 3193871"/>
              <a:gd name="connsiteX245" fmla="*/ 3651732 w 4482603"/>
              <a:gd name="connsiteY245" fmla="*/ 2403755 h 3193871"/>
              <a:gd name="connsiteX246" fmla="*/ 3665380 w 4482603"/>
              <a:gd name="connsiteY246" fmla="*/ 2424227 h 3193871"/>
              <a:gd name="connsiteX247" fmla="*/ 3706324 w 4482603"/>
              <a:gd name="connsiteY247" fmla="*/ 2431051 h 3193871"/>
              <a:gd name="connsiteX248" fmla="*/ 3747267 w 4482603"/>
              <a:gd name="connsiteY248" fmla="*/ 2444698 h 3193871"/>
              <a:gd name="connsiteX249" fmla="*/ 3754091 w 4482603"/>
              <a:gd name="connsiteY249" fmla="*/ 2471994 h 3193871"/>
              <a:gd name="connsiteX250" fmla="*/ 3760915 w 4482603"/>
              <a:gd name="connsiteY250" fmla="*/ 2533409 h 3193871"/>
              <a:gd name="connsiteX251" fmla="*/ 3815506 w 4482603"/>
              <a:gd name="connsiteY251" fmla="*/ 2553880 h 3193871"/>
              <a:gd name="connsiteX252" fmla="*/ 3842801 w 4482603"/>
              <a:gd name="connsiteY252" fmla="*/ 2594824 h 3193871"/>
              <a:gd name="connsiteX253" fmla="*/ 3897392 w 4482603"/>
              <a:gd name="connsiteY253" fmla="*/ 2608471 h 3193871"/>
              <a:gd name="connsiteX254" fmla="*/ 3917864 w 4482603"/>
              <a:gd name="connsiteY254" fmla="*/ 2615295 h 3193871"/>
              <a:gd name="connsiteX255" fmla="*/ 3931512 w 4482603"/>
              <a:gd name="connsiteY255" fmla="*/ 2656239 h 3193871"/>
              <a:gd name="connsiteX256" fmla="*/ 3958807 w 4482603"/>
              <a:gd name="connsiteY256" fmla="*/ 2690358 h 3193871"/>
              <a:gd name="connsiteX257" fmla="*/ 3979279 w 4482603"/>
              <a:gd name="connsiteY257" fmla="*/ 2697182 h 3193871"/>
              <a:gd name="connsiteX258" fmla="*/ 4033870 w 4482603"/>
              <a:gd name="connsiteY258" fmla="*/ 2744949 h 3193871"/>
              <a:gd name="connsiteX259" fmla="*/ 4047518 w 4482603"/>
              <a:gd name="connsiteY259" fmla="*/ 2785892 h 3193871"/>
              <a:gd name="connsiteX260" fmla="*/ 4061165 w 4482603"/>
              <a:gd name="connsiteY260" fmla="*/ 2826836 h 3193871"/>
              <a:gd name="connsiteX261" fmla="*/ 4067989 w 4482603"/>
              <a:gd name="connsiteY261" fmla="*/ 2847307 h 3193871"/>
              <a:gd name="connsiteX262" fmla="*/ 4102109 w 4482603"/>
              <a:gd name="connsiteY262" fmla="*/ 2895074 h 3193871"/>
              <a:gd name="connsiteX263" fmla="*/ 4122580 w 4482603"/>
              <a:gd name="connsiteY263" fmla="*/ 2942842 h 3193871"/>
              <a:gd name="connsiteX264" fmla="*/ 4088461 w 4482603"/>
              <a:gd name="connsiteY264" fmla="*/ 2997433 h 3193871"/>
              <a:gd name="connsiteX265" fmla="*/ 4081637 w 4482603"/>
              <a:gd name="connsiteY265" fmla="*/ 3024728 h 3193871"/>
              <a:gd name="connsiteX266" fmla="*/ 4054341 w 4482603"/>
              <a:gd name="connsiteY266" fmla="*/ 3065671 h 3193871"/>
              <a:gd name="connsiteX267" fmla="*/ 4040694 w 4482603"/>
              <a:gd name="connsiteY267" fmla="*/ 3086143 h 3193871"/>
              <a:gd name="connsiteX268" fmla="*/ 4033870 w 4482603"/>
              <a:gd name="connsiteY268" fmla="*/ 3106615 h 3193871"/>
              <a:gd name="connsiteX269" fmla="*/ 4040694 w 4482603"/>
              <a:gd name="connsiteY269" fmla="*/ 3168030 h 3193871"/>
              <a:gd name="connsiteX270" fmla="*/ 4122580 w 4482603"/>
              <a:gd name="connsiteY270" fmla="*/ 3174854 h 3193871"/>
              <a:gd name="connsiteX271" fmla="*/ 4136228 w 4482603"/>
              <a:gd name="connsiteY271" fmla="*/ 3154382 h 3193871"/>
              <a:gd name="connsiteX272" fmla="*/ 4143052 w 4482603"/>
              <a:gd name="connsiteY272" fmla="*/ 3106615 h 3193871"/>
              <a:gd name="connsiteX273" fmla="*/ 4163524 w 4482603"/>
              <a:gd name="connsiteY273" fmla="*/ 3065671 h 3193871"/>
              <a:gd name="connsiteX274" fmla="*/ 4183995 w 4482603"/>
              <a:gd name="connsiteY274" fmla="*/ 3052024 h 3193871"/>
              <a:gd name="connsiteX275" fmla="*/ 4204467 w 4482603"/>
              <a:gd name="connsiteY275" fmla="*/ 3011080 h 3193871"/>
              <a:gd name="connsiteX276" fmla="*/ 4197643 w 4482603"/>
              <a:gd name="connsiteY276" fmla="*/ 2976961 h 3193871"/>
              <a:gd name="connsiteX277" fmla="*/ 4204467 w 4482603"/>
              <a:gd name="connsiteY277" fmla="*/ 2949666 h 3193871"/>
              <a:gd name="connsiteX278" fmla="*/ 4279529 w 4482603"/>
              <a:gd name="connsiteY278" fmla="*/ 2915546 h 3193871"/>
              <a:gd name="connsiteX279" fmla="*/ 4272706 w 4482603"/>
              <a:gd name="connsiteY279" fmla="*/ 2881427 h 3193871"/>
              <a:gd name="connsiteX280" fmla="*/ 4252234 w 4482603"/>
              <a:gd name="connsiteY280" fmla="*/ 2867779 h 3193871"/>
              <a:gd name="connsiteX281" fmla="*/ 4211291 w 4482603"/>
              <a:gd name="connsiteY281" fmla="*/ 2833660 h 3193871"/>
              <a:gd name="connsiteX282" fmla="*/ 4190819 w 4482603"/>
              <a:gd name="connsiteY282" fmla="*/ 2772245 h 3193871"/>
              <a:gd name="connsiteX283" fmla="*/ 4183995 w 4482603"/>
              <a:gd name="connsiteY283" fmla="*/ 2751773 h 3193871"/>
              <a:gd name="connsiteX284" fmla="*/ 4190819 w 4482603"/>
              <a:gd name="connsiteY284" fmla="*/ 2683534 h 3193871"/>
              <a:gd name="connsiteX285" fmla="*/ 4224938 w 4482603"/>
              <a:gd name="connsiteY285" fmla="*/ 2656239 h 3193871"/>
              <a:gd name="connsiteX286" fmla="*/ 4245410 w 4482603"/>
              <a:gd name="connsiteY286" fmla="*/ 2642591 h 3193871"/>
              <a:gd name="connsiteX287" fmla="*/ 4313649 w 4482603"/>
              <a:gd name="connsiteY287" fmla="*/ 2663063 h 3193871"/>
              <a:gd name="connsiteX288" fmla="*/ 4334121 w 4482603"/>
              <a:gd name="connsiteY288" fmla="*/ 2669886 h 3193871"/>
              <a:gd name="connsiteX289" fmla="*/ 4361416 w 4482603"/>
              <a:gd name="connsiteY289" fmla="*/ 2704006 h 3193871"/>
              <a:gd name="connsiteX290" fmla="*/ 4402359 w 4482603"/>
              <a:gd name="connsiteY290" fmla="*/ 2724477 h 3193871"/>
              <a:gd name="connsiteX291" fmla="*/ 4470598 w 4482603"/>
              <a:gd name="connsiteY291" fmla="*/ 2744949 h 3193871"/>
              <a:gd name="connsiteX292" fmla="*/ 4470598 w 4482603"/>
              <a:gd name="connsiteY292" fmla="*/ 2669886 h 3193871"/>
              <a:gd name="connsiteX293" fmla="*/ 4456950 w 4482603"/>
              <a:gd name="connsiteY293" fmla="*/ 2649415 h 3193871"/>
              <a:gd name="connsiteX294" fmla="*/ 4436479 w 4482603"/>
              <a:gd name="connsiteY294" fmla="*/ 2642591 h 3193871"/>
              <a:gd name="connsiteX295" fmla="*/ 4429655 w 4482603"/>
              <a:gd name="connsiteY295" fmla="*/ 2622119 h 3193871"/>
              <a:gd name="connsiteX296" fmla="*/ 4381888 w 4482603"/>
              <a:gd name="connsiteY296" fmla="*/ 2574352 h 3193871"/>
              <a:gd name="connsiteX297" fmla="*/ 4334121 w 4482603"/>
              <a:gd name="connsiteY297" fmla="*/ 2567528 h 3193871"/>
              <a:gd name="connsiteX298" fmla="*/ 4272706 w 4482603"/>
              <a:gd name="connsiteY298" fmla="*/ 2540233 h 3193871"/>
              <a:gd name="connsiteX299" fmla="*/ 4259058 w 4482603"/>
              <a:gd name="connsiteY299" fmla="*/ 2519761 h 3193871"/>
              <a:gd name="connsiteX300" fmla="*/ 4197643 w 4482603"/>
              <a:gd name="connsiteY300" fmla="*/ 2471994 h 3193871"/>
              <a:gd name="connsiteX301" fmla="*/ 4177171 w 4482603"/>
              <a:gd name="connsiteY301" fmla="*/ 2458346 h 3193871"/>
              <a:gd name="connsiteX302" fmla="*/ 4156700 w 4482603"/>
              <a:gd name="connsiteY302" fmla="*/ 2451522 h 3193871"/>
              <a:gd name="connsiteX303" fmla="*/ 4115756 w 4482603"/>
              <a:gd name="connsiteY303" fmla="*/ 2424227 h 3193871"/>
              <a:gd name="connsiteX304" fmla="*/ 4108932 w 4482603"/>
              <a:gd name="connsiteY304" fmla="*/ 2403755 h 3193871"/>
              <a:gd name="connsiteX305" fmla="*/ 4095285 w 4482603"/>
              <a:gd name="connsiteY305" fmla="*/ 2383283 h 3193871"/>
              <a:gd name="connsiteX306" fmla="*/ 4067989 w 4482603"/>
              <a:gd name="connsiteY306" fmla="*/ 2294573 h 3193871"/>
              <a:gd name="connsiteX307" fmla="*/ 4020222 w 4482603"/>
              <a:gd name="connsiteY307" fmla="*/ 2301397 h 3193871"/>
              <a:gd name="connsiteX308" fmla="*/ 3999750 w 4482603"/>
              <a:gd name="connsiteY308" fmla="*/ 2315045 h 3193871"/>
              <a:gd name="connsiteX309" fmla="*/ 3931512 w 4482603"/>
              <a:gd name="connsiteY309" fmla="*/ 2308221 h 3193871"/>
              <a:gd name="connsiteX310" fmla="*/ 3911040 w 4482603"/>
              <a:gd name="connsiteY310" fmla="*/ 2301397 h 3193871"/>
              <a:gd name="connsiteX311" fmla="*/ 3870097 w 4482603"/>
              <a:gd name="connsiteY311" fmla="*/ 2274101 h 3193871"/>
              <a:gd name="connsiteX312" fmla="*/ 3849625 w 4482603"/>
              <a:gd name="connsiteY312" fmla="*/ 2233158 h 3193871"/>
              <a:gd name="connsiteX313" fmla="*/ 3835977 w 4482603"/>
              <a:gd name="connsiteY313" fmla="*/ 2212686 h 3193871"/>
              <a:gd name="connsiteX314" fmla="*/ 3822329 w 4482603"/>
              <a:gd name="connsiteY314" fmla="*/ 2171743 h 3193871"/>
              <a:gd name="connsiteX315" fmla="*/ 3781386 w 4482603"/>
              <a:gd name="connsiteY315" fmla="*/ 2110328 h 3193871"/>
              <a:gd name="connsiteX316" fmla="*/ 3767738 w 4482603"/>
              <a:gd name="connsiteY316" fmla="*/ 2089857 h 3193871"/>
              <a:gd name="connsiteX317" fmla="*/ 3754091 w 4482603"/>
              <a:gd name="connsiteY317" fmla="*/ 2048913 h 3193871"/>
              <a:gd name="connsiteX318" fmla="*/ 3747267 w 4482603"/>
              <a:gd name="connsiteY318" fmla="*/ 2028442 h 3193871"/>
              <a:gd name="connsiteX319" fmla="*/ 3740443 w 4482603"/>
              <a:gd name="connsiteY319" fmla="*/ 2001146 h 3193871"/>
              <a:gd name="connsiteX320" fmla="*/ 3699500 w 4482603"/>
              <a:gd name="connsiteY320" fmla="*/ 1973851 h 3193871"/>
              <a:gd name="connsiteX321" fmla="*/ 3672204 w 4482603"/>
              <a:gd name="connsiteY321" fmla="*/ 1912436 h 3193871"/>
              <a:gd name="connsiteX322" fmla="*/ 3665380 w 4482603"/>
              <a:gd name="connsiteY322" fmla="*/ 1891964 h 3193871"/>
              <a:gd name="connsiteX323" fmla="*/ 3638085 w 4482603"/>
              <a:gd name="connsiteY323" fmla="*/ 1851021 h 3193871"/>
              <a:gd name="connsiteX324" fmla="*/ 3617613 w 4482603"/>
              <a:gd name="connsiteY324" fmla="*/ 1830549 h 3193871"/>
              <a:gd name="connsiteX325" fmla="*/ 3590318 w 4482603"/>
              <a:gd name="connsiteY325" fmla="*/ 1789606 h 3193871"/>
              <a:gd name="connsiteX326" fmla="*/ 3569846 w 4482603"/>
              <a:gd name="connsiteY326" fmla="*/ 1748663 h 3193871"/>
              <a:gd name="connsiteX327" fmla="*/ 3549374 w 4482603"/>
              <a:gd name="connsiteY327" fmla="*/ 1625833 h 3193871"/>
              <a:gd name="connsiteX328" fmla="*/ 3556198 w 4482603"/>
              <a:gd name="connsiteY328" fmla="*/ 1571242 h 3193871"/>
              <a:gd name="connsiteX329" fmla="*/ 3576670 w 4482603"/>
              <a:gd name="connsiteY329" fmla="*/ 1564418 h 3193871"/>
              <a:gd name="connsiteX330" fmla="*/ 3597141 w 4482603"/>
              <a:gd name="connsiteY330" fmla="*/ 1543946 h 3193871"/>
              <a:gd name="connsiteX331" fmla="*/ 3658556 w 4482603"/>
              <a:gd name="connsiteY331" fmla="*/ 1509827 h 3193871"/>
              <a:gd name="connsiteX332" fmla="*/ 3754091 w 4482603"/>
              <a:gd name="connsiteY332" fmla="*/ 1537122 h 3193871"/>
              <a:gd name="connsiteX333" fmla="*/ 3767738 w 4482603"/>
              <a:gd name="connsiteY333" fmla="*/ 1557594 h 3193871"/>
              <a:gd name="connsiteX334" fmla="*/ 3760915 w 4482603"/>
              <a:gd name="connsiteY334" fmla="*/ 1605361 h 3193871"/>
              <a:gd name="connsiteX335" fmla="*/ 3754091 w 4482603"/>
              <a:gd name="connsiteY335" fmla="*/ 1639480 h 3193871"/>
              <a:gd name="connsiteX336" fmla="*/ 3774562 w 4482603"/>
              <a:gd name="connsiteY336" fmla="*/ 1687248 h 3193871"/>
              <a:gd name="connsiteX337" fmla="*/ 3795034 w 4482603"/>
              <a:gd name="connsiteY337" fmla="*/ 1694071 h 3193871"/>
              <a:gd name="connsiteX338" fmla="*/ 3842801 w 4482603"/>
              <a:gd name="connsiteY338" fmla="*/ 1680424 h 3193871"/>
              <a:gd name="connsiteX339" fmla="*/ 3863273 w 4482603"/>
              <a:gd name="connsiteY339" fmla="*/ 1673600 h 3193871"/>
              <a:gd name="connsiteX340" fmla="*/ 3876921 w 4482603"/>
              <a:gd name="connsiteY340" fmla="*/ 1632657 h 3193871"/>
              <a:gd name="connsiteX341" fmla="*/ 3897392 w 4482603"/>
              <a:gd name="connsiteY341" fmla="*/ 1591713 h 3193871"/>
              <a:gd name="connsiteX342" fmla="*/ 3917864 w 4482603"/>
              <a:gd name="connsiteY342" fmla="*/ 1578066 h 3193871"/>
              <a:gd name="connsiteX343" fmla="*/ 3958807 w 4482603"/>
              <a:gd name="connsiteY343" fmla="*/ 1516651 h 3193871"/>
              <a:gd name="connsiteX344" fmla="*/ 3972455 w 4482603"/>
              <a:gd name="connsiteY344" fmla="*/ 1496179 h 3193871"/>
              <a:gd name="connsiteX345" fmla="*/ 3965631 w 4482603"/>
              <a:gd name="connsiteY345" fmla="*/ 1421116 h 3193871"/>
              <a:gd name="connsiteX346" fmla="*/ 3951983 w 4482603"/>
              <a:gd name="connsiteY346" fmla="*/ 1400645 h 3193871"/>
              <a:gd name="connsiteX347" fmla="*/ 3931512 w 4482603"/>
              <a:gd name="connsiteY347" fmla="*/ 1393821 h 3193871"/>
              <a:gd name="connsiteX348" fmla="*/ 3863273 w 4482603"/>
              <a:gd name="connsiteY348" fmla="*/ 1386997 h 3193871"/>
              <a:gd name="connsiteX349" fmla="*/ 3801858 w 4482603"/>
              <a:gd name="connsiteY349" fmla="*/ 1366525 h 3193871"/>
              <a:gd name="connsiteX350" fmla="*/ 3781386 w 4482603"/>
              <a:gd name="connsiteY350" fmla="*/ 1359701 h 3193871"/>
              <a:gd name="connsiteX351" fmla="*/ 3760915 w 4482603"/>
              <a:gd name="connsiteY351" fmla="*/ 1352877 h 3193871"/>
              <a:gd name="connsiteX352" fmla="*/ 3726795 w 4482603"/>
              <a:gd name="connsiteY352" fmla="*/ 1346054 h 3193871"/>
              <a:gd name="connsiteX353" fmla="*/ 3713147 w 4482603"/>
              <a:gd name="connsiteY353" fmla="*/ 1325582 h 3193871"/>
              <a:gd name="connsiteX354" fmla="*/ 3672204 w 4482603"/>
              <a:gd name="connsiteY354" fmla="*/ 1305110 h 3193871"/>
              <a:gd name="connsiteX355" fmla="*/ 3651732 w 4482603"/>
              <a:gd name="connsiteY355" fmla="*/ 1291463 h 3193871"/>
              <a:gd name="connsiteX356" fmla="*/ 3610789 w 4482603"/>
              <a:gd name="connsiteY356" fmla="*/ 1270991 h 3193871"/>
              <a:gd name="connsiteX357" fmla="*/ 3603965 w 4482603"/>
              <a:gd name="connsiteY357" fmla="*/ 1243695 h 3193871"/>
              <a:gd name="connsiteX358" fmla="*/ 3610789 w 4482603"/>
              <a:gd name="connsiteY358" fmla="*/ 1073098 h 3193871"/>
              <a:gd name="connsiteX359" fmla="*/ 3617613 w 4482603"/>
              <a:gd name="connsiteY359" fmla="*/ 1052627 h 3193871"/>
              <a:gd name="connsiteX360" fmla="*/ 3631261 w 4482603"/>
              <a:gd name="connsiteY360" fmla="*/ 1032155 h 3193871"/>
              <a:gd name="connsiteX361" fmla="*/ 3651732 w 4482603"/>
              <a:gd name="connsiteY361" fmla="*/ 1011683 h 3193871"/>
              <a:gd name="connsiteX362" fmla="*/ 3665380 w 4482603"/>
              <a:gd name="connsiteY362" fmla="*/ 991212 h 3193871"/>
              <a:gd name="connsiteX363" fmla="*/ 3733619 w 4482603"/>
              <a:gd name="connsiteY363" fmla="*/ 984388 h 3193871"/>
              <a:gd name="connsiteX364" fmla="*/ 3774562 w 4482603"/>
              <a:gd name="connsiteY364" fmla="*/ 963916 h 3193871"/>
              <a:gd name="connsiteX365" fmla="*/ 3781386 w 4482603"/>
              <a:gd name="connsiteY365" fmla="*/ 943445 h 3193871"/>
              <a:gd name="connsiteX366" fmla="*/ 3767738 w 4482603"/>
              <a:gd name="connsiteY366" fmla="*/ 895677 h 3193871"/>
              <a:gd name="connsiteX367" fmla="*/ 3740443 w 4482603"/>
              <a:gd name="connsiteY367" fmla="*/ 854734 h 3193871"/>
              <a:gd name="connsiteX368" fmla="*/ 3679028 w 4482603"/>
              <a:gd name="connsiteY368" fmla="*/ 827439 h 3193871"/>
              <a:gd name="connsiteX369" fmla="*/ 3638085 w 4482603"/>
              <a:gd name="connsiteY369" fmla="*/ 813791 h 3193871"/>
              <a:gd name="connsiteX370" fmla="*/ 3617613 w 4482603"/>
              <a:gd name="connsiteY370" fmla="*/ 800143 h 3193871"/>
              <a:gd name="connsiteX371" fmla="*/ 3385601 w 4482603"/>
              <a:gd name="connsiteY371" fmla="*/ 813791 h 3193871"/>
              <a:gd name="connsiteX372" fmla="*/ 3365129 w 4482603"/>
              <a:gd name="connsiteY372" fmla="*/ 820615 h 3193871"/>
              <a:gd name="connsiteX373" fmla="*/ 3331010 w 4482603"/>
              <a:gd name="connsiteY373" fmla="*/ 882030 h 3193871"/>
              <a:gd name="connsiteX374" fmla="*/ 3324186 w 4482603"/>
              <a:gd name="connsiteY374" fmla="*/ 970740 h 3193871"/>
              <a:gd name="connsiteX375" fmla="*/ 3317362 w 4482603"/>
              <a:gd name="connsiteY375" fmla="*/ 991212 h 3193871"/>
              <a:gd name="connsiteX376" fmla="*/ 3296891 w 4482603"/>
              <a:gd name="connsiteY376" fmla="*/ 1004860 h 3193871"/>
              <a:gd name="connsiteX377" fmla="*/ 3255947 w 4482603"/>
              <a:gd name="connsiteY377" fmla="*/ 1018507 h 3193871"/>
              <a:gd name="connsiteX378" fmla="*/ 3235476 w 4482603"/>
              <a:gd name="connsiteY378" fmla="*/ 1025331 h 3193871"/>
              <a:gd name="connsiteX379" fmla="*/ 3194532 w 4482603"/>
              <a:gd name="connsiteY379" fmla="*/ 1045803 h 3193871"/>
              <a:gd name="connsiteX380" fmla="*/ 3153589 w 4482603"/>
              <a:gd name="connsiteY380" fmla="*/ 1004860 h 3193871"/>
              <a:gd name="connsiteX381" fmla="*/ 3133118 w 4482603"/>
              <a:gd name="connsiteY381" fmla="*/ 998036 h 3193871"/>
              <a:gd name="connsiteX382" fmla="*/ 3030759 w 4482603"/>
              <a:gd name="connsiteY382" fmla="*/ 991212 h 3193871"/>
              <a:gd name="connsiteX383" fmla="*/ 2989816 w 4482603"/>
              <a:gd name="connsiteY383" fmla="*/ 977564 h 3193871"/>
              <a:gd name="connsiteX384" fmla="*/ 2969344 w 4482603"/>
              <a:gd name="connsiteY384" fmla="*/ 970740 h 3193871"/>
              <a:gd name="connsiteX385" fmla="*/ 2935225 w 4482603"/>
              <a:gd name="connsiteY385" fmla="*/ 963916 h 3193871"/>
              <a:gd name="connsiteX386" fmla="*/ 2914753 w 4482603"/>
              <a:gd name="connsiteY386" fmla="*/ 950268 h 3193871"/>
              <a:gd name="connsiteX387" fmla="*/ 2948873 w 4482603"/>
              <a:gd name="connsiteY387" fmla="*/ 868382 h 3193871"/>
              <a:gd name="connsiteX388" fmla="*/ 2989816 w 4482603"/>
              <a:gd name="connsiteY388" fmla="*/ 847910 h 3193871"/>
              <a:gd name="connsiteX389" fmla="*/ 3003464 w 4482603"/>
              <a:gd name="connsiteY389" fmla="*/ 827439 h 3193871"/>
              <a:gd name="connsiteX390" fmla="*/ 3037583 w 4482603"/>
              <a:gd name="connsiteY390" fmla="*/ 793319 h 3193871"/>
              <a:gd name="connsiteX391" fmla="*/ 3051231 w 4482603"/>
              <a:gd name="connsiteY391" fmla="*/ 752376 h 3193871"/>
              <a:gd name="connsiteX392" fmla="*/ 3071703 w 4482603"/>
              <a:gd name="connsiteY392" fmla="*/ 711433 h 3193871"/>
              <a:gd name="connsiteX393" fmla="*/ 3085350 w 4482603"/>
              <a:gd name="connsiteY393" fmla="*/ 690961 h 3193871"/>
              <a:gd name="connsiteX394" fmla="*/ 3105822 w 4482603"/>
              <a:gd name="connsiteY394" fmla="*/ 622722 h 3193871"/>
              <a:gd name="connsiteX395" fmla="*/ 3092174 w 4482603"/>
              <a:gd name="connsiteY395" fmla="*/ 499892 h 3193871"/>
              <a:gd name="connsiteX396" fmla="*/ 3078526 w 4482603"/>
              <a:gd name="connsiteY396" fmla="*/ 479421 h 3193871"/>
              <a:gd name="connsiteX397" fmla="*/ 3037583 w 4482603"/>
              <a:gd name="connsiteY397" fmla="*/ 452125 h 3193871"/>
              <a:gd name="connsiteX398" fmla="*/ 3023935 w 4482603"/>
              <a:gd name="connsiteY398" fmla="*/ 431654 h 3193871"/>
              <a:gd name="connsiteX399" fmla="*/ 3003464 w 4482603"/>
              <a:gd name="connsiteY399" fmla="*/ 418006 h 3193871"/>
              <a:gd name="connsiteX400" fmla="*/ 2989816 w 4482603"/>
              <a:gd name="connsiteY400" fmla="*/ 363415 h 3193871"/>
              <a:gd name="connsiteX401" fmla="*/ 2976168 w 4482603"/>
              <a:gd name="connsiteY401" fmla="*/ 322471 h 3193871"/>
              <a:gd name="connsiteX402" fmla="*/ 2969344 w 4482603"/>
              <a:gd name="connsiteY402" fmla="*/ 302000 h 3193871"/>
              <a:gd name="connsiteX403" fmla="*/ 2962521 w 4482603"/>
              <a:gd name="connsiteY403" fmla="*/ 254233 h 3193871"/>
              <a:gd name="connsiteX404" fmla="*/ 2948873 w 4482603"/>
              <a:gd name="connsiteY404" fmla="*/ 233761 h 3193871"/>
              <a:gd name="connsiteX405" fmla="*/ 2935225 w 4482603"/>
              <a:gd name="connsiteY405" fmla="*/ 192818 h 3193871"/>
              <a:gd name="connsiteX406" fmla="*/ 2935225 w 4482603"/>
              <a:gd name="connsiteY406" fmla="*/ 192818 h 3193871"/>
              <a:gd name="connsiteX407" fmla="*/ 2921577 w 4482603"/>
              <a:gd name="connsiteY407" fmla="*/ 138227 h 3193871"/>
              <a:gd name="connsiteX408" fmla="*/ 2901106 w 4482603"/>
              <a:gd name="connsiteY408" fmla="*/ 90460 h 3193871"/>
              <a:gd name="connsiteX409" fmla="*/ 2880634 w 4482603"/>
              <a:gd name="connsiteY409" fmla="*/ 76812 h 3193871"/>
              <a:gd name="connsiteX410" fmla="*/ 2873810 w 4482603"/>
              <a:gd name="connsiteY410" fmla="*/ 56340 h 3193871"/>
              <a:gd name="connsiteX411" fmla="*/ 2832867 w 4482603"/>
              <a:gd name="connsiteY411" fmla="*/ 42692 h 3193871"/>
              <a:gd name="connsiteX412" fmla="*/ 2737332 w 4482603"/>
              <a:gd name="connsiteY412" fmla="*/ 29045 h 3193871"/>
              <a:gd name="connsiteX413" fmla="*/ 2716861 w 4482603"/>
              <a:gd name="connsiteY413" fmla="*/ 8573 h 3193871"/>
              <a:gd name="connsiteX414" fmla="*/ 2641798 w 4482603"/>
              <a:gd name="connsiteY414" fmla="*/ 22221 h 319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Lst>
            <a:rect l="l" t="t" r="r" b="b"/>
            <a:pathLst>
              <a:path w="4482603" h="3193871">
                <a:moveTo>
                  <a:pt x="2907929" y="158698"/>
                </a:moveTo>
                <a:cubicBezTo>
                  <a:pt x="2910204" y="151874"/>
                  <a:pt x="2914753" y="145420"/>
                  <a:pt x="2914753" y="138227"/>
                </a:cubicBezTo>
                <a:cubicBezTo>
                  <a:pt x="2914753" y="116253"/>
                  <a:pt x="2903177" y="114587"/>
                  <a:pt x="2887458" y="104107"/>
                </a:cubicBezTo>
                <a:cubicBezTo>
                  <a:pt x="2878361" y="90462"/>
                  <a:pt x="2862436" y="55202"/>
                  <a:pt x="2839691" y="49516"/>
                </a:cubicBezTo>
                <a:cubicBezTo>
                  <a:pt x="2819708" y="44520"/>
                  <a:pt x="2798748" y="44967"/>
                  <a:pt x="2778276" y="42692"/>
                </a:cubicBezTo>
                <a:cubicBezTo>
                  <a:pt x="2764628" y="38143"/>
                  <a:pt x="2751289" y="32534"/>
                  <a:pt x="2737332" y="29045"/>
                </a:cubicBezTo>
                <a:cubicBezTo>
                  <a:pt x="2728234" y="26770"/>
                  <a:pt x="2719020" y="24916"/>
                  <a:pt x="2710037" y="22221"/>
                </a:cubicBezTo>
                <a:cubicBezTo>
                  <a:pt x="2696258" y="18087"/>
                  <a:pt x="2669094" y="8573"/>
                  <a:pt x="2669094" y="8573"/>
                </a:cubicBezTo>
                <a:cubicBezTo>
                  <a:pt x="2628896" y="21972"/>
                  <a:pt x="2655450" y="6281"/>
                  <a:pt x="2641798" y="69988"/>
                </a:cubicBezTo>
                <a:cubicBezTo>
                  <a:pt x="2628595" y="131599"/>
                  <a:pt x="2634397" y="91614"/>
                  <a:pt x="2614503" y="131403"/>
                </a:cubicBezTo>
                <a:cubicBezTo>
                  <a:pt x="2611286" y="137836"/>
                  <a:pt x="2612765" y="146788"/>
                  <a:pt x="2607679" y="151874"/>
                </a:cubicBezTo>
                <a:cubicBezTo>
                  <a:pt x="2602593" y="156960"/>
                  <a:pt x="2594031" y="156423"/>
                  <a:pt x="2587207" y="158698"/>
                </a:cubicBezTo>
                <a:cubicBezTo>
                  <a:pt x="2524520" y="143026"/>
                  <a:pt x="2589106" y="165675"/>
                  <a:pt x="2546264" y="131403"/>
                </a:cubicBezTo>
                <a:cubicBezTo>
                  <a:pt x="2541814" y="127843"/>
                  <a:pt x="2500281" y="118201"/>
                  <a:pt x="2498497" y="117755"/>
                </a:cubicBezTo>
                <a:cubicBezTo>
                  <a:pt x="2484849" y="122304"/>
                  <a:pt x="2469523" y="123423"/>
                  <a:pt x="2457553" y="131403"/>
                </a:cubicBezTo>
                <a:cubicBezTo>
                  <a:pt x="2440297" y="142907"/>
                  <a:pt x="2436793" y="147838"/>
                  <a:pt x="2416610" y="151874"/>
                </a:cubicBezTo>
                <a:cubicBezTo>
                  <a:pt x="2400838" y="155028"/>
                  <a:pt x="2384708" y="156054"/>
                  <a:pt x="2368843" y="158698"/>
                </a:cubicBezTo>
                <a:cubicBezTo>
                  <a:pt x="2342855" y="163029"/>
                  <a:pt x="2331964" y="166212"/>
                  <a:pt x="2307428" y="172346"/>
                </a:cubicBezTo>
                <a:cubicBezTo>
                  <a:pt x="2302879" y="179170"/>
                  <a:pt x="2300184" y="187695"/>
                  <a:pt x="2293780" y="192818"/>
                </a:cubicBezTo>
                <a:cubicBezTo>
                  <a:pt x="2288163" y="197311"/>
                  <a:pt x="2278395" y="194556"/>
                  <a:pt x="2273309" y="199642"/>
                </a:cubicBezTo>
                <a:cubicBezTo>
                  <a:pt x="2268223" y="204728"/>
                  <a:pt x="2269702" y="213680"/>
                  <a:pt x="2266485" y="220113"/>
                </a:cubicBezTo>
                <a:cubicBezTo>
                  <a:pt x="2262817" y="227449"/>
                  <a:pt x="2257386" y="233761"/>
                  <a:pt x="2252837" y="240585"/>
                </a:cubicBezTo>
                <a:cubicBezTo>
                  <a:pt x="2250562" y="256507"/>
                  <a:pt x="2254648" y="274783"/>
                  <a:pt x="2246013" y="288352"/>
                </a:cubicBezTo>
                <a:cubicBezTo>
                  <a:pt x="2237207" y="302190"/>
                  <a:pt x="2218718" y="306550"/>
                  <a:pt x="2205070" y="315648"/>
                </a:cubicBezTo>
                <a:lnTo>
                  <a:pt x="2184598" y="329295"/>
                </a:lnTo>
                <a:cubicBezTo>
                  <a:pt x="2177774" y="333844"/>
                  <a:pt x="2172168" y="341335"/>
                  <a:pt x="2164126" y="342943"/>
                </a:cubicBezTo>
                <a:cubicBezTo>
                  <a:pt x="2141380" y="347492"/>
                  <a:pt x="2118392" y="350965"/>
                  <a:pt x="2095888" y="356591"/>
                </a:cubicBezTo>
                <a:cubicBezTo>
                  <a:pt x="2010554" y="377925"/>
                  <a:pt x="2116649" y="350659"/>
                  <a:pt x="2048121" y="370239"/>
                </a:cubicBezTo>
                <a:cubicBezTo>
                  <a:pt x="2039103" y="372816"/>
                  <a:pt x="2029924" y="374788"/>
                  <a:pt x="2020825" y="377063"/>
                </a:cubicBezTo>
                <a:cubicBezTo>
                  <a:pt x="2016276" y="383887"/>
                  <a:pt x="2007177" y="389333"/>
                  <a:pt x="2007177" y="397534"/>
                </a:cubicBezTo>
                <a:cubicBezTo>
                  <a:pt x="2007177" y="405735"/>
                  <a:pt x="2019477" y="409916"/>
                  <a:pt x="2020825" y="418006"/>
                </a:cubicBezTo>
                <a:cubicBezTo>
                  <a:pt x="2024656" y="440991"/>
                  <a:pt x="2007894" y="440513"/>
                  <a:pt x="1993529" y="445301"/>
                </a:cubicBezTo>
                <a:cubicBezTo>
                  <a:pt x="1985103" y="444248"/>
                  <a:pt x="1920445" y="437514"/>
                  <a:pt x="1904819" y="431654"/>
                </a:cubicBezTo>
                <a:cubicBezTo>
                  <a:pt x="1897140" y="428774"/>
                  <a:pt x="1891842" y="421337"/>
                  <a:pt x="1884347" y="418006"/>
                </a:cubicBezTo>
                <a:cubicBezTo>
                  <a:pt x="1862987" y="408513"/>
                  <a:pt x="1838794" y="403205"/>
                  <a:pt x="1816109" y="397534"/>
                </a:cubicBezTo>
                <a:cubicBezTo>
                  <a:pt x="1813834" y="377062"/>
                  <a:pt x="1820343" y="353496"/>
                  <a:pt x="1809285" y="336119"/>
                </a:cubicBezTo>
                <a:cubicBezTo>
                  <a:pt x="1801561" y="323982"/>
                  <a:pt x="1768341" y="322471"/>
                  <a:pt x="1768341" y="322471"/>
                </a:cubicBezTo>
                <a:cubicBezTo>
                  <a:pt x="1759243" y="324746"/>
                  <a:pt x="1748849" y="324093"/>
                  <a:pt x="1741046" y="329295"/>
                </a:cubicBezTo>
                <a:cubicBezTo>
                  <a:pt x="1716594" y="345597"/>
                  <a:pt x="1729929" y="376071"/>
                  <a:pt x="1734222" y="397534"/>
                </a:cubicBezTo>
                <a:cubicBezTo>
                  <a:pt x="1735633" y="404587"/>
                  <a:pt x="1737829" y="411572"/>
                  <a:pt x="1741046" y="418006"/>
                </a:cubicBezTo>
                <a:cubicBezTo>
                  <a:pt x="1744714" y="425341"/>
                  <a:pt x="1750145" y="431653"/>
                  <a:pt x="1754694" y="438477"/>
                </a:cubicBezTo>
                <a:cubicBezTo>
                  <a:pt x="1756969" y="445301"/>
                  <a:pt x="1761518" y="451756"/>
                  <a:pt x="1761518" y="458949"/>
                </a:cubicBezTo>
                <a:cubicBezTo>
                  <a:pt x="1761518" y="468328"/>
                  <a:pt x="1760553" y="478922"/>
                  <a:pt x="1754694" y="486245"/>
                </a:cubicBezTo>
                <a:cubicBezTo>
                  <a:pt x="1750200" y="491862"/>
                  <a:pt x="1741244" y="491508"/>
                  <a:pt x="1734222" y="493068"/>
                </a:cubicBezTo>
                <a:cubicBezTo>
                  <a:pt x="1720716" y="496069"/>
                  <a:pt x="1706927" y="497617"/>
                  <a:pt x="1693279" y="499892"/>
                </a:cubicBezTo>
                <a:cubicBezTo>
                  <a:pt x="1686455" y="506716"/>
                  <a:pt x="1682302" y="518638"/>
                  <a:pt x="1672807" y="520364"/>
                </a:cubicBezTo>
                <a:cubicBezTo>
                  <a:pt x="1647844" y="524903"/>
                  <a:pt x="1621193" y="514532"/>
                  <a:pt x="1597744" y="506716"/>
                </a:cubicBezTo>
                <a:cubicBezTo>
                  <a:pt x="1590920" y="502167"/>
                  <a:pt x="1583072" y="498867"/>
                  <a:pt x="1577273" y="493068"/>
                </a:cubicBezTo>
                <a:cubicBezTo>
                  <a:pt x="1557715" y="473510"/>
                  <a:pt x="1567902" y="474327"/>
                  <a:pt x="1556801" y="452125"/>
                </a:cubicBezTo>
                <a:cubicBezTo>
                  <a:pt x="1553133" y="444790"/>
                  <a:pt x="1547702" y="438478"/>
                  <a:pt x="1543153" y="431654"/>
                </a:cubicBezTo>
                <a:cubicBezTo>
                  <a:pt x="1465816" y="433928"/>
                  <a:pt x="1387950" y="429167"/>
                  <a:pt x="1311141" y="438477"/>
                </a:cubicBezTo>
                <a:cubicBezTo>
                  <a:pt x="1304000" y="439343"/>
                  <a:pt x="1312879" y="453863"/>
                  <a:pt x="1317965" y="458949"/>
                </a:cubicBezTo>
                <a:cubicBezTo>
                  <a:pt x="1323051" y="464035"/>
                  <a:pt x="1331459" y="464028"/>
                  <a:pt x="1338437" y="465773"/>
                </a:cubicBezTo>
                <a:cubicBezTo>
                  <a:pt x="1349689" y="468586"/>
                  <a:pt x="1361183" y="470322"/>
                  <a:pt x="1372556" y="472597"/>
                </a:cubicBezTo>
                <a:cubicBezTo>
                  <a:pt x="1374831" y="479421"/>
                  <a:pt x="1382597" y="486635"/>
                  <a:pt x="1379380" y="493068"/>
                </a:cubicBezTo>
                <a:cubicBezTo>
                  <a:pt x="1376163" y="499501"/>
                  <a:pt x="1364526" y="495399"/>
                  <a:pt x="1358909" y="499892"/>
                </a:cubicBezTo>
                <a:cubicBezTo>
                  <a:pt x="1342611" y="512931"/>
                  <a:pt x="1346679" y="524352"/>
                  <a:pt x="1338437" y="540836"/>
                </a:cubicBezTo>
                <a:cubicBezTo>
                  <a:pt x="1334769" y="548171"/>
                  <a:pt x="1329338" y="554483"/>
                  <a:pt x="1324789" y="561307"/>
                </a:cubicBezTo>
                <a:cubicBezTo>
                  <a:pt x="1327064" y="570406"/>
                  <a:pt x="1325754" y="581279"/>
                  <a:pt x="1331613" y="588603"/>
                </a:cubicBezTo>
                <a:cubicBezTo>
                  <a:pt x="1336107" y="594220"/>
                  <a:pt x="1345651" y="592210"/>
                  <a:pt x="1352085" y="595427"/>
                </a:cubicBezTo>
                <a:cubicBezTo>
                  <a:pt x="1359420" y="599095"/>
                  <a:pt x="1365018" y="605844"/>
                  <a:pt x="1372556" y="609074"/>
                </a:cubicBezTo>
                <a:cubicBezTo>
                  <a:pt x="1381176" y="612768"/>
                  <a:pt x="1390834" y="613321"/>
                  <a:pt x="1399852" y="615898"/>
                </a:cubicBezTo>
                <a:cubicBezTo>
                  <a:pt x="1406768" y="617874"/>
                  <a:pt x="1413500" y="620447"/>
                  <a:pt x="1420324" y="622722"/>
                </a:cubicBezTo>
                <a:cubicBezTo>
                  <a:pt x="1430563" y="638081"/>
                  <a:pt x="1444716" y="662214"/>
                  <a:pt x="1461267" y="670489"/>
                </a:cubicBezTo>
                <a:cubicBezTo>
                  <a:pt x="1473642" y="676677"/>
                  <a:pt x="1488562" y="675038"/>
                  <a:pt x="1502210" y="677313"/>
                </a:cubicBezTo>
                <a:cubicBezTo>
                  <a:pt x="1506759" y="684137"/>
                  <a:pt x="1510608" y="691484"/>
                  <a:pt x="1515858" y="697785"/>
                </a:cubicBezTo>
                <a:cubicBezTo>
                  <a:pt x="1522036" y="705199"/>
                  <a:pt x="1530720" y="710404"/>
                  <a:pt x="1536329" y="718257"/>
                </a:cubicBezTo>
                <a:cubicBezTo>
                  <a:pt x="1567810" y="762331"/>
                  <a:pt x="1530092" y="732296"/>
                  <a:pt x="1570449" y="759200"/>
                </a:cubicBezTo>
                <a:cubicBezTo>
                  <a:pt x="1623215" y="838350"/>
                  <a:pt x="1585062" y="766284"/>
                  <a:pt x="1604568" y="909325"/>
                </a:cubicBezTo>
                <a:cubicBezTo>
                  <a:pt x="1609411" y="944841"/>
                  <a:pt x="1626190" y="962228"/>
                  <a:pt x="1645512" y="991212"/>
                </a:cubicBezTo>
                <a:cubicBezTo>
                  <a:pt x="1650061" y="998036"/>
                  <a:pt x="1656566" y="1003903"/>
                  <a:pt x="1659159" y="1011683"/>
                </a:cubicBezTo>
                <a:lnTo>
                  <a:pt x="1665983" y="1032155"/>
                </a:lnTo>
                <a:cubicBezTo>
                  <a:pt x="1668258" y="1070824"/>
                  <a:pt x="1672807" y="1109425"/>
                  <a:pt x="1672807" y="1148161"/>
                </a:cubicBezTo>
                <a:cubicBezTo>
                  <a:pt x="1672807" y="1262987"/>
                  <a:pt x="1681790" y="1267404"/>
                  <a:pt x="1652335" y="1223224"/>
                </a:cubicBezTo>
                <a:cubicBezTo>
                  <a:pt x="1650061" y="1230048"/>
                  <a:pt x="1648729" y="1237262"/>
                  <a:pt x="1645512" y="1243695"/>
                </a:cubicBezTo>
                <a:cubicBezTo>
                  <a:pt x="1641844" y="1251031"/>
                  <a:pt x="1634744" y="1256488"/>
                  <a:pt x="1631864" y="1264167"/>
                </a:cubicBezTo>
                <a:cubicBezTo>
                  <a:pt x="1624891" y="1282761"/>
                  <a:pt x="1621027" y="1339758"/>
                  <a:pt x="1618216" y="1352877"/>
                </a:cubicBezTo>
                <a:cubicBezTo>
                  <a:pt x="1601401" y="1431346"/>
                  <a:pt x="1612875" y="1364895"/>
                  <a:pt x="1590921" y="1414292"/>
                </a:cubicBezTo>
                <a:cubicBezTo>
                  <a:pt x="1585078" y="1427438"/>
                  <a:pt x="1581822" y="1441588"/>
                  <a:pt x="1577273" y="1455236"/>
                </a:cubicBezTo>
                <a:cubicBezTo>
                  <a:pt x="1574998" y="1462060"/>
                  <a:pt x="1574439" y="1469722"/>
                  <a:pt x="1570449" y="1475707"/>
                </a:cubicBezTo>
                <a:cubicBezTo>
                  <a:pt x="1531333" y="1534382"/>
                  <a:pt x="1578232" y="1460142"/>
                  <a:pt x="1549977" y="1516651"/>
                </a:cubicBezTo>
                <a:cubicBezTo>
                  <a:pt x="1546309" y="1523986"/>
                  <a:pt x="1540878" y="1530298"/>
                  <a:pt x="1536329" y="1537122"/>
                </a:cubicBezTo>
                <a:cubicBezTo>
                  <a:pt x="1535262" y="1540323"/>
                  <a:pt x="1522012" y="1592048"/>
                  <a:pt x="1509034" y="1598537"/>
                </a:cubicBezTo>
                <a:cubicBezTo>
                  <a:pt x="1492257" y="1606925"/>
                  <a:pt x="1472237" y="1606253"/>
                  <a:pt x="1454443" y="1612185"/>
                </a:cubicBezTo>
                <a:lnTo>
                  <a:pt x="1413500" y="1625833"/>
                </a:lnTo>
                <a:cubicBezTo>
                  <a:pt x="1390754" y="1623558"/>
                  <a:pt x="1366948" y="1626238"/>
                  <a:pt x="1345261" y="1619009"/>
                </a:cubicBezTo>
                <a:cubicBezTo>
                  <a:pt x="1337480" y="1616415"/>
                  <a:pt x="1337412" y="1604336"/>
                  <a:pt x="1331613" y="1598537"/>
                </a:cubicBezTo>
                <a:cubicBezTo>
                  <a:pt x="1325814" y="1592738"/>
                  <a:pt x="1318636" y="1588220"/>
                  <a:pt x="1311141" y="1584889"/>
                </a:cubicBezTo>
                <a:cubicBezTo>
                  <a:pt x="1297995" y="1579046"/>
                  <a:pt x="1283846" y="1575791"/>
                  <a:pt x="1270198" y="1571242"/>
                </a:cubicBezTo>
                <a:lnTo>
                  <a:pt x="1249726" y="1564418"/>
                </a:lnTo>
                <a:cubicBezTo>
                  <a:pt x="1245177" y="1557594"/>
                  <a:pt x="1241878" y="1549745"/>
                  <a:pt x="1236079" y="1543946"/>
                </a:cubicBezTo>
                <a:cubicBezTo>
                  <a:pt x="1224433" y="1532300"/>
                  <a:pt x="1210397" y="1527636"/>
                  <a:pt x="1195135" y="1523474"/>
                </a:cubicBezTo>
                <a:cubicBezTo>
                  <a:pt x="1177039" y="1518539"/>
                  <a:pt x="1158937" y="1513506"/>
                  <a:pt x="1140544" y="1509827"/>
                </a:cubicBezTo>
                <a:cubicBezTo>
                  <a:pt x="1117798" y="1505278"/>
                  <a:pt x="1094810" y="1501805"/>
                  <a:pt x="1072306" y="1496179"/>
                </a:cubicBezTo>
                <a:cubicBezTo>
                  <a:pt x="1058349" y="1492690"/>
                  <a:pt x="1031362" y="1482531"/>
                  <a:pt x="1031362" y="1482531"/>
                </a:cubicBezTo>
                <a:cubicBezTo>
                  <a:pt x="1024538" y="1477982"/>
                  <a:pt x="1018385" y="1472214"/>
                  <a:pt x="1010891" y="1468883"/>
                </a:cubicBezTo>
                <a:cubicBezTo>
                  <a:pt x="997745" y="1463040"/>
                  <a:pt x="969947" y="1455236"/>
                  <a:pt x="969947" y="1455236"/>
                </a:cubicBezTo>
                <a:cubicBezTo>
                  <a:pt x="879079" y="1394654"/>
                  <a:pt x="1013751" y="1481847"/>
                  <a:pt x="929004" y="1434764"/>
                </a:cubicBezTo>
                <a:cubicBezTo>
                  <a:pt x="914666" y="1426798"/>
                  <a:pt x="901709" y="1416566"/>
                  <a:pt x="888061" y="1407468"/>
                </a:cubicBezTo>
                <a:cubicBezTo>
                  <a:pt x="881237" y="1402919"/>
                  <a:pt x="875779" y="1394252"/>
                  <a:pt x="867589" y="1393821"/>
                </a:cubicBezTo>
                <a:lnTo>
                  <a:pt x="737935" y="1386997"/>
                </a:lnTo>
                <a:cubicBezTo>
                  <a:pt x="731111" y="1384722"/>
                  <a:pt x="723449" y="1384163"/>
                  <a:pt x="717464" y="1380173"/>
                </a:cubicBezTo>
                <a:cubicBezTo>
                  <a:pt x="666349" y="1346096"/>
                  <a:pt x="725195" y="1369103"/>
                  <a:pt x="676521" y="1352877"/>
                </a:cubicBezTo>
                <a:cubicBezTo>
                  <a:pt x="669697" y="1346053"/>
                  <a:pt x="664079" y="1337759"/>
                  <a:pt x="656049" y="1332406"/>
                </a:cubicBezTo>
                <a:cubicBezTo>
                  <a:pt x="650064" y="1328416"/>
                  <a:pt x="639758" y="1331435"/>
                  <a:pt x="635577" y="1325582"/>
                </a:cubicBezTo>
                <a:cubicBezTo>
                  <a:pt x="595770" y="1269853"/>
                  <a:pt x="647519" y="1293169"/>
                  <a:pt x="601458" y="1277815"/>
                </a:cubicBezTo>
                <a:cubicBezTo>
                  <a:pt x="583261" y="1280090"/>
                  <a:pt x="564102" y="1278372"/>
                  <a:pt x="546867" y="1284639"/>
                </a:cubicBezTo>
                <a:cubicBezTo>
                  <a:pt x="537798" y="1287937"/>
                  <a:pt x="532573" y="1297696"/>
                  <a:pt x="526395" y="1305110"/>
                </a:cubicBezTo>
                <a:cubicBezTo>
                  <a:pt x="521144" y="1311410"/>
                  <a:pt x="520704" y="1323593"/>
                  <a:pt x="512747" y="1325582"/>
                </a:cubicBezTo>
                <a:cubicBezTo>
                  <a:pt x="481774" y="1333325"/>
                  <a:pt x="449058" y="1330131"/>
                  <a:pt x="417213" y="1332406"/>
                </a:cubicBezTo>
                <a:cubicBezTo>
                  <a:pt x="410389" y="1334681"/>
                  <a:pt x="402726" y="1335240"/>
                  <a:pt x="396741" y="1339230"/>
                </a:cubicBezTo>
                <a:cubicBezTo>
                  <a:pt x="345625" y="1373307"/>
                  <a:pt x="404476" y="1350299"/>
                  <a:pt x="355798" y="1366525"/>
                </a:cubicBezTo>
                <a:cubicBezTo>
                  <a:pt x="351249" y="1373349"/>
                  <a:pt x="345818" y="1379661"/>
                  <a:pt x="342150" y="1386997"/>
                </a:cubicBezTo>
                <a:cubicBezTo>
                  <a:pt x="329836" y="1411625"/>
                  <a:pt x="335212" y="1425172"/>
                  <a:pt x="342150" y="1455236"/>
                </a:cubicBezTo>
                <a:cubicBezTo>
                  <a:pt x="345385" y="1469254"/>
                  <a:pt x="355798" y="1496179"/>
                  <a:pt x="355798" y="1496179"/>
                </a:cubicBezTo>
                <a:cubicBezTo>
                  <a:pt x="353523" y="1525749"/>
                  <a:pt x="352653" y="1555461"/>
                  <a:pt x="348974" y="1584889"/>
                </a:cubicBezTo>
                <a:cubicBezTo>
                  <a:pt x="346115" y="1607757"/>
                  <a:pt x="338662" y="1605515"/>
                  <a:pt x="328503" y="1625833"/>
                </a:cubicBezTo>
                <a:cubicBezTo>
                  <a:pt x="325286" y="1632266"/>
                  <a:pt x="323954" y="1639480"/>
                  <a:pt x="321679" y="1646304"/>
                </a:cubicBezTo>
                <a:cubicBezTo>
                  <a:pt x="319404" y="1659952"/>
                  <a:pt x="314855" y="1673412"/>
                  <a:pt x="314855" y="1687248"/>
                </a:cubicBezTo>
                <a:cubicBezTo>
                  <a:pt x="314855" y="1714638"/>
                  <a:pt x="326182" y="1742117"/>
                  <a:pt x="321679" y="1769134"/>
                </a:cubicBezTo>
                <a:cubicBezTo>
                  <a:pt x="318982" y="1785313"/>
                  <a:pt x="294383" y="1810077"/>
                  <a:pt x="294383" y="1810077"/>
                </a:cubicBezTo>
                <a:cubicBezTo>
                  <a:pt x="292108" y="1816901"/>
                  <a:pt x="289535" y="1823633"/>
                  <a:pt x="287559" y="1830549"/>
                </a:cubicBezTo>
                <a:cubicBezTo>
                  <a:pt x="282703" y="1847545"/>
                  <a:pt x="282477" y="1866005"/>
                  <a:pt x="267088" y="1878316"/>
                </a:cubicBezTo>
                <a:cubicBezTo>
                  <a:pt x="261471" y="1882809"/>
                  <a:pt x="252904" y="1881647"/>
                  <a:pt x="246616" y="1885140"/>
                </a:cubicBezTo>
                <a:cubicBezTo>
                  <a:pt x="232278" y="1893106"/>
                  <a:pt x="205673" y="1912436"/>
                  <a:pt x="205673" y="1912436"/>
                </a:cubicBezTo>
                <a:cubicBezTo>
                  <a:pt x="196574" y="1926084"/>
                  <a:pt x="183564" y="1937818"/>
                  <a:pt x="178377" y="1953379"/>
                </a:cubicBezTo>
                <a:lnTo>
                  <a:pt x="157906" y="2014794"/>
                </a:lnTo>
                <a:cubicBezTo>
                  <a:pt x="152356" y="2031444"/>
                  <a:pt x="150662" y="2042509"/>
                  <a:pt x="137434" y="2055737"/>
                </a:cubicBezTo>
                <a:cubicBezTo>
                  <a:pt x="131635" y="2061536"/>
                  <a:pt x="123786" y="2064836"/>
                  <a:pt x="116962" y="2069385"/>
                </a:cubicBezTo>
                <a:cubicBezTo>
                  <a:pt x="100263" y="2119483"/>
                  <a:pt x="113487" y="2100156"/>
                  <a:pt x="82843" y="2130800"/>
                </a:cubicBezTo>
                <a:lnTo>
                  <a:pt x="62371" y="2192215"/>
                </a:lnTo>
                <a:lnTo>
                  <a:pt x="55547" y="2212686"/>
                </a:lnTo>
                <a:cubicBezTo>
                  <a:pt x="71972" y="2261962"/>
                  <a:pt x="47674" y="2209823"/>
                  <a:pt x="130610" y="2239982"/>
                </a:cubicBezTo>
                <a:cubicBezTo>
                  <a:pt x="137370" y="2242440"/>
                  <a:pt x="135159" y="2253630"/>
                  <a:pt x="137434" y="2260454"/>
                </a:cubicBezTo>
                <a:cubicBezTo>
                  <a:pt x="129585" y="2370339"/>
                  <a:pt x="140706" y="2325700"/>
                  <a:pt x="116962" y="2396931"/>
                </a:cubicBezTo>
                <a:cubicBezTo>
                  <a:pt x="114687" y="2403755"/>
                  <a:pt x="114128" y="2411418"/>
                  <a:pt x="110138" y="2417403"/>
                </a:cubicBezTo>
                <a:lnTo>
                  <a:pt x="82843" y="2458346"/>
                </a:lnTo>
                <a:cubicBezTo>
                  <a:pt x="78294" y="2465170"/>
                  <a:pt x="71789" y="2471037"/>
                  <a:pt x="69195" y="2478818"/>
                </a:cubicBezTo>
                <a:lnTo>
                  <a:pt x="55547" y="2519761"/>
                </a:lnTo>
                <a:cubicBezTo>
                  <a:pt x="53272" y="2526585"/>
                  <a:pt x="52714" y="2534248"/>
                  <a:pt x="48724" y="2540233"/>
                </a:cubicBezTo>
                <a:lnTo>
                  <a:pt x="35076" y="2560704"/>
                </a:lnTo>
                <a:cubicBezTo>
                  <a:pt x="30527" y="2574352"/>
                  <a:pt x="29408" y="2589678"/>
                  <a:pt x="21428" y="2601648"/>
                </a:cubicBezTo>
                <a:cubicBezTo>
                  <a:pt x="16879" y="2608472"/>
                  <a:pt x="0" y="2619526"/>
                  <a:pt x="7780" y="2622119"/>
                </a:cubicBezTo>
                <a:cubicBezTo>
                  <a:pt x="21472" y="2626683"/>
                  <a:pt x="70256" y="2613324"/>
                  <a:pt x="89667" y="2608471"/>
                </a:cubicBezTo>
                <a:cubicBezTo>
                  <a:pt x="199719" y="2620699"/>
                  <a:pt x="117824" y="2602078"/>
                  <a:pt x="171553" y="2628943"/>
                </a:cubicBezTo>
                <a:cubicBezTo>
                  <a:pt x="177987" y="2632160"/>
                  <a:pt x="185737" y="2632274"/>
                  <a:pt x="192025" y="2635767"/>
                </a:cubicBezTo>
                <a:cubicBezTo>
                  <a:pt x="206363" y="2643733"/>
                  <a:pt x="216789" y="2660367"/>
                  <a:pt x="232968" y="2663063"/>
                </a:cubicBezTo>
                <a:cubicBezTo>
                  <a:pt x="296461" y="2673644"/>
                  <a:pt x="260144" y="2668509"/>
                  <a:pt x="342150" y="2676710"/>
                </a:cubicBezTo>
                <a:cubicBezTo>
                  <a:pt x="348974" y="2678985"/>
                  <a:pt x="357005" y="2679040"/>
                  <a:pt x="362622" y="2683534"/>
                </a:cubicBezTo>
                <a:cubicBezTo>
                  <a:pt x="382462" y="2699406"/>
                  <a:pt x="376812" y="2725290"/>
                  <a:pt x="389918" y="2744949"/>
                </a:cubicBezTo>
                <a:lnTo>
                  <a:pt x="417213" y="2785892"/>
                </a:lnTo>
                <a:cubicBezTo>
                  <a:pt x="434364" y="2837346"/>
                  <a:pt x="411229" y="2773926"/>
                  <a:pt x="437685" y="2826836"/>
                </a:cubicBezTo>
                <a:cubicBezTo>
                  <a:pt x="440902" y="2833269"/>
                  <a:pt x="441292" y="2840874"/>
                  <a:pt x="444509" y="2847307"/>
                </a:cubicBezTo>
                <a:cubicBezTo>
                  <a:pt x="448177" y="2854642"/>
                  <a:pt x="454825" y="2860285"/>
                  <a:pt x="458156" y="2867779"/>
                </a:cubicBezTo>
                <a:cubicBezTo>
                  <a:pt x="458158" y="2867783"/>
                  <a:pt x="475216" y="2918957"/>
                  <a:pt x="478628" y="2929194"/>
                </a:cubicBezTo>
                <a:cubicBezTo>
                  <a:pt x="480903" y="2936018"/>
                  <a:pt x="481462" y="2943681"/>
                  <a:pt x="485452" y="2949666"/>
                </a:cubicBezTo>
                <a:cubicBezTo>
                  <a:pt x="490001" y="2956490"/>
                  <a:pt x="492928" y="2964737"/>
                  <a:pt x="499100" y="2970137"/>
                </a:cubicBezTo>
                <a:cubicBezTo>
                  <a:pt x="511444" y="2980938"/>
                  <a:pt x="540043" y="2997433"/>
                  <a:pt x="540043" y="2997433"/>
                </a:cubicBezTo>
                <a:cubicBezTo>
                  <a:pt x="560924" y="2992213"/>
                  <a:pt x="572102" y="2992669"/>
                  <a:pt x="587810" y="2976961"/>
                </a:cubicBezTo>
                <a:cubicBezTo>
                  <a:pt x="600548" y="2964223"/>
                  <a:pt x="600093" y="2946481"/>
                  <a:pt x="621929" y="2942842"/>
                </a:cubicBezTo>
                <a:cubicBezTo>
                  <a:pt x="655659" y="2937220"/>
                  <a:pt x="690168" y="2938293"/>
                  <a:pt x="724288" y="2936018"/>
                </a:cubicBezTo>
                <a:cubicBezTo>
                  <a:pt x="796642" y="2917929"/>
                  <a:pt x="788516" y="2917227"/>
                  <a:pt x="915356" y="2936018"/>
                </a:cubicBezTo>
                <a:cubicBezTo>
                  <a:pt x="924902" y="2937432"/>
                  <a:pt x="928414" y="2950311"/>
                  <a:pt x="935828" y="2956489"/>
                </a:cubicBezTo>
                <a:cubicBezTo>
                  <a:pt x="956025" y="2973320"/>
                  <a:pt x="957581" y="2970457"/>
                  <a:pt x="983595" y="2976961"/>
                </a:cubicBezTo>
                <a:cubicBezTo>
                  <a:pt x="1038186" y="2974686"/>
                  <a:pt x="1092868" y="2974030"/>
                  <a:pt x="1147368" y="2970137"/>
                </a:cubicBezTo>
                <a:cubicBezTo>
                  <a:pt x="1156723" y="2969469"/>
                  <a:pt x="1166860" y="2968515"/>
                  <a:pt x="1174664" y="2963313"/>
                </a:cubicBezTo>
                <a:cubicBezTo>
                  <a:pt x="1181488" y="2958764"/>
                  <a:pt x="1183763" y="2949666"/>
                  <a:pt x="1188312" y="2942842"/>
                </a:cubicBezTo>
                <a:cubicBezTo>
                  <a:pt x="1190586" y="2929194"/>
                  <a:pt x="1188947" y="2914274"/>
                  <a:pt x="1195135" y="2901898"/>
                </a:cubicBezTo>
                <a:cubicBezTo>
                  <a:pt x="1198803" y="2894563"/>
                  <a:pt x="1208272" y="2891919"/>
                  <a:pt x="1215607" y="2888251"/>
                </a:cubicBezTo>
                <a:cubicBezTo>
                  <a:pt x="1243482" y="2874314"/>
                  <a:pt x="1299663" y="2876128"/>
                  <a:pt x="1317965" y="2874603"/>
                </a:cubicBezTo>
                <a:cubicBezTo>
                  <a:pt x="1331613" y="2865504"/>
                  <a:pt x="1353722" y="2862868"/>
                  <a:pt x="1358909" y="2847307"/>
                </a:cubicBezTo>
                <a:cubicBezTo>
                  <a:pt x="1361183" y="2840483"/>
                  <a:pt x="1361239" y="2832453"/>
                  <a:pt x="1365732" y="2826836"/>
                </a:cubicBezTo>
                <a:cubicBezTo>
                  <a:pt x="1370855" y="2820432"/>
                  <a:pt x="1379903" y="2818438"/>
                  <a:pt x="1386204" y="2813188"/>
                </a:cubicBezTo>
                <a:cubicBezTo>
                  <a:pt x="1393618" y="2807010"/>
                  <a:pt x="1399058" y="2798641"/>
                  <a:pt x="1406676" y="2792716"/>
                </a:cubicBezTo>
                <a:cubicBezTo>
                  <a:pt x="1419623" y="2782646"/>
                  <a:pt x="1433971" y="2774519"/>
                  <a:pt x="1447619" y="2765421"/>
                </a:cubicBezTo>
                <a:lnTo>
                  <a:pt x="1468091" y="2751773"/>
                </a:lnTo>
                <a:cubicBezTo>
                  <a:pt x="1472640" y="2738125"/>
                  <a:pt x="1478249" y="2724786"/>
                  <a:pt x="1481738" y="2710830"/>
                </a:cubicBezTo>
                <a:cubicBezTo>
                  <a:pt x="1484013" y="2701731"/>
                  <a:pt x="1482386" y="2690592"/>
                  <a:pt x="1488562" y="2683534"/>
                </a:cubicBezTo>
                <a:cubicBezTo>
                  <a:pt x="1499363" y="2671190"/>
                  <a:pt x="1529506" y="2656239"/>
                  <a:pt x="1529506" y="2656239"/>
                </a:cubicBezTo>
                <a:cubicBezTo>
                  <a:pt x="1531780" y="2647140"/>
                  <a:pt x="1536329" y="2638322"/>
                  <a:pt x="1536329" y="2628943"/>
                </a:cubicBezTo>
                <a:cubicBezTo>
                  <a:pt x="1536329" y="2610104"/>
                  <a:pt x="1531086" y="2580313"/>
                  <a:pt x="1522682" y="2560704"/>
                </a:cubicBezTo>
                <a:cubicBezTo>
                  <a:pt x="1497385" y="2501678"/>
                  <a:pt x="1518214" y="2560948"/>
                  <a:pt x="1502210" y="2512937"/>
                </a:cubicBezTo>
                <a:cubicBezTo>
                  <a:pt x="1504485" y="2506113"/>
                  <a:pt x="1503181" y="2496647"/>
                  <a:pt x="1509034" y="2492466"/>
                </a:cubicBezTo>
                <a:cubicBezTo>
                  <a:pt x="1520740" y="2484104"/>
                  <a:pt x="1538007" y="2486798"/>
                  <a:pt x="1549977" y="2478818"/>
                </a:cubicBezTo>
                <a:lnTo>
                  <a:pt x="1570449" y="2465170"/>
                </a:lnTo>
                <a:cubicBezTo>
                  <a:pt x="1579547" y="2451522"/>
                  <a:pt x="1592557" y="2439788"/>
                  <a:pt x="1597744" y="2424227"/>
                </a:cubicBezTo>
                <a:cubicBezTo>
                  <a:pt x="1616580" y="2367719"/>
                  <a:pt x="1603411" y="2395256"/>
                  <a:pt x="1638688" y="2342340"/>
                </a:cubicBezTo>
                <a:cubicBezTo>
                  <a:pt x="1648761" y="2327231"/>
                  <a:pt x="1657040" y="2311908"/>
                  <a:pt x="1672807" y="2301397"/>
                </a:cubicBezTo>
                <a:cubicBezTo>
                  <a:pt x="1678792" y="2297407"/>
                  <a:pt x="1686455" y="2296848"/>
                  <a:pt x="1693279" y="2294573"/>
                </a:cubicBezTo>
                <a:cubicBezTo>
                  <a:pt x="1700103" y="2290024"/>
                  <a:pt x="1706415" y="2284593"/>
                  <a:pt x="1713750" y="2280925"/>
                </a:cubicBezTo>
                <a:cubicBezTo>
                  <a:pt x="1770267" y="2252666"/>
                  <a:pt x="1696011" y="2299573"/>
                  <a:pt x="1754694" y="2260454"/>
                </a:cubicBezTo>
                <a:cubicBezTo>
                  <a:pt x="1759243" y="2253630"/>
                  <a:pt x="1762169" y="2245383"/>
                  <a:pt x="1768341" y="2239982"/>
                </a:cubicBezTo>
                <a:cubicBezTo>
                  <a:pt x="1780685" y="2229181"/>
                  <a:pt x="1795637" y="2221785"/>
                  <a:pt x="1809285" y="2212686"/>
                </a:cubicBezTo>
                <a:cubicBezTo>
                  <a:pt x="1816109" y="2208137"/>
                  <a:pt x="1821800" y="2201028"/>
                  <a:pt x="1829756" y="2199039"/>
                </a:cubicBezTo>
                <a:cubicBezTo>
                  <a:pt x="1871009" y="2188726"/>
                  <a:pt x="1848153" y="2195181"/>
                  <a:pt x="1897995" y="2178567"/>
                </a:cubicBezTo>
                <a:lnTo>
                  <a:pt x="1959410" y="2158095"/>
                </a:lnTo>
                <a:cubicBezTo>
                  <a:pt x="1966234" y="2155820"/>
                  <a:pt x="1973897" y="2155261"/>
                  <a:pt x="1979882" y="2151271"/>
                </a:cubicBezTo>
                <a:cubicBezTo>
                  <a:pt x="1993530" y="2142173"/>
                  <a:pt x="2004912" y="2127954"/>
                  <a:pt x="2020825" y="2123976"/>
                </a:cubicBezTo>
                <a:cubicBezTo>
                  <a:pt x="2062076" y="2113663"/>
                  <a:pt x="2039225" y="2120117"/>
                  <a:pt x="2089064" y="2103504"/>
                </a:cubicBezTo>
                <a:cubicBezTo>
                  <a:pt x="2095888" y="2101229"/>
                  <a:pt x="2103550" y="2100670"/>
                  <a:pt x="2109535" y="2096680"/>
                </a:cubicBezTo>
                <a:lnTo>
                  <a:pt x="2130007" y="2083033"/>
                </a:lnTo>
                <a:lnTo>
                  <a:pt x="2143655" y="2042089"/>
                </a:lnTo>
                <a:lnTo>
                  <a:pt x="2150479" y="2021618"/>
                </a:lnTo>
                <a:cubicBezTo>
                  <a:pt x="2152754" y="1964752"/>
                  <a:pt x="2151240" y="1907608"/>
                  <a:pt x="2157303" y="1851021"/>
                </a:cubicBezTo>
                <a:cubicBezTo>
                  <a:pt x="2158177" y="1842866"/>
                  <a:pt x="2163995" y="1834896"/>
                  <a:pt x="2170950" y="1830549"/>
                </a:cubicBezTo>
                <a:cubicBezTo>
                  <a:pt x="2185794" y="1821271"/>
                  <a:pt x="2220752" y="1815608"/>
                  <a:pt x="2239189" y="1810077"/>
                </a:cubicBezTo>
                <a:cubicBezTo>
                  <a:pt x="2252968" y="1805943"/>
                  <a:pt x="2280132" y="1796430"/>
                  <a:pt x="2280132" y="1796430"/>
                </a:cubicBezTo>
                <a:cubicBezTo>
                  <a:pt x="2302878" y="1798705"/>
                  <a:pt x="2326552" y="1796436"/>
                  <a:pt x="2348371" y="1803254"/>
                </a:cubicBezTo>
                <a:cubicBezTo>
                  <a:pt x="2364027" y="1808146"/>
                  <a:pt x="2389315" y="1830549"/>
                  <a:pt x="2389315" y="1830549"/>
                </a:cubicBezTo>
                <a:cubicBezTo>
                  <a:pt x="2393864" y="1837373"/>
                  <a:pt x="2397163" y="1845222"/>
                  <a:pt x="2402962" y="1851021"/>
                </a:cubicBezTo>
                <a:cubicBezTo>
                  <a:pt x="2412604" y="1860663"/>
                  <a:pt x="2440030" y="1872966"/>
                  <a:pt x="2450729" y="1878316"/>
                </a:cubicBezTo>
                <a:cubicBezTo>
                  <a:pt x="2454219" y="1877928"/>
                  <a:pt x="2531055" y="1863107"/>
                  <a:pt x="2546264" y="1878316"/>
                </a:cubicBezTo>
                <a:cubicBezTo>
                  <a:pt x="2609952" y="1942004"/>
                  <a:pt x="2522383" y="1906751"/>
                  <a:pt x="2580383" y="1926083"/>
                </a:cubicBezTo>
                <a:cubicBezTo>
                  <a:pt x="2607679" y="1923809"/>
                  <a:pt x="2635412" y="1924632"/>
                  <a:pt x="2662270" y="1919260"/>
                </a:cubicBezTo>
                <a:cubicBezTo>
                  <a:pt x="2670312" y="1917652"/>
                  <a:pt x="2675247" y="1908943"/>
                  <a:pt x="2682741" y="1905612"/>
                </a:cubicBezTo>
                <a:cubicBezTo>
                  <a:pt x="2695887" y="1899769"/>
                  <a:pt x="2710037" y="1896513"/>
                  <a:pt x="2723685" y="1891964"/>
                </a:cubicBezTo>
                <a:lnTo>
                  <a:pt x="2744156" y="1885140"/>
                </a:lnTo>
                <a:cubicBezTo>
                  <a:pt x="2750980" y="1882865"/>
                  <a:pt x="2758194" y="1881533"/>
                  <a:pt x="2764628" y="1878316"/>
                </a:cubicBezTo>
                <a:lnTo>
                  <a:pt x="2791924" y="1864668"/>
                </a:lnTo>
                <a:cubicBezTo>
                  <a:pt x="2794198" y="1857844"/>
                  <a:pt x="2794254" y="1849814"/>
                  <a:pt x="2798747" y="1844197"/>
                </a:cubicBezTo>
                <a:cubicBezTo>
                  <a:pt x="2817093" y="1821264"/>
                  <a:pt x="2859449" y="1826079"/>
                  <a:pt x="2880634" y="1823725"/>
                </a:cubicBezTo>
                <a:cubicBezTo>
                  <a:pt x="2932092" y="1806572"/>
                  <a:pt x="2870659" y="1831705"/>
                  <a:pt x="2914753" y="1796430"/>
                </a:cubicBezTo>
                <a:cubicBezTo>
                  <a:pt x="2920370" y="1791937"/>
                  <a:pt x="2928791" y="1792823"/>
                  <a:pt x="2935225" y="1789606"/>
                </a:cubicBezTo>
                <a:cubicBezTo>
                  <a:pt x="2988141" y="1763148"/>
                  <a:pt x="2924711" y="1786287"/>
                  <a:pt x="2976168" y="1769134"/>
                </a:cubicBezTo>
                <a:cubicBezTo>
                  <a:pt x="2982992" y="1762310"/>
                  <a:pt x="2988204" y="1753350"/>
                  <a:pt x="2996640" y="1748663"/>
                </a:cubicBezTo>
                <a:cubicBezTo>
                  <a:pt x="3010234" y="1741111"/>
                  <a:pt x="3047257" y="1732597"/>
                  <a:pt x="3064879" y="1728191"/>
                </a:cubicBezTo>
                <a:cubicBezTo>
                  <a:pt x="3074332" y="1730082"/>
                  <a:pt x="3107667" y="1735282"/>
                  <a:pt x="3119470" y="1741839"/>
                </a:cubicBezTo>
                <a:cubicBezTo>
                  <a:pt x="3133808" y="1749805"/>
                  <a:pt x="3160413" y="1769134"/>
                  <a:pt x="3160413" y="1769134"/>
                </a:cubicBezTo>
                <a:cubicBezTo>
                  <a:pt x="3178610" y="1823726"/>
                  <a:pt x="3151314" y="1760035"/>
                  <a:pt x="3187709" y="1796430"/>
                </a:cubicBezTo>
                <a:cubicBezTo>
                  <a:pt x="3199307" y="1808028"/>
                  <a:pt x="3205906" y="1823725"/>
                  <a:pt x="3215004" y="1837373"/>
                </a:cubicBezTo>
                <a:cubicBezTo>
                  <a:pt x="3219553" y="1844197"/>
                  <a:pt x="3221828" y="1853296"/>
                  <a:pt x="3228652" y="1857845"/>
                </a:cubicBezTo>
                <a:lnTo>
                  <a:pt x="3269595" y="1885140"/>
                </a:lnTo>
                <a:cubicBezTo>
                  <a:pt x="3291905" y="1952068"/>
                  <a:pt x="3284438" y="1911747"/>
                  <a:pt x="3276419" y="2007970"/>
                </a:cubicBezTo>
                <a:cubicBezTo>
                  <a:pt x="3278694" y="2032991"/>
                  <a:pt x="3275854" y="2059020"/>
                  <a:pt x="3283243" y="2083033"/>
                </a:cubicBezTo>
                <a:cubicBezTo>
                  <a:pt x="3286798" y="2094587"/>
                  <a:pt x="3316020" y="2099421"/>
                  <a:pt x="3324186" y="2103504"/>
                </a:cubicBezTo>
                <a:cubicBezTo>
                  <a:pt x="3349604" y="2116213"/>
                  <a:pt x="3342487" y="2118756"/>
                  <a:pt x="3365129" y="2137624"/>
                </a:cubicBezTo>
                <a:cubicBezTo>
                  <a:pt x="3371429" y="2142874"/>
                  <a:pt x="3378777" y="2146722"/>
                  <a:pt x="3385601" y="2151271"/>
                </a:cubicBezTo>
                <a:cubicBezTo>
                  <a:pt x="3389772" y="2163784"/>
                  <a:pt x="3398150" y="2200888"/>
                  <a:pt x="3412897" y="2212686"/>
                </a:cubicBezTo>
                <a:cubicBezTo>
                  <a:pt x="3418514" y="2217179"/>
                  <a:pt x="3427080" y="2216017"/>
                  <a:pt x="3433368" y="2219510"/>
                </a:cubicBezTo>
                <a:cubicBezTo>
                  <a:pt x="3447707" y="2227476"/>
                  <a:pt x="3460664" y="2237707"/>
                  <a:pt x="3474312" y="2246806"/>
                </a:cubicBezTo>
                <a:lnTo>
                  <a:pt x="3494783" y="2260454"/>
                </a:lnTo>
                <a:lnTo>
                  <a:pt x="3522079" y="2301397"/>
                </a:lnTo>
                <a:cubicBezTo>
                  <a:pt x="3526628" y="2308221"/>
                  <a:pt x="3533133" y="2314088"/>
                  <a:pt x="3535726" y="2321868"/>
                </a:cubicBezTo>
                <a:cubicBezTo>
                  <a:pt x="3540275" y="2335516"/>
                  <a:pt x="3537404" y="2354832"/>
                  <a:pt x="3549374" y="2362812"/>
                </a:cubicBezTo>
                <a:cubicBezTo>
                  <a:pt x="3601830" y="2397782"/>
                  <a:pt x="3574139" y="2387410"/>
                  <a:pt x="3631261" y="2396931"/>
                </a:cubicBezTo>
                <a:cubicBezTo>
                  <a:pt x="3638085" y="2399206"/>
                  <a:pt x="3646115" y="2399262"/>
                  <a:pt x="3651732" y="2403755"/>
                </a:cubicBezTo>
                <a:cubicBezTo>
                  <a:pt x="3658136" y="2408878"/>
                  <a:pt x="3658044" y="2420559"/>
                  <a:pt x="3665380" y="2424227"/>
                </a:cubicBezTo>
                <a:cubicBezTo>
                  <a:pt x="3677756" y="2430415"/>
                  <a:pt x="3692901" y="2427695"/>
                  <a:pt x="3706324" y="2431051"/>
                </a:cubicBezTo>
                <a:cubicBezTo>
                  <a:pt x="3720280" y="2434540"/>
                  <a:pt x="3747267" y="2444698"/>
                  <a:pt x="3747267" y="2444698"/>
                </a:cubicBezTo>
                <a:cubicBezTo>
                  <a:pt x="3749542" y="2453797"/>
                  <a:pt x="3752665" y="2462724"/>
                  <a:pt x="3754091" y="2471994"/>
                </a:cubicBezTo>
                <a:cubicBezTo>
                  <a:pt x="3757223" y="2492352"/>
                  <a:pt x="3753876" y="2514051"/>
                  <a:pt x="3760915" y="2533409"/>
                </a:cubicBezTo>
                <a:cubicBezTo>
                  <a:pt x="3766428" y="2548570"/>
                  <a:pt x="3808147" y="2552408"/>
                  <a:pt x="3815506" y="2553880"/>
                </a:cubicBezTo>
                <a:cubicBezTo>
                  <a:pt x="3824604" y="2567528"/>
                  <a:pt x="3827240" y="2589637"/>
                  <a:pt x="3842801" y="2594824"/>
                </a:cubicBezTo>
                <a:cubicBezTo>
                  <a:pt x="3889597" y="2610423"/>
                  <a:pt x="3831515" y="2592003"/>
                  <a:pt x="3897392" y="2608471"/>
                </a:cubicBezTo>
                <a:cubicBezTo>
                  <a:pt x="3904370" y="2610215"/>
                  <a:pt x="3911040" y="2613020"/>
                  <a:pt x="3917864" y="2615295"/>
                </a:cubicBezTo>
                <a:lnTo>
                  <a:pt x="3931512" y="2656239"/>
                </a:lnTo>
                <a:cubicBezTo>
                  <a:pt x="3939382" y="2679850"/>
                  <a:pt x="3934113" y="2678011"/>
                  <a:pt x="3958807" y="2690358"/>
                </a:cubicBezTo>
                <a:cubicBezTo>
                  <a:pt x="3965241" y="2693575"/>
                  <a:pt x="3972455" y="2694907"/>
                  <a:pt x="3979279" y="2697182"/>
                </a:cubicBezTo>
                <a:cubicBezTo>
                  <a:pt x="4005498" y="2714661"/>
                  <a:pt x="4021898" y="2718012"/>
                  <a:pt x="4033870" y="2744949"/>
                </a:cubicBezTo>
                <a:cubicBezTo>
                  <a:pt x="4039713" y="2758095"/>
                  <a:pt x="4042969" y="2772244"/>
                  <a:pt x="4047518" y="2785892"/>
                </a:cubicBezTo>
                <a:lnTo>
                  <a:pt x="4061165" y="2826836"/>
                </a:lnTo>
                <a:cubicBezTo>
                  <a:pt x="4063440" y="2833660"/>
                  <a:pt x="4063673" y="2841553"/>
                  <a:pt x="4067989" y="2847307"/>
                </a:cubicBezTo>
                <a:cubicBezTo>
                  <a:pt x="4076770" y="2859015"/>
                  <a:pt x="4094130" y="2881111"/>
                  <a:pt x="4102109" y="2895074"/>
                </a:cubicBezTo>
                <a:cubicBezTo>
                  <a:pt x="4115598" y="2918681"/>
                  <a:pt x="4114925" y="2919878"/>
                  <a:pt x="4122580" y="2942842"/>
                </a:cubicBezTo>
                <a:cubicBezTo>
                  <a:pt x="4106339" y="2991565"/>
                  <a:pt x="4120902" y="2975805"/>
                  <a:pt x="4088461" y="2997433"/>
                </a:cubicBezTo>
                <a:cubicBezTo>
                  <a:pt x="4086186" y="3006531"/>
                  <a:pt x="4085831" y="3016340"/>
                  <a:pt x="4081637" y="3024728"/>
                </a:cubicBezTo>
                <a:cubicBezTo>
                  <a:pt x="4074301" y="3039399"/>
                  <a:pt x="4063439" y="3052023"/>
                  <a:pt x="4054341" y="3065671"/>
                </a:cubicBezTo>
                <a:cubicBezTo>
                  <a:pt x="4049792" y="3072495"/>
                  <a:pt x="4043287" y="3078363"/>
                  <a:pt x="4040694" y="3086143"/>
                </a:cubicBezTo>
                <a:lnTo>
                  <a:pt x="4033870" y="3106615"/>
                </a:lnTo>
                <a:cubicBezTo>
                  <a:pt x="4036145" y="3127087"/>
                  <a:pt x="4032171" y="3149279"/>
                  <a:pt x="4040694" y="3168030"/>
                </a:cubicBezTo>
                <a:cubicBezTo>
                  <a:pt x="4052440" y="3193871"/>
                  <a:pt x="4115498" y="3175739"/>
                  <a:pt x="4122580" y="3174854"/>
                </a:cubicBezTo>
                <a:cubicBezTo>
                  <a:pt x="4127129" y="3168030"/>
                  <a:pt x="4133871" y="3162238"/>
                  <a:pt x="4136228" y="3154382"/>
                </a:cubicBezTo>
                <a:cubicBezTo>
                  <a:pt x="4140850" y="3138976"/>
                  <a:pt x="4139898" y="3122387"/>
                  <a:pt x="4143052" y="3106615"/>
                </a:cubicBezTo>
                <a:cubicBezTo>
                  <a:pt x="4145827" y="3092740"/>
                  <a:pt x="4153459" y="3075736"/>
                  <a:pt x="4163524" y="3065671"/>
                </a:cubicBezTo>
                <a:cubicBezTo>
                  <a:pt x="4169323" y="3059872"/>
                  <a:pt x="4177171" y="3056573"/>
                  <a:pt x="4183995" y="3052024"/>
                </a:cubicBezTo>
                <a:cubicBezTo>
                  <a:pt x="4190895" y="3041673"/>
                  <a:pt x="4204467" y="3025206"/>
                  <a:pt x="4204467" y="3011080"/>
                </a:cubicBezTo>
                <a:cubicBezTo>
                  <a:pt x="4204467" y="2999482"/>
                  <a:pt x="4199918" y="2988334"/>
                  <a:pt x="4197643" y="2976961"/>
                </a:cubicBezTo>
                <a:cubicBezTo>
                  <a:pt x="4199918" y="2967863"/>
                  <a:pt x="4198291" y="2956724"/>
                  <a:pt x="4204467" y="2949666"/>
                </a:cubicBezTo>
                <a:cubicBezTo>
                  <a:pt x="4229509" y="2921047"/>
                  <a:pt x="4247393" y="2921973"/>
                  <a:pt x="4279529" y="2915546"/>
                </a:cubicBezTo>
                <a:cubicBezTo>
                  <a:pt x="4277255" y="2904173"/>
                  <a:pt x="4278460" y="2891497"/>
                  <a:pt x="4272706" y="2881427"/>
                </a:cubicBezTo>
                <a:cubicBezTo>
                  <a:pt x="4268637" y="2874306"/>
                  <a:pt x="4258535" y="2873029"/>
                  <a:pt x="4252234" y="2867779"/>
                </a:cubicBezTo>
                <a:cubicBezTo>
                  <a:pt x="4199695" y="2823996"/>
                  <a:pt x="4262114" y="2867541"/>
                  <a:pt x="4211291" y="2833660"/>
                </a:cubicBezTo>
                <a:lnTo>
                  <a:pt x="4190819" y="2772245"/>
                </a:lnTo>
                <a:lnTo>
                  <a:pt x="4183995" y="2751773"/>
                </a:lnTo>
                <a:cubicBezTo>
                  <a:pt x="4186270" y="2729027"/>
                  <a:pt x="4185679" y="2705808"/>
                  <a:pt x="4190819" y="2683534"/>
                </a:cubicBezTo>
                <a:cubicBezTo>
                  <a:pt x="4196820" y="2657528"/>
                  <a:pt x="4206893" y="2665262"/>
                  <a:pt x="4224938" y="2656239"/>
                </a:cubicBezTo>
                <a:cubicBezTo>
                  <a:pt x="4232274" y="2652571"/>
                  <a:pt x="4238586" y="2647140"/>
                  <a:pt x="4245410" y="2642591"/>
                </a:cubicBezTo>
                <a:cubicBezTo>
                  <a:pt x="4286670" y="2652906"/>
                  <a:pt x="4263797" y="2646446"/>
                  <a:pt x="4313649" y="2663063"/>
                </a:cubicBezTo>
                <a:lnTo>
                  <a:pt x="4334121" y="2669886"/>
                </a:lnTo>
                <a:cubicBezTo>
                  <a:pt x="4392790" y="2709001"/>
                  <a:pt x="4323745" y="2656917"/>
                  <a:pt x="4361416" y="2704006"/>
                </a:cubicBezTo>
                <a:cubicBezTo>
                  <a:pt x="4371037" y="2716033"/>
                  <a:pt x="4388872" y="2719982"/>
                  <a:pt x="4402359" y="2724477"/>
                </a:cubicBezTo>
                <a:cubicBezTo>
                  <a:pt x="4451106" y="2756975"/>
                  <a:pt x="4427390" y="2755751"/>
                  <a:pt x="4470598" y="2744949"/>
                </a:cubicBezTo>
                <a:cubicBezTo>
                  <a:pt x="4477391" y="2710985"/>
                  <a:pt x="4482603" y="2705900"/>
                  <a:pt x="4470598" y="2669886"/>
                </a:cubicBezTo>
                <a:cubicBezTo>
                  <a:pt x="4468005" y="2662106"/>
                  <a:pt x="4463354" y="2654538"/>
                  <a:pt x="4456950" y="2649415"/>
                </a:cubicBezTo>
                <a:cubicBezTo>
                  <a:pt x="4451333" y="2644922"/>
                  <a:pt x="4443303" y="2644866"/>
                  <a:pt x="4436479" y="2642591"/>
                </a:cubicBezTo>
                <a:cubicBezTo>
                  <a:pt x="4434204" y="2635767"/>
                  <a:pt x="4433148" y="2628407"/>
                  <a:pt x="4429655" y="2622119"/>
                </a:cubicBezTo>
                <a:cubicBezTo>
                  <a:pt x="4411083" y="2588691"/>
                  <a:pt x="4412344" y="2580443"/>
                  <a:pt x="4381888" y="2574352"/>
                </a:cubicBezTo>
                <a:cubicBezTo>
                  <a:pt x="4366116" y="2571198"/>
                  <a:pt x="4350043" y="2569803"/>
                  <a:pt x="4334121" y="2567528"/>
                </a:cubicBezTo>
                <a:cubicBezTo>
                  <a:pt x="4285397" y="2551287"/>
                  <a:pt x="4305147" y="2561860"/>
                  <a:pt x="4272706" y="2540233"/>
                </a:cubicBezTo>
                <a:cubicBezTo>
                  <a:pt x="4268157" y="2533409"/>
                  <a:pt x="4264308" y="2526062"/>
                  <a:pt x="4259058" y="2519761"/>
                </a:cubicBezTo>
                <a:cubicBezTo>
                  <a:pt x="4239014" y="2495708"/>
                  <a:pt x="4226176" y="2491016"/>
                  <a:pt x="4197643" y="2471994"/>
                </a:cubicBezTo>
                <a:cubicBezTo>
                  <a:pt x="4190819" y="2467445"/>
                  <a:pt x="4184952" y="2460940"/>
                  <a:pt x="4177171" y="2458346"/>
                </a:cubicBezTo>
                <a:cubicBezTo>
                  <a:pt x="4170347" y="2456071"/>
                  <a:pt x="4162988" y="2455015"/>
                  <a:pt x="4156700" y="2451522"/>
                </a:cubicBezTo>
                <a:cubicBezTo>
                  <a:pt x="4142361" y="2443556"/>
                  <a:pt x="4115756" y="2424227"/>
                  <a:pt x="4115756" y="2424227"/>
                </a:cubicBezTo>
                <a:cubicBezTo>
                  <a:pt x="4113481" y="2417403"/>
                  <a:pt x="4112149" y="2410189"/>
                  <a:pt x="4108932" y="2403755"/>
                </a:cubicBezTo>
                <a:cubicBezTo>
                  <a:pt x="4105264" y="2396420"/>
                  <a:pt x="4096893" y="2391325"/>
                  <a:pt x="4095285" y="2383283"/>
                </a:cubicBezTo>
                <a:cubicBezTo>
                  <a:pt x="4076733" y="2290518"/>
                  <a:pt x="4117369" y="2311033"/>
                  <a:pt x="4067989" y="2294573"/>
                </a:cubicBezTo>
                <a:cubicBezTo>
                  <a:pt x="4052067" y="2296848"/>
                  <a:pt x="4035628" y="2296775"/>
                  <a:pt x="4020222" y="2301397"/>
                </a:cubicBezTo>
                <a:cubicBezTo>
                  <a:pt x="4012366" y="2303754"/>
                  <a:pt x="4007927" y="2314416"/>
                  <a:pt x="3999750" y="2315045"/>
                </a:cubicBezTo>
                <a:cubicBezTo>
                  <a:pt x="3976958" y="2316798"/>
                  <a:pt x="3954258" y="2310496"/>
                  <a:pt x="3931512" y="2308221"/>
                </a:cubicBezTo>
                <a:cubicBezTo>
                  <a:pt x="3924688" y="2305946"/>
                  <a:pt x="3917328" y="2304890"/>
                  <a:pt x="3911040" y="2301397"/>
                </a:cubicBezTo>
                <a:cubicBezTo>
                  <a:pt x="3896702" y="2293431"/>
                  <a:pt x="3870097" y="2274101"/>
                  <a:pt x="3870097" y="2274101"/>
                </a:cubicBezTo>
                <a:cubicBezTo>
                  <a:pt x="3830988" y="2215440"/>
                  <a:pt x="3877875" y="2289657"/>
                  <a:pt x="3849625" y="2233158"/>
                </a:cubicBezTo>
                <a:cubicBezTo>
                  <a:pt x="3845957" y="2225822"/>
                  <a:pt x="3839308" y="2220181"/>
                  <a:pt x="3835977" y="2212686"/>
                </a:cubicBezTo>
                <a:cubicBezTo>
                  <a:pt x="3830134" y="2199540"/>
                  <a:pt x="3830309" y="2183713"/>
                  <a:pt x="3822329" y="2171743"/>
                </a:cubicBezTo>
                <a:lnTo>
                  <a:pt x="3781386" y="2110328"/>
                </a:lnTo>
                <a:lnTo>
                  <a:pt x="3767738" y="2089857"/>
                </a:lnTo>
                <a:lnTo>
                  <a:pt x="3754091" y="2048913"/>
                </a:lnTo>
                <a:cubicBezTo>
                  <a:pt x="3751816" y="2042089"/>
                  <a:pt x="3749012" y="2035420"/>
                  <a:pt x="3747267" y="2028442"/>
                </a:cubicBezTo>
                <a:cubicBezTo>
                  <a:pt x="3744992" y="2019343"/>
                  <a:pt x="3746619" y="2008204"/>
                  <a:pt x="3740443" y="2001146"/>
                </a:cubicBezTo>
                <a:cubicBezTo>
                  <a:pt x="3729642" y="1988802"/>
                  <a:pt x="3699500" y="1973851"/>
                  <a:pt x="3699500" y="1973851"/>
                </a:cubicBezTo>
                <a:cubicBezTo>
                  <a:pt x="3677872" y="1941409"/>
                  <a:pt x="3688445" y="1961159"/>
                  <a:pt x="3672204" y="1912436"/>
                </a:cubicBezTo>
                <a:cubicBezTo>
                  <a:pt x="3669929" y="1905612"/>
                  <a:pt x="3669370" y="1897949"/>
                  <a:pt x="3665380" y="1891964"/>
                </a:cubicBezTo>
                <a:cubicBezTo>
                  <a:pt x="3656282" y="1878316"/>
                  <a:pt x="3649683" y="1862619"/>
                  <a:pt x="3638085" y="1851021"/>
                </a:cubicBezTo>
                <a:cubicBezTo>
                  <a:pt x="3631261" y="1844197"/>
                  <a:pt x="3623538" y="1838167"/>
                  <a:pt x="3617613" y="1830549"/>
                </a:cubicBezTo>
                <a:cubicBezTo>
                  <a:pt x="3607543" y="1817602"/>
                  <a:pt x="3595505" y="1805167"/>
                  <a:pt x="3590318" y="1789606"/>
                </a:cubicBezTo>
                <a:cubicBezTo>
                  <a:pt x="3580901" y="1761354"/>
                  <a:pt x="3587484" y="1775119"/>
                  <a:pt x="3569846" y="1748663"/>
                </a:cubicBezTo>
                <a:cubicBezTo>
                  <a:pt x="3547537" y="1681735"/>
                  <a:pt x="3557393" y="1722056"/>
                  <a:pt x="3549374" y="1625833"/>
                </a:cubicBezTo>
                <a:cubicBezTo>
                  <a:pt x="3551649" y="1607636"/>
                  <a:pt x="3548750" y="1588000"/>
                  <a:pt x="3556198" y="1571242"/>
                </a:cubicBezTo>
                <a:cubicBezTo>
                  <a:pt x="3559119" y="1564669"/>
                  <a:pt x="3570685" y="1568408"/>
                  <a:pt x="3576670" y="1564418"/>
                </a:cubicBezTo>
                <a:cubicBezTo>
                  <a:pt x="3584700" y="1559065"/>
                  <a:pt x="3589523" y="1549871"/>
                  <a:pt x="3597141" y="1543946"/>
                </a:cubicBezTo>
                <a:cubicBezTo>
                  <a:pt x="3632335" y="1516573"/>
                  <a:pt x="3627670" y="1520123"/>
                  <a:pt x="3658556" y="1509827"/>
                </a:cubicBezTo>
                <a:cubicBezTo>
                  <a:pt x="3789172" y="1519874"/>
                  <a:pt x="3729464" y="1487867"/>
                  <a:pt x="3754091" y="1537122"/>
                </a:cubicBezTo>
                <a:cubicBezTo>
                  <a:pt x="3757759" y="1544457"/>
                  <a:pt x="3763189" y="1550770"/>
                  <a:pt x="3767738" y="1557594"/>
                </a:cubicBezTo>
                <a:cubicBezTo>
                  <a:pt x="3765464" y="1573516"/>
                  <a:pt x="3763559" y="1589496"/>
                  <a:pt x="3760915" y="1605361"/>
                </a:cubicBezTo>
                <a:cubicBezTo>
                  <a:pt x="3759008" y="1616801"/>
                  <a:pt x="3754091" y="1627882"/>
                  <a:pt x="3754091" y="1639480"/>
                </a:cubicBezTo>
                <a:cubicBezTo>
                  <a:pt x="3754091" y="1652591"/>
                  <a:pt x="3763420" y="1678334"/>
                  <a:pt x="3774562" y="1687248"/>
                </a:cubicBezTo>
                <a:cubicBezTo>
                  <a:pt x="3780179" y="1691741"/>
                  <a:pt x="3788210" y="1691797"/>
                  <a:pt x="3795034" y="1694071"/>
                </a:cubicBezTo>
                <a:lnTo>
                  <a:pt x="3842801" y="1680424"/>
                </a:lnTo>
                <a:cubicBezTo>
                  <a:pt x="3849691" y="1678357"/>
                  <a:pt x="3859092" y="1679453"/>
                  <a:pt x="3863273" y="1673600"/>
                </a:cubicBezTo>
                <a:cubicBezTo>
                  <a:pt x="3871635" y="1661894"/>
                  <a:pt x="3872372" y="1646305"/>
                  <a:pt x="3876921" y="1632657"/>
                </a:cubicBezTo>
                <a:cubicBezTo>
                  <a:pt x="3882471" y="1616005"/>
                  <a:pt x="3884162" y="1604943"/>
                  <a:pt x="3897392" y="1591713"/>
                </a:cubicBezTo>
                <a:cubicBezTo>
                  <a:pt x="3903191" y="1585914"/>
                  <a:pt x="3911040" y="1582615"/>
                  <a:pt x="3917864" y="1578066"/>
                </a:cubicBezTo>
                <a:lnTo>
                  <a:pt x="3958807" y="1516651"/>
                </a:lnTo>
                <a:lnTo>
                  <a:pt x="3972455" y="1496179"/>
                </a:lnTo>
                <a:cubicBezTo>
                  <a:pt x="3970180" y="1471158"/>
                  <a:pt x="3970895" y="1445682"/>
                  <a:pt x="3965631" y="1421116"/>
                </a:cubicBezTo>
                <a:cubicBezTo>
                  <a:pt x="3963913" y="1413097"/>
                  <a:pt x="3958387" y="1405768"/>
                  <a:pt x="3951983" y="1400645"/>
                </a:cubicBezTo>
                <a:cubicBezTo>
                  <a:pt x="3946366" y="1396152"/>
                  <a:pt x="3938621" y="1394915"/>
                  <a:pt x="3931512" y="1393821"/>
                </a:cubicBezTo>
                <a:cubicBezTo>
                  <a:pt x="3908918" y="1390345"/>
                  <a:pt x="3886019" y="1389272"/>
                  <a:pt x="3863273" y="1386997"/>
                </a:cubicBezTo>
                <a:lnTo>
                  <a:pt x="3801858" y="1366525"/>
                </a:lnTo>
                <a:lnTo>
                  <a:pt x="3781386" y="1359701"/>
                </a:lnTo>
                <a:cubicBezTo>
                  <a:pt x="3774562" y="1357426"/>
                  <a:pt x="3767968" y="1354287"/>
                  <a:pt x="3760915" y="1352877"/>
                </a:cubicBezTo>
                <a:lnTo>
                  <a:pt x="3726795" y="1346054"/>
                </a:lnTo>
                <a:cubicBezTo>
                  <a:pt x="3722246" y="1339230"/>
                  <a:pt x="3718946" y="1331381"/>
                  <a:pt x="3713147" y="1325582"/>
                </a:cubicBezTo>
                <a:cubicBezTo>
                  <a:pt x="3693592" y="1306026"/>
                  <a:pt x="3694404" y="1316209"/>
                  <a:pt x="3672204" y="1305110"/>
                </a:cubicBezTo>
                <a:cubicBezTo>
                  <a:pt x="3664869" y="1301442"/>
                  <a:pt x="3659067" y="1295131"/>
                  <a:pt x="3651732" y="1291463"/>
                </a:cubicBezTo>
                <a:cubicBezTo>
                  <a:pt x="3595236" y="1263216"/>
                  <a:pt x="3669451" y="1310099"/>
                  <a:pt x="3610789" y="1270991"/>
                </a:cubicBezTo>
                <a:cubicBezTo>
                  <a:pt x="3608514" y="1261892"/>
                  <a:pt x="3603965" y="1253074"/>
                  <a:pt x="3603965" y="1243695"/>
                </a:cubicBezTo>
                <a:cubicBezTo>
                  <a:pt x="3603965" y="1186784"/>
                  <a:pt x="3606734" y="1129865"/>
                  <a:pt x="3610789" y="1073098"/>
                </a:cubicBezTo>
                <a:cubicBezTo>
                  <a:pt x="3611301" y="1065923"/>
                  <a:pt x="3614396" y="1059060"/>
                  <a:pt x="3617613" y="1052627"/>
                </a:cubicBezTo>
                <a:cubicBezTo>
                  <a:pt x="3621281" y="1045291"/>
                  <a:pt x="3626011" y="1038456"/>
                  <a:pt x="3631261" y="1032155"/>
                </a:cubicBezTo>
                <a:cubicBezTo>
                  <a:pt x="3637439" y="1024741"/>
                  <a:pt x="3645554" y="1019097"/>
                  <a:pt x="3651732" y="1011683"/>
                </a:cubicBezTo>
                <a:cubicBezTo>
                  <a:pt x="3656982" y="1005383"/>
                  <a:pt x="3657600" y="993805"/>
                  <a:pt x="3665380" y="991212"/>
                </a:cubicBezTo>
                <a:cubicBezTo>
                  <a:pt x="3687067" y="983983"/>
                  <a:pt x="3710873" y="986663"/>
                  <a:pt x="3733619" y="984388"/>
                </a:cubicBezTo>
                <a:cubicBezTo>
                  <a:pt x="3747106" y="979892"/>
                  <a:pt x="3764941" y="975943"/>
                  <a:pt x="3774562" y="963916"/>
                </a:cubicBezTo>
                <a:cubicBezTo>
                  <a:pt x="3779055" y="958299"/>
                  <a:pt x="3779111" y="950269"/>
                  <a:pt x="3781386" y="943445"/>
                </a:cubicBezTo>
                <a:cubicBezTo>
                  <a:pt x="3779780" y="937020"/>
                  <a:pt x="3772188" y="903687"/>
                  <a:pt x="3767738" y="895677"/>
                </a:cubicBezTo>
                <a:cubicBezTo>
                  <a:pt x="3759772" y="881339"/>
                  <a:pt x="3754091" y="863832"/>
                  <a:pt x="3740443" y="854734"/>
                </a:cubicBezTo>
                <a:cubicBezTo>
                  <a:pt x="3708001" y="833106"/>
                  <a:pt x="3727752" y="843680"/>
                  <a:pt x="3679028" y="827439"/>
                </a:cubicBezTo>
                <a:cubicBezTo>
                  <a:pt x="3679027" y="827439"/>
                  <a:pt x="3638086" y="813792"/>
                  <a:pt x="3638085" y="813791"/>
                </a:cubicBezTo>
                <a:lnTo>
                  <a:pt x="3617613" y="800143"/>
                </a:lnTo>
                <a:cubicBezTo>
                  <a:pt x="3562807" y="802173"/>
                  <a:pt x="3456125" y="799686"/>
                  <a:pt x="3385601" y="813791"/>
                </a:cubicBezTo>
                <a:cubicBezTo>
                  <a:pt x="3378548" y="815202"/>
                  <a:pt x="3371953" y="818340"/>
                  <a:pt x="3365129" y="820615"/>
                </a:cubicBezTo>
                <a:cubicBezTo>
                  <a:pt x="3333844" y="867543"/>
                  <a:pt x="3343021" y="845997"/>
                  <a:pt x="3331010" y="882030"/>
                </a:cubicBezTo>
                <a:cubicBezTo>
                  <a:pt x="3328735" y="911600"/>
                  <a:pt x="3327865" y="941312"/>
                  <a:pt x="3324186" y="970740"/>
                </a:cubicBezTo>
                <a:cubicBezTo>
                  <a:pt x="3323294" y="977878"/>
                  <a:pt x="3321855" y="985595"/>
                  <a:pt x="3317362" y="991212"/>
                </a:cubicBezTo>
                <a:cubicBezTo>
                  <a:pt x="3312239" y="997616"/>
                  <a:pt x="3304385" y="1001529"/>
                  <a:pt x="3296891" y="1004860"/>
                </a:cubicBezTo>
                <a:cubicBezTo>
                  <a:pt x="3283745" y="1010703"/>
                  <a:pt x="3269595" y="1013958"/>
                  <a:pt x="3255947" y="1018507"/>
                </a:cubicBezTo>
                <a:cubicBezTo>
                  <a:pt x="3249123" y="1020782"/>
                  <a:pt x="3241461" y="1021341"/>
                  <a:pt x="3235476" y="1025331"/>
                </a:cubicBezTo>
                <a:cubicBezTo>
                  <a:pt x="3209019" y="1042969"/>
                  <a:pt x="3222785" y="1036385"/>
                  <a:pt x="3194532" y="1045803"/>
                </a:cubicBezTo>
                <a:cubicBezTo>
                  <a:pt x="3109659" y="989218"/>
                  <a:pt x="3255170" y="1089511"/>
                  <a:pt x="3153589" y="1004860"/>
                </a:cubicBezTo>
                <a:cubicBezTo>
                  <a:pt x="3148063" y="1000255"/>
                  <a:pt x="3140267" y="998830"/>
                  <a:pt x="3133118" y="998036"/>
                </a:cubicBezTo>
                <a:cubicBezTo>
                  <a:pt x="3099132" y="994260"/>
                  <a:pt x="3064879" y="993487"/>
                  <a:pt x="3030759" y="991212"/>
                </a:cubicBezTo>
                <a:lnTo>
                  <a:pt x="2989816" y="977564"/>
                </a:lnTo>
                <a:cubicBezTo>
                  <a:pt x="2982992" y="975289"/>
                  <a:pt x="2976397" y="972151"/>
                  <a:pt x="2969344" y="970740"/>
                </a:cubicBezTo>
                <a:lnTo>
                  <a:pt x="2935225" y="963916"/>
                </a:lnTo>
                <a:cubicBezTo>
                  <a:pt x="2928401" y="959367"/>
                  <a:pt x="2916742" y="958225"/>
                  <a:pt x="2914753" y="950268"/>
                </a:cubicBezTo>
                <a:cubicBezTo>
                  <a:pt x="2910245" y="932236"/>
                  <a:pt x="2930533" y="874496"/>
                  <a:pt x="2948873" y="868382"/>
                </a:cubicBezTo>
                <a:cubicBezTo>
                  <a:pt x="2977125" y="858964"/>
                  <a:pt x="2963359" y="865548"/>
                  <a:pt x="2989816" y="847910"/>
                </a:cubicBezTo>
                <a:cubicBezTo>
                  <a:pt x="2994365" y="841086"/>
                  <a:pt x="2997665" y="833238"/>
                  <a:pt x="3003464" y="827439"/>
                </a:cubicBezTo>
                <a:cubicBezTo>
                  <a:pt x="3027119" y="803784"/>
                  <a:pt x="3023026" y="826073"/>
                  <a:pt x="3037583" y="793319"/>
                </a:cubicBezTo>
                <a:cubicBezTo>
                  <a:pt x="3043426" y="780173"/>
                  <a:pt x="3043251" y="764346"/>
                  <a:pt x="3051231" y="752376"/>
                </a:cubicBezTo>
                <a:cubicBezTo>
                  <a:pt x="3090339" y="693714"/>
                  <a:pt x="3043456" y="767929"/>
                  <a:pt x="3071703" y="711433"/>
                </a:cubicBezTo>
                <a:cubicBezTo>
                  <a:pt x="3075371" y="704098"/>
                  <a:pt x="3082019" y="698455"/>
                  <a:pt x="3085350" y="690961"/>
                </a:cubicBezTo>
                <a:cubicBezTo>
                  <a:pt x="3094845" y="669598"/>
                  <a:pt x="3100150" y="645409"/>
                  <a:pt x="3105822" y="622722"/>
                </a:cubicBezTo>
                <a:cubicBezTo>
                  <a:pt x="3104970" y="609937"/>
                  <a:pt x="3108455" y="532452"/>
                  <a:pt x="3092174" y="499892"/>
                </a:cubicBezTo>
                <a:cubicBezTo>
                  <a:pt x="3088506" y="492557"/>
                  <a:pt x="3084698" y="484821"/>
                  <a:pt x="3078526" y="479421"/>
                </a:cubicBezTo>
                <a:cubicBezTo>
                  <a:pt x="3066182" y="468620"/>
                  <a:pt x="3037583" y="452125"/>
                  <a:pt x="3037583" y="452125"/>
                </a:cubicBezTo>
                <a:cubicBezTo>
                  <a:pt x="3033034" y="445301"/>
                  <a:pt x="3029734" y="437453"/>
                  <a:pt x="3023935" y="431654"/>
                </a:cubicBezTo>
                <a:cubicBezTo>
                  <a:pt x="3018136" y="425855"/>
                  <a:pt x="3007132" y="425341"/>
                  <a:pt x="3003464" y="418006"/>
                </a:cubicBezTo>
                <a:cubicBezTo>
                  <a:pt x="2995076" y="401229"/>
                  <a:pt x="2995748" y="381210"/>
                  <a:pt x="2989816" y="363415"/>
                </a:cubicBezTo>
                <a:lnTo>
                  <a:pt x="2976168" y="322471"/>
                </a:lnTo>
                <a:lnTo>
                  <a:pt x="2969344" y="302000"/>
                </a:lnTo>
                <a:cubicBezTo>
                  <a:pt x="2967070" y="286078"/>
                  <a:pt x="2967143" y="269639"/>
                  <a:pt x="2962521" y="254233"/>
                </a:cubicBezTo>
                <a:cubicBezTo>
                  <a:pt x="2960164" y="246377"/>
                  <a:pt x="2952204" y="241256"/>
                  <a:pt x="2948873" y="233761"/>
                </a:cubicBezTo>
                <a:cubicBezTo>
                  <a:pt x="2943030" y="220615"/>
                  <a:pt x="2939774" y="206466"/>
                  <a:pt x="2935225" y="192818"/>
                </a:cubicBezTo>
                <a:lnTo>
                  <a:pt x="2935225" y="192818"/>
                </a:lnTo>
                <a:lnTo>
                  <a:pt x="2921577" y="138227"/>
                </a:lnTo>
                <a:cubicBezTo>
                  <a:pt x="2916357" y="117347"/>
                  <a:pt x="2916814" y="106168"/>
                  <a:pt x="2901106" y="90460"/>
                </a:cubicBezTo>
                <a:cubicBezTo>
                  <a:pt x="2895307" y="84661"/>
                  <a:pt x="2887458" y="81361"/>
                  <a:pt x="2880634" y="76812"/>
                </a:cubicBezTo>
                <a:cubicBezTo>
                  <a:pt x="2878359" y="69988"/>
                  <a:pt x="2879663" y="60521"/>
                  <a:pt x="2873810" y="56340"/>
                </a:cubicBezTo>
                <a:cubicBezTo>
                  <a:pt x="2862104" y="47978"/>
                  <a:pt x="2846515" y="47241"/>
                  <a:pt x="2832867" y="42692"/>
                </a:cubicBezTo>
                <a:cubicBezTo>
                  <a:pt x="2788561" y="27923"/>
                  <a:pt x="2819555" y="36519"/>
                  <a:pt x="2737332" y="29045"/>
                </a:cubicBezTo>
                <a:cubicBezTo>
                  <a:pt x="2730508" y="22221"/>
                  <a:pt x="2726399" y="10040"/>
                  <a:pt x="2716861" y="8573"/>
                </a:cubicBezTo>
                <a:cubicBezTo>
                  <a:pt x="2661138" y="0"/>
                  <a:pt x="2662575" y="1444"/>
                  <a:pt x="2641798" y="22221"/>
                </a:cubicBezTo>
              </a:path>
            </a:pathLst>
          </a:custGeom>
          <a:solidFill>
            <a:srgbClr val="000000">
              <a:alpha val="50196"/>
            </a:srgbClr>
          </a:solidFill>
          <a:ln w="9525" cap="flat" cmpd="sng" algn="ctr">
            <a:solidFill>
              <a:srgbClr val="009999">
                <a:shade val="95000"/>
                <a:satMod val="105000"/>
              </a:srgbClr>
            </a:solidFill>
            <a:prstDash val="solid"/>
          </a:ln>
          <a:effectLst>
            <a:softEdge rad="635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23" name="Group 10"/>
          <p:cNvGrpSpPr>
            <a:grpSpLocks/>
          </p:cNvGrpSpPr>
          <p:nvPr/>
        </p:nvGrpSpPr>
        <p:grpSpPr bwMode="auto">
          <a:xfrm>
            <a:off x="2053156" y="3653336"/>
            <a:ext cx="2089150" cy="457200"/>
            <a:chOff x="1053" y="1999"/>
            <a:chExt cx="1316" cy="288"/>
          </a:xfrm>
        </p:grpSpPr>
        <p:sp>
          <p:nvSpPr>
            <p:cNvPr id="24"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5"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charset="0"/>
                  <a:ea typeface="+mn-ea"/>
                  <a:cs typeface="Arial"/>
                </a:rPr>
                <a:t>Constantine</a:t>
              </a:r>
            </a:p>
          </p:txBody>
        </p:sp>
      </p:grpSp>
      <p:grpSp>
        <p:nvGrpSpPr>
          <p:cNvPr id="27" name="Group 7"/>
          <p:cNvGrpSpPr>
            <a:grpSpLocks/>
          </p:cNvGrpSpPr>
          <p:nvPr/>
        </p:nvGrpSpPr>
        <p:grpSpPr bwMode="auto">
          <a:xfrm>
            <a:off x="4757965" y="3466874"/>
            <a:ext cx="1527175" cy="471487"/>
            <a:chOff x="2924" y="2065"/>
            <a:chExt cx="962" cy="297"/>
          </a:xfrm>
        </p:grpSpPr>
        <p:sp>
          <p:nvSpPr>
            <p:cNvPr id="28"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9"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Licinius</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30" name="Group 13"/>
          <p:cNvGrpSpPr>
            <a:grpSpLocks/>
          </p:cNvGrpSpPr>
          <p:nvPr/>
        </p:nvGrpSpPr>
        <p:grpSpPr bwMode="auto">
          <a:xfrm>
            <a:off x="6684510" y="5347154"/>
            <a:ext cx="1489075" cy="457200"/>
            <a:chOff x="4122" y="2764"/>
            <a:chExt cx="938" cy="288"/>
          </a:xfrm>
        </p:grpSpPr>
        <p:sp>
          <p:nvSpPr>
            <p:cNvPr id="32"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3"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Maximin</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sp>
        <p:nvSpPr>
          <p:cNvPr id="63" name="AutoShape 28">
            <a:extLst>
              <a:ext uri="{FF2B5EF4-FFF2-40B4-BE49-F238E27FC236}">
                <a16:creationId xmlns:a16="http://schemas.microsoft.com/office/drawing/2014/main" id="{D1C254D8-75FA-41EC-AE37-1B0535BD5A68}"/>
              </a:ext>
            </a:extLst>
          </p:cNvPr>
          <p:cNvSpPr>
            <a:spLocks noChangeArrowheads="1"/>
          </p:cNvSpPr>
          <p:nvPr/>
        </p:nvSpPr>
        <p:spPr bwMode="auto">
          <a:xfrm rot="14921149" flipV="1">
            <a:off x="4146153" y="3658876"/>
            <a:ext cx="252000" cy="720000"/>
          </a:xfrm>
          <a:prstGeom prst="downArrow">
            <a:avLst>
              <a:gd name="adj1" fmla="val 50000"/>
              <a:gd name="adj2" fmla="val 59080"/>
            </a:avLst>
          </a:prstGeom>
          <a:solidFill>
            <a:srgbClr val="FF0000"/>
          </a:solidFill>
          <a:ln w="9525">
            <a:solidFill>
              <a:srgbClr val="000000"/>
            </a:solidFill>
            <a:miter lim="800000"/>
            <a:headEnd/>
            <a:tailEnd/>
          </a:ln>
          <a:effectLst>
            <a:glow rad="127000">
              <a:srgbClr val="FFFF00"/>
            </a:glo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64" name="WordArt 29">
            <a:extLst>
              <a:ext uri="{FF2B5EF4-FFF2-40B4-BE49-F238E27FC236}">
                <a16:creationId xmlns:a16="http://schemas.microsoft.com/office/drawing/2014/main" id="{FF519EFB-BF8F-4395-BABF-A9804805449F}"/>
              </a:ext>
            </a:extLst>
          </p:cNvPr>
          <p:cNvSpPr>
            <a:spLocks noChangeArrowheads="1" noChangeShapeType="1" noTextEdit="1"/>
          </p:cNvSpPr>
          <p:nvPr/>
        </p:nvSpPr>
        <p:spPr bwMode="auto">
          <a:xfrm>
            <a:off x="2351191" y="4527970"/>
            <a:ext cx="2251075" cy="360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Milvian  Bridge</a:t>
            </a:r>
          </a:p>
        </p:txBody>
      </p:sp>
      <p:sp>
        <p:nvSpPr>
          <p:cNvPr id="58" name="Text Box 26">
            <a:extLst>
              <a:ext uri="{FF2B5EF4-FFF2-40B4-BE49-F238E27FC236}">
                <a16:creationId xmlns:a16="http://schemas.microsoft.com/office/drawing/2014/main" id="{66ECBB00-6E33-4B77-B3F3-42F92E1331AE}"/>
              </a:ext>
            </a:extLst>
          </p:cNvPr>
          <p:cNvSpPr txBox="1">
            <a:spLocks noChangeArrowheads="1"/>
          </p:cNvSpPr>
          <p:nvPr/>
        </p:nvSpPr>
        <p:spPr bwMode="auto">
          <a:xfrm>
            <a:off x="664338" y="5725441"/>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311 AD</a:t>
            </a:r>
          </a:p>
        </p:txBody>
      </p:sp>
      <p:pic>
        <p:nvPicPr>
          <p:cNvPr id="7" name="Picture 6">
            <a:extLst>
              <a:ext uri="{FF2B5EF4-FFF2-40B4-BE49-F238E27FC236}">
                <a16:creationId xmlns:a16="http://schemas.microsoft.com/office/drawing/2014/main" id="{F08CD5D8-8E3D-4CE4-BD84-D2518AB652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1817" y="-614439"/>
            <a:ext cx="7025720" cy="4524191"/>
          </a:xfrm>
          <a:prstGeom prst="rect">
            <a:avLst/>
          </a:prstGeom>
          <a:ln>
            <a:noFill/>
          </a:ln>
          <a:effectLst>
            <a:softEdge rad="635000"/>
          </a:effectLst>
        </p:spPr>
      </p:pic>
      <p:sp>
        <p:nvSpPr>
          <p:cNvPr id="31" name="Rectangle 3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8" name="Picture 7">
            <a:extLst>
              <a:ext uri="{FF2B5EF4-FFF2-40B4-BE49-F238E27FC236}">
                <a16:creationId xmlns:a16="http://schemas.microsoft.com/office/drawing/2014/main" id="{A779687A-1A2E-40DD-9F5E-1D21AAD7F3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30208" y="581684"/>
            <a:ext cx="1666399" cy="2443358"/>
          </a:xfrm>
          <a:prstGeom prst="rect">
            <a:avLst/>
          </a:prstGeom>
        </p:spPr>
      </p:pic>
      <p:sp>
        <p:nvSpPr>
          <p:cNvPr id="59" name="WordArt 29">
            <a:extLst>
              <a:ext uri="{FF2B5EF4-FFF2-40B4-BE49-F238E27FC236}">
                <a16:creationId xmlns:a16="http://schemas.microsoft.com/office/drawing/2014/main" id="{D1376914-5AE3-4549-BC0A-E238FE66033E}"/>
              </a:ext>
            </a:extLst>
          </p:cNvPr>
          <p:cNvSpPr>
            <a:spLocks noChangeArrowheads="1" noChangeShapeType="1" noTextEdit="1"/>
          </p:cNvSpPr>
          <p:nvPr/>
        </p:nvSpPr>
        <p:spPr bwMode="auto">
          <a:xfrm>
            <a:off x="2875864" y="4901097"/>
            <a:ext cx="1116000" cy="288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312 AD</a:t>
            </a:r>
          </a:p>
        </p:txBody>
      </p:sp>
      <p:sp>
        <p:nvSpPr>
          <p:cNvPr id="62" name="Text Box 26">
            <a:extLst>
              <a:ext uri="{FF2B5EF4-FFF2-40B4-BE49-F238E27FC236}">
                <a16:creationId xmlns:a16="http://schemas.microsoft.com/office/drawing/2014/main" id="{98BCB225-9181-4FF1-A0CC-DC0EE5BBFDFB}"/>
              </a:ext>
            </a:extLst>
          </p:cNvPr>
          <p:cNvSpPr txBox="1">
            <a:spLocks noChangeArrowheads="1"/>
          </p:cNvSpPr>
          <p:nvPr/>
        </p:nvSpPr>
        <p:spPr bwMode="auto">
          <a:xfrm>
            <a:off x="593726" y="5736074"/>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endParaRPr>
          </a:p>
        </p:txBody>
      </p:sp>
      <p:sp>
        <p:nvSpPr>
          <p:cNvPr id="10" name="Rectangle 9">
            <a:extLst>
              <a:ext uri="{FF2B5EF4-FFF2-40B4-BE49-F238E27FC236}">
                <a16:creationId xmlns:a16="http://schemas.microsoft.com/office/drawing/2014/main" id="{783CECD1-B32A-4E44-9854-9FE791AE0BB6}"/>
              </a:ext>
            </a:extLst>
          </p:cNvPr>
          <p:cNvSpPr/>
          <p:nvPr/>
        </p:nvSpPr>
        <p:spPr>
          <a:xfrm>
            <a:off x="4897064" y="622579"/>
            <a:ext cx="177324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a:ln>
                  <a:noFill/>
                </a:ln>
                <a:solidFill>
                  <a:srgbClr val="000000"/>
                </a:solidFill>
                <a:effectLst/>
                <a:uLnTx/>
                <a:uFillTx/>
                <a:latin typeface="Tahoma"/>
                <a:ea typeface="+mn-ea"/>
                <a:cs typeface="Arial"/>
              </a:rPr>
              <a:t>ΧΡΙΣΤΟΣ</a:t>
            </a:r>
            <a:endParaRPr kumimoji="0" lang="en-AU" sz="2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1" name="TextBox 10">
            <a:extLst>
              <a:ext uri="{FF2B5EF4-FFF2-40B4-BE49-F238E27FC236}">
                <a16:creationId xmlns:a16="http://schemas.microsoft.com/office/drawing/2014/main" id="{C86FBE08-0685-4F5E-8E52-0B04B9E6AD3E}"/>
              </a:ext>
            </a:extLst>
          </p:cNvPr>
          <p:cNvSpPr txBox="1"/>
          <p:nvPr/>
        </p:nvSpPr>
        <p:spPr>
          <a:xfrm>
            <a:off x="4935426" y="126856"/>
            <a:ext cx="182088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FF0000"/>
                </a:solidFill>
                <a:effectLst/>
                <a:uLnTx/>
                <a:uFillTx/>
                <a:latin typeface="Tahoma"/>
                <a:ea typeface="+mn-ea"/>
                <a:cs typeface="Arial"/>
              </a:rPr>
              <a:t>Chi - Rho</a:t>
            </a:r>
          </a:p>
        </p:txBody>
      </p:sp>
      <p:sp>
        <p:nvSpPr>
          <p:cNvPr id="12" name="Oval 11">
            <a:extLst>
              <a:ext uri="{FF2B5EF4-FFF2-40B4-BE49-F238E27FC236}">
                <a16:creationId xmlns:a16="http://schemas.microsoft.com/office/drawing/2014/main" id="{9B07A8BD-00AD-489D-BE8A-E0FE451DB962}"/>
              </a:ext>
            </a:extLst>
          </p:cNvPr>
          <p:cNvSpPr/>
          <p:nvPr/>
        </p:nvSpPr>
        <p:spPr>
          <a:xfrm>
            <a:off x="4900934" y="625752"/>
            <a:ext cx="585468" cy="5232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 name="TextBox 12">
            <a:extLst>
              <a:ext uri="{FF2B5EF4-FFF2-40B4-BE49-F238E27FC236}">
                <a16:creationId xmlns:a16="http://schemas.microsoft.com/office/drawing/2014/main" id="{7BC311F8-8AEE-4F9D-9120-D2DC7830C273}"/>
              </a:ext>
            </a:extLst>
          </p:cNvPr>
          <p:cNvSpPr txBox="1"/>
          <p:nvPr/>
        </p:nvSpPr>
        <p:spPr>
          <a:xfrm>
            <a:off x="7374547" y="2960350"/>
            <a:ext cx="12185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ahoma"/>
                <a:ea typeface="+mn-ea"/>
                <a:cs typeface="Arial" panose="020B0604020202020204" pitchFamily="34" charset="0"/>
              </a:rPr>
              <a:t>Labarum</a:t>
            </a:r>
          </a:p>
        </p:txBody>
      </p:sp>
    </p:spTree>
    <p:extLst>
      <p:ext uri="{BB962C8B-B14F-4D97-AF65-F5344CB8AC3E}">
        <p14:creationId xmlns:p14="http://schemas.microsoft.com/office/powerpoint/2010/main" val="2495376702"/>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75107" name="Rectangle 3"/>
          <p:cNvSpPr>
            <a:spLocks noChangeArrowheads="1"/>
          </p:cNvSpPr>
          <p:nvPr/>
        </p:nvSpPr>
        <p:spPr bwMode="auto">
          <a:xfrm>
            <a:off x="2714625" y="304800"/>
            <a:ext cx="5834063" cy="798513"/>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75108" name="Rectangle 4"/>
          <p:cNvSpPr>
            <a:spLocks noChangeArrowheads="1"/>
          </p:cNvSpPr>
          <p:nvPr/>
        </p:nvSpPr>
        <p:spPr bwMode="auto">
          <a:xfrm>
            <a:off x="2859088" y="1089025"/>
            <a:ext cx="4992687" cy="376238"/>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32102" name="Oval 6"/>
          <p:cNvSpPr>
            <a:spLocks noChangeArrowheads="1"/>
          </p:cNvSpPr>
          <p:nvPr/>
        </p:nvSpPr>
        <p:spPr bwMode="auto">
          <a:xfrm>
            <a:off x="2903538" y="1450975"/>
            <a:ext cx="1320800" cy="493713"/>
          </a:xfrm>
          <a:prstGeom prst="ellipse">
            <a:avLst/>
          </a:prstGeom>
          <a:noFill/>
          <a:ln w="57150">
            <a:solidFill>
              <a:srgbClr val="FF33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75111" name="Rectangle 7"/>
          <p:cNvSpPr>
            <a:spLocks noChangeArrowheads="1"/>
          </p:cNvSpPr>
          <p:nvPr/>
        </p:nvSpPr>
        <p:spPr bwMode="auto">
          <a:xfrm>
            <a:off x="4687888" y="3090863"/>
            <a:ext cx="2263775" cy="261937"/>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32104" name="Line 8"/>
          <p:cNvSpPr>
            <a:spLocks noChangeShapeType="1"/>
          </p:cNvSpPr>
          <p:nvPr/>
        </p:nvSpPr>
        <p:spPr bwMode="auto">
          <a:xfrm>
            <a:off x="4441825" y="2974975"/>
            <a:ext cx="2466975" cy="0"/>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75113" name="Text Box 9"/>
          <p:cNvSpPr txBox="1">
            <a:spLocks noChangeArrowheads="1"/>
          </p:cNvSpPr>
          <p:nvPr/>
        </p:nvSpPr>
        <p:spPr bwMode="auto">
          <a:xfrm>
            <a:off x="6557963" y="3151188"/>
            <a:ext cx="1873250" cy="45720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a:ln>
                  <a:noFill/>
                </a:ln>
                <a:solidFill>
                  <a:srgbClr val="FFFF00"/>
                </a:solidFill>
                <a:effectLst/>
                <a:uLnTx/>
                <a:uFillTx/>
                <a:latin typeface="Arial Black" pitchFamily="34" charset="0"/>
                <a:ea typeface="+mn-ea"/>
                <a:cs typeface="Arial"/>
              </a:rPr>
              <a:t>Rev.12:4</a:t>
            </a:r>
          </a:p>
        </p:txBody>
      </p:sp>
      <p:pic>
        <p:nvPicPr>
          <p:cNvPr id="10" name="Picture 2" descr="stars cast down"/>
          <p:cNvPicPr>
            <a:picLocks noChangeAspect="1" noChangeArrowheads="1"/>
          </p:cNvPicPr>
          <p:nvPr/>
        </p:nvPicPr>
        <p:blipFill>
          <a:blip r:embed="rId3" cstate="print"/>
          <a:srcRect l="-970" t="78208" r="51733" b="-2529"/>
          <a:stretch>
            <a:fillRect/>
          </a:stretch>
        </p:blipFill>
        <p:spPr bwMode="auto">
          <a:xfrm>
            <a:off x="-94603" y="4382818"/>
            <a:ext cx="2632851" cy="1828799"/>
          </a:xfrm>
          <a:prstGeom prst="rect">
            <a:avLst/>
          </a:prstGeom>
          <a:ln>
            <a:noFill/>
          </a:ln>
          <a:effectLst>
            <a:softEdge rad="317500"/>
          </a:effectLst>
        </p:spPr>
      </p:pic>
      <p:pic>
        <p:nvPicPr>
          <p:cNvPr id="11" name="Picture 2" descr="stars cast down"/>
          <p:cNvPicPr>
            <a:picLocks noChangeAspect="1" noChangeArrowheads="1"/>
          </p:cNvPicPr>
          <p:nvPr/>
        </p:nvPicPr>
        <p:blipFill>
          <a:blip r:embed="rId3" cstate="print"/>
          <a:srcRect l="-970" t="80305" r="51733" b="-2529"/>
          <a:stretch>
            <a:fillRect/>
          </a:stretch>
        </p:blipFill>
        <p:spPr bwMode="auto">
          <a:xfrm>
            <a:off x="101735" y="4035968"/>
            <a:ext cx="2210608" cy="1403135"/>
          </a:xfrm>
          <a:prstGeom prst="rect">
            <a:avLst/>
          </a:prstGeom>
          <a:ln>
            <a:noFill/>
          </a:ln>
          <a:effectLst>
            <a:softEdge rad="317500"/>
          </a:effectLst>
        </p:spPr>
      </p:pic>
      <p:pic>
        <p:nvPicPr>
          <p:cNvPr id="12" name="Picture 2" descr="stars cast down"/>
          <p:cNvPicPr>
            <a:picLocks noChangeAspect="1" noChangeArrowheads="1"/>
          </p:cNvPicPr>
          <p:nvPr/>
        </p:nvPicPr>
        <p:blipFill>
          <a:blip r:embed="rId3" cstate="print"/>
          <a:srcRect t="3678" r="86207" b="87126"/>
          <a:stretch>
            <a:fillRect/>
          </a:stretch>
        </p:blipFill>
        <p:spPr bwMode="auto">
          <a:xfrm>
            <a:off x="909156" y="252248"/>
            <a:ext cx="1261241" cy="630621"/>
          </a:xfrm>
          <a:prstGeom prst="rect">
            <a:avLst/>
          </a:prstGeom>
          <a:ln>
            <a:noFill/>
          </a:ln>
          <a:effectLst>
            <a:softEdge rad="112500"/>
          </a:effectLst>
        </p:spPr>
      </p:pic>
      <p:pic>
        <p:nvPicPr>
          <p:cNvPr id="13" name="Picture 2" descr="stars cast down"/>
          <p:cNvPicPr>
            <a:picLocks noChangeAspect="1" noChangeArrowheads="1"/>
          </p:cNvPicPr>
          <p:nvPr/>
        </p:nvPicPr>
        <p:blipFill>
          <a:blip r:embed="rId3" cstate="print"/>
          <a:srcRect t="3678" r="86207" b="87126"/>
          <a:stretch>
            <a:fillRect/>
          </a:stretch>
        </p:blipFill>
        <p:spPr bwMode="auto">
          <a:xfrm rot="19582134">
            <a:off x="714704" y="467712"/>
            <a:ext cx="1261241" cy="630621"/>
          </a:xfrm>
          <a:prstGeom prst="rect">
            <a:avLst/>
          </a:prstGeom>
          <a:ln>
            <a:noFill/>
          </a:ln>
          <a:effectLst>
            <a:softEdge rad="112500"/>
          </a:effectLst>
        </p:spPr>
      </p:pic>
      <p:pic>
        <p:nvPicPr>
          <p:cNvPr id="14" name="Picture 2" descr="stars cast down"/>
          <p:cNvPicPr>
            <a:picLocks noChangeAspect="1" noChangeArrowheads="1"/>
          </p:cNvPicPr>
          <p:nvPr/>
        </p:nvPicPr>
        <p:blipFill>
          <a:blip r:embed="rId3" cstate="print"/>
          <a:srcRect l="3329" t="3678" r="86207" b="87617"/>
          <a:stretch>
            <a:fillRect/>
          </a:stretch>
        </p:blipFill>
        <p:spPr bwMode="auto">
          <a:xfrm rot="2811573">
            <a:off x="1473041" y="465056"/>
            <a:ext cx="956817" cy="596946"/>
          </a:xfrm>
          <a:prstGeom prst="rect">
            <a:avLst/>
          </a:prstGeom>
          <a:ln>
            <a:noFill/>
          </a:ln>
          <a:effectLst>
            <a:softEdge rad="112500"/>
          </a:effectLst>
        </p:spPr>
      </p:pic>
      <p:pic>
        <p:nvPicPr>
          <p:cNvPr id="15" name="Picture 2" descr="stars cast down"/>
          <p:cNvPicPr>
            <a:picLocks noChangeAspect="1" noChangeArrowheads="1"/>
          </p:cNvPicPr>
          <p:nvPr/>
        </p:nvPicPr>
        <p:blipFill>
          <a:blip r:embed="rId3" cstate="print"/>
          <a:srcRect t="3678" r="86207" b="87126"/>
          <a:stretch>
            <a:fillRect/>
          </a:stretch>
        </p:blipFill>
        <p:spPr bwMode="auto">
          <a:xfrm rot="19582134">
            <a:off x="2307020" y="296489"/>
            <a:ext cx="1261241" cy="630621"/>
          </a:xfrm>
          <a:prstGeom prst="rect">
            <a:avLst/>
          </a:prstGeom>
          <a:ln>
            <a:noFill/>
          </a:ln>
          <a:effectLst>
            <a:softEdge rad="112500"/>
          </a:effectLst>
        </p:spPr>
      </p:pic>
      <p:pic>
        <p:nvPicPr>
          <p:cNvPr id="16" name="Picture 2" descr="stars cast down"/>
          <p:cNvPicPr>
            <a:picLocks noChangeAspect="1" noChangeArrowheads="1"/>
          </p:cNvPicPr>
          <p:nvPr/>
        </p:nvPicPr>
        <p:blipFill>
          <a:blip r:embed="rId3" cstate="print"/>
          <a:srcRect t="3678" r="86207" b="87126"/>
          <a:stretch>
            <a:fillRect/>
          </a:stretch>
        </p:blipFill>
        <p:spPr bwMode="auto">
          <a:xfrm rot="19582134">
            <a:off x="3158357" y="296489"/>
            <a:ext cx="1261241" cy="630621"/>
          </a:xfrm>
          <a:prstGeom prst="rect">
            <a:avLst/>
          </a:prstGeom>
          <a:ln>
            <a:noFill/>
          </a:ln>
          <a:effectLst>
            <a:softEdge rad="112500"/>
          </a:effectLst>
        </p:spPr>
      </p:pic>
      <p:pic>
        <p:nvPicPr>
          <p:cNvPr id="17" name="Picture 2" descr="stars cast down"/>
          <p:cNvPicPr>
            <a:picLocks noChangeAspect="1" noChangeArrowheads="1"/>
          </p:cNvPicPr>
          <p:nvPr/>
        </p:nvPicPr>
        <p:blipFill>
          <a:blip r:embed="rId3" cstate="print"/>
          <a:srcRect t="3678" r="86207" b="87126"/>
          <a:stretch>
            <a:fillRect/>
          </a:stretch>
        </p:blipFill>
        <p:spPr bwMode="auto">
          <a:xfrm rot="241838">
            <a:off x="3788977" y="296489"/>
            <a:ext cx="1261241" cy="630621"/>
          </a:xfrm>
          <a:prstGeom prst="rect">
            <a:avLst/>
          </a:prstGeom>
          <a:ln>
            <a:noFill/>
          </a:ln>
          <a:effectLst>
            <a:softEdge rad="112500"/>
          </a:effectLst>
        </p:spPr>
      </p:pic>
      <p:pic>
        <p:nvPicPr>
          <p:cNvPr id="18" name="Picture 2" descr="stars cast down"/>
          <p:cNvPicPr>
            <a:picLocks noChangeAspect="1" noChangeArrowheads="1"/>
          </p:cNvPicPr>
          <p:nvPr/>
        </p:nvPicPr>
        <p:blipFill>
          <a:blip r:embed="rId3" cstate="print"/>
          <a:srcRect t="3678" r="86207" b="87126"/>
          <a:stretch>
            <a:fillRect/>
          </a:stretch>
        </p:blipFill>
        <p:spPr bwMode="auto">
          <a:xfrm rot="241838">
            <a:off x="5034453" y="359551"/>
            <a:ext cx="1261241" cy="630621"/>
          </a:xfrm>
          <a:prstGeom prst="rect">
            <a:avLst/>
          </a:prstGeom>
          <a:ln>
            <a:noFill/>
          </a:ln>
          <a:effectLst>
            <a:softEdge rad="112500"/>
          </a:effectLst>
        </p:spPr>
      </p:pic>
      <p:pic>
        <p:nvPicPr>
          <p:cNvPr id="19" name="Picture 2" descr="stars cast down"/>
          <p:cNvPicPr>
            <a:picLocks noChangeAspect="1" noChangeArrowheads="1"/>
          </p:cNvPicPr>
          <p:nvPr/>
        </p:nvPicPr>
        <p:blipFill>
          <a:blip r:embed="rId3" cstate="print"/>
          <a:srcRect t="3678" r="86207" b="87126"/>
          <a:stretch>
            <a:fillRect/>
          </a:stretch>
        </p:blipFill>
        <p:spPr bwMode="auto">
          <a:xfrm rot="21265007">
            <a:off x="6232632" y="406847"/>
            <a:ext cx="1261241" cy="630621"/>
          </a:xfrm>
          <a:prstGeom prst="rect">
            <a:avLst/>
          </a:prstGeom>
          <a:ln>
            <a:noFill/>
          </a:ln>
          <a:effectLst>
            <a:softEdge rad="112500"/>
          </a:effectLst>
        </p:spPr>
      </p:pic>
      <p:pic>
        <p:nvPicPr>
          <p:cNvPr id="20" name="Picture 2" descr="stars cast down"/>
          <p:cNvPicPr>
            <a:picLocks noChangeAspect="1" noChangeArrowheads="1"/>
          </p:cNvPicPr>
          <p:nvPr/>
        </p:nvPicPr>
        <p:blipFill>
          <a:blip r:embed="rId3" cstate="print"/>
          <a:srcRect t="3678" r="86207" b="87126"/>
          <a:stretch>
            <a:fillRect/>
          </a:stretch>
        </p:blipFill>
        <p:spPr bwMode="auto">
          <a:xfrm rot="21265007">
            <a:off x="4088521" y="548735"/>
            <a:ext cx="1261241" cy="630621"/>
          </a:xfrm>
          <a:prstGeom prst="rect">
            <a:avLst/>
          </a:prstGeom>
          <a:ln>
            <a:noFill/>
          </a:ln>
          <a:effectLst>
            <a:softEdge rad="112500"/>
          </a:effectLst>
        </p:spPr>
      </p:pic>
      <p:pic>
        <p:nvPicPr>
          <p:cNvPr id="21" name="Picture 2" descr="stars cast down"/>
          <p:cNvPicPr>
            <a:picLocks noChangeAspect="1" noChangeArrowheads="1"/>
          </p:cNvPicPr>
          <p:nvPr/>
        </p:nvPicPr>
        <p:blipFill>
          <a:blip r:embed="rId3" cstate="print"/>
          <a:srcRect t="3678" r="86207" b="87126"/>
          <a:stretch>
            <a:fillRect/>
          </a:stretch>
        </p:blipFill>
        <p:spPr bwMode="auto">
          <a:xfrm rot="2622271">
            <a:off x="7714596" y="485674"/>
            <a:ext cx="1261241" cy="630621"/>
          </a:xfrm>
          <a:prstGeom prst="rect">
            <a:avLst/>
          </a:prstGeom>
          <a:ln>
            <a:noFill/>
          </a:ln>
          <a:effectLst>
            <a:softEdge rad="112500"/>
          </a:effectLst>
        </p:spPr>
      </p:pic>
      <p:pic>
        <p:nvPicPr>
          <p:cNvPr id="23" name="Picture 2" descr="stars cast down"/>
          <p:cNvPicPr>
            <a:picLocks noChangeAspect="1" noChangeArrowheads="1"/>
          </p:cNvPicPr>
          <p:nvPr/>
        </p:nvPicPr>
        <p:blipFill>
          <a:blip r:embed="rId3" cstate="print"/>
          <a:srcRect l="-970" t="80305" r="51733" b="-2529"/>
          <a:stretch>
            <a:fillRect/>
          </a:stretch>
        </p:blipFill>
        <p:spPr bwMode="auto">
          <a:xfrm>
            <a:off x="622006" y="4177862"/>
            <a:ext cx="1995072" cy="1403135"/>
          </a:xfrm>
          <a:prstGeom prst="rect">
            <a:avLst/>
          </a:prstGeom>
          <a:ln>
            <a:noFill/>
          </a:ln>
          <a:effectLst>
            <a:softEdge rad="317500"/>
          </a:effectLst>
        </p:spPr>
      </p:pic>
      <p:pic>
        <p:nvPicPr>
          <p:cNvPr id="24" name="Picture 2" descr="stars cast down"/>
          <p:cNvPicPr>
            <a:picLocks noChangeAspect="1" noChangeArrowheads="1"/>
          </p:cNvPicPr>
          <p:nvPr/>
        </p:nvPicPr>
        <p:blipFill>
          <a:blip r:embed="rId3" cstate="print"/>
          <a:srcRect l="-970" t="80305" r="51733" b="-2529"/>
          <a:stretch>
            <a:fillRect/>
          </a:stretch>
        </p:blipFill>
        <p:spPr bwMode="auto">
          <a:xfrm>
            <a:off x="637776" y="4067507"/>
            <a:ext cx="1681236" cy="1182414"/>
          </a:xfrm>
          <a:prstGeom prst="rect">
            <a:avLst/>
          </a:prstGeom>
          <a:ln>
            <a:noFill/>
          </a:ln>
          <a:effectLst>
            <a:softEdge rad="317500"/>
          </a:effectLst>
        </p:spPr>
      </p:pic>
      <p:pic>
        <p:nvPicPr>
          <p:cNvPr id="25" name="Picture 2" descr="stars cast down"/>
          <p:cNvPicPr>
            <a:picLocks noChangeAspect="1" noChangeArrowheads="1"/>
          </p:cNvPicPr>
          <p:nvPr/>
        </p:nvPicPr>
        <p:blipFill>
          <a:blip r:embed="rId3" cstate="print"/>
          <a:srcRect l="30345" t="37012" r="55862" b="45517"/>
          <a:stretch>
            <a:fillRect/>
          </a:stretch>
        </p:blipFill>
        <p:spPr bwMode="auto">
          <a:xfrm>
            <a:off x="1828788" y="2632841"/>
            <a:ext cx="1261252" cy="1198180"/>
          </a:xfrm>
          <a:prstGeom prst="rect">
            <a:avLst/>
          </a:prstGeom>
          <a:ln>
            <a:noFill/>
          </a:ln>
          <a:effectLst>
            <a:softEdge rad="317500"/>
          </a:effectLst>
        </p:spPr>
      </p:pic>
      <p:pic>
        <p:nvPicPr>
          <p:cNvPr id="26" name="Picture 2" descr="stars cast down"/>
          <p:cNvPicPr>
            <a:picLocks noChangeAspect="1" noChangeArrowheads="1"/>
          </p:cNvPicPr>
          <p:nvPr/>
        </p:nvPicPr>
        <p:blipFill>
          <a:blip r:embed="rId3" cstate="print"/>
          <a:srcRect l="30345" t="37012" r="55862" b="48889"/>
          <a:stretch>
            <a:fillRect/>
          </a:stretch>
        </p:blipFill>
        <p:spPr bwMode="auto">
          <a:xfrm>
            <a:off x="1791996" y="3084795"/>
            <a:ext cx="1261252" cy="966943"/>
          </a:xfrm>
          <a:prstGeom prst="rect">
            <a:avLst/>
          </a:prstGeom>
          <a:ln>
            <a:noFill/>
          </a:ln>
          <a:effectLst>
            <a:softEdge rad="317500"/>
          </a:effectLst>
        </p:spPr>
      </p:pic>
      <p:pic>
        <p:nvPicPr>
          <p:cNvPr id="27" name="Picture 2" descr="stars cast down"/>
          <p:cNvPicPr>
            <a:picLocks noChangeAspect="1" noChangeArrowheads="1"/>
          </p:cNvPicPr>
          <p:nvPr/>
        </p:nvPicPr>
        <p:blipFill>
          <a:blip r:embed="rId3" cstate="print"/>
          <a:srcRect l="30345" t="37012" r="55862" b="45517"/>
          <a:stretch>
            <a:fillRect/>
          </a:stretch>
        </p:blipFill>
        <p:spPr bwMode="auto">
          <a:xfrm>
            <a:off x="1933890" y="2343793"/>
            <a:ext cx="1261252" cy="1198180"/>
          </a:xfrm>
          <a:prstGeom prst="rect">
            <a:avLst/>
          </a:prstGeom>
          <a:ln>
            <a:noFill/>
          </a:ln>
          <a:effectLst>
            <a:softEdge rad="317500"/>
          </a:effectLst>
        </p:spPr>
      </p:pic>
      <p:pic>
        <p:nvPicPr>
          <p:cNvPr id="28" name="Picture 2" descr="stars cast down"/>
          <p:cNvPicPr>
            <a:picLocks noChangeAspect="1" noChangeArrowheads="1"/>
          </p:cNvPicPr>
          <p:nvPr/>
        </p:nvPicPr>
        <p:blipFill>
          <a:blip r:embed="rId3" cstate="print"/>
          <a:srcRect l="30345" t="37012" r="57471" b="45517"/>
          <a:stretch>
            <a:fillRect/>
          </a:stretch>
        </p:blipFill>
        <p:spPr bwMode="auto">
          <a:xfrm>
            <a:off x="2102057" y="1944398"/>
            <a:ext cx="1114109" cy="1198180"/>
          </a:xfrm>
          <a:prstGeom prst="rect">
            <a:avLst/>
          </a:prstGeom>
          <a:ln>
            <a:noFill/>
          </a:ln>
          <a:effectLst>
            <a:softEdge rad="317500"/>
          </a:effectLst>
        </p:spPr>
      </p:pic>
      <p:pic>
        <p:nvPicPr>
          <p:cNvPr id="29" name="Picture 2" descr="stars cast down"/>
          <p:cNvPicPr>
            <a:picLocks noChangeAspect="1" noChangeArrowheads="1"/>
          </p:cNvPicPr>
          <p:nvPr/>
        </p:nvPicPr>
        <p:blipFill>
          <a:blip r:embed="rId3" cstate="print"/>
          <a:srcRect l="30345" t="37012" r="55862" b="45517"/>
          <a:stretch>
            <a:fillRect/>
          </a:stretch>
        </p:blipFill>
        <p:spPr bwMode="auto">
          <a:xfrm>
            <a:off x="1933888" y="1492453"/>
            <a:ext cx="1261252" cy="1198180"/>
          </a:xfrm>
          <a:prstGeom prst="rect">
            <a:avLst/>
          </a:prstGeom>
          <a:ln>
            <a:noFill/>
          </a:ln>
          <a:effectLst>
            <a:softEdge rad="317500"/>
          </a:effectLst>
        </p:spPr>
      </p:pic>
      <p:pic>
        <p:nvPicPr>
          <p:cNvPr id="30" name="Picture 2" descr="stars cast down"/>
          <p:cNvPicPr>
            <a:picLocks noChangeAspect="1" noChangeArrowheads="1"/>
          </p:cNvPicPr>
          <p:nvPr/>
        </p:nvPicPr>
        <p:blipFill>
          <a:blip r:embed="rId3" cstate="print"/>
          <a:srcRect l="30345" t="37012" r="55862" b="45517"/>
          <a:stretch>
            <a:fillRect/>
          </a:stretch>
        </p:blipFill>
        <p:spPr bwMode="auto">
          <a:xfrm>
            <a:off x="1713168" y="1271736"/>
            <a:ext cx="1261252" cy="1198180"/>
          </a:xfrm>
          <a:prstGeom prst="rect">
            <a:avLst/>
          </a:prstGeom>
          <a:ln>
            <a:noFill/>
          </a:ln>
          <a:effectLst>
            <a:softEdge rad="317500"/>
          </a:effectLst>
        </p:spPr>
      </p:pic>
      <p:pic>
        <p:nvPicPr>
          <p:cNvPr id="31" name="Picture 2" descr="stars cast down"/>
          <p:cNvPicPr>
            <a:picLocks noChangeAspect="1" noChangeArrowheads="1"/>
          </p:cNvPicPr>
          <p:nvPr/>
        </p:nvPicPr>
        <p:blipFill>
          <a:blip r:embed="rId3" cstate="print"/>
          <a:srcRect l="30345" t="37012" r="55862" b="45517"/>
          <a:stretch>
            <a:fillRect/>
          </a:stretch>
        </p:blipFill>
        <p:spPr bwMode="auto">
          <a:xfrm>
            <a:off x="1492450" y="924892"/>
            <a:ext cx="1261252" cy="1198180"/>
          </a:xfrm>
          <a:prstGeom prst="rect">
            <a:avLst/>
          </a:prstGeom>
          <a:ln>
            <a:noFill/>
          </a:ln>
          <a:effectLst>
            <a:softEdge rad="317500"/>
          </a:effectLst>
        </p:spPr>
      </p:pic>
      <p:pic>
        <p:nvPicPr>
          <p:cNvPr id="32" name="Picture 2" descr="stars cast down"/>
          <p:cNvPicPr>
            <a:picLocks noChangeAspect="1" noChangeArrowheads="1"/>
          </p:cNvPicPr>
          <p:nvPr/>
        </p:nvPicPr>
        <p:blipFill>
          <a:blip r:embed="rId3" cstate="print"/>
          <a:srcRect l="30345" t="36740" r="56778" b="45517"/>
          <a:stretch>
            <a:fillRect/>
          </a:stretch>
        </p:blipFill>
        <p:spPr bwMode="auto">
          <a:xfrm rot="984047">
            <a:off x="273961" y="876258"/>
            <a:ext cx="1177440" cy="1216831"/>
          </a:xfrm>
          <a:prstGeom prst="rect">
            <a:avLst/>
          </a:prstGeom>
          <a:ln>
            <a:noFill/>
          </a:ln>
          <a:effectLst>
            <a:softEdge rad="317500"/>
          </a:effectLst>
        </p:spPr>
      </p:pic>
      <p:pic>
        <p:nvPicPr>
          <p:cNvPr id="33" name="Picture 2" descr="stars cast down"/>
          <p:cNvPicPr>
            <a:picLocks noChangeAspect="1" noChangeArrowheads="1"/>
          </p:cNvPicPr>
          <p:nvPr/>
        </p:nvPicPr>
        <p:blipFill>
          <a:blip r:embed="rId3" cstate="print"/>
          <a:srcRect l="30949" t="37311" r="55428" b="45517"/>
          <a:stretch>
            <a:fillRect/>
          </a:stretch>
        </p:blipFill>
        <p:spPr bwMode="auto">
          <a:xfrm rot="984047">
            <a:off x="28375" y="1144784"/>
            <a:ext cx="1245589" cy="1177681"/>
          </a:xfrm>
          <a:prstGeom prst="rect">
            <a:avLst/>
          </a:prstGeom>
          <a:ln>
            <a:noFill/>
          </a:ln>
          <a:effectLst>
            <a:softEdge rad="317500"/>
          </a:effectLst>
        </p:spPr>
      </p:pic>
      <p:pic>
        <p:nvPicPr>
          <p:cNvPr id="34" name="Picture 2" descr="stars cast down"/>
          <p:cNvPicPr>
            <a:picLocks noChangeAspect="1" noChangeArrowheads="1"/>
          </p:cNvPicPr>
          <p:nvPr/>
        </p:nvPicPr>
        <p:blipFill>
          <a:blip r:embed="rId3" cstate="print"/>
          <a:srcRect l="30345" t="35249" r="55862" b="48889"/>
          <a:stretch>
            <a:fillRect/>
          </a:stretch>
        </p:blipFill>
        <p:spPr bwMode="auto">
          <a:xfrm>
            <a:off x="-204958" y="1844566"/>
            <a:ext cx="1261252" cy="1087816"/>
          </a:xfrm>
          <a:prstGeom prst="rect">
            <a:avLst/>
          </a:prstGeom>
          <a:ln>
            <a:noFill/>
          </a:ln>
          <a:effectLst>
            <a:softEdge rad="317500"/>
          </a:effectLst>
        </p:spPr>
      </p:pic>
      <p:pic>
        <p:nvPicPr>
          <p:cNvPr id="35" name="Picture 2" descr="stars cast down"/>
          <p:cNvPicPr>
            <a:picLocks noChangeAspect="1" noChangeArrowheads="1"/>
          </p:cNvPicPr>
          <p:nvPr/>
        </p:nvPicPr>
        <p:blipFill>
          <a:blip r:embed="rId3" cstate="print"/>
          <a:srcRect l="30345" t="37012" r="57414" b="45517"/>
          <a:stretch>
            <a:fillRect/>
          </a:stretch>
        </p:blipFill>
        <p:spPr bwMode="auto">
          <a:xfrm>
            <a:off x="-204958" y="2154606"/>
            <a:ext cx="1119358" cy="1198180"/>
          </a:xfrm>
          <a:prstGeom prst="rect">
            <a:avLst/>
          </a:prstGeom>
          <a:ln>
            <a:noFill/>
          </a:ln>
          <a:effectLst>
            <a:softEdge rad="317500"/>
          </a:effectLst>
        </p:spPr>
      </p:pic>
      <p:pic>
        <p:nvPicPr>
          <p:cNvPr id="36" name="Picture 2" descr="stars cast down"/>
          <p:cNvPicPr>
            <a:picLocks noChangeAspect="1" noChangeArrowheads="1"/>
          </p:cNvPicPr>
          <p:nvPr/>
        </p:nvPicPr>
        <p:blipFill>
          <a:blip r:embed="rId3" cstate="print"/>
          <a:srcRect l="30345" t="37012" r="55862" b="45517"/>
          <a:stretch>
            <a:fillRect/>
          </a:stretch>
        </p:blipFill>
        <p:spPr bwMode="auto">
          <a:xfrm>
            <a:off x="-94596" y="2469912"/>
            <a:ext cx="1261252" cy="1198180"/>
          </a:xfrm>
          <a:prstGeom prst="rect">
            <a:avLst/>
          </a:prstGeom>
          <a:ln>
            <a:noFill/>
          </a:ln>
          <a:effectLst>
            <a:softEdge rad="317500"/>
          </a:effectLst>
        </p:spPr>
      </p:pic>
      <p:pic>
        <p:nvPicPr>
          <p:cNvPr id="37" name="Picture 2" descr="stars cast down"/>
          <p:cNvPicPr>
            <a:picLocks noChangeAspect="1" noChangeArrowheads="1"/>
          </p:cNvPicPr>
          <p:nvPr/>
        </p:nvPicPr>
        <p:blipFill>
          <a:blip r:embed="rId3" cstate="print"/>
          <a:srcRect l="30949" t="37311" r="55428" b="45517"/>
          <a:stretch>
            <a:fillRect/>
          </a:stretch>
        </p:blipFill>
        <p:spPr bwMode="auto">
          <a:xfrm rot="984047">
            <a:off x="-118779" y="1502142"/>
            <a:ext cx="1245589" cy="1177681"/>
          </a:xfrm>
          <a:prstGeom prst="rect">
            <a:avLst/>
          </a:prstGeom>
          <a:ln>
            <a:noFill/>
          </a:ln>
          <a:effectLst>
            <a:softEdge rad="317500"/>
          </a:effectLst>
        </p:spPr>
      </p:pic>
      <p:pic>
        <p:nvPicPr>
          <p:cNvPr id="38" name="Picture 2" descr="stars cast down"/>
          <p:cNvPicPr>
            <a:picLocks noChangeAspect="1" noChangeArrowheads="1"/>
          </p:cNvPicPr>
          <p:nvPr/>
        </p:nvPicPr>
        <p:blipFill>
          <a:blip r:embed="rId3" cstate="print"/>
          <a:srcRect l="30949" t="37311" r="55428" b="45517"/>
          <a:stretch>
            <a:fillRect/>
          </a:stretch>
        </p:blipFill>
        <p:spPr bwMode="auto">
          <a:xfrm rot="984047">
            <a:off x="-45209" y="1481116"/>
            <a:ext cx="1245589" cy="1177681"/>
          </a:xfrm>
          <a:prstGeom prst="rect">
            <a:avLst/>
          </a:prstGeom>
          <a:ln>
            <a:noFill/>
          </a:ln>
          <a:effectLst>
            <a:softEdge rad="317500"/>
          </a:effectLst>
        </p:spPr>
      </p:pic>
      <p:pic>
        <p:nvPicPr>
          <p:cNvPr id="39" name="Picture 2" descr="stars cast down"/>
          <p:cNvPicPr>
            <a:picLocks noChangeAspect="1" noChangeArrowheads="1"/>
          </p:cNvPicPr>
          <p:nvPr/>
        </p:nvPicPr>
        <p:blipFill>
          <a:blip r:embed="rId3" cstate="print"/>
          <a:srcRect l="34871" t="37311" r="55428" b="45517"/>
          <a:stretch>
            <a:fillRect/>
          </a:stretch>
        </p:blipFill>
        <p:spPr bwMode="auto">
          <a:xfrm rot="984047">
            <a:off x="23620" y="1624363"/>
            <a:ext cx="886984" cy="1177681"/>
          </a:xfrm>
          <a:prstGeom prst="rect">
            <a:avLst/>
          </a:prstGeom>
          <a:ln>
            <a:noFill/>
          </a:ln>
          <a:effectLst>
            <a:softEdge rad="317500"/>
          </a:effectLst>
        </p:spPr>
      </p:pic>
      <p:pic>
        <p:nvPicPr>
          <p:cNvPr id="40" name="Picture 2" descr="stars cast down"/>
          <p:cNvPicPr>
            <a:picLocks noChangeAspect="1" noChangeArrowheads="1"/>
          </p:cNvPicPr>
          <p:nvPr/>
        </p:nvPicPr>
        <p:blipFill>
          <a:blip r:embed="rId3" cstate="print"/>
          <a:srcRect l="30345" t="37012" r="55862" b="45517"/>
          <a:stretch>
            <a:fillRect/>
          </a:stretch>
        </p:blipFill>
        <p:spPr bwMode="auto">
          <a:xfrm>
            <a:off x="-162920" y="2874568"/>
            <a:ext cx="1261252" cy="1198180"/>
          </a:xfrm>
          <a:prstGeom prst="rect">
            <a:avLst/>
          </a:prstGeom>
          <a:ln>
            <a:noFill/>
          </a:ln>
          <a:effectLst>
            <a:softEdge rad="317500"/>
          </a:effectLst>
        </p:spPr>
      </p:pic>
      <p:pic>
        <p:nvPicPr>
          <p:cNvPr id="41" name="Picture 2" descr="stars cast down"/>
          <p:cNvPicPr>
            <a:picLocks noChangeAspect="1" noChangeArrowheads="1"/>
          </p:cNvPicPr>
          <p:nvPr/>
        </p:nvPicPr>
        <p:blipFill>
          <a:blip r:embed="rId3" cstate="print"/>
          <a:srcRect t="3678" r="86207" b="87126"/>
          <a:stretch>
            <a:fillRect/>
          </a:stretch>
        </p:blipFill>
        <p:spPr bwMode="auto">
          <a:xfrm rot="21265007">
            <a:off x="2601305" y="795729"/>
            <a:ext cx="1261241" cy="630621"/>
          </a:xfrm>
          <a:prstGeom prst="rect">
            <a:avLst/>
          </a:prstGeom>
          <a:ln>
            <a:noFill/>
          </a:ln>
          <a:effectLst>
            <a:softEdge rad="112500"/>
          </a:effectLst>
        </p:spPr>
      </p:pic>
      <p:sp>
        <p:nvSpPr>
          <p:cNvPr id="132101" name="Text Box 5"/>
          <p:cNvSpPr txBox="1">
            <a:spLocks noChangeArrowheads="1"/>
          </p:cNvSpPr>
          <p:nvPr/>
        </p:nvSpPr>
        <p:spPr bwMode="auto">
          <a:xfrm>
            <a:off x="5679164" y="952500"/>
            <a:ext cx="2423436" cy="5847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FF9900"/>
                </a:solidFill>
                <a:effectLst>
                  <a:outerShdw blurRad="38100" dist="38100" dir="2700000" algn="tl">
                    <a:srgbClr val="C0C0C0"/>
                  </a:outerShdw>
                </a:effectLst>
                <a:uLnTx/>
                <a:uFillTx/>
                <a:latin typeface="Arial Rounded MT Bold" pitchFamily="34" charset="0"/>
                <a:ea typeface="+mn-ea"/>
                <a:cs typeface="Arial"/>
              </a:rPr>
              <a:t> </a:t>
            </a:r>
            <a:r>
              <a:rPr kumimoji="0" lang="en-US" sz="3200" b="0" i="0" u="none" strike="noStrike" kern="1200" cap="none" spc="0" normalizeH="0" baseline="0" noProof="0" dirty="0" err="1">
                <a:ln>
                  <a:noFill/>
                </a:ln>
                <a:solidFill>
                  <a:srgbClr val="FF9900"/>
                </a:solidFill>
                <a:effectLst>
                  <a:outerShdw blurRad="38100" dist="38100" dir="2700000" algn="tl">
                    <a:srgbClr val="C0C0C0"/>
                  </a:outerShdw>
                </a:effectLst>
                <a:uLnTx/>
                <a:uFillTx/>
                <a:latin typeface="Arial Rounded MT Bold" pitchFamily="34" charset="0"/>
                <a:ea typeface="+mn-ea"/>
                <a:cs typeface="Arial"/>
              </a:rPr>
              <a:t>Licinius</a:t>
            </a:r>
            <a:endParaRPr kumimoji="0" lang="en-US" sz="3200" b="0" i="0" u="none" strike="noStrike" kern="1200" cap="none" spc="0" normalizeH="0" baseline="0" noProof="0" dirty="0">
              <a:ln>
                <a:noFill/>
              </a:ln>
              <a:solidFill>
                <a:srgbClr val="FF9900"/>
              </a:solidFill>
              <a:effectLst>
                <a:outerShdw blurRad="38100" dist="38100" dir="2700000" algn="tl">
                  <a:srgbClr val="C0C0C0"/>
                </a:outerShdw>
              </a:effectLst>
              <a:uLnTx/>
              <a:uFillTx/>
              <a:latin typeface="Arial Rounded MT Bold" pitchFamily="34" charset="0"/>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2101">
                                            <p:txEl>
                                              <p:pRg st="0" end="0"/>
                                            </p:txEl>
                                          </p:spTgt>
                                        </p:tgtEl>
                                        <p:attrNameLst>
                                          <p:attrName>style.visibility</p:attrName>
                                        </p:attrNameLst>
                                      </p:cBhvr>
                                      <p:to>
                                        <p:strVal val="visible"/>
                                      </p:to>
                                    </p:set>
                                    <p:anim calcmode="lin" valueType="num">
                                      <p:cBhvr>
                                        <p:cTn id="7" dur="1000" fill="hold"/>
                                        <p:tgtEl>
                                          <p:spTgt spid="13210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3210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2101">
                                            <p:txEl>
                                              <p:pRg st="0" end="0"/>
                                            </p:tx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32102"/>
                                        </p:tgtEl>
                                        <p:attrNameLst>
                                          <p:attrName>style.visibility</p:attrName>
                                        </p:attrNameLst>
                                      </p:cBhvr>
                                      <p:to>
                                        <p:strVal val="visible"/>
                                      </p:to>
                                    </p:set>
                                    <p:anim calcmode="lin" valueType="num">
                                      <p:cBhvr>
                                        <p:cTn id="12" dur="1000" fill="hold"/>
                                        <p:tgtEl>
                                          <p:spTgt spid="132102"/>
                                        </p:tgtEl>
                                        <p:attrNameLst>
                                          <p:attrName>ppt_w</p:attrName>
                                        </p:attrNameLst>
                                      </p:cBhvr>
                                      <p:tavLst>
                                        <p:tav tm="0">
                                          <p:val>
                                            <p:strVal val="#ppt_w*0.70"/>
                                          </p:val>
                                        </p:tav>
                                        <p:tav tm="100000">
                                          <p:val>
                                            <p:strVal val="#ppt_w"/>
                                          </p:val>
                                        </p:tav>
                                      </p:tavLst>
                                    </p:anim>
                                    <p:anim calcmode="lin" valueType="num">
                                      <p:cBhvr>
                                        <p:cTn id="13" dur="1000" fill="hold"/>
                                        <p:tgtEl>
                                          <p:spTgt spid="132102"/>
                                        </p:tgtEl>
                                        <p:attrNameLst>
                                          <p:attrName>ppt_h</p:attrName>
                                        </p:attrNameLst>
                                      </p:cBhvr>
                                      <p:tavLst>
                                        <p:tav tm="0">
                                          <p:val>
                                            <p:strVal val="#ppt_h"/>
                                          </p:val>
                                        </p:tav>
                                        <p:tav tm="100000">
                                          <p:val>
                                            <p:strVal val="#ppt_h"/>
                                          </p:val>
                                        </p:tav>
                                      </p:tavLst>
                                    </p:anim>
                                    <p:animEffect transition="in" filter="fade">
                                      <p:cBhvr>
                                        <p:cTn id="14" dur="1000"/>
                                        <p:tgtEl>
                                          <p:spTgt spid="132102"/>
                                        </p:tgtEl>
                                      </p:cBhvr>
                                    </p:animEffect>
                                  </p:childTnLst>
                                </p:cTn>
                              </p:par>
                            </p:childTnLst>
                          </p:cTn>
                        </p:par>
                        <p:par>
                          <p:cTn id="15" fill="hold">
                            <p:stCondLst>
                              <p:cond delay="1000"/>
                            </p:stCondLst>
                            <p:childTnLst>
                              <p:par>
                                <p:cTn id="16" presetID="55" presetClass="entr" presetSubtype="0" fill="hold" grpId="0" nodeType="afterEffect">
                                  <p:stCondLst>
                                    <p:cond delay="0"/>
                                  </p:stCondLst>
                                  <p:childTnLst>
                                    <p:set>
                                      <p:cBhvr>
                                        <p:cTn id="17" dur="1" fill="hold">
                                          <p:stCondLst>
                                            <p:cond delay="0"/>
                                          </p:stCondLst>
                                        </p:cTn>
                                        <p:tgtEl>
                                          <p:spTgt spid="132104"/>
                                        </p:tgtEl>
                                        <p:attrNameLst>
                                          <p:attrName>style.visibility</p:attrName>
                                        </p:attrNameLst>
                                      </p:cBhvr>
                                      <p:to>
                                        <p:strVal val="visible"/>
                                      </p:to>
                                    </p:set>
                                    <p:anim calcmode="lin" valueType="num">
                                      <p:cBhvr>
                                        <p:cTn id="18" dur="1000" fill="hold"/>
                                        <p:tgtEl>
                                          <p:spTgt spid="132104"/>
                                        </p:tgtEl>
                                        <p:attrNameLst>
                                          <p:attrName>ppt_w</p:attrName>
                                        </p:attrNameLst>
                                      </p:cBhvr>
                                      <p:tavLst>
                                        <p:tav tm="0">
                                          <p:val>
                                            <p:strVal val="#ppt_w*0.70"/>
                                          </p:val>
                                        </p:tav>
                                        <p:tav tm="100000">
                                          <p:val>
                                            <p:strVal val="#ppt_w"/>
                                          </p:val>
                                        </p:tav>
                                      </p:tavLst>
                                    </p:anim>
                                    <p:anim calcmode="lin" valueType="num">
                                      <p:cBhvr>
                                        <p:cTn id="19" dur="1000" fill="hold"/>
                                        <p:tgtEl>
                                          <p:spTgt spid="132104"/>
                                        </p:tgtEl>
                                        <p:attrNameLst>
                                          <p:attrName>ppt_h</p:attrName>
                                        </p:attrNameLst>
                                      </p:cBhvr>
                                      <p:tavLst>
                                        <p:tav tm="0">
                                          <p:val>
                                            <p:strVal val="#ppt_h"/>
                                          </p:val>
                                        </p:tav>
                                        <p:tav tm="100000">
                                          <p:val>
                                            <p:strVal val="#ppt_h"/>
                                          </p:val>
                                        </p:tav>
                                      </p:tavLst>
                                    </p:anim>
                                    <p:animEffect transition="in" filter="fade">
                                      <p:cBhvr>
                                        <p:cTn id="20" dur="1000"/>
                                        <p:tgtEl>
                                          <p:spTgt spid="132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2" grpId="0" animBg="1"/>
      <p:bldP spid="132104"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7154" name="Picture 2" descr="Roman Empire Dio"/>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38243" name="Freeform 3"/>
          <p:cNvSpPr>
            <a:spLocks/>
          </p:cNvSpPr>
          <p:nvPr/>
        </p:nvSpPr>
        <p:spPr bwMode="auto">
          <a:xfrm>
            <a:off x="3827463" y="2838450"/>
            <a:ext cx="2544762" cy="2497138"/>
          </a:xfrm>
          <a:custGeom>
            <a:avLst/>
            <a:gdLst>
              <a:gd name="T0" fmla="*/ 2147483647 w 1603"/>
              <a:gd name="T1" fmla="*/ 1040825607 h 1573"/>
              <a:gd name="T2" fmla="*/ 2147483647 w 1603"/>
              <a:gd name="T3" fmla="*/ 1517134292 h 1573"/>
              <a:gd name="T4" fmla="*/ 2147483647 w 1603"/>
              <a:gd name="T5" fmla="*/ 2016125572 h 1573"/>
              <a:gd name="T6" fmla="*/ 2147483647 w 1603"/>
              <a:gd name="T7" fmla="*/ 2147483647 h 1573"/>
              <a:gd name="T8" fmla="*/ 2147483647 w 1603"/>
              <a:gd name="T9" fmla="*/ 2147483647 h 1573"/>
              <a:gd name="T10" fmla="*/ 2147483647 w 1603"/>
              <a:gd name="T11" fmla="*/ 2147483647 h 1573"/>
              <a:gd name="T12" fmla="*/ 2147483647 w 1603"/>
              <a:gd name="T13" fmla="*/ 2147483647 h 1573"/>
              <a:gd name="T14" fmla="*/ 2147483647 w 1603"/>
              <a:gd name="T15" fmla="*/ 2147483647 h 1573"/>
              <a:gd name="T16" fmla="*/ 2147483647 w 1603"/>
              <a:gd name="T17" fmla="*/ 2147483647 h 1573"/>
              <a:gd name="T18" fmla="*/ 2147483647 w 1603"/>
              <a:gd name="T19" fmla="*/ 2147483647 h 1573"/>
              <a:gd name="T20" fmla="*/ 2147483647 w 1603"/>
              <a:gd name="T21" fmla="*/ 2147483647 h 1573"/>
              <a:gd name="T22" fmla="*/ 2147483647 w 1603"/>
              <a:gd name="T23" fmla="*/ 2147483647 h 1573"/>
              <a:gd name="T24" fmla="*/ 2147483647 w 1603"/>
              <a:gd name="T25" fmla="*/ 2147483647 h 1573"/>
              <a:gd name="T26" fmla="*/ 2147483647 w 1603"/>
              <a:gd name="T27" fmla="*/ 2147483647 h 1573"/>
              <a:gd name="T28" fmla="*/ 2147483647 w 1603"/>
              <a:gd name="T29" fmla="*/ 2147483647 h 1573"/>
              <a:gd name="T30" fmla="*/ 2147483647 w 1603"/>
              <a:gd name="T31" fmla="*/ 2147483647 h 1573"/>
              <a:gd name="T32" fmla="*/ 2147483647 w 1603"/>
              <a:gd name="T33" fmla="*/ 2147483647 h 1573"/>
              <a:gd name="T34" fmla="*/ 2147483647 w 1603"/>
              <a:gd name="T35" fmla="*/ 2147483647 h 1573"/>
              <a:gd name="T36" fmla="*/ 2147483647 w 1603"/>
              <a:gd name="T37" fmla="*/ 2147483647 h 1573"/>
              <a:gd name="T38" fmla="*/ 2147483647 w 1603"/>
              <a:gd name="T39" fmla="*/ 2147483647 h 1573"/>
              <a:gd name="T40" fmla="*/ 2147483647 w 1603"/>
              <a:gd name="T41" fmla="*/ 2147483647 h 1573"/>
              <a:gd name="T42" fmla="*/ 2134571274 w 1603"/>
              <a:gd name="T43" fmla="*/ 2147483647 h 1573"/>
              <a:gd name="T44" fmla="*/ 1897676705 w 1603"/>
              <a:gd name="T45" fmla="*/ 2147483647 h 1573"/>
              <a:gd name="T46" fmla="*/ 1701104616 w 1603"/>
              <a:gd name="T47" fmla="*/ 2147483647 h 1573"/>
              <a:gd name="T48" fmla="*/ 1529733680 w 1603"/>
              <a:gd name="T49" fmla="*/ 2124493072 h 1573"/>
              <a:gd name="T50" fmla="*/ 1267637562 w 1603"/>
              <a:gd name="T51" fmla="*/ 1927920906 h 1573"/>
              <a:gd name="T52" fmla="*/ 942538362 w 1603"/>
              <a:gd name="T53" fmla="*/ 1668344047 h 1573"/>
              <a:gd name="T54" fmla="*/ 682961406 w 1603"/>
              <a:gd name="T55" fmla="*/ 1494453682 h 1573"/>
              <a:gd name="T56" fmla="*/ 509071506 w 1603"/>
              <a:gd name="T57" fmla="*/ 1149191520 h 1573"/>
              <a:gd name="T58" fmla="*/ 597276137 w 1603"/>
              <a:gd name="T59" fmla="*/ 844253441 h 1573"/>
              <a:gd name="T60" fmla="*/ 55443435 w 1603"/>
              <a:gd name="T61" fmla="*/ 584676384 h 1573"/>
              <a:gd name="T62" fmla="*/ 141128729 w 1603"/>
              <a:gd name="T63" fmla="*/ 239415710 h 1573"/>
              <a:gd name="T64" fmla="*/ 229333409 w 1603"/>
              <a:gd name="T65" fmla="*/ 151209408 h 1573"/>
              <a:gd name="T66" fmla="*/ 78124036 w 1603"/>
              <a:gd name="T67" fmla="*/ 347781623 h 1573"/>
              <a:gd name="T68" fmla="*/ 120967489 w 1603"/>
              <a:gd name="T69" fmla="*/ 196572215 h 1573"/>
              <a:gd name="T70" fmla="*/ 380542709 w 1603"/>
              <a:gd name="T71" fmla="*/ 0 h 1573"/>
              <a:gd name="T72" fmla="*/ 488910266 w 1603"/>
              <a:gd name="T73" fmla="*/ 88206278 h 1573"/>
              <a:gd name="T74" fmla="*/ 1008062392 w 1603"/>
              <a:gd name="T75" fmla="*/ 108367550 h 1573"/>
              <a:gd name="T76" fmla="*/ 1464209651 w 1603"/>
              <a:gd name="T77" fmla="*/ 715724495 h 1573"/>
              <a:gd name="T78" fmla="*/ 1549894920 w 1603"/>
              <a:gd name="T79" fmla="*/ 824091995 h 1573"/>
              <a:gd name="T80" fmla="*/ 1701104616 w 1603"/>
              <a:gd name="T81" fmla="*/ 1083667465 h 1573"/>
              <a:gd name="T82" fmla="*/ 1854834864 w 1603"/>
              <a:gd name="T83" fmla="*/ 1214715576 h 1573"/>
              <a:gd name="T84" fmla="*/ 1897676705 w 1603"/>
              <a:gd name="T85" fmla="*/ 1214715576 h 1573"/>
              <a:gd name="T86" fmla="*/ 2147483647 w 1603"/>
              <a:gd name="T87" fmla="*/ 1277720269 h 1573"/>
              <a:gd name="T88" fmla="*/ 2147483647 w 1603"/>
              <a:gd name="T89" fmla="*/ 1431448989 h 1573"/>
              <a:gd name="T90" fmla="*/ 2147483647 w 1603"/>
              <a:gd name="T91" fmla="*/ 1323083076 h 1573"/>
              <a:gd name="T92" fmla="*/ 2147483647 w 1603"/>
              <a:gd name="T93" fmla="*/ 1192034966 h 1573"/>
              <a:gd name="T94" fmla="*/ 2147483647 w 1603"/>
              <a:gd name="T95" fmla="*/ 889616249 h 157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603"/>
              <a:gd name="T145" fmla="*/ 0 h 1573"/>
              <a:gd name="T146" fmla="*/ 1603 w 1603"/>
              <a:gd name="T147" fmla="*/ 1573 h 157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603" h="1573">
                <a:moveTo>
                  <a:pt x="1595" y="310"/>
                </a:moveTo>
                <a:cubicBezTo>
                  <a:pt x="1584" y="357"/>
                  <a:pt x="1603" y="395"/>
                  <a:pt x="1552" y="413"/>
                </a:cubicBezTo>
                <a:cubicBezTo>
                  <a:pt x="1524" y="456"/>
                  <a:pt x="1526" y="462"/>
                  <a:pt x="1535" y="516"/>
                </a:cubicBezTo>
                <a:cubicBezTo>
                  <a:pt x="1514" y="658"/>
                  <a:pt x="1546" y="520"/>
                  <a:pt x="1501" y="602"/>
                </a:cubicBezTo>
                <a:cubicBezTo>
                  <a:pt x="1450" y="694"/>
                  <a:pt x="1515" y="622"/>
                  <a:pt x="1458" y="679"/>
                </a:cubicBezTo>
                <a:cubicBezTo>
                  <a:pt x="1442" y="724"/>
                  <a:pt x="1430" y="781"/>
                  <a:pt x="1483" y="800"/>
                </a:cubicBezTo>
                <a:cubicBezTo>
                  <a:pt x="1489" y="817"/>
                  <a:pt x="1486" y="841"/>
                  <a:pt x="1501" y="851"/>
                </a:cubicBezTo>
                <a:cubicBezTo>
                  <a:pt x="1529" y="870"/>
                  <a:pt x="1556" y="875"/>
                  <a:pt x="1587" y="886"/>
                </a:cubicBezTo>
                <a:cubicBezTo>
                  <a:pt x="1559" y="895"/>
                  <a:pt x="1537" y="910"/>
                  <a:pt x="1509" y="920"/>
                </a:cubicBezTo>
                <a:cubicBezTo>
                  <a:pt x="1475" y="972"/>
                  <a:pt x="1514" y="926"/>
                  <a:pt x="1440" y="954"/>
                </a:cubicBezTo>
                <a:cubicBezTo>
                  <a:pt x="1432" y="957"/>
                  <a:pt x="1430" y="968"/>
                  <a:pt x="1423" y="972"/>
                </a:cubicBezTo>
                <a:cubicBezTo>
                  <a:pt x="1415" y="977"/>
                  <a:pt x="1406" y="977"/>
                  <a:pt x="1397" y="980"/>
                </a:cubicBezTo>
                <a:cubicBezTo>
                  <a:pt x="1349" y="965"/>
                  <a:pt x="1299" y="971"/>
                  <a:pt x="1251" y="954"/>
                </a:cubicBezTo>
                <a:cubicBezTo>
                  <a:pt x="1231" y="957"/>
                  <a:pt x="1211" y="958"/>
                  <a:pt x="1191" y="963"/>
                </a:cubicBezTo>
                <a:cubicBezTo>
                  <a:pt x="1174" y="967"/>
                  <a:pt x="1140" y="980"/>
                  <a:pt x="1140" y="980"/>
                </a:cubicBezTo>
                <a:cubicBezTo>
                  <a:pt x="1128" y="1016"/>
                  <a:pt x="1151" y="1067"/>
                  <a:pt x="1131" y="1083"/>
                </a:cubicBezTo>
                <a:cubicBezTo>
                  <a:pt x="1122" y="1090"/>
                  <a:pt x="1108" y="1089"/>
                  <a:pt x="1097" y="1092"/>
                </a:cubicBezTo>
                <a:cubicBezTo>
                  <a:pt x="1040" y="1038"/>
                  <a:pt x="1117" y="1101"/>
                  <a:pt x="1071" y="1101"/>
                </a:cubicBezTo>
                <a:cubicBezTo>
                  <a:pt x="1062" y="1101"/>
                  <a:pt x="1069" y="1080"/>
                  <a:pt x="1062" y="1075"/>
                </a:cubicBezTo>
                <a:cubicBezTo>
                  <a:pt x="1047" y="1065"/>
                  <a:pt x="1028" y="1064"/>
                  <a:pt x="1011" y="1058"/>
                </a:cubicBezTo>
                <a:cubicBezTo>
                  <a:pt x="1002" y="1055"/>
                  <a:pt x="985" y="1049"/>
                  <a:pt x="985" y="1049"/>
                </a:cubicBezTo>
                <a:cubicBezTo>
                  <a:pt x="988" y="1069"/>
                  <a:pt x="982" y="1092"/>
                  <a:pt x="993" y="1109"/>
                </a:cubicBezTo>
                <a:cubicBezTo>
                  <a:pt x="1011" y="1138"/>
                  <a:pt x="1107" y="1199"/>
                  <a:pt x="1036" y="1152"/>
                </a:cubicBezTo>
                <a:cubicBezTo>
                  <a:pt x="1033" y="1143"/>
                  <a:pt x="1034" y="1133"/>
                  <a:pt x="1028" y="1126"/>
                </a:cubicBezTo>
                <a:cubicBezTo>
                  <a:pt x="1022" y="1118"/>
                  <a:pt x="1009" y="1101"/>
                  <a:pt x="1002" y="1109"/>
                </a:cubicBezTo>
                <a:cubicBezTo>
                  <a:pt x="994" y="1118"/>
                  <a:pt x="1008" y="1132"/>
                  <a:pt x="1011" y="1144"/>
                </a:cubicBezTo>
                <a:cubicBezTo>
                  <a:pt x="1013" y="1152"/>
                  <a:pt x="1013" y="1163"/>
                  <a:pt x="1019" y="1169"/>
                </a:cubicBezTo>
                <a:cubicBezTo>
                  <a:pt x="1025" y="1175"/>
                  <a:pt x="1036" y="1175"/>
                  <a:pt x="1045" y="1178"/>
                </a:cubicBezTo>
                <a:cubicBezTo>
                  <a:pt x="1048" y="1195"/>
                  <a:pt x="1044" y="1216"/>
                  <a:pt x="1054" y="1230"/>
                </a:cubicBezTo>
                <a:cubicBezTo>
                  <a:pt x="1066" y="1247"/>
                  <a:pt x="1105" y="1264"/>
                  <a:pt x="1105" y="1264"/>
                </a:cubicBezTo>
                <a:cubicBezTo>
                  <a:pt x="1129" y="1301"/>
                  <a:pt x="1177" y="1327"/>
                  <a:pt x="1131" y="1384"/>
                </a:cubicBezTo>
                <a:cubicBezTo>
                  <a:pt x="1118" y="1400"/>
                  <a:pt x="1091" y="1390"/>
                  <a:pt x="1071" y="1393"/>
                </a:cubicBezTo>
                <a:cubicBezTo>
                  <a:pt x="1101" y="1440"/>
                  <a:pt x="1090" y="1405"/>
                  <a:pt x="1062" y="1427"/>
                </a:cubicBezTo>
                <a:cubicBezTo>
                  <a:pt x="1054" y="1433"/>
                  <a:pt x="1051" y="1444"/>
                  <a:pt x="1045" y="1453"/>
                </a:cubicBezTo>
                <a:cubicBezTo>
                  <a:pt x="1048" y="1470"/>
                  <a:pt x="1073" y="1537"/>
                  <a:pt x="1054" y="1556"/>
                </a:cubicBezTo>
                <a:cubicBezTo>
                  <a:pt x="1052" y="1558"/>
                  <a:pt x="1004" y="1572"/>
                  <a:pt x="1002" y="1573"/>
                </a:cubicBezTo>
                <a:cubicBezTo>
                  <a:pt x="988" y="1506"/>
                  <a:pt x="984" y="1515"/>
                  <a:pt x="916" y="1505"/>
                </a:cubicBezTo>
                <a:cubicBezTo>
                  <a:pt x="902" y="1464"/>
                  <a:pt x="919" y="1443"/>
                  <a:pt x="873" y="1427"/>
                </a:cubicBezTo>
                <a:cubicBezTo>
                  <a:pt x="851" y="1394"/>
                  <a:pt x="854" y="1386"/>
                  <a:pt x="882" y="1359"/>
                </a:cubicBezTo>
                <a:cubicBezTo>
                  <a:pt x="962" y="1365"/>
                  <a:pt x="983" y="1365"/>
                  <a:pt x="1045" y="1384"/>
                </a:cubicBezTo>
                <a:cubicBezTo>
                  <a:pt x="1056" y="1381"/>
                  <a:pt x="1092" y="1377"/>
                  <a:pt x="1079" y="1350"/>
                </a:cubicBezTo>
                <a:cubicBezTo>
                  <a:pt x="1078" y="1348"/>
                  <a:pt x="1029" y="1333"/>
                  <a:pt x="1028" y="1333"/>
                </a:cubicBezTo>
                <a:cubicBezTo>
                  <a:pt x="991" y="1328"/>
                  <a:pt x="953" y="1327"/>
                  <a:pt x="916" y="1324"/>
                </a:cubicBezTo>
                <a:cubicBezTo>
                  <a:pt x="915" y="1324"/>
                  <a:pt x="855" y="1315"/>
                  <a:pt x="847" y="1307"/>
                </a:cubicBezTo>
                <a:cubicBezTo>
                  <a:pt x="830" y="1290"/>
                  <a:pt x="826" y="1216"/>
                  <a:pt x="804" y="1195"/>
                </a:cubicBezTo>
                <a:cubicBezTo>
                  <a:pt x="791" y="1183"/>
                  <a:pt x="770" y="1184"/>
                  <a:pt x="753" y="1178"/>
                </a:cubicBezTo>
                <a:cubicBezTo>
                  <a:pt x="735" y="1126"/>
                  <a:pt x="758" y="1175"/>
                  <a:pt x="718" y="1135"/>
                </a:cubicBezTo>
                <a:cubicBezTo>
                  <a:pt x="661" y="1078"/>
                  <a:pt x="744" y="1137"/>
                  <a:pt x="675" y="1092"/>
                </a:cubicBezTo>
                <a:cubicBezTo>
                  <a:pt x="672" y="1023"/>
                  <a:pt x="672" y="955"/>
                  <a:pt x="667" y="886"/>
                </a:cubicBezTo>
                <a:cubicBezTo>
                  <a:pt x="665" y="861"/>
                  <a:pt x="607" y="843"/>
                  <a:pt x="607" y="843"/>
                </a:cubicBezTo>
                <a:cubicBezTo>
                  <a:pt x="582" y="818"/>
                  <a:pt x="591" y="825"/>
                  <a:pt x="555" y="800"/>
                </a:cubicBezTo>
                <a:cubicBezTo>
                  <a:pt x="538" y="788"/>
                  <a:pt x="503" y="765"/>
                  <a:pt x="503" y="765"/>
                </a:cubicBezTo>
                <a:cubicBezTo>
                  <a:pt x="474" y="722"/>
                  <a:pt x="474" y="723"/>
                  <a:pt x="417" y="714"/>
                </a:cubicBezTo>
                <a:cubicBezTo>
                  <a:pt x="406" y="697"/>
                  <a:pt x="392" y="672"/>
                  <a:pt x="374" y="662"/>
                </a:cubicBezTo>
                <a:cubicBezTo>
                  <a:pt x="358" y="653"/>
                  <a:pt x="323" y="645"/>
                  <a:pt x="323" y="645"/>
                </a:cubicBezTo>
                <a:cubicBezTo>
                  <a:pt x="306" y="628"/>
                  <a:pt x="278" y="616"/>
                  <a:pt x="271" y="593"/>
                </a:cubicBezTo>
                <a:cubicBezTo>
                  <a:pt x="260" y="560"/>
                  <a:pt x="269" y="574"/>
                  <a:pt x="245" y="550"/>
                </a:cubicBezTo>
                <a:cubicBezTo>
                  <a:pt x="235" y="508"/>
                  <a:pt x="229" y="491"/>
                  <a:pt x="202" y="456"/>
                </a:cubicBezTo>
                <a:cubicBezTo>
                  <a:pt x="188" y="411"/>
                  <a:pt x="211" y="422"/>
                  <a:pt x="245" y="387"/>
                </a:cubicBezTo>
                <a:cubicBezTo>
                  <a:pt x="242" y="370"/>
                  <a:pt x="242" y="352"/>
                  <a:pt x="237" y="335"/>
                </a:cubicBezTo>
                <a:cubicBezTo>
                  <a:pt x="222" y="288"/>
                  <a:pt x="147" y="289"/>
                  <a:pt x="108" y="284"/>
                </a:cubicBezTo>
                <a:cubicBezTo>
                  <a:pt x="83" y="245"/>
                  <a:pt x="68" y="242"/>
                  <a:pt x="22" y="232"/>
                </a:cubicBezTo>
                <a:cubicBezTo>
                  <a:pt x="25" y="189"/>
                  <a:pt x="21" y="145"/>
                  <a:pt x="31" y="103"/>
                </a:cubicBezTo>
                <a:cubicBezTo>
                  <a:pt x="33" y="95"/>
                  <a:pt x="48" y="99"/>
                  <a:pt x="56" y="95"/>
                </a:cubicBezTo>
                <a:cubicBezTo>
                  <a:pt x="63" y="91"/>
                  <a:pt x="68" y="84"/>
                  <a:pt x="74" y="78"/>
                </a:cubicBezTo>
                <a:cubicBezTo>
                  <a:pt x="80" y="72"/>
                  <a:pt x="99" y="60"/>
                  <a:pt x="91" y="60"/>
                </a:cubicBezTo>
                <a:cubicBezTo>
                  <a:pt x="73" y="60"/>
                  <a:pt x="39" y="78"/>
                  <a:pt x="39" y="78"/>
                </a:cubicBezTo>
                <a:cubicBezTo>
                  <a:pt x="31" y="89"/>
                  <a:pt x="0" y="122"/>
                  <a:pt x="31" y="138"/>
                </a:cubicBezTo>
                <a:cubicBezTo>
                  <a:pt x="39" y="142"/>
                  <a:pt x="37" y="121"/>
                  <a:pt x="39" y="112"/>
                </a:cubicBezTo>
                <a:cubicBezTo>
                  <a:pt x="42" y="101"/>
                  <a:pt x="38" y="85"/>
                  <a:pt x="48" y="78"/>
                </a:cubicBezTo>
                <a:cubicBezTo>
                  <a:pt x="62" y="68"/>
                  <a:pt x="82" y="72"/>
                  <a:pt x="99" y="69"/>
                </a:cubicBezTo>
                <a:cubicBezTo>
                  <a:pt x="111" y="35"/>
                  <a:pt x="120" y="20"/>
                  <a:pt x="151" y="0"/>
                </a:cubicBezTo>
                <a:cubicBezTo>
                  <a:pt x="160" y="6"/>
                  <a:pt x="169" y="10"/>
                  <a:pt x="177" y="17"/>
                </a:cubicBezTo>
                <a:cubicBezTo>
                  <a:pt x="183" y="22"/>
                  <a:pt x="186" y="34"/>
                  <a:pt x="194" y="35"/>
                </a:cubicBezTo>
                <a:cubicBezTo>
                  <a:pt x="208" y="37"/>
                  <a:pt x="247" y="23"/>
                  <a:pt x="263" y="17"/>
                </a:cubicBezTo>
                <a:cubicBezTo>
                  <a:pt x="323" y="23"/>
                  <a:pt x="349" y="27"/>
                  <a:pt x="400" y="43"/>
                </a:cubicBezTo>
                <a:cubicBezTo>
                  <a:pt x="453" y="78"/>
                  <a:pt x="527" y="91"/>
                  <a:pt x="589" y="103"/>
                </a:cubicBezTo>
                <a:cubicBezTo>
                  <a:pt x="638" y="152"/>
                  <a:pt x="599" y="227"/>
                  <a:pt x="581" y="284"/>
                </a:cubicBezTo>
                <a:cubicBezTo>
                  <a:pt x="584" y="295"/>
                  <a:pt x="582" y="309"/>
                  <a:pt x="589" y="318"/>
                </a:cubicBezTo>
                <a:cubicBezTo>
                  <a:pt x="595" y="325"/>
                  <a:pt x="611" y="319"/>
                  <a:pt x="615" y="327"/>
                </a:cubicBezTo>
                <a:cubicBezTo>
                  <a:pt x="624" y="348"/>
                  <a:pt x="612" y="376"/>
                  <a:pt x="624" y="396"/>
                </a:cubicBezTo>
                <a:cubicBezTo>
                  <a:pt x="634" y="414"/>
                  <a:pt x="660" y="416"/>
                  <a:pt x="675" y="430"/>
                </a:cubicBezTo>
                <a:cubicBezTo>
                  <a:pt x="688" y="443"/>
                  <a:pt x="696" y="461"/>
                  <a:pt x="710" y="473"/>
                </a:cubicBezTo>
                <a:cubicBezTo>
                  <a:pt x="717" y="479"/>
                  <a:pt x="727" y="479"/>
                  <a:pt x="736" y="482"/>
                </a:cubicBezTo>
                <a:cubicBezTo>
                  <a:pt x="739" y="473"/>
                  <a:pt x="735" y="456"/>
                  <a:pt x="744" y="456"/>
                </a:cubicBezTo>
                <a:cubicBezTo>
                  <a:pt x="753" y="456"/>
                  <a:pt x="747" y="476"/>
                  <a:pt x="753" y="482"/>
                </a:cubicBezTo>
                <a:cubicBezTo>
                  <a:pt x="759" y="488"/>
                  <a:pt x="769" y="489"/>
                  <a:pt x="778" y="490"/>
                </a:cubicBezTo>
                <a:cubicBezTo>
                  <a:pt x="838" y="497"/>
                  <a:pt x="899" y="501"/>
                  <a:pt x="959" y="507"/>
                </a:cubicBezTo>
                <a:cubicBezTo>
                  <a:pt x="980" y="630"/>
                  <a:pt x="1020" y="594"/>
                  <a:pt x="1157" y="602"/>
                </a:cubicBezTo>
                <a:cubicBezTo>
                  <a:pt x="1202" y="594"/>
                  <a:pt x="1242" y="581"/>
                  <a:pt x="1286" y="568"/>
                </a:cubicBezTo>
                <a:cubicBezTo>
                  <a:pt x="1289" y="559"/>
                  <a:pt x="1297" y="550"/>
                  <a:pt x="1294" y="542"/>
                </a:cubicBezTo>
                <a:cubicBezTo>
                  <a:pt x="1290" y="533"/>
                  <a:pt x="1260" y="529"/>
                  <a:pt x="1269" y="525"/>
                </a:cubicBezTo>
                <a:cubicBezTo>
                  <a:pt x="1296" y="513"/>
                  <a:pt x="1383" y="511"/>
                  <a:pt x="1423" y="499"/>
                </a:cubicBezTo>
                <a:cubicBezTo>
                  <a:pt x="1426" y="490"/>
                  <a:pt x="1431" y="482"/>
                  <a:pt x="1432" y="473"/>
                </a:cubicBezTo>
                <a:cubicBezTo>
                  <a:pt x="1451" y="320"/>
                  <a:pt x="1410" y="349"/>
                  <a:pt x="1569" y="335"/>
                </a:cubicBezTo>
                <a:cubicBezTo>
                  <a:pt x="1575" y="341"/>
                  <a:pt x="1586" y="345"/>
                  <a:pt x="1587" y="353"/>
                </a:cubicBezTo>
                <a:cubicBezTo>
                  <a:pt x="1596" y="405"/>
                  <a:pt x="1554" y="377"/>
                  <a:pt x="1535" y="413"/>
                </a:cubicBezTo>
              </a:path>
            </a:pathLst>
          </a:custGeom>
          <a:solidFill>
            <a:srgbClr val="FFFF00">
              <a:alpha val="61960"/>
            </a:srgbClr>
          </a:solidFill>
          <a:ln w="28575">
            <a:noFill/>
            <a:round/>
            <a:headEnd/>
            <a:tailEnd/>
          </a:ln>
          <a:scene3d>
            <a:camera prst="orthographicFront"/>
            <a:lightRig rig="threePt" dir="t"/>
          </a:scene3d>
          <a:sp3d>
            <a:bevelT w="165100" prst="coolSlant"/>
          </a:sp3d>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38244" name="Freeform 4"/>
          <p:cNvSpPr>
            <a:spLocks/>
          </p:cNvSpPr>
          <p:nvPr/>
        </p:nvSpPr>
        <p:spPr bwMode="auto">
          <a:xfrm>
            <a:off x="5003800" y="3617913"/>
            <a:ext cx="3860800" cy="3170237"/>
          </a:xfrm>
          <a:custGeom>
            <a:avLst/>
            <a:gdLst>
              <a:gd name="T0" fmla="*/ 2147483647 w 2432"/>
              <a:gd name="T1" fmla="*/ 128527173 h 1997"/>
              <a:gd name="T2" fmla="*/ 2147483647 w 2432"/>
              <a:gd name="T3" fmla="*/ 410784609 h 1997"/>
              <a:gd name="T4" fmla="*/ 2147483647 w 2432"/>
              <a:gd name="T5" fmla="*/ 561994022 h 1997"/>
              <a:gd name="T6" fmla="*/ 2147483647 w 2432"/>
              <a:gd name="T7" fmla="*/ 473789383 h 1997"/>
              <a:gd name="T8" fmla="*/ 2147483647 w 2432"/>
              <a:gd name="T9" fmla="*/ 430945950 h 1997"/>
              <a:gd name="T10" fmla="*/ 2147483647 w 2432"/>
              <a:gd name="T11" fmla="*/ 539313419 h 1997"/>
              <a:gd name="T12" fmla="*/ 2147483647 w 2432"/>
              <a:gd name="T13" fmla="*/ 582155264 h 1997"/>
              <a:gd name="T14" fmla="*/ 2147483647 w 2432"/>
              <a:gd name="T15" fmla="*/ 841732246 h 1997"/>
              <a:gd name="T16" fmla="*/ 2147483647 w 2432"/>
              <a:gd name="T17" fmla="*/ 1123989632 h 1997"/>
              <a:gd name="T18" fmla="*/ 2132052125 w 2432"/>
              <a:gd name="T19" fmla="*/ 1212194272 h 1997"/>
              <a:gd name="T20" fmla="*/ 2001004053 w 2432"/>
              <a:gd name="T21" fmla="*/ 1320561741 h 1997"/>
              <a:gd name="T22" fmla="*/ 1544854764 w 2432"/>
              <a:gd name="T23" fmla="*/ 1557456333 h 1997"/>
              <a:gd name="T24" fmla="*/ 1784270702 w 2432"/>
              <a:gd name="T25" fmla="*/ 1948079998 h 1997"/>
              <a:gd name="T26" fmla="*/ 1698585424 w 2432"/>
              <a:gd name="T27" fmla="*/ 1990923430 h 1997"/>
              <a:gd name="T28" fmla="*/ 1869955980 w 2432"/>
              <a:gd name="T29" fmla="*/ 2142132745 h 1997"/>
              <a:gd name="T30" fmla="*/ 2001004053 w 2432"/>
              <a:gd name="T31" fmla="*/ 2147483647 h 1997"/>
              <a:gd name="T32" fmla="*/ 2147483647 w 2432"/>
              <a:gd name="T33" fmla="*/ 2147483647 h 1997"/>
              <a:gd name="T34" fmla="*/ 2147483647 w 2432"/>
              <a:gd name="T35" fmla="*/ 2147483647 h 1997"/>
              <a:gd name="T36" fmla="*/ 2147483647 w 2432"/>
              <a:gd name="T37" fmla="*/ 2147483647 h 1997"/>
              <a:gd name="T38" fmla="*/ 2147483647 w 2432"/>
              <a:gd name="T39" fmla="*/ 2147483647 h 1997"/>
              <a:gd name="T40" fmla="*/ 2147483647 w 2432"/>
              <a:gd name="T41" fmla="*/ 2147483647 h 1997"/>
              <a:gd name="T42" fmla="*/ 2147483647 w 2432"/>
              <a:gd name="T43" fmla="*/ 2142132745 h 1997"/>
              <a:gd name="T44" fmla="*/ 2147483647 w 2432"/>
              <a:gd name="T45" fmla="*/ 2147483647 h 1997"/>
              <a:gd name="T46" fmla="*/ 2147483647 w 2432"/>
              <a:gd name="T47" fmla="*/ 2147483647 h 1997"/>
              <a:gd name="T48" fmla="*/ 2147483647 w 2432"/>
              <a:gd name="T49" fmla="*/ 2147483647 h 1997"/>
              <a:gd name="T50" fmla="*/ 2147483647 w 2432"/>
              <a:gd name="T51" fmla="*/ 2147483647 h 1997"/>
              <a:gd name="T52" fmla="*/ 2147483647 w 2432"/>
              <a:gd name="T53" fmla="*/ 2147483647 h 1997"/>
              <a:gd name="T54" fmla="*/ 2147483647 w 2432"/>
              <a:gd name="T55" fmla="*/ 2147483647 h 1997"/>
              <a:gd name="T56" fmla="*/ 2147483647 w 2432"/>
              <a:gd name="T57" fmla="*/ 2147483647 h 1997"/>
              <a:gd name="T58" fmla="*/ 2043845898 w 2432"/>
              <a:gd name="T59" fmla="*/ 2147483647 h 1997"/>
              <a:gd name="T60" fmla="*/ 1567536955 w 2432"/>
              <a:gd name="T61" fmla="*/ 2147483647 h 1997"/>
              <a:gd name="T62" fmla="*/ 1048384976 w 2432"/>
              <a:gd name="T63" fmla="*/ 2147483647 h 1997"/>
              <a:gd name="T64" fmla="*/ 743446787 w 2432"/>
              <a:gd name="T65" fmla="*/ 2147483647 h 1997"/>
              <a:gd name="T66" fmla="*/ 332660591 w 2432"/>
              <a:gd name="T67" fmla="*/ 2147483647 h 1997"/>
              <a:gd name="T68" fmla="*/ 115927191 w 2432"/>
              <a:gd name="T69" fmla="*/ 2147483647 h 1997"/>
              <a:gd name="T70" fmla="*/ 572074644 w 2432"/>
              <a:gd name="T71" fmla="*/ 2147483647 h 1997"/>
              <a:gd name="T72" fmla="*/ 831651427 w 2432"/>
              <a:gd name="T73" fmla="*/ 2147483647 h 1997"/>
              <a:gd name="T74" fmla="*/ 2147483647 w 2432"/>
              <a:gd name="T75" fmla="*/ 2147483647 h 1997"/>
              <a:gd name="T76" fmla="*/ 2147483647 w 2432"/>
              <a:gd name="T77" fmla="*/ 2147483647 h 1997"/>
              <a:gd name="T78" fmla="*/ 2147483647 w 2432"/>
              <a:gd name="T79" fmla="*/ 2147483647 h 1997"/>
              <a:gd name="T80" fmla="*/ 2147483647 w 2432"/>
              <a:gd name="T81" fmla="*/ 2147483647 h 1997"/>
              <a:gd name="T82" fmla="*/ 2147483647 w 2432"/>
              <a:gd name="T83" fmla="*/ 2147483647 h 1997"/>
              <a:gd name="T84" fmla="*/ 2147483647 w 2432"/>
              <a:gd name="T85" fmla="*/ 2033765276 h 1997"/>
              <a:gd name="T86" fmla="*/ 2147483647 w 2432"/>
              <a:gd name="T87" fmla="*/ 1817031925 h 1997"/>
              <a:gd name="T88" fmla="*/ 2147483647 w 2432"/>
              <a:gd name="T89" fmla="*/ 1320561741 h 1997"/>
              <a:gd name="T90" fmla="*/ 2147483647 w 2432"/>
              <a:gd name="T91" fmla="*/ 950098127 h 1997"/>
              <a:gd name="T92" fmla="*/ 2147483647 w 2432"/>
              <a:gd name="T93" fmla="*/ 841732246 h 1997"/>
              <a:gd name="T94" fmla="*/ 2147483647 w 2432"/>
              <a:gd name="T95" fmla="*/ 63003112 h 19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32"/>
              <a:gd name="T145" fmla="*/ 0 h 1997"/>
              <a:gd name="T146" fmla="*/ 2432 w 2432"/>
              <a:gd name="T147" fmla="*/ 1997 h 19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32" h="1997">
                <a:moveTo>
                  <a:pt x="2041" y="8"/>
                </a:moveTo>
                <a:cubicBezTo>
                  <a:pt x="2000" y="47"/>
                  <a:pt x="2043" y="0"/>
                  <a:pt x="2015" y="51"/>
                </a:cubicBezTo>
                <a:cubicBezTo>
                  <a:pt x="1970" y="132"/>
                  <a:pt x="1996" y="78"/>
                  <a:pt x="1963" y="120"/>
                </a:cubicBezTo>
                <a:cubicBezTo>
                  <a:pt x="1959" y="125"/>
                  <a:pt x="1939" y="159"/>
                  <a:pt x="1929" y="163"/>
                </a:cubicBezTo>
                <a:cubicBezTo>
                  <a:pt x="1913" y="169"/>
                  <a:pt x="1894" y="168"/>
                  <a:pt x="1877" y="171"/>
                </a:cubicBezTo>
                <a:cubicBezTo>
                  <a:pt x="1833" y="199"/>
                  <a:pt x="1788" y="206"/>
                  <a:pt x="1740" y="223"/>
                </a:cubicBezTo>
                <a:cubicBezTo>
                  <a:pt x="1734" y="222"/>
                  <a:pt x="1633" y="210"/>
                  <a:pt x="1619" y="206"/>
                </a:cubicBezTo>
                <a:cubicBezTo>
                  <a:pt x="1602" y="202"/>
                  <a:pt x="1568" y="188"/>
                  <a:pt x="1568" y="188"/>
                </a:cubicBezTo>
                <a:cubicBezTo>
                  <a:pt x="1562" y="194"/>
                  <a:pt x="1559" y="205"/>
                  <a:pt x="1551" y="206"/>
                </a:cubicBezTo>
                <a:cubicBezTo>
                  <a:pt x="1529" y="210"/>
                  <a:pt x="1460" y="179"/>
                  <a:pt x="1430" y="171"/>
                </a:cubicBezTo>
                <a:cubicBezTo>
                  <a:pt x="1321" y="200"/>
                  <a:pt x="1495" y="155"/>
                  <a:pt x="1344" y="188"/>
                </a:cubicBezTo>
                <a:cubicBezTo>
                  <a:pt x="1230" y="213"/>
                  <a:pt x="1412" y="178"/>
                  <a:pt x="1293" y="214"/>
                </a:cubicBezTo>
                <a:cubicBezTo>
                  <a:pt x="1273" y="220"/>
                  <a:pt x="1252" y="220"/>
                  <a:pt x="1232" y="223"/>
                </a:cubicBezTo>
                <a:cubicBezTo>
                  <a:pt x="1224" y="226"/>
                  <a:pt x="1214" y="226"/>
                  <a:pt x="1207" y="231"/>
                </a:cubicBezTo>
                <a:cubicBezTo>
                  <a:pt x="1191" y="243"/>
                  <a:pt x="1164" y="274"/>
                  <a:pt x="1164" y="274"/>
                </a:cubicBezTo>
                <a:cubicBezTo>
                  <a:pt x="1145" y="329"/>
                  <a:pt x="1110" y="318"/>
                  <a:pt x="1061" y="334"/>
                </a:cubicBezTo>
                <a:cubicBezTo>
                  <a:pt x="1013" y="382"/>
                  <a:pt x="933" y="375"/>
                  <a:pt x="871" y="386"/>
                </a:cubicBezTo>
                <a:cubicBezTo>
                  <a:pt x="844" y="427"/>
                  <a:pt x="853" y="432"/>
                  <a:pt x="897" y="446"/>
                </a:cubicBezTo>
                <a:cubicBezTo>
                  <a:pt x="965" y="425"/>
                  <a:pt x="883" y="459"/>
                  <a:pt x="871" y="463"/>
                </a:cubicBezTo>
                <a:cubicBezTo>
                  <a:pt x="863" y="469"/>
                  <a:pt x="852" y="472"/>
                  <a:pt x="846" y="481"/>
                </a:cubicBezTo>
                <a:cubicBezTo>
                  <a:pt x="840" y="491"/>
                  <a:pt x="846" y="508"/>
                  <a:pt x="837" y="515"/>
                </a:cubicBezTo>
                <a:cubicBezTo>
                  <a:pt x="826" y="524"/>
                  <a:pt x="809" y="522"/>
                  <a:pt x="794" y="524"/>
                </a:cubicBezTo>
                <a:cubicBezTo>
                  <a:pt x="754" y="528"/>
                  <a:pt x="714" y="529"/>
                  <a:pt x="674" y="532"/>
                </a:cubicBezTo>
                <a:cubicBezTo>
                  <a:pt x="646" y="559"/>
                  <a:pt x="640" y="593"/>
                  <a:pt x="613" y="618"/>
                </a:cubicBezTo>
                <a:cubicBezTo>
                  <a:pt x="627" y="683"/>
                  <a:pt x="619" y="663"/>
                  <a:pt x="674" y="644"/>
                </a:cubicBezTo>
                <a:cubicBezTo>
                  <a:pt x="688" y="688"/>
                  <a:pt x="698" y="728"/>
                  <a:pt x="708" y="773"/>
                </a:cubicBezTo>
                <a:cubicBezTo>
                  <a:pt x="710" y="782"/>
                  <a:pt x="725" y="795"/>
                  <a:pt x="717" y="799"/>
                </a:cubicBezTo>
                <a:cubicBezTo>
                  <a:pt x="704" y="806"/>
                  <a:pt x="688" y="793"/>
                  <a:pt x="674" y="790"/>
                </a:cubicBezTo>
                <a:cubicBezTo>
                  <a:pt x="680" y="799"/>
                  <a:pt x="683" y="809"/>
                  <a:pt x="691" y="816"/>
                </a:cubicBezTo>
                <a:cubicBezTo>
                  <a:pt x="706" y="830"/>
                  <a:pt x="742" y="850"/>
                  <a:pt x="742" y="850"/>
                </a:cubicBezTo>
                <a:cubicBezTo>
                  <a:pt x="765" y="917"/>
                  <a:pt x="761" y="942"/>
                  <a:pt x="837" y="962"/>
                </a:cubicBezTo>
                <a:cubicBezTo>
                  <a:pt x="819" y="968"/>
                  <a:pt x="777" y="979"/>
                  <a:pt x="794" y="996"/>
                </a:cubicBezTo>
                <a:cubicBezTo>
                  <a:pt x="807" y="1008"/>
                  <a:pt x="829" y="1002"/>
                  <a:pt x="846" y="1005"/>
                </a:cubicBezTo>
                <a:cubicBezTo>
                  <a:pt x="911" y="991"/>
                  <a:pt x="893" y="971"/>
                  <a:pt x="957" y="996"/>
                </a:cubicBezTo>
                <a:cubicBezTo>
                  <a:pt x="973" y="1041"/>
                  <a:pt x="994" y="1026"/>
                  <a:pt x="1035" y="1039"/>
                </a:cubicBezTo>
                <a:cubicBezTo>
                  <a:pt x="1075" y="1030"/>
                  <a:pt x="1089" y="1030"/>
                  <a:pt x="1112" y="996"/>
                </a:cubicBezTo>
                <a:cubicBezTo>
                  <a:pt x="1115" y="979"/>
                  <a:pt x="1108" y="956"/>
                  <a:pt x="1121" y="945"/>
                </a:cubicBezTo>
                <a:cubicBezTo>
                  <a:pt x="1143" y="926"/>
                  <a:pt x="1179" y="937"/>
                  <a:pt x="1207" y="928"/>
                </a:cubicBezTo>
                <a:cubicBezTo>
                  <a:pt x="1271" y="948"/>
                  <a:pt x="1197" y="921"/>
                  <a:pt x="1250" y="953"/>
                </a:cubicBezTo>
                <a:cubicBezTo>
                  <a:pt x="1281" y="972"/>
                  <a:pt x="1326" y="976"/>
                  <a:pt x="1361" y="988"/>
                </a:cubicBezTo>
                <a:cubicBezTo>
                  <a:pt x="1415" y="977"/>
                  <a:pt x="1403" y="969"/>
                  <a:pt x="1447" y="953"/>
                </a:cubicBezTo>
                <a:cubicBezTo>
                  <a:pt x="1460" y="940"/>
                  <a:pt x="1479" y="933"/>
                  <a:pt x="1490" y="919"/>
                </a:cubicBezTo>
                <a:cubicBezTo>
                  <a:pt x="1535" y="862"/>
                  <a:pt x="1454" y="922"/>
                  <a:pt x="1525" y="876"/>
                </a:cubicBezTo>
                <a:cubicBezTo>
                  <a:pt x="1547" y="843"/>
                  <a:pt x="1556" y="838"/>
                  <a:pt x="1594" y="850"/>
                </a:cubicBezTo>
                <a:cubicBezTo>
                  <a:pt x="1646" y="833"/>
                  <a:pt x="1615" y="814"/>
                  <a:pt x="1671" y="842"/>
                </a:cubicBezTo>
                <a:cubicBezTo>
                  <a:pt x="1665" y="859"/>
                  <a:pt x="1660" y="876"/>
                  <a:pt x="1654" y="893"/>
                </a:cubicBezTo>
                <a:cubicBezTo>
                  <a:pt x="1653" y="895"/>
                  <a:pt x="1671" y="943"/>
                  <a:pt x="1671" y="945"/>
                </a:cubicBezTo>
                <a:cubicBezTo>
                  <a:pt x="1681" y="984"/>
                  <a:pt x="1683" y="1006"/>
                  <a:pt x="1705" y="1039"/>
                </a:cubicBezTo>
                <a:cubicBezTo>
                  <a:pt x="1719" y="1093"/>
                  <a:pt x="1706" y="1143"/>
                  <a:pt x="1688" y="1194"/>
                </a:cubicBezTo>
                <a:cubicBezTo>
                  <a:pt x="1678" y="1290"/>
                  <a:pt x="1692" y="1395"/>
                  <a:pt x="1662" y="1486"/>
                </a:cubicBezTo>
                <a:cubicBezTo>
                  <a:pt x="1661" y="1489"/>
                  <a:pt x="1647" y="1535"/>
                  <a:pt x="1645" y="1538"/>
                </a:cubicBezTo>
                <a:cubicBezTo>
                  <a:pt x="1634" y="1552"/>
                  <a:pt x="1610" y="1558"/>
                  <a:pt x="1594" y="1564"/>
                </a:cubicBezTo>
                <a:cubicBezTo>
                  <a:pt x="1572" y="1585"/>
                  <a:pt x="1553" y="1589"/>
                  <a:pt x="1525" y="1598"/>
                </a:cubicBezTo>
                <a:cubicBezTo>
                  <a:pt x="1474" y="1631"/>
                  <a:pt x="1415" y="1607"/>
                  <a:pt x="1361" y="1590"/>
                </a:cubicBezTo>
                <a:cubicBezTo>
                  <a:pt x="1257" y="1609"/>
                  <a:pt x="1294" y="1590"/>
                  <a:pt x="1241" y="1624"/>
                </a:cubicBezTo>
                <a:cubicBezTo>
                  <a:pt x="1217" y="1694"/>
                  <a:pt x="1211" y="1676"/>
                  <a:pt x="1121" y="1684"/>
                </a:cubicBezTo>
                <a:cubicBezTo>
                  <a:pt x="1112" y="1690"/>
                  <a:pt x="1104" y="1697"/>
                  <a:pt x="1095" y="1701"/>
                </a:cubicBezTo>
                <a:cubicBezTo>
                  <a:pt x="1078" y="1709"/>
                  <a:pt x="1043" y="1719"/>
                  <a:pt x="1043" y="1719"/>
                </a:cubicBezTo>
                <a:cubicBezTo>
                  <a:pt x="986" y="1704"/>
                  <a:pt x="941" y="1691"/>
                  <a:pt x="880" y="1684"/>
                </a:cubicBezTo>
                <a:cubicBezTo>
                  <a:pt x="857" y="1616"/>
                  <a:pt x="881" y="1630"/>
                  <a:pt x="811" y="1641"/>
                </a:cubicBezTo>
                <a:cubicBezTo>
                  <a:pt x="780" y="1689"/>
                  <a:pt x="749" y="1669"/>
                  <a:pt x="699" y="1684"/>
                </a:cubicBezTo>
                <a:cubicBezTo>
                  <a:pt x="673" y="1681"/>
                  <a:pt x="647" y="1682"/>
                  <a:pt x="622" y="1676"/>
                </a:cubicBezTo>
                <a:cubicBezTo>
                  <a:pt x="584" y="1667"/>
                  <a:pt x="550" y="1639"/>
                  <a:pt x="510" y="1633"/>
                </a:cubicBezTo>
                <a:cubicBezTo>
                  <a:pt x="479" y="1629"/>
                  <a:pt x="447" y="1627"/>
                  <a:pt x="416" y="1624"/>
                </a:cubicBezTo>
                <a:cubicBezTo>
                  <a:pt x="399" y="1618"/>
                  <a:pt x="378" y="1618"/>
                  <a:pt x="364" y="1607"/>
                </a:cubicBezTo>
                <a:cubicBezTo>
                  <a:pt x="333" y="1583"/>
                  <a:pt x="347" y="1563"/>
                  <a:pt x="295" y="1547"/>
                </a:cubicBezTo>
                <a:cubicBezTo>
                  <a:pt x="255" y="1550"/>
                  <a:pt x="206" y="1538"/>
                  <a:pt x="175" y="1564"/>
                </a:cubicBezTo>
                <a:cubicBezTo>
                  <a:pt x="122" y="1607"/>
                  <a:pt x="195" y="1579"/>
                  <a:pt x="132" y="1598"/>
                </a:cubicBezTo>
                <a:cubicBezTo>
                  <a:pt x="103" y="1617"/>
                  <a:pt x="75" y="1622"/>
                  <a:pt x="46" y="1641"/>
                </a:cubicBezTo>
                <a:cubicBezTo>
                  <a:pt x="30" y="1687"/>
                  <a:pt x="0" y="1680"/>
                  <a:pt x="46" y="1710"/>
                </a:cubicBezTo>
                <a:cubicBezTo>
                  <a:pt x="39" y="1780"/>
                  <a:pt x="28" y="1839"/>
                  <a:pt x="20" y="1908"/>
                </a:cubicBezTo>
                <a:cubicBezTo>
                  <a:pt x="44" y="1997"/>
                  <a:pt x="148" y="1947"/>
                  <a:pt x="227" y="1959"/>
                </a:cubicBezTo>
                <a:cubicBezTo>
                  <a:pt x="304" y="1986"/>
                  <a:pt x="254" y="1984"/>
                  <a:pt x="304" y="1959"/>
                </a:cubicBezTo>
                <a:cubicBezTo>
                  <a:pt x="312" y="1955"/>
                  <a:pt x="321" y="1954"/>
                  <a:pt x="330" y="1951"/>
                </a:cubicBezTo>
                <a:cubicBezTo>
                  <a:pt x="737" y="1956"/>
                  <a:pt x="1144" y="1946"/>
                  <a:pt x="1551" y="1959"/>
                </a:cubicBezTo>
                <a:cubicBezTo>
                  <a:pt x="1643" y="1956"/>
                  <a:pt x="1734" y="1956"/>
                  <a:pt x="1826" y="1951"/>
                </a:cubicBezTo>
                <a:cubicBezTo>
                  <a:pt x="1876" y="1948"/>
                  <a:pt x="1883" y="1824"/>
                  <a:pt x="1894" y="1787"/>
                </a:cubicBezTo>
                <a:cubicBezTo>
                  <a:pt x="1900" y="1711"/>
                  <a:pt x="1905" y="1651"/>
                  <a:pt x="1929" y="1581"/>
                </a:cubicBezTo>
                <a:cubicBezTo>
                  <a:pt x="1936" y="1491"/>
                  <a:pt x="1952" y="1423"/>
                  <a:pt x="1980" y="1340"/>
                </a:cubicBezTo>
                <a:cubicBezTo>
                  <a:pt x="1991" y="1306"/>
                  <a:pt x="2006" y="1237"/>
                  <a:pt x="2006" y="1237"/>
                </a:cubicBezTo>
                <a:cubicBezTo>
                  <a:pt x="2012" y="1157"/>
                  <a:pt x="2006" y="1074"/>
                  <a:pt x="2066" y="1014"/>
                </a:cubicBezTo>
                <a:cubicBezTo>
                  <a:pt x="2087" y="953"/>
                  <a:pt x="2056" y="1024"/>
                  <a:pt x="2109" y="971"/>
                </a:cubicBezTo>
                <a:cubicBezTo>
                  <a:pt x="2115" y="965"/>
                  <a:pt x="2112" y="952"/>
                  <a:pt x="2118" y="945"/>
                </a:cubicBezTo>
                <a:cubicBezTo>
                  <a:pt x="2125" y="937"/>
                  <a:pt x="2135" y="934"/>
                  <a:pt x="2144" y="928"/>
                </a:cubicBezTo>
                <a:cubicBezTo>
                  <a:pt x="2156" y="889"/>
                  <a:pt x="2187" y="864"/>
                  <a:pt x="2213" y="833"/>
                </a:cubicBezTo>
                <a:cubicBezTo>
                  <a:pt x="2220" y="825"/>
                  <a:pt x="2222" y="814"/>
                  <a:pt x="2230" y="807"/>
                </a:cubicBezTo>
                <a:cubicBezTo>
                  <a:pt x="2245" y="793"/>
                  <a:pt x="2281" y="773"/>
                  <a:pt x="2281" y="773"/>
                </a:cubicBezTo>
                <a:cubicBezTo>
                  <a:pt x="2303" y="710"/>
                  <a:pt x="2272" y="787"/>
                  <a:pt x="2316" y="721"/>
                </a:cubicBezTo>
                <a:cubicBezTo>
                  <a:pt x="2365" y="647"/>
                  <a:pt x="2281" y="741"/>
                  <a:pt x="2341" y="678"/>
                </a:cubicBezTo>
                <a:cubicBezTo>
                  <a:pt x="2360" y="624"/>
                  <a:pt x="2378" y="571"/>
                  <a:pt x="2410" y="524"/>
                </a:cubicBezTo>
                <a:cubicBezTo>
                  <a:pt x="2415" y="486"/>
                  <a:pt x="2432" y="392"/>
                  <a:pt x="2410" y="360"/>
                </a:cubicBezTo>
                <a:cubicBezTo>
                  <a:pt x="2405" y="354"/>
                  <a:pt x="2346" y="373"/>
                  <a:pt x="2333" y="377"/>
                </a:cubicBezTo>
                <a:cubicBezTo>
                  <a:pt x="2204" y="367"/>
                  <a:pt x="2267" y="381"/>
                  <a:pt x="2204" y="360"/>
                </a:cubicBezTo>
                <a:cubicBezTo>
                  <a:pt x="2178" y="352"/>
                  <a:pt x="2127" y="334"/>
                  <a:pt x="2127" y="334"/>
                </a:cubicBezTo>
                <a:cubicBezTo>
                  <a:pt x="2079" y="289"/>
                  <a:pt x="2127" y="246"/>
                  <a:pt x="2066" y="206"/>
                </a:cubicBezTo>
                <a:cubicBezTo>
                  <a:pt x="2046" y="141"/>
                  <a:pt x="2097" y="51"/>
                  <a:pt x="2023" y="25"/>
                </a:cubicBezTo>
                <a:cubicBezTo>
                  <a:pt x="2014" y="55"/>
                  <a:pt x="2022" y="45"/>
                  <a:pt x="2006" y="59"/>
                </a:cubicBezTo>
              </a:path>
            </a:pathLst>
          </a:custGeom>
          <a:solidFill>
            <a:srgbClr val="FF0000">
              <a:alpha val="70195"/>
            </a:srgbClr>
          </a:solidFill>
          <a:ln w="28575">
            <a:noFill/>
            <a:round/>
            <a:headEnd/>
            <a:tailEnd/>
          </a:ln>
          <a:scene3d>
            <a:camera prst="orthographicFront"/>
            <a:lightRig rig="threePt" dir="t"/>
          </a:scene3d>
          <a:sp3d>
            <a:bevelT w="165100" prst="coolSlant"/>
          </a:sp3d>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57" name="Rectangle 5"/>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nvGrpSpPr>
          <p:cNvPr id="2" name="Group 7"/>
          <p:cNvGrpSpPr>
            <a:grpSpLocks/>
          </p:cNvGrpSpPr>
          <p:nvPr/>
        </p:nvGrpSpPr>
        <p:grpSpPr bwMode="auto">
          <a:xfrm>
            <a:off x="4641850" y="3278188"/>
            <a:ext cx="1527175" cy="471487"/>
            <a:chOff x="2924" y="2065"/>
            <a:chExt cx="962" cy="297"/>
          </a:xfrm>
        </p:grpSpPr>
        <p:sp>
          <p:nvSpPr>
            <p:cNvPr id="177174"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75"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Licinius</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3" name="Group 10"/>
          <p:cNvGrpSpPr>
            <a:grpSpLocks/>
          </p:cNvGrpSpPr>
          <p:nvPr/>
        </p:nvGrpSpPr>
        <p:grpSpPr bwMode="auto">
          <a:xfrm>
            <a:off x="1671638" y="3173413"/>
            <a:ext cx="2089150" cy="457200"/>
            <a:chOff x="1053" y="1999"/>
            <a:chExt cx="1316" cy="288"/>
          </a:xfrm>
        </p:grpSpPr>
        <p:sp>
          <p:nvSpPr>
            <p:cNvPr id="177172"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73"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a:ln>
                    <a:noFill/>
                  </a:ln>
                  <a:solidFill>
                    <a:srgbClr val="000000"/>
                  </a:solidFill>
                  <a:effectLst/>
                  <a:uLnTx/>
                  <a:uFillTx/>
                  <a:latin typeface="Arial" charset="0"/>
                  <a:ea typeface="+mn-ea"/>
                  <a:cs typeface="Arial"/>
                </a:rPr>
                <a:t>Constantine</a:t>
              </a:r>
            </a:p>
          </p:txBody>
        </p:sp>
      </p:grpSp>
      <p:grpSp>
        <p:nvGrpSpPr>
          <p:cNvPr id="4" name="Group 13"/>
          <p:cNvGrpSpPr>
            <a:grpSpLocks/>
          </p:cNvGrpSpPr>
          <p:nvPr/>
        </p:nvGrpSpPr>
        <p:grpSpPr bwMode="auto">
          <a:xfrm>
            <a:off x="6815138" y="4302125"/>
            <a:ext cx="1489075" cy="457200"/>
            <a:chOff x="4122" y="2764"/>
            <a:chExt cx="938" cy="288"/>
          </a:xfrm>
        </p:grpSpPr>
        <p:sp>
          <p:nvSpPr>
            <p:cNvPr id="177170"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77171"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a:ln>
                    <a:noFill/>
                  </a:ln>
                  <a:solidFill>
                    <a:srgbClr val="000000"/>
                  </a:solidFill>
                  <a:effectLst/>
                  <a:uLnTx/>
                  <a:uFillTx/>
                  <a:latin typeface="Arial" charset="0"/>
                  <a:ea typeface="+mn-ea"/>
                  <a:cs typeface="Arial"/>
                </a:rPr>
                <a:t>Maximin</a:t>
              </a:r>
            </a:p>
          </p:txBody>
        </p:sp>
      </p:grpSp>
      <p:sp>
        <p:nvSpPr>
          <p:cNvPr id="177165" name="Rectangle 19"/>
          <p:cNvSpPr>
            <a:spLocks noChangeArrowheads="1"/>
          </p:cNvSpPr>
          <p:nvPr/>
        </p:nvSpPr>
        <p:spPr bwMode="auto">
          <a:xfrm>
            <a:off x="228600" y="5689600"/>
            <a:ext cx="2235200" cy="9398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pic>
        <p:nvPicPr>
          <p:cNvPr id="177166" name="Picture 20" descr="cap012"/>
          <p:cNvPicPr>
            <a:picLocks noChangeAspect="1" noChangeArrowheads="1"/>
          </p:cNvPicPr>
          <p:nvPr/>
        </p:nvPicPr>
        <p:blipFill>
          <a:blip r:embed="rId5" cstate="print"/>
          <a:srcRect r="23817"/>
          <a:stretch>
            <a:fillRect/>
          </a:stretch>
        </p:blipFill>
        <p:spPr bwMode="auto">
          <a:xfrm>
            <a:off x="-512001" y="3452965"/>
            <a:ext cx="3513619" cy="3587926"/>
          </a:xfrm>
          <a:prstGeom prst="rect">
            <a:avLst/>
          </a:prstGeom>
          <a:ln>
            <a:noFill/>
          </a:ln>
          <a:effectLst>
            <a:softEdge rad="635000"/>
          </a:effectLst>
        </p:spPr>
      </p:pic>
      <p:sp>
        <p:nvSpPr>
          <p:cNvPr id="138263" name="Freeform 23"/>
          <p:cNvSpPr>
            <a:spLocks/>
          </p:cNvSpPr>
          <p:nvPr/>
        </p:nvSpPr>
        <p:spPr bwMode="auto">
          <a:xfrm>
            <a:off x="5016500" y="3630612"/>
            <a:ext cx="3860800" cy="3170238"/>
          </a:xfrm>
          <a:custGeom>
            <a:avLst/>
            <a:gdLst>
              <a:gd name="T0" fmla="*/ 2147483647 w 2432"/>
              <a:gd name="T1" fmla="*/ 128528801 h 1997"/>
              <a:gd name="T2" fmla="*/ 2147483647 w 2432"/>
              <a:gd name="T3" fmla="*/ 410786326 h 1997"/>
              <a:gd name="T4" fmla="*/ 2147483647 w 2432"/>
              <a:gd name="T5" fmla="*/ 561995787 h 1997"/>
              <a:gd name="T6" fmla="*/ 2147483647 w 2432"/>
              <a:gd name="T7" fmla="*/ 473789532 h 1997"/>
              <a:gd name="T8" fmla="*/ 2147483647 w 2432"/>
              <a:gd name="T9" fmla="*/ 430947674 h 1997"/>
              <a:gd name="T10" fmla="*/ 2147483647 w 2432"/>
              <a:gd name="T11" fmla="*/ 539313589 h 1997"/>
              <a:gd name="T12" fmla="*/ 2147483647 w 2432"/>
              <a:gd name="T13" fmla="*/ 582157035 h 1997"/>
              <a:gd name="T14" fmla="*/ 2147483647 w 2432"/>
              <a:gd name="T15" fmla="*/ 841732511 h 1997"/>
              <a:gd name="T16" fmla="*/ 2147483647 w 2432"/>
              <a:gd name="T17" fmla="*/ 1123989987 h 1997"/>
              <a:gd name="T18" fmla="*/ 2132052125 w 2432"/>
              <a:gd name="T19" fmla="*/ 1212196242 h 1997"/>
              <a:gd name="T20" fmla="*/ 2001004053 w 2432"/>
              <a:gd name="T21" fmla="*/ 1320562157 h 1997"/>
              <a:gd name="T22" fmla="*/ 1544854764 w 2432"/>
              <a:gd name="T23" fmla="*/ 1557456824 h 1997"/>
              <a:gd name="T24" fmla="*/ 1784270702 w 2432"/>
              <a:gd name="T25" fmla="*/ 1948082200 h 1997"/>
              <a:gd name="T26" fmla="*/ 1698585424 w 2432"/>
              <a:gd name="T27" fmla="*/ 1990924058 h 1997"/>
              <a:gd name="T28" fmla="*/ 1869955980 w 2432"/>
              <a:gd name="T29" fmla="*/ 2142133420 h 1997"/>
              <a:gd name="T30" fmla="*/ 2001004053 w 2432"/>
              <a:gd name="T31" fmla="*/ 2147483647 h 1997"/>
              <a:gd name="T32" fmla="*/ 2147483647 w 2432"/>
              <a:gd name="T33" fmla="*/ 2147483647 h 1997"/>
              <a:gd name="T34" fmla="*/ 2147483647 w 2432"/>
              <a:gd name="T35" fmla="*/ 2147483647 h 1997"/>
              <a:gd name="T36" fmla="*/ 2147483647 w 2432"/>
              <a:gd name="T37" fmla="*/ 2147483647 h 1997"/>
              <a:gd name="T38" fmla="*/ 2147483647 w 2432"/>
              <a:gd name="T39" fmla="*/ 2147483647 h 1997"/>
              <a:gd name="T40" fmla="*/ 2147483647 w 2432"/>
              <a:gd name="T41" fmla="*/ 2147483647 h 1997"/>
              <a:gd name="T42" fmla="*/ 2147483647 w 2432"/>
              <a:gd name="T43" fmla="*/ 2142133420 h 1997"/>
              <a:gd name="T44" fmla="*/ 2147483647 w 2432"/>
              <a:gd name="T45" fmla="*/ 2147483647 h 1997"/>
              <a:gd name="T46" fmla="*/ 2147483647 w 2432"/>
              <a:gd name="T47" fmla="*/ 2147483647 h 1997"/>
              <a:gd name="T48" fmla="*/ 2147483647 w 2432"/>
              <a:gd name="T49" fmla="*/ 2147483647 h 1997"/>
              <a:gd name="T50" fmla="*/ 2147483647 w 2432"/>
              <a:gd name="T51" fmla="*/ 2147483647 h 1997"/>
              <a:gd name="T52" fmla="*/ 2147483647 w 2432"/>
              <a:gd name="T53" fmla="*/ 2147483647 h 1997"/>
              <a:gd name="T54" fmla="*/ 2147483647 w 2432"/>
              <a:gd name="T55" fmla="*/ 2147483647 h 1997"/>
              <a:gd name="T56" fmla="*/ 2147483647 w 2432"/>
              <a:gd name="T57" fmla="*/ 2147483647 h 1997"/>
              <a:gd name="T58" fmla="*/ 2043845898 w 2432"/>
              <a:gd name="T59" fmla="*/ 2147483647 h 1997"/>
              <a:gd name="T60" fmla="*/ 1567536955 w 2432"/>
              <a:gd name="T61" fmla="*/ 2147483647 h 1997"/>
              <a:gd name="T62" fmla="*/ 1048384976 w 2432"/>
              <a:gd name="T63" fmla="*/ 2147483647 h 1997"/>
              <a:gd name="T64" fmla="*/ 743446787 w 2432"/>
              <a:gd name="T65" fmla="*/ 2147483647 h 1997"/>
              <a:gd name="T66" fmla="*/ 332660591 w 2432"/>
              <a:gd name="T67" fmla="*/ 2147483647 h 1997"/>
              <a:gd name="T68" fmla="*/ 115927191 w 2432"/>
              <a:gd name="T69" fmla="*/ 2147483647 h 1997"/>
              <a:gd name="T70" fmla="*/ 572074644 w 2432"/>
              <a:gd name="T71" fmla="*/ 2147483647 h 1997"/>
              <a:gd name="T72" fmla="*/ 831651427 w 2432"/>
              <a:gd name="T73" fmla="*/ 2147483647 h 1997"/>
              <a:gd name="T74" fmla="*/ 2147483647 w 2432"/>
              <a:gd name="T75" fmla="*/ 2147483647 h 1997"/>
              <a:gd name="T76" fmla="*/ 2147483647 w 2432"/>
              <a:gd name="T77" fmla="*/ 2147483647 h 1997"/>
              <a:gd name="T78" fmla="*/ 2147483647 w 2432"/>
              <a:gd name="T79" fmla="*/ 2147483647 h 1997"/>
              <a:gd name="T80" fmla="*/ 2147483647 w 2432"/>
              <a:gd name="T81" fmla="*/ 2147483647 h 1997"/>
              <a:gd name="T82" fmla="*/ 2147483647 w 2432"/>
              <a:gd name="T83" fmla="*/ 2147483647 h 1997"/>
              <a:gd name="T84" fmla="*/ 2147483647 w 2432"/>
              <a:gd name="T85" fmla="*/ 2033767505 h 1997"/>
              <a:gd name="T86" fmla="*/ 2147483647 w 2432"/>
              <a:gd name="T87" fmla="*/ 1817034086 h 1997"/>
              <a:gd name="T88" fmla="*/ 2147483647 w 2432"/>
              <a:gd name="T89" fmla="*/ 1320562157 h 1997"/>
              <a:gd name="T90" fmla="*/ 2147483647 w 2432"/>
              <a:gd name="T91" fmla="*/ 950100014 h 1997"/>
              <a:gd name="T92" fmla="*/ 2147483647 w 2432"/>
              <a:gd name="T93" fmla="*/ 841732511 h 1997"/>
              <a:gd name="T94" fmla="*/ 2147483647 w 2432"/>
              <a:gd name="T95" fmla="*/ 63004719 h 19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32"/>
              <a:gd name="T145" fmla="*/ 0 h 1997"/>
              <a:gd name="T146" fmla="*/ 2432 w 2432"/>
              <a:gd name="T147" fmla="*/ 1997 h 19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32" h="1997">
                <a:moveTo>
                  <a:pt x="2041" y="8"/>
                </a:moveTo>
                <a:cubicBezTo>
                  <a:pt x="2000" y="47"/>
                  <a:pt x="2043" y="0"/>
                  <a:pt x="2015" y="51"/>
                </a:cubicBezTo>
                <a:cubicBezTo>
                  <a:pt x="1970" y="132"/>
                  <a:pt x="1996" y="78"/>
                  <a:pt x="1963" y="120"/>
                </a:cubicBezTo>
                <a:cubicBezTo>
                  <a:pt x="1959" y="125"/>
                  <a:pt x="1939" y="159"/>
                  <a:pt x="1929" y="163"/>
                </a:cubicBezTo>
                <a:cubicBezTo>
                  <a:pt x="1913" y="169"/>
                  <a:pt x="1894" y="168"/>
                  <a:pt x="1877" y="171"/>
                </a:cubicBezTo>
                <a:cubicBezTo>
                  <a:pt x="1833" y="199"/>
                  <a:pt x="1788" y="206"/>
                  <a:pt x="1740" y="223"/>
                </a:cubicBezTo>
                <a:cubicBezTo>
                  <a:pt x="1734" y="222"/>
                  <a:pt x="1633" y="210"/>
                  <a:pt x="1619" y="206"/>
                </a:cubicBezTo>
                <a:cubicBezTo>
                  <a:pt x="1602" y="202"/>
                  <a:pt x="1568" y="188"/>
                  <a:pt x="1568" y="188"/>
                </a:cubicBezTo>
                <a:cubicBezTo>
                  <a:pt x="1562" y="194"/>
                  <a:pt x="1559" y="205"/>
                  <a:pt x="1551" y="206"/>
                </a:cubicBezTo>
                <a:cubicBezTo>
                  <a:pt x="1529" y="210"/>
                  <a:pt x="1460" y="179"/>
                  <a:pt x="1430" y="171"/>
                </a:cubicBezTo>
                <a:cubicBezTo>
                  <a:pt x="1321" y="200"/>
                  <a:pt x="1495" y="155"/>
                  <a:pt x="1344" y="188"/>
                </a:cubicBezTo>
                <a:cubicBezTo>
                  <a:pt x="1230" y="213"/>
                  <a:pt x="1412" y="178"/>
                  <a:pt x="1293" y="214"/>
                </a:cubicBezTo>
                <a:cubicBezTo>
                  <a:pt x="1273" y="220"/>
                  <a:pt x="1252" y="220"/>
                  <a:pt x="1232" y="223"/>
                </a:cubicBezTo>
                <a:cubicBezTo>
                  <a:pt x="1224" y="226"/>
                  <a:pt x="1214" y="226"/>
                  <a:pt x="1207" y="231"/>
                </a:cubicBezTo>
                <a:cubicBezTo>
                  <a:pt x="1191" y="243"/>
                  <a:pt x="1164" y="274"/>
                  <a:pt x="1164" y="274"/>
                </a:cubicBezTo>
                <a:cubicBezTo>
                  <a:pt x="1145" y="329"/>
                  <a:pt x="1110" y="318"/>
                  <a:pt x="1061" y="334"/>
                </a:cubicBezTo>
                <a:cubicBezTo>
                  <a:pt x="1013" y="382"/>
                  <a:pt x="933" y="375"/>
                  <a:pt x="871" y="386"/>
                </a:cubicBezTo>
                <a:cubicBezTo>
                  <a:pt x="844" y="427"/>
                  <a:pt x="853" y="432"/>
                  <a:pt x="897" y="446"/>
                </a:cubicBezTo>
                <a:cubicBezTo>
                  <a:pt x="965" y="425"/>
                  <a:pt x="883" y="459"/>
                  <a:pt x="871" y="463"/>
                </a:cubicBezTo>
                <a:cubicBezTo>
                  <a:pt x="863" y="469"/>
                  <a:pt x="852" y="472"/>
                  <a:pt x="846" y="481"/>
                </a:cubicBezTo>
                <a:cubicBezTo>
                  <a:pt x="840" y="491"/>
                  <a:pt x="846" y="508"/>
                  <a:pt x="837" y="515"/>
                </a:cubicBezTo>
                <a:cubicBezTo>
                  <a:pt x="826" y="524"/>
                  <a:pt x="809" y="522"/>
                  <a:pt x="794" y="524"/>
                </a:cubicBezTo>
                <a:cubicBezTo>
                  <a:pt x="754" y="528"/>
                  <a:pt x="714" y="529"/>
                  <a:pt x="674" y="532"/>
                </a:cubicBezTo>
                <a:cubicBezTo>
                  <a:pt x="646" y="559"/>
                  <a:pt x="640" y="593"/>
                  <a:pt x="613" y="618"/>
                </a:cubicBezTo>
                <a:cubicBezTo>
                  <a:pt x="627" y="683"/>
                  <a:pt x="619" y="663"/>
                  <a:pt x="674" y="644"/>
                </a:cubicBezTo>
                <a:cubicBezTo>
                  <a:pt x="688" y="688"/>
                  <a:pt x="698" y="728"/>
                  <a:pt x="708" y="773"/>
                </a:cubicBezTo>
                <a:cubicBezTo>
                  <a:pt x="710" y="782"/>
                  <a:pt x="725" y="795"/>
                  <a:pt x="717" y="799"/>
                </a:cubicBezTo>
                <a:cubicBezTo>
                  <a:pt x="704" y="806"/>
                  <a:pt x="688" y="793"/>
                  <a:pt x="674" y="790"/>
                </a:cubicBezTo>
                <a:cubicBezTo>
                  <a:pt x="680" y="799"/>
                  <a:pt x="683" y="809"/>
                  <a:pt x="691" y="816"/>
                </a:cubicBezTo>
                <a:cubicBezTo>
                  <a:pt x="706" y="830"/>
                  <a:pt x="742" y="850"/>
                  <a:pt x="742" y="850"/>
                </a:cubicBezTo>
                <a:cubicBezTo>
                  <a:pt x="765" y="917"/>
                  <a:pt x="761" y="942"/>
                  <a:pt x="837" y="962"/>
                </a:cubicBezTo>
                <a:cubicBezTo>
                  <a:pt x="819" y="968"/>
                  <a:pt x="777" y="979"/>
                  <a:pt x="794" y="996"/>
                </a:cubicBezTo>
                <a:cubicBezTo>
                  <a:pt x="807" y="1008"/>
                  <a:pt x="829" y="1002"/>
                  <a:pt x="846" y="1005"/>
                </a:cubicBezTo>
                <a:cubicBezTo>
                  <a:pt x="911" y="991"/>
                  <a:pt x="893" y="971"/>
                  <a:pt x="957" y="996"/>
                </a:cubicBezTo>
                <a:cubicBezTo>
                  <a:pt x="973" y="1041"/>
                  <a:pt x="994" y="1026"/>
                  <a:pt x="1035" y="1039"/>
                </a:cubicBezTo>
                <a:cubicBezTo>
                  <a:pt x="1075" y="1030"/>
                  <a:pt x="1089" y="1030"/>
                  <a:pt x="1112" y="996"/>
                </a:cubicBezTo>
                <a:cubicBezTo>
                  <a:pt x="1115" y="979"/>
                  <a:pt x="1108" y="956"/>
                  <a:pt x="1121" y="945"/>
                </a:cubicBezTo>
                <a:cubicBezTo>
                  <a:pt x="1143" y="926"/>
                  <a:pt x="1179" y="937"/>
                  <a:pt x="1207" y="928"/>
                </a:cubicBezTo>
                <a:cubicBezTo>
                  <a:pt x="1271" y="948"/>
                  <a:pt x="1197" y="921"/>
                  <a:pt x="1250" y="953"/>
                </a:cubicBezTo>
                <a:cubicBezTo>
                  <a:pt x="1281" y="972"/>
                  <a:pt x="1326" y="976"/>
                  <a:pt x="1361" y="988"/>
                </a:cubicBezTo>
                <a:cubicBezTo>
                  <a:pt x="1415" y="977"/>
                  <a:pt x="1403" y="969"/>
                  <a:pt x="1447" y="953"/>
                </a:cubicBezTo>
                <a:cubicBezTo>
                  <a:pt x="1460" y="940"/>
                  <a:pt x="1479" y="933"/>
                  <a:pt x="1490" y="919"/>
                </a:cubicBezTo>
                <a:cubicBezTo>
                  <a:pt x="1535" y="862"/>
                  <a:pt x="1454" y="922"/>
                  <a:pt x="1525" y="876"/>
                </a:cubicBezTo>
                <a:cubicBezTo>
                  <a:pt x="1547" y="843"/>
                  <a:pt x="1556" y="838"/>
                  <a:pt x="1594" y="850"/>
                </a:cubicBezTo>
                <a:cubicBezTo>
                  <a:pt x="1646" y="833"/>
                  <a:pt x="1615" y="814"/>
                  <a:pt x="1671" y="842"/>
                </a:cubicBezTo>
                <a:cubicBezTo>
                  <a:pt x="1665" y="859"/>
                  <a:pt x="1660" y="876"/>
                  <a:pt x="1654" y="893"/>
                </a:cubicBezTo>
                <a:cubicBezTo>
                  <a:pt x="1653" y="895"/>
                  <a:pt x="1671" y="943"/>
                  <a:pt x="1671" y="945"/>
                </a:cubicBezTo>
                <a:cubicBezTo>
                  <a:pt x="1681" y="984"/>
                  <a:pt x="1683" y="1006"/>
                  <a:pt x="1705" y="1039"/>
                </a:cubicBezTo>
                <a:cubicBezTo>
                  <a:pt x="1719" y="1093"/>
                  <a:pt x="1706" y="1143"/>
                  <a:pt x="1688" y="1194"/>
                </a:cubicBezTo>
                <a:cubicBezTo>
                  <a:pt x="1678" y="1290"/>
                  <a:pt x="1692" y="1395"/>
                  <a:pt x="1662" y="1486"/>
                </a:cubicBezTo>
                <a:cubicBezTo>
                  <a:pt x="1661" y="1489"/>
                  <a:pt x="1647" y="1535"/>
                  <a:pt x="1645" y="1538"/>
                </a:cubicBezTo>
                <a:cubicBezTo>
                  <a:pt x="1634" y="1552"/>
                  <a:pt x="1610" y="1558"/>
                  <a:pt x="1594" y="1564"/>
                </a:cubicBezTo>
                <a:cubicBezTo>
                  <a:pt x="1572" y="1585"/>
                  <a:pt x="1553" y="1589"/>
                  <a:pt x="1525" y="1598"/>
                </a:cubicBezTo>
                <a:cubicBezTo>
                  <a:pt x="1474" y="1631"/>
                  <a:pt x="1415" y="1607"/>
                  <a:pt x="1361" y="1590"/>
                </a:cubicBezTo>
                <a:cubicBezTo>
                  <a:pt x="1257" y="1609"/>
                  <a:pt x="1294" y="1590"/>
                  <a:pt x="1241" y="1624"/>
                </a:cubicBezTo>
                <a:cubicBezTo>
                  <a:pt x="1217" y="1694"/>
                  <a:pt x="1211" y="1676"/>
                  <a:pt x="1121" y="1684"/>
                </a:cubicBezTo>
                <a:cubicBezTo>
                  <a:pt x="1112" y="1690"/>
                  <a:pt x="1104" y="1697"/>
                  <a:pt x="1095" y="1701"/>
                </a:cubicBezTo>
                <a:cubicBezTo>
                  <a:pt x="1078" y="1709"/>
                  <a:pt x="1043" y="1719"/>
                  <a:pt x="1043" y="1719"/>
                </a:cubicBezTo>
                <a:cubicBezTo>
                  <a:pt x="986" y="1704"/>
                  <a:pt x="941" y="1691"/>
                  <a:pt x="880" y="1684"/>
                </a:cubicBezTo>
                <a:cubicBezTo>
                  <a:pt x="857" y="1616"/>
                  <a:pt x="881" y="1630"/>
                  <a:pt x="811" y="1641"/>
                </a:cubicBezTo>
                <a:cubicBezTo>
                  <a:pt x="780" y="1689"/>
                  <a:pt x="749" y="1669"/>
                  <a:pt x="699" y="1684"/>
                </a:cubicBezTo>
                <a:cubicBezTo>
                  <a:pt x="673" y="1681"/>
                  <a:pt x="647" y="1682"/>
                  <a:pt x="622" y="1676"/>
                </a:cubicBezTo>
                <a:cubicBezTo>
                  <a:pt x="584" y="1667"/>
                  <a:pt x="550" y="1639"/>
                  <a:pt x="510" y="1633"/>
                </a:cubicBezTo>
                <a:cubicBezTo>
                  <a:pt x="479" y="1629"/>
                  <a:pt x="447" y="1627"/>
                  <a:pt x="416" y="1624"/>
                </a:cubicBezTo>
                <a:cubicBezTo>
                  <a:pt x="399" y="1618"/>
                  <a:pt x="378" y="1618"/>
                  <a:pt x="364" y="1607"/>
                </a:cubicBezTo>
                <a:cubicBezTo>
                  <a:pt x="333" y="1583"/>
                  <a:pt x="347" y="1563"/>
                  <a:pt x="295" y="1547"/>
                </a:cubicBezTo>
                <a:cubicBezTo>
                  <a:pt x="255" y="1550"/>
                  <a:pt x="206" y="1538"/>
                  <a:pt x="175" y="1564"/>
                </a:cubicBezTo>
                <a:cubicBezTo>
                  <a:pt x="122" y="1607"/>
                  <a:pt x="195" y="1579"/>
                  <a:pt x="132" y="1598"/>
                </a:cubicBezTo>
                <a:cubicBezTo>
                  <a:pt x="103" y="1617"/>
                  <a:pt x="75" y="1622"/>
                  <a:pt x="46" y="1641"/>
                </a:cubicBezTo>
                <a:cubicBezTo>
                  <a:pt x="30" y="1687"/>
                  <a:pt x="0" y="1680"/>
                  <a:pt x="46" y="1710"/>
                </a:cubicBezTo>
                <a:cubicBezTo>
                  <a:pt x="39" y="1780"/>
                  <a:pt x="28" y="1839"/>
                  <a:pt x="20" y="1908"/>
                </a:cubicBezTo>
                <a:cubicBezTo>
                  <a:pt x="44" y="1997"/>
                  <a:pt x="148" y="1947"/>
                  <a:pt x="227" y="1959"/>
                </a:cubicBezTo>
                <a:cubicBezTo>
                  <a:pt x="304" y="1986"/>
                  <a:pt x="254" y="1984"/>
                  <a:pt x="304" y="1959"/>
                </a:cubicBezTo>
                <a:cubicBezTo>
                  <a:pt x="312" y="1955"/>
                  <a:pt x="321" y="1954"/>
                  <a:pt x="330" y="1951"/>
                </a:cubicBezTo>
                <a:cubicBezTo>
                  <a:pt x="737" y="1956"/>
                  <a:pt x="1144" y="1946"/>
                  <a:pt x="1551" y="1959"/>
                </a:cubicBezTo>
                <a:cubicBezTo>
                  <a:pt x="1643" y="1956"/>
                  <a:pt x="1734" y="1956"/>
                  <a:pt x="1826" y="1951"/>
                </a:cubicBezTo>
                <a:cubicBezTo>
                  <a:pt x="1876" y="1948"/>
                  <a:pt x="1883" y="1824"/>
                  <a:pt x="1894" y="1787"/>
                </a:cubicBezTo>
                <a:cubicBezTo>
                  <a:pt x="1900" y="1711"/>
                  <a:pt x="1905" y="1651"/>
                  <a:pt x="1929" y="1581"/>
                </a:cubicBezTo>
                <a:cubicBezTo>
                  <a:pt x="1936" y="1491"/>
                  <a:pt x="1952" y="1423"/>
                  <a:pt x="1980" y="1340"/>
                </a:cubicBezTo>
                <a:cubicBezTo>
                  <a:pt x="1991" y="1306"/>
                  <a:pt x="2006" y="1237"/>
                  <a:pt x="2006" y="1237"/>
                </a:cubicBezTo>
                <a:cubicBezTo>
                  <a:pt x="2012" y="1157"/>
                  <a:pt x="2006" y="1074"/>
                  <a:pt x="2066" y="1014"/>
                </a:cubicBezTo>
                <a:cubicBezTo>
                  <a:pt x="2087" y="953"/>
                  <a:pt x="2056" y="1024"/>
                  <a:pt x="2109" y="971"/>
                </a:cubicBezTo>
                <a:cubicBezTo>
                  <a:pt x="2115" y="965"/>
                  <a:pt x="2112" y="952"/>
                  <a:pt x="2118" y="945"/>
                </a:cubicBezTo>
                <a:cubicBezTo>
                  <a:pt x="2125" y="937"/>
                  <a:pt x="2135" y="934"/>
                  <a:pt x="2144" y="928"/>
                </a:cubicBezTo>
                <a:cubicBezTo>
                  <a:pt x="2156" y="889"/>
                  <a:pt x="2187" y="864"/>
                  <a:pt x="2213" y="833"/>
                </a:cubicBezTo>
                <a:cubicBezTo>
                  <a:pt x="2220" y="825"/>
                  <a:pt x="2222" y="814"/>
                  <a:pt x="2230" y="807"/>
                </a:cubicBezTo>
                <a:cubicBezTo>
                  <a:pt x="2245" y="793"/>
                  <a:pt x="2281" y="773"/>
                  <a:pt x="2281" y="773"/>
                </a:cubicBezTo>
                <a:cubicBezTo>
                  <a:pt x="2303" y="710"/>
                  <a:pt x="2272" y="787"/>
                  <a:pt x="2316" y="721"/>
                </a:cubicBezTo>
                <a:cubicBezTo>
                  <a:pt x="2365" y="647"/>
                  <a:pt x="2281" y="741"/>
                  <a:pt x="2341" y="678"/>
                </a:cubicBezTo>
                <a:cubicBezTo>
                  <a:pt x="2360" y="624"/>
                  <a:pt x="2378" y="571"/>
                  <a:pt x="2410" y="524"/>
                </a:cubicBezTo>
                <a:cubicBezTo>
                  <a:pt x="2415" y="486"/>
                  <a:pt x="2432" y="392"/>
                  <a:pt x="2410" y="360"/>
                </a:cubicBezTo>
                <a:cubicBezTo>
                  <a:pt x="2405" y="354"/>
                  <a:pt x="2346" y="373"/>
                  <a:pt x="2333" y="377"/>
                </a:cubicBezTo>
                <a:cubicBezTo>
                  <a:pt x="2204" y="367"/>
                  <a:pt x="2267" y="381"/>
                  <a:pt x="2204" y="360"/>
                </a:cubicBezTo>
                <a:cubicBezTo>
                  <a:pt x="2178" y="352"/>
                  <a:pt x="2127" y="334"/>
                  <a:pt x="2127" y="334"/>
                </a:cubicBezTo>
                <a:cubicBezTo>
                  <a:pt x="2079" y="289"/>
                  <a:pt x="2127" y="246"/>
                  <a:pt x="2066" y="206"/>
                </a:cubicBezTo>
                <a:cubicBezTo>
                  <a:pt x="2046" y="141"/>
                  <a:pt x="2097" y="51"/>
                  <a:pt x="2023" y="25"/>
                </a:cubicBezTo>
                <a:cubicBezTo>
                  <a:pt x="2014" y="55"/>
                  <a:pt x="2022" y="45"/>
                  <a:pt x="2006" y="59"/>
                </a:cubicBezTo>
              </a:path>
            </a:pathLst>
          </a:custGeom>
          <a:solidFill>
            <a:srgbClr val="FFFF00">
              <a:alpha val="70195"/>
            </a:srgbClr>
          </a:solidFill>
          <a:ln w="28575">
            <a:noFill/>
            <a:round/>
            <a:headEnd/>
            <a:tailEnd/>
          </a:ln>
          <a:scene3d>
            <a:camera prst="orthographicFront"/>
            <a:lightRig rig="threePt" dir="t"/>
          </a:scene3d>
          <a:sp3d>
            <a:bevelT w="165100" prst="coolSlant"/>
          </a:sp3d>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5" name="Rectangle 24"/>
          <p:cNvSpPr/>
          <p:nvPr/>
        </p:nvSpPr>
        <p:spPr>
          <a:xfrm>
            <a:off x="-227550" y="435102"/>
            <a:ext cx="5976000" cy="2844000"/>
          </a:xfrm>
          <a:prstGeom prst="rect">
            <a:avLst/>
          </a:prstGeom>
          <a:solidFill>
            <a:srgbClr val="FFFFFF"/>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5" name="Group 25"/>
          <p:cNvGrpSpPr/>
          <p:nvPr/>
        </p:nvGrpSpPr>
        <p:grpSpPr>
          <a:xfrm>
            <a:off x="391944" y="1314465"/>
            <a:ext cx="5042735" cy="1200329"/>
            <a:chOff x="862264" y="1176839"/>
            <a:chExt cx="5042735" cy="1200329"/>
          </a:xfrm>
        </p:grpSpPr>
        <p:sp>
          <p:nvSpPr>
            <p:cNvPr id="138257" name="Text Box 17"/>
            <p:cNvSpPr txBox="1">
              <a:spLocks noChangeArrowheads="1"/>
            </p:cNvSpPr>
            <p:nvPr/>
          </p:nvSpPr>
          <p:spPr bwMode="auto">
            <a:xfrm>
              <a:off x="862264" y="1176839"/>
              <a:ext cx="4838699" cy="1200329"/>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en-AU" sz="2400" b="1" i="1" u="none" strike="noStrike" kern="1200" cap="none" spc="0" normalizeH="0" baseline="0" noProof="0" dirty="0">
                  <a:ln>
                    <a:noFill/>
                  </a:ln>
                  <a:solidFill>
                    <a:srgbClr val="002060"/>
                  </a:solidFill>
                  <a:effectLst/>
                  <a:uLnTx/>
                  <a:uFillTx/>
                  <a:latin typeface="Arial" pitchFamily="34" charset="0"/>
                  <a:ea typeface="+mn-ea"/>
                  <a:cs typeface="Arial"/>
                </a:rPr>
                <a:t>“And his tail drew the third part of the stars of heaven, and did cast them to the earth:”</a:t>
              </a:r>
            </a:p>
          </p:txBody>
        </p:sp>
        <p:sp>
          <p:nvSpPr>
            <p:cNvPr id="138258" name="Text Box 18"/>
            <p:cNvSpPr txBox="1">
              <a:spLocks noChangeArrowheads="1"/>
            </p:cNvSpPr>
            <p:nvPr/>
          </p:nvSpPr>
          <p:spPr bwMode="auto">
            <a:xfrm>
              <a:off x="4444499" y="1956301"/>
              <a:ext cx="1460500"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C00000"/>
                  </a:solidFill>
                  <a:effectLst/>
                  <a:uLnTx/>
                  <a:uFillTx/>
                  <a:latin typeface="Arial" pitchFamily="34" charset="0"/>
                  <a:ea typeface="+mn-ea"/>
                  <a:cs typeface="Arial"/>
                </a:rPr>
                <a:t>Rev.12:4</a:t>
              </a:r>
            </a:p>
          </p:txBody>
        </p:sp>
      </p:grpSp>
      <p:pic>
        <p:nvPicPr>
          <p:cNvPr id="28" name="Picture 2" descr="Constantine vs Licinius"/>
          <p:cNvPicPr>
            <a:picLocks noChangeAspect="1" noChangeArrowheads="1"/>
          </p:cNvPicPr>
          <p:nvPr/>
        </p:nvPicPr>
        <p:blipFill>
          <a:blip r:embed="rId6" cstate="print"/>
          <a:srcRect l="68104" t="63448" r="16415" b="17012"/>
          <a:stretch>
            <a:fillRect/>
          </a:stretch>
        </p:blipFill>
        <p:spPr bwMode="auto">
          <a:xfrm>
            <a:off x="4304011" y="2459431"/>
            <a:ext cx="1198158" cy="1134256"/>
          </a:xfrm>
          <a:prstGeom prst="ellipse">
            <a:avLst/>
          </a:prstGeom>
          <a:ln>
            <a:noFill/>
          </a:ln>
          <a:effectLst>
            <a:softEdge rad="112500"/>
          </a:effectLst>
        </p:spPr>
      </p:pic>
      <p:sp>
        <p:nvSpPr>
          <p:cNvPr id="6" name="Rectangle 5">
            <a:extLst>
              <a:ext uri="{FF2B5EF4-FFF2-40B4-BE49-F238E27FC236}">
                <a16:creationId xmlns:a16="http://schemas.microsoft.com/office/drawing/2014/main" id="{20127DED-511B-44D1-B0D0-014B8C07F8E8}"/>
              </a:ext>
            </a:extLst>
          </p:cNvPr>
          <p:cNvSpPr/>
          <p:nvPr/>
        </p:nvSpPr>
        <p:spPr>
          <a:xfrm>
            <a:off x="6440557" y="128588"/>
            <a:ext cx="2614543" cy="8683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27" name="Picture 5" descr="stars cast down">
            <a:extLst>
              <a:ext uri="{FF2B5EF4-FFF2-40B4-BE49-F238E27FC236}">
                <a16:creationId xmlns:a16="http://schemas.microsoft.com/office/drawing/2014/main" id="{721BA4E3-58B7-49D2-9F49-74A7F728C896}"/>
              </a:ext>
            </a:extLst>
          </p:cNvPr>
          <p:cNvPicPr>
            <a:picLocks noChangeAspect="1" noChangeArrowheads="1"/>
          </p:cNvPicPr>
          <p:nvPr/>
        </p:nvPicPr>
        <p:blipFill>
          <a:blip r:embed="rId7" cstate="print"/>
          <a:srcRect l="20186" t="48761" r="19599" b="10542"/>
          <a:stretch>
            <a:fillRect/>
          </a:stretch>
        </p:blipFill>
        <p:spPr bwMode="auto">
          <a:xfrm>
            <a:off x="5189576" y="389957"/>
            <a:ext cx="4446769" cy="3158105"/>
          </a:xfrm>
          <a:prstGeom prst="rect">
            <a:avLst/>
          </a:prstGeom>
          <a:ln>
            <a:noFill/>
          </a:ln>
          <a:effectLst>
            <a:softEdge rad="635000"/>
          </a:effectLst>
        </p:spPr>
      </p:pic>
      <p:sp>
        <p:nvSpPr>
          <p:cNvPr id="24" name="Rectangle 2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77158" name="Text Box 6"/>
          <p:cNvSpPr txBox="1">
            <a:spLocks noChangeArrowheads="1"/>
          </p:cNvSpPr>
          <p:nvPr/>
        </p:nvSpPr>
        <p:spPr bwMode="auto">
          <a:xfrm>
            <a:off x="1297313" y="187927"/>
            <a:ext cx="6280150" cy="6413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1" i="0" u="none" strike="noStrike" kern="1200" cap="none" spc="0" normalizeH="0" baseline="0" noProof="0" dirty="0">
                <a:ln>
                  <a:noFill/>
                </a:ln>
                <a:solidFill>
                  <a:srgbClr val="000000"/>
                </a:solidFill>
                <a:effectLst/>
                <a:uLnTx/>
                <a:uFillTx/>
                <a:latin typeface="Tahoma"/>
                <a:ea typeface="+mn-ea"/>
                <a:cs typeface="Arial"/>
              </a:rPr>
              <a:t>Struggle for Imperial Title</a:t>
            </a:r>
          </a:p>
        </p:txBody>
      </p:sp>
    </p:spTree>
    <p:extLst>
      <p:ext uri="{BB962C8B-B14F-4D97-AF65-F5344CB8AC3E}">
        <p14:creationId xmlns:p14="http://schemas.microsoft.com/office/powerpoint/2010/main" val="1411010734"/>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8243"/>
                                        </p:tgtEl>
                                        <p:attrNameLst>
                                          <p:attrName>style.visibility</p:attrName>
                                        </p:attrNameLst>
                                      </p:cBhvr>
                                      <p:to>
                                        <p:strVal val="visible"/>
                                      </p:to>
                                    </p:set>
                                    <p:animEffect transition="in" filter="fade">
                                      <p:cBhvr>
                                        <p:cTn id="7" dur="1000"/>
                                        <p:tgtEl>
                                          <p:spTgt spid="13824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8244"/>
                                        </p:tgtEl>
                                        <p:attrNameLst>
                                          <p:attrName>style.visibility</p:attrName>
                                        </p:attrNameLst>
                                      </p:cBhvr>
                                      <p:to>
                                        <p:strVal val="visible"/>
                                      </p:to>
                                    </p:set>
                                    <p:animEffect transition="in" filter="fade">
                                      <p:cBhvr>
                                        <p:cTn id="16" dur="2000"/>
                                        <p:tgtEl>
                                          <p:spTgt spid="138244"/>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20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2000"/>
                                        <p:tgtEl>
                                          <p:spTgt spid="138244"/>
                                        </p:tgtEl>
                                      </p:cBhvr>
                                    </p:animEffect>
                                    <p:set>
                                      <p:cBhvr>
                                        <p:cTn id="27" dur="1" fill="hold">
                                          <p:stCondLst>
                                            <p:cond delay="1999"/>
                                          </p:stCondLst>
                                        </p:cTn>
                                        <p:tgtEl>
                                          <p:spTgt spid="138244"/>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2000"/>
                                        <p:tgtEl>
                                          <p:spTgt spid="4"/>
                                        </p:tgtEl>
                                      </p:cBhvr>
                                    </p:animEffect>
                                    <p:set>
                                      <p:cBhvr>
                                        <p:cTn id="30" dur="1" fill="hold">
                                          <p:stCondLst>
                                            <p:cond delay="1999"/>
                                          </p:stCondLst>
                                        </p:cTn>
                                        <p:tgtEl>
                                          <p:spTgt spid="4"/>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138263"/>
                                        </p:tgtEl>
                                        <p:attrNameLst>
                                          <p:attrName>style.visibility</p:attrName>
                                        </p:attrNameLst>
                                      </p:cBhvr>
                                      <p:to>
                                        <p:strVal val="visible"/>
                                      </p:to>
                                    </p:set>
                                    <p:animEffect transition="in" filter="fade">
                                      <p:cBhvr>
                                        <p:cTn id="33" dur="2000"/>
                                        <p:tgtEl>
                                          <p:spTgt spid="138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nimBg="1"/>
      <p:bldP spid="138244" grpId="0" animBg="1"/>
      <p:bldP spid="138244" grpId="1" animBg="1"/>
      <p:bldP spid="13826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Constantine vs Licini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2339" name="Freeform 3"/>
          <p:cNvSpPr>
            <a:spLocks/>
          </p:cNvSpPr>
          <p:nvPr/>
        </p:nvSpPr>
        <p:spPr bwMode="auto">
          <a:xfrm>
            <a:off x="5403850" y="3821113"/>
            <a:ext cx="219075" cy="587375"/>
          </a:xfrm>
          <a:custGeom>
            <a:avLst/>
            <a:gdLst>
              <a:gd name="T0" fmla="*/ 347781508 w 138"/>
              <a:gd name="T1" fmla="*/ 0 h 370"/>
              <a:gd name="T2" fmla="*/ 262096233 w 138"/>
              <a:gd name="T3" fmla="*/ 196572172 h 370"/>
              <a:gd name="T4" fmla="*/ 108365927 w 138"/>
              <a:gd name="T5" fmla="*/ 433466930 h 370"/>
              <a:gd name="T6" fmla="*/ 0 w 138"/>
              <a:gd name="T7" fmla="*/ 627518104 h 370"/>
              <a:gd name="T8" fmla="*/ 173891548 w 138"/>
              <a:gd name="T9" fmla="*/ 715724337 h 370"/>
              <a:gd name="T10" fmla="*/ 347781508 w 138"/>
              <a:gd name="T11" fmla="*/ 932457902 h 370"/>
              <a:gd name="T12" fmla="*/ 0 60000 65536"/>
              <a:gd name="T13" fmla="*/ 0 60000 65536"/>
              <a:gd name="T14" fmla="*/ 0 60000 65536"/>
              <a:gd name="T15" fmla="*/ 0 60000 65536"/>
              <a:gd name="T16" fmla="*/ 0 60000 65536"/>
              <a:gd name="T17" fmla="*/ 0 60000 65536"/>
              <a:gd name="T18" fmla="*/ 0 w 138"/>
              <a:gd name="T19" fmla="*/ 0 h 370"/>
              <a:gd name="T20" fmla="*/ 138 w 138"/>
              <a:gd name="T21" fmla="*/ 370 h 370"/>
            </a:gdLst>
            <a:ahLst/>
            <a:cxnLst>
              <a:cxn ang="T12">
                <a:pos x="T0" y="T1"/>
              </a:cxn>
              <a:cxn ang="T13">
                <a:pos x="T2" y="T3"/>
              </a:cxn>
              <a:cxn ang="T14">
                <a:pos x="T4" y="T5"/>
              </a:cxn>
              <a:cxn ang="T15">
                <a:pos x="T6" y="T7"/>
              </a:cxn>
              <a:cxn ang="T16">
                <a:pos x="T8" y="T9"/>
              </a:cxn>
              <a:cxn ang="T17">
                <a:pos x="T10" y="T11"/>
              </a:cxn>
            </a:cxnLst>
            <a:rect l="T18" t="T19" r="T20" b="T21"/>
            <a:pathLst>
              <a:path w="138" h="370">
                <a:moveTo>
                  <a:pt x="138" y="0"/>
                </a:moveTo>
                <a:cubicBezTo>
                  <a:pt x="128" y="29"/>
                  <a:pt x="116" y="51"/>
                  <a:pt x="104" y="78"/>
                </a:cubicBezTo>
                <a:cubicBezTo>
                  <a:pt x="82" y="126"/>
                  <a:pt x="88" y="143"/>
                  <a:pt x="43" y="172"/>
                </a:cubicBezTo>
                <a:cubicBezTo>
                  <a:pt x="4" y="231"/>
                  <a:pt x="16" y="205"/>
                  <a:pt x="0" y="249"/>
                </a:cubicBezTo>
                <a:cubicBezTo>
                  <a:pt x="36" y="285"/>
                  <a:pt x="14" y="297"/>
                  <a:pt x="69" y="284"/>
                </a:cubicBezTo>
                <a:cubicBezTo>
                  <a:pt x="113" y="298"/>
                  <a:pt x="138" y="318"/>
                  <a:pt x="138" y="370"/>
                </a:cubicBezTo>
              </a:path>
            </a:pathLst>
          </a:custGeom>
          <a:noFill/>
          <a:ln w="76200">
            <a:solidFill>
              <a:srgbClr val="FF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42340" name="AutoShape 4"/>
          <p:cNvSpPr>
            <a:spLocks noChangeArrowheads="1"/>
          </p:cNvSpPr>
          <p:nvPr/>
        </p:nvSpPr>
        <p:spPr bwMode="auto">
          <a:xfrm>
            <a:off x="4233863" y="3916363"/>
            <a:ext cx="858837" cy="300037"/>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42341" name="AutoShape 5"/>
          <p:cNvSpPr>
            <a:spLocks noChangeArrowheads="1"/>
          </p:cNvSpPr>
          <p:nvPr/>
        </p:nvSpPr>
        <p:spPr bwMode="auto">
          <a:xfrm rot="10800000" flipV="1">
            <a:off x="5849938" y="3917950"/>
            <a:ext cx="858837" cy="300038"/>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78182" name="Rectangle 6"/>
          <p:cNvSpPr>
            <a:spLocks noChangeArrowheads="1"/>
          </p:cNvSpPr>
          <p:nvPr/>
        </p:nvSpPr>
        <p:spPr bwMode="auto">
          <a:xfrm>
            <a:off x="219075" y="42863"/>
            <a:ext cx="8924925" cy="873125"/>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78183" name="Text Box 7"/>
          <p:cNvSpPr txBox="1">
            <a:spLocks noChangeArrowheads="1"/>
          </p:cNvSpPr>
          <p:nvPr/>
        </p:nvSpPr>
        <p:spPr bwMode="auto">
          <a:xfrm>
            <a:off x="1414463" y="133350"/>
            <a:ext cx="6483350"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1" i="1" u="none" strike="noStrike" kern="1200" cap="none" spc="0" normalizeH="0" baseline="0" noProof="0" dirty="0">
                <a:ln>
                  <a:noFill/>
                </a:ln>
                <a:solidFill>
                  <a:srgbClr val="333399"/>
                </a:solidFill>
                <a:effectLst/>
                <a:uLnTx/>
                <a:uFillTx/>
                <a:latin typeface="Times New Roman" pitchFamily="18" charset="0"/>
                <a:ea typeface="+mn-ea"/>
                <a:cs typeface="Arial"/>
              </a:rPr>
              <a:t>The Dragon and the Man Child</a:t>
            </a:r>
          </a:p>
        </p:txBody>
      </p:sp>
      <p:sp>
        <p:nvSpPr>
          <p:cNvPr id="178184" name="Rectangle 8"/>
          <p:cNvSpPr>
            <a:spLocks noChangeArrowheads="1"/>
          </p:cNvSpPr>
          <p:nvPr/>
        </p:nvSpPr>
        <p:spPr bwMode="auto">
          <a:xfrm>
            <a:off x="241300" y="5638800"/>
            <a:ext cx="2082800" cy="10033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pic>
        <p:nvPicPr>
          <p:cNvPr id="142345" name="Picture 9" descr="War in Heaven"/>
          <p:cNvPicPr>
            <a:picLocks noChangeAspect="1" noChangeArrowheads="1"/>
          </p:cNvPicPr>
          <p:nvPr/>
        </p:nvPicPr>
        <p:blipFill>
          <a:blip r:embed="rId4" cstate="print"/>
          <a:srcRect l="-4326" t="10541" r="-446" b="-9540"/>
          <a:stretch>
            <a:fillRect/>
          </a:stretch>
        </p:blipFill>
        <p:spPr bwMode="auto">
          <a:xfrm>
            <a:off x="1562100" y="4457700"/>
            <a:ext cx="4476750" cy="2743200"/>
          </a:xfrm>
          <a:prstGeom prst="rect">
            <a:avLst/>
          </a:prstGeom>
          <a:ln>
            <a:noFill/>
          </a:ln>
          <a:effectLst>
            <a:softEdge rad="317500"/>
          </a:effectLst>
        </p:spPr>
      </p:pic>
      <p:sp>
        <p:nvSpPr>
          <p:cNvPr id="142346" name="Rectangle 10"/>
          <p:cNvSpPr>
            <a:spLocks noChangeArrowheads="1"/>
          </p:cNvSpPr>
          <p:nvPr/>
        </p:nvSpPr>
        <p:spPr bwMode="auto">
          <a:xfrm>
            <a:off x="5030788" y="1066801"/>
            <a:ext cx="3675062" cy="1200150"/>
          </a:xfrm>
          <a:prstGeom prst="rect">
            <a:avLst/>
          </a:prstGeom>
          <a:solidFill>
            <a:schemeClr val="bg1"/>
          </a:solidFill>
          <a:ln w="9525">
            <a:noFill/>
            <a:miter lim="800000"/>
            <a:headEnd/>
            <a:tailEnd/>
          </a:ln>
          <a:effectLst>
            <a:softEdge rad="317500"/>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42347" name="Text Box 11"/>
          <p:cNvSpPr txBox="1">
            <a:spLocks noChangeArrowheads="1"/>
          </p:cNvSpPr>
          <p:nvPr/>
        </p:nvSpPr>
        <p:spPr bwMode="auto">
          <a:xfrm>
            <a:off x="5334000" y="1428750"/>
            <a:ext cx="2916238" cy="52322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1" i="1" u="none" strike="noStrike" kern="1200" cap="none" spc="0" normalizeH="0" baseline="0" noProof="0" dirty="0">
                <a:ln>
                  <a:noFill/>
                </a:ln>
                <a:solidFill>
                  <a:srgbClr val="FF3300"/>
                </a:solidFill>
                <a:effectLst/>
                <a:uLnTx/>
                <a:uFillTx/>
                <a:latin typeface="Arial"/>
                <a:ea typeface="+mn-ea"/>
                <a:cs typeface="Arial"/>
              </a:rPr>
              <a:t>Note v8-9,12-13</a:t>
            </a:r>
          </a:p>
        </p:txBody>
      </p:sp>
      <p:sp>
        <p:nvSpPr>
          <p:cNvPr id="12" name="Rectangle 1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2339"/>
                                        </p:tgtEl>
                                        <p:attrNameLst>
                                          <p:attrName>style.visibility</p:attrName>
                                        </p:attrNameLst>
                                      </p:cBhvr>
                                      <p:to>
                                        <p:strVal val="visible"/>
                                      </p:to>
                                    </p:set>
                                    <p:anim calcmode="lin" valueType="num">
                                      <p:cBhvr>
                                        <p:cTn id="7" dur="1000" fill="hold"/>
                                        <p:tgtEl>
                                          <p:spTgt spid="142339"/>
                                        </p:tgtEl>
                                        <p:attrNameLst>
                                          <p:attrName>ppt_w</p:attrName>
                                        </p:attrNameLst>
                                      </p:cBhvr>
                                      <p:tavLst>
                                        <p:tav tm="0">
                                          <p:val>
                                            <p:strVal val="#ppt_w*0.70"/>
                                          </p:val>
                                        </p:tav>
                                        <p:tav tm="100000">
                                          <p:val>
                                            <p:strVal val="#ppt_w"/>
                                          </p:val>
                                        </p:tav>
                                      </p:tavLst>
                                    </p:anim>
                                    <p:anim calcmode="lin" valueType="num">
                                      <p:cBhvr>
                                        <p:cTn id="8" dur="1000" fill="hold"/>
                                        <p:tgtEl>
                                          <p:spTgt spid="142339"/>
                                        </p:tgtEl>
                                        <p:attrNameLst>
                                          <p:attrName>ppt_h</p:attrName>
                                        </p:attrNameLst>
                                      </p:cBhvr>
                                      <p:tavLst>
                                        <p:tav tm="0">
                                          <p:val>
                                            <p:strVal val="#ppt_h"/>
                                          </p:val>
                                        </p:tav>
                                        <p:tav tm="100000">
                                          <p:val>
                                            <p:strVal val="#ppt_h"/>
                                          </p:val>
                                        </p:tav>
                                      </p:tavLst>
                                    </p:anim>
                                    <p:animEffect transition="in" filter="fade">
                                      <p:cBhvr>
                                        <p:cTn id="9" dur="1000"/>
                                        <p:tgtEl>
                                          <p:spTgt spid="142339"/>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42340"/>
                                        </p:tgtEl>
                                        <p:attrNameLst>
                                          <p:attrName>style.visibility</p:attrName>
                                        </p:attrNameLst>
                                      </p:cBhvr>
                                      <p:to>
                                        <p:strVal val="visible"/>
                                      </p:to>
                                    </p:set>
                                    <p:anim calcmode="lin" valueType="num">
                                      <p:cBhvr>
                                        <p:cTn id="13" dur="1000" fill="hold"/>
                                        <p:tgtEl>
                                          <p:spTgt spid="142340"/>
                                        </p:tgtEl>
                                        <p:attrNameLst>
                                          <p:attrName>ppt_w</p:attrName>
                                        </p:attrNameLst>
                                      </p:cBhvr>
                                      <p:tavLst>
                                        <p:tav tm="0">
                                          <p:val>
                                            <p:strVal val="#ppt_w*0.70"/>
                                          </p:val>
                                        </p:tav>
                                        <p:tav tm="100000">
                                          <p:val>
                                            <p:strVal val="#ppt_w"/>
                                          </p:val>
                                        </p:tav>
                                      </p:tavLst>
                                    </p:anim>
                                    <p:anim calcmode="lin" valueType="num">
                                      <p:cBhvr>
                                        <p:cTn id="14" dur="1000" fill="hold"/>
                                        <p:tgtEl>
                                          <p:spTgt spid="142340"/>
                                        </p:tgtEl>
                                        <p:attrNameLst>
                                          <p:attrName>ppt_h</p:attrName>
                                        </p:attrNameLst>
                                      </p:cBhvr>
                                      <p:tavLst>
                                        <p:tav tm="0">
                                          <p:val>
                                            <p:strVal val="#ppt_h"/>
                                          </p:val>
                                        </p:tav>
                                        <p:tav tm="100000">
                                          <p:val>
                                            <p:strVal val="#ppt_h"/>
                                          </p:val>
                                        </p:tav>
                                      </p:tavLst>
                                    </p:anim>
                                    <p:animEffect transition="in" filter="fade">
                                      <p:cBhvr>
                                        <p:cTn id="15" dur="1000"/>
                                        <p:tgtEl>
                                          <p:spTgt spid="142340"/>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142341"/>
                                        </p:tgtEl>
                                        <p:attrNameLst>
                                          <p:attrName>style.visibility</p:attrName>
                                        </p:attrNameLst>
                                      </p:cBhvr>
                                      <p:to>
                                        <p:strVal val="visible"/>
                                      </p:to>
                                    </p:set>
                                    <p:anim calcmode="lin" valueType="num">
                                      <p:cBhvr>
                                        <p:cTn id="19" dur="1000" fill="hold"/>
                                        <p:tgtEl>
                                          <p:spTgt spid="142341"/>
                                        </p:tgtEl>
                                        <p:attrNameLst>
                                          <p:attrName>ppt_w</p:attrName>
                                        </p:attrNameLst>
                                      </p:cBhvr>
                                      <p:tavLst>
                                        <p:tav tm="0">
                                          <p:val>
                                            <p:strVal val="#ppt_w*0.70"/>
                                          </p:val>
                                        </p:tav>
                                        <p:tav tm="100000">
                                          <p:val>
                                            <p:strVal val="#ppt_w"/>
                                          </p:val>
                                        </p:tav>
                                      </p:tavLst>
                                    </p:anim>
                                    <p:anim calcmode="lin" valueType="num">
                                      <p:cBhvr>
                                        <p:cTn id="20" dur="1000" fill="hold"/>
                                        <p:tgtEl>
                                          <p:spTgt spid="142341"/>
                                        </p:tgtEl>
                                        <p:attrNameLst>
                                          <p:attrName>ppt_h</p:attrName>
                                        </p:attrNameLst>
                                      </p:cBhvr>
                                      <p:tavLst>
                                        <p:tav tm="0">
                                          <p:val>
                                            <p:strVal val="#ppt_h"/>
                                          </p:val>
                                        </p:tav>
                                        <p:tav tm="100000">
                                          <p:val>
                                            <p:strVal val="#ppt_h"/>
                                          </p:val>
                                        </p:tav>
                                      </p:tavLst>
                                    </p:anim>
                                    <p:animEffect transition="in" filter="fade">
                                      <p:cBhvr>
                                        <p:cTn id="21" dur="1000"/>
                                        <p:tgtEl>
                                          <p:spTgt spid="142341"/>
                                        </p:tgtEl>
                                      </p:cBhvr>
                                    </p:animEffect>
                                  </p:childTnLst>
                                </p:cTn>
                              </p:par>
                            </p:childTnLst>
                          </p:cTn>
                        </p:par>
                        <p:par>
                          <p:cTn id="22" fill="hold">
                            <p:stCondLst>
                              <p:cond delay="3000"/>
                            </p:stCondLst>
                            <p:childTnLst>
                              <p:par>
                                <p:cTn id="23" presetID="4" presetClass="entr" presetSubtype="32" fill="hold" nodeType="afterEffect">
                                  <p:stCondLst>
                                    <p:cond delay="0"/>
                                  </p:stCondLst>
                                  <p:childTnLst>
                                    <p:set>
                                      <p:cBhvr>
                                        <p:cTn id="24" dur="1" fill="hold">
                                          <p:stCondLst>
                                            <p:cond delay="0"/>
                                          </p:stCondLst>
                                        </p:cTn>
                                        <p:tgtEl>
                                          <p:spTgt spid="142345"/>
                                        </p:tgtEl>
                                        <p:attrNameLst>
                                          <p:attrName>style.visibility</p:attrName>
                                        </p:attrNameLst>
                                      </p:cBhvr>
                                      <p:to>
                                        <p:strVal val="visible"/>
                                      </p:to>
                                    </p:set>
                                    <p:animEffect transition="in" filter="box(out)">
                                      <p:cBhvr>
                                        <p:cTn id="25" dur="1000"/>
                                        <p:tgtEl>
                                          <p:spTgt spid="14234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2346"/>
                                        </p:tgtEl>
                                        <p:attrNameLst>
                                          <p:attrName>style.visibility</p:attrName>
                                        </p:attrNameLst>
                                      </p:cBhvr>
                                      <p:to>
                                        <p:strVal val="visible"/>
                                      </p:to>
                                    </p:set>
                                    <p:animEffect transition="in" filter="fade">
                                      <p:cBhvr>
                                        <p:cTn id="30" dur="2000"/>
                                        <p:tgtEl>
                                          <p:spTgt spid="14234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2347"/>
                                        </p:tgtEl>
                                        <p:attrNameLst>
                                          <p:attrName>style.visibility</p:attrName>
                                        </p:attrNameLst>
                                      </p:cBhvr>
                                      <p:to>
                                        <p:strVal val="visible"/>
                                      </p:to>
                                    </p:set>
                                    <p:animEffect transition="in" filter="fade">
                                      <p:cBhvr>
                                        <p:cTn id="33" dur="2000"/>
                                        <p:tgtEl>
                                          <p:spTgt spid="142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animBg="1"/>
      <p:bldP spid="142340" grpId="0" animBg="1"/>
      <p:bldP spid="142341" grpId="0" animBg="1"/>
      <p:bldP spid="142346" grpId="0" animBg="1"/>
      <p:bldP spid="1423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6th Seal"/>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14"/>
          <p:cNvGrpSpPr/>
          <p:nvPr/>
        </p:nvGrpSpPr>
        <p:grpSpPr>
          <a:xfrm>
            <a:off x="2324639" y="3136984"/>
            <a:ext cx="6444000" cy="1260000"/>
            <a:chOff x="-7950329" y="1885698"/>
            <a:chExt cx="6340558" cy="1448266"/>
          </a:xfrm>
        </p:grpSpPr>
        <p:pic>
          <p:nvPicPr>
            <p:cNvPr id="12" name="Picture 2" descr="6th Seal Interpreted"/>
            <p:cNvPicPr>
              <a:picLocks noChangeAspect="1" noChangeArrowheads="1"/>
            </p:cNvPicPr>
            <p:nvPr/>
          </p:nvPicPr>
          <p:blipFill>
            <a:blip r:embed="rId4" cstate="print"/>
            <a:srcRect l="22097" t="67311" b="21721"/>
            <a:stretch>
              <a:fillRect/>
            </a:stretch>
          </p:blipFill>
          <p:spPr bwMode="auto">
            <a:xfrm>
              <a:off x="-7945771" y="2405014"/>
              <a:ext cx="6336000" cy="928950"/>
            </a:xfrm>
            <a:prstGeom prst="rect">
              <a:avLst/>
            </a:prstGeom>
            <a:ln>
              <a:noFill/>
            </a:ln>
            <a:effectLst>
              <a:softEdge rad="112500"/>
            </a:effectLst>
          </p:spPr>
        </p:pic>
        <p:pic>
          <p:nvPicPr>
            <p:cNvPr id="14" name="Picture 2" descr="6th Seal Interpreted"/>
            <p:cNvPicPr>
              <a:picLocks noChangeAspect="1" noChangeArrowheads="1"/>
            </p:cNvPicPr>
            <p:nvPr/>
          </p:nvPicPr>
          <p:blipFill>
            <a:blip r:embed="rId4" cstate="print"/>
            <a:srcRect l="22097" t="67311" b="21721"/>
            <a:stretch>
              <a:fillRect/>
            </a:stretch>
          </p:blipFill>
          <p:spPr bwMode="auto">
            <a:xfrm>
              <a:off x="-7950329" y="1885698"/>
              <a:ext cx="6336000" cy="928950"/>
            </a:xfrm>
            <a:prstGeom prst="rect">
              <a:avLst/>
            </a:prstGeom>
            <a:ln>
              <a:noFill/>
            </a:ln>
            <a:effectLst>
              <a:softEdge rad="112500"/>
            </a:effectLst>
          </p:spPr>
        </p:pic>
      </p:grpSp>
      <p:grpSp>
        <p:nvGrpSpPr>
          <p:cNvPr id="13" name="Group 14"/>
          <p:cNvGrpSpPr/>
          <p:nvPr/>
        </p:nvGrpSpPr>
        <p:grpSpPr>
          <a:xfrm>
            <a:off x="2252068" y="4080415"/>
            <a:ext cx="6444000" cy="1580155"/>
            <a:chOff x="-7950329" y="1885698"/>
            <a:chExt cx="6340558" cy="1448266"/>
          </a:xfrm>
        </p:grpSpPr>
        <p:pic>
          <p:nvPicPr>
            <p:cNvPr id="15" name="Picture 2" descr="6th Seal Interpreted"/>
            <p:cNvPicPr>
              <a:picLocks noChangeAspect="1" noChangeArrowheads="1"/>
            </p:cNvPicPr>
            <p:nvPr/>
          </p:nvPicPr>
          <p:blipFill>
            <a:blip r:embed="rId4" cstate="print"/>
            <a:srcRect l="22097" t="67311" b="21721"/>
            <a:stretch>
              <a:fillRect/>
            </a:stretch>
          </p:blipFill>
          <p:spPr bwMode="auto">
            <a:xfrm>
              <a:off x="-7945771" y="2405014"/>
              <a:ext cx="6336000" cy="928950"/>
            </a:xfrm>
            <a:prstGeom prst="rect">
              <a:avLst/>
            </a:prstGeom>
            <a:ln>
              <a:noFill/>
            </a:ln>
            <a:effectLst>
              <a:softEdge rad="112500"/>
            </a:effectLst>
          </p:spPr>
        </p:pic>
        <p:pic>
          <p:nvPicPr>
            <p:cNvPr id="16" name="Picture 2" descr="6th Seal Interpreted"/>
            <p:cNvPicPr>
              <a:picLocks noChangeAspect="1" noChangeArrowheads="1"/>
            </p:cNvPicPr>
            <p:nvPr/>
          </p:nvPicPr>
          <p:blipFill>
            <a:blip r:embed="rId4" cstate="print"/>
            <a:srcRect l="22097" t="67311" b="21721"/>
            <a:stretch>
              <a:fillRect/>
            </a:stretch>
          </p:blipFill>
          <p:spPr bwMode="auto">
            <a:xfrm>
              <a:off x="-7950329" y="1885698"/>
              <a:ext cx="6336000" cy="928950"/>
            </a:xfrm>
            <a:prstGeom prst="rect">
              <a:avLst/>
            </a:prstGeom>
            <a:ln>
              <a:noFill/>
            </a:ln>
            <a:effectLst>
              <a:softEdge rad="112500"/>
            </a:effectLst>
          </p:spPr>
        </p:pic>
      </p:grpSp>
      <p:sp>
        <p:nvSpPr>
          <p:cNvPr id="17" name="Text Box 8"/>
          <p:cNvSpPr txBox="1">
            <a:spLocks noChangeArrowheads="1"/>
          </p:cNvSpPr>
          <p:nvPr/>
        </p:nvSpPr>
        <p:spPr bwMode="auto">
          <a:xfrm>
            <a:off x="3517900" y="3378200"/>
            <a:ext cx="4038600"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FF00"/>
                </a:solidFill>
                <a:effectLst/>
                <a:uLnTx/>
                <a:uFillTx/>
                <a:latin typeface="Copperplate Gothic Bold" pitchFamily="34" charset="0"/>
                <a:ea typeface="+mn-ea"/>
                <a:cs typeface="Arial"/>
              </a:rPr>
              <a:t>3 Great Earthquakes</a:t>
            </a:r>
          </a:p>
        </p:txBody>
      </p:sp>
      <p:grpSp>
        <p:nvGrpSpPr>
          <p:cNvPr id="18" name="Group 17"/>
          <p:cNvGrpSpPr>
            <a:grpSpLocks/>
          </p:cNvGrpSpPr>
          <p:nvPr/>
        </p:nvGrpSpPr>
        <p:grpSpPr bwMode="auto">
          <a:xfrm>
            <a:off x="5156200" y="3848100"/>
            <a:ext cx="1765300" cy="1181100"/>
            <a:chOff x="3280" y="2424"/>
            <a:chExt cx="1112" cy="744"/>
          </a:xfrm>
        </p:grpSpPr>
        <p:sp>
          <p:nvSpPr>
            <p:cNvPr id="19" name="Text Box 11"/>
            <p:cNvSpPr txBox="1">
              <a:spLocks noChangeArrowheads="1"/>
            </p:cNvSpPr>
            <p:nvPr/>
          </p:nvSpPr>
          <p:spPr bwMode="auto">
            <a:xfrm>
              <a:off x="3368" y="2424"/>
              <a:ext cx="944"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Arial" charset="0"/>
                  <a:ea typeface="+mn-ea"/>
                  <a:cs typeface="Arial"/>
                </a:rPr>
                <a:t>Rev.6:12</a:t>
              </a:r>
            </a:p>
          </p:txBody>
        </p:sp>
        <p:sp>
          <p:nvSpPr>
            <p:cNvPr id="20" name="Text Box 12"/>
            <p:cNvSpPr txBox="1">
              <a:spLocks noChangeArrowheads="1"/>
            </p:cNvSpPr>
            <p:nvPr/>
          </p:nvSpPr>
          <p:spPr bwMode="auto">
            <a:xfrm>
              <a:off x="3368" y="2648"/>
              <a:ext cx="1024"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Arial" charset="0"/>
                  <a:ea typeface="+mn-ea"/>
                  <a:cs typeface="Arial"/>
                </a:rPr>
                <a:t>Rev.11:13</a:t>
              </a:r>
            </a:p>
          </p:txBody>
        </p:sp>
        <p:sp>
          <p:nvSpPr>
            <p:cNvPr id="22" name="Text Box 13"/>
            <p:cNvSpPr txBox="1">
              <a:spLocks noChangeArrowheads="1"/>
            </p:cNvSpPr>
            <p:nvPr/>
          </p:nvSpPr>
          <p:spPr bwMode="auto">
            <a:xfrm>
              <a:off x="3368" y="2880"/>
              <a:ext cx="1024"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Arial" charset="0"/>
                  <a:ea typeface="+mn-ea"/>
                  <a:cs typeface="Arial"/>
                </a:rPr>
                <a:t>Rev.16:18</a:t>
              </a:r>
            </a:p>
          </p:txBody>
        </p:sp>
        <p:sp>
          <p:nvSpPr>
            <p:cNvPr id="23" name="Oval 14"/>
            <p:cNvSpPr>
              <a:spLocks noChangeArrowheads="1"/>
            </p:cNvSpPr>
            <p:nvPr/>
          </p:nvSpPr>
          <p:spPr bwMode="auto">
            <a:xfrm>
              <a:off x="3280" y="2536"/>
              <a:ext cx="64" cy="64"/>
            </a:xfrm>
            <a:prstGeom prst="ellipse">
              <a:avLst/>
            </a:prstGeom>
            <a:solidFill>
              <a:srgbClr val="FFFF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24" name="Oval 15"/>
            <p:cNvSpPr>
              <a:spLocks noChangeArrowheads="1"/>
            </p:cNvSpPr>
            <p:nvPr/>
          </p:nvSpPr>
          <p:spPr bwMode="auto">
            <a:xfrm>
              <a:off x="3280" y="2760"/>
              <a:ext cx="64" cy="64"/>
            </a:xfrm>
            <a:prstGeom prst="ellipse">
              <a:avLst/>
            </a:prstGeom>
            <a:solidFill>
              <a:srgbClr val="FFFF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25" name="Oval 16"/>
            <p:cNvSpPr>
              <a:spLocks noChangeArrowheads="1"/>
            </p:cNvSpPr>
            <p:nvPr/>
          </p:nvSpPr>
          <p:spPr bwMode="auto">
            <a:xfrm>
              <a:off x="3288" y="2984"/>
              <a:ext cx="64" cy="64"/>
            </a:xfrm>
            <a:prstGeom prst="ellipse">
              <a:avLst/>
            </a:prstGeom>
            <a:solidFill>
              <a:srgbClr val="FFFF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grpSp>
      <p:sp>
        <p:nvSpPr>
          <p:cNvPr id="26" name="Text Box 18"/>
          <p:cNvSpPr txBox="1">
            <a:spLocks noChangeArrowheads="1"/>
          </p:cNvSpPr>
          <p:nvPr/>
        </p:nvSpPr>
        <p:spPr bwMode="auto">
          <a:xfrm>
            <a:off x="3162300" y="5034416"/>
            <a:ext cx="4800600" cy="461665"/>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Times New Roman"/>
                <a:ea typeface="+mn-ea"/>
                <a:cs typeface="Arial"/>
              </a:rPr>
              <a:t>Note the only other two occasions</a:t>
            </a:r>
          </a:p>
        </p:txBody>
      </p:sp>
      <p:grpSp>
        <p:nvGrpSpPr>
          <p:cNvPr id="27" name="Group 22"/>
          <p:cNvGrpSpPr>
            <a:grpSpLocks/>
          </p:cNvGrpSpPr>
          <p:nvPr/>
        </p:nvGrpSpPr>
        <p:grpSpPr bwMode="auto">
          <a:xfrm>
            <a:off x="4140204" y="5438776"/>
            <a:ext cx="2955927" cy="830263"/>
            <a:chOff x="2608" y="3384"/>
            <a:chExt cx="1862" cy="523"/>
          </a:xfrm>
        </p:grpSpPr>
        <p:sp>
          <p:nvSpPr>
            <p:cNvPr id="28" name="Text Box 19"/>
            <p:cNvSpPr txBox="1">
              <a:spLocks noChangeArrowheads="1"/>
            </p:cNvSpPr>
            <p:nvPr/>
          </p:nvSpPr>
          <p:spPr bwMode="auto">
            <a:xfrm>
              <a:off x="2608" y="3384"/>
              <a:ext cx="794" cy="52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rgbClr val="FFFF00"/>
                  </a:solidFill>
                  <a:effectLst/>
                  <a:uLnTx/>
                  <a:uFillTx/>
                  <a:latin typeface="Arial" charset="0"/>
                  <a:ea typeface="+mn-ea"/>
                  <a:cs typeface="Arial"/>
                </a:rPr>
                <a:t>Rev.8:5</a:t>
              </a:r>
            </a:p>
          </p:txBody>
        </p:sp>
        <p:sp>
          <p:nvSpPr>
            <p:cNvPr id="29" name="Text Box 20"/>
            <p:cNvSpPr txBox="1">
              <a:spLocks noChangeArrowheads="1"/>
            </p:cNvSpPr>
            <p:nvPr/>
          </p:nvSpPr>
          <p:spPr bwMode="auto">
            <a:xfrm>
              <a:off x="3472" y="3384"/>
              <a:ext cx="998" cy="52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rgbClr val="FFFF00"/>
                  </a:solidFill>
                  <a:effectLst/>
                  <a:uLnTx/>
                  <a:uFillTx/>
                  <a:latin typeface="Arial" charset="0"/>
                  <a:ea typeface="+mn-ea"/>
                  <a:cs typeface="Arial"/>
                </a:rPr>
                <a:t>Rev.11:19</a:t>
              </a:r>
            </a:p>
          </p:txBody>
        </p:sp>
      </p:grpSp>
      <p:sp>
        <p:nvSpPr>
          <p:cNvPr id="30" name="Rectangle 29">
            <a:extLst>
              <a:ext uri="{FF2B5EF4-FFF2-40B4-BE49-F238E27FC236}">
                <a16:creationId xmlns:a16="http://schemas.microsoft.com/office/drawing/2014/main" id="{C131EA34-5187-430D-AA6B-C3C03DD19EE8}"/>
              </a:ext>
            </a:extLst>
          </p:cNvPr>
          <p:cNvSpPr/>
          <p:nvPr/>
        </p:nvSpPr>
        <p:spPr bwMode="auto">
          <a:xfrm>
            <a:off x="3025956" y="2258220"/>
            <a:ext cx="900000" cy="360000"/>
          </a:xfrm>
          <a:prstGeom prst="rect">
            <a:avLst/>
          </a:prstGeom>
          <a:solidFill>
            <a:srgbClr val="FFFF00">
              <a:alpha val="20000"/>
            </a:srgbClr>
          </a:solidFill>
          <a:ln w="9525" cap="flat" cmpd="sng" algn="ctr">
            <a:solidFill>
              <a:schemeClr val="tx1"/>
            </a:solidFill>
            <a:prstDash val="solid"/>
            <a:round/>
            <a:headEnd type="none" w="med" len="med"/>
            <a:tailEnd type="none" w="med" len="med"/>
          </a:ln>
          <a:effectLst>
            <a:glow rad="63500">
              <a:srgbClr val="FF0000">
                <a:alpha val="40000"/>
              </a:srgbClr>
            </a:glow>
            <a:softEdge rad="63500"/>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charset="0"/>
            </a:endParaRPr>
          </a:p>
        </p:txBody>
      </p:sp>
      <p:sp>
        <p:nvSpPr>
          <p:cNvPr id="31" name="Rectangle 30">
            <a:extLst>
              <a:ext uri="{FF2B5EF4-FFF2-40B4-BE49-F238E27FC236}">
                <a16:creationId xmlns:a16="http://schemas.microsoft.com/office/drawing/2014/main" id="{8E6633D1-9B24-4884-8654-37A5D4349792}"/>
              </a:ext>
            </a:extLst>
          </p:cNvPr>
          <p:cNvSpPr/>
          <p:nvPr/>
        </p:nvSpPr>
        <p:spPr bwMode="auto">
          <a:xfrm>
            <a:off x="3996078" y="2269358"/>
            <a:ext cx="1980000" cy="360000"/>
          </a:xfrm>
          <a:prstGeom prst="rect">
            <a:avLst/>
          </a:prstGeom>
          <a:solidFill>
            <a:srgbClr val="FFFF00">
              <a:alpha val="20000"/>
            </a:srgbClr>
          </a:solidFill>
          <a:ln w="9525" cap="flat" cmpd="sng" algn="ctr">
            <a:solidFill>
              <a:schemeClr val="tx1"/>
            </a:solidFill>
            <a:prstDash val="solid"/>
            <a:round/>
            <a:headEnd type="none" w="med" len="med"/>
            <a:tailEnd type="none" w="med" len="med"/>
          </a:ln>
          <a:effectLst>
            <a:glow rad="63500">
              <a:srgbClr val="FF0000">
                <a:alpha val="40000"/>
              </a:srgbClr>
            </a:glow>
            <a:softEdge rad="63500"/>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childTnLst>
                                </p:cTn>
                              </p:par>
                            </p:childTnLst>
                          </p:cTn>
                        </p:par>
                        <p:par>
                          <p:cTn id="8" fill="hold">
                            <p:stCondLst>
                              <p:cond delay="2000"/>
                            </p:stCondLst>
                            <p:childTnLst>
                              <p:par>
                                <p:cTn id="9" presetID="55"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1000" fill="hold"/>
                                        <p:tgtEl>
                                          <p:spTgt spid="27"/>
                                        </p:tgtEl>
                                        <p:attrNameLst>
                                          <p:attrName>ppt_w</p:attrName>
                                        </p:attrNameLst>
                                      </p:cBhvr>
                                      <p:tavLst>
                                        <p:tav tm="0">
                                          <p:val>
                                            <p:strVal val="#ppt_w*0.70"/>
                                          </p:val>
                                        </p:tav>
                                        <p:tav tm="100000">
                                          <p:val>
                                            <p:strVal val="#ppt_w"/>
                                          </p:val>
                                        </p:tav>
                                      </p:tavLst>
                                    </p:anim>
                                    <p:anim calcmode="lin" valueType="num">
                                      <p:cBhvr>
                                        <p:cTn id="12" dur="1000" fill="hold"/>
                                        <p:tgtEl>
                                          <p:spTgt spid="27"/>
                                        </p:tgtEl>
                                        <p:attrNameLst>
                                          <p:attrName>ppt_h</p:attrName>
                                        </p:attrNameLst>
                                      </p:cBhvr>
                                      <p:tavLst>
                                        <p:tav tm="0">
                                          <p:val>
                                            <p:strVal val="#ppt_h"/>
                                          </p:val>
                                        </p:tav>
                                        <p:tav tm="100000">
                                          <p:val>
                                            <p:strVal val="#ppt_h"/>
                                          </p:val>
                                        </p:tav>
                                      </p:tavLst>
                                    </p:anim>
                                    <p:animEffect transition="in" filter="fade">
                                      <p:cBhvr>
                                        <p:cTn id="13"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215900" y="5676900"/>
            <a:ext cx="2159000" cy="9525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pic>
        <p:nvPicPr>
          <p:cNvPr id="179203" name="Picture 3" descr="Constantine vs Licini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79204" name="Freeform 4"/>
          <p:cNvSpPr>
            <a:spLocks/>
          </p:cNvSpPr>
          <p:nvPr/>
        </p:nvSpPr>
        <p:spPr bwMode="auto">
          <a:xfrm>
            <a:off x="5403850" y="3821113"/>
            <a:ext cx="219075" cy="587375"/>
          </a:xfrm>
          <a:custGeom>
            <a:avLst/>
            <a:gdLst>
              <a:gd name="T0" fmla="*/ 347781508 w 138"/>
              <a:gd name="T1" fmla="*/ 0 h 370"/>
              <a:gd name="T2" fmla="*/ 262096233 w 138"/>
              <a:gd name="T3" fmla="*/ 196572172 h 370"/>
              <a:gd name="T4" fmla="*/ 108365927 w 138"/>
              <a:gd name="T5" fmla="*/ 433466930 h 370"/>
              <a:gd name="T6" fmla="*/ 0 w 138"/>
              <a:gd name="T7" fmla="*/ 627518104 h 370"/>
              <a:gd name="T8" fmla="*/ 173891548 w 138"/>
              <a:gd name="T9" fmla="*/ 715724337 h 370"/>
              <a:gd name="T10" fmla="*/ 347781508 w 138"/>
              <a:gd name="T11" fmla="*/ 932457902 h 370"/>
              <a:gd name="T12" fmla="*/ 0 60000 65536"/>
              <a:gd name="T13" fmla="*/ 0 60000 65536"/>
              <a:gd name="T14" fmla="*/ 0 60000 65536"/>
              <a:gd name="T15" fmla="*/ 0 60000 65536"/>
              <a:gd name="T16" fmla="*/ 0 60000 65536"/>
              <a:gd name="T17" fmla="*/ 0 60000 65536"/>
              <a:gd name="T18" fmla="*/ 0 w 138"/>
              <a:gd name="T19" fmla="*/ 0 h 370"/>
              <a:gd name="T20" fmla="*/ 138 w 138"/>
              <a:gd name="T21" fmla="*/ 370 h 370"/>
            </a:gdLst>
            <a:ahLst/>
            <a:cxnLst>
              <a:cxn ang="T12">
                <a:pos x="T0" y="T1"/>
              </a:cxn>
              <a:cxn ang="T13">
                <a:pos x="T2" y="T3"/>
              </a:cxn>
              <a:cxn ang="T14">
                <a:pos x="T4" y="T5"/>
              </a:cxn>
              <a:cxn ang="T15">
                <a:pos x="T6" y="T7"/>
              </a:cxn>
              <a:cxn ang="T16">
                <a:pos x="T8" y="T9"/>
              </a:cxn>
              <a:cxn ang="T17">
                <a:pos x="T10" y="T11"/>
              </a:cxn>
            </a:cxnLst>
            <a:rect l="T18" t="T19" r="T20" b="T21"/>
            <a:pathLst>
              <a:path w="138" h="370">
                <a:moveTo>
                  <a:pt x="138" y="0"/>
                </a:moveTo>
                <a:cubicBezTo>
                  <a:pt x="128" y="29"/>
                  <a:pt x="116" y="51"/>
                  <a:pt x="104" y="78"/>
                </a:cubicBezTo>
                <a:cubicBezTo>
                  <a:pt x="82" y="126"/>
                  <a:pt x="88" y="143"/>
                  <a:pt x="43" y="172"/>
                </a:cubicBezTo>
                <a:cubicBezTo>
                  <a:pt x="4" y="231"/>
                  <a:pt x="16" y="205"/>
                  <a:pt x="0" y="249"/>
                </a:cubicBezTo>
                <a:cubicBezTo>
                  <a:pt x="36" y="285"/>
                  <a:pt x="14" y="297"/>
                  <a:pt x="69" y="284"/>
                </a:cubicBezTo>
                <a:cubicBezTo>
                  <a:pt x="113" y="298"/>
                  <a:pt x="138" y="318"/>
                  <a:pt x="138" y="370"/>
                </a:cubicBezTo>
              </a:path>
            </a:pathLst>
          </a:custGeom>
          <a:noFill/>
          <a:ln w="76200">
            <a:solidFill>
              <a:srgbClr val="FF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79205" name="AutoShape 5"/>
          <p:cNvSpPr>
            <a:spLocks noChangeArrowheads="1"/>
          </p:cNvSpPr>
          <p:nvPr/>
        </p:nvSpPr>
        <p:spPr bwMode="auto">
          <a:xfrm>
            <a:off x="4233863" y="3916363"/>
            <a:ext cx="858837" cy="300037"/>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79206" name="AutoShape 6"/>
          <p:cNvSpPr>
            <a:spLocks noChangeArrowheads="1"/>
          </p:cNvSpPr>
          <p:nvPr/>
        </p:nvSpPr>
        <p:spPr bwMode="auto">
          <a:xfrm rot="10800000" flipV="1">
            <a:off x="5849938" y="3917950"/>
            <a:ext cx="858837" cy="300038"/>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79207" name="Text Box 7"/>
          <p:cNvSpPr txBox="1">
            <a:spLocks noChangeArrowheads="1"/>
          </p:cNvSpPr>
          <p:nvPr/>
        </p:nvSpPr>
        <p:spPr bwMode="auto">
          <a:xfrm>
            <a:off x="5138738" y="1139825"/>
            <a:ext cx="3835400" cy="1006475"/>
          </a:xfrm>
          <a:prstGeom prst="rect">
            <a:avLst/>
          </a:prstGeom>
          <a:solidFill>
            <a:srgbClr val="E4F8EF"/>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a:ea typeface="+mn-ea"/>
                <a:cs typeface="Arial"/>
              </a:rPr>
              <a:t>“and there was war in heaven Michael and his angels fought against the dragon…….” </a:t>
            </a:r>
          </a:p>
        </p:txBody>
      </p:sp>
      <p:sp>
        <p:nvSpPr>
          <p:cNvPr id="179208" name="Text Box 8"/>
          <p:cNvSpPr txBox="1">
            <a:spLocks noChangeArrowheads="1"/>
          </p:cNvSpPr>
          <p:nvPr/>
        </p:nvSpPr>
        <p:spPr bwMode="auto">
          <a:xfrm>
            <a:off x="7394575" y="2138363"/>
            <a:ext cx="1309688" cy="396875"/>
          </a:xfrm>
          <a:prstGeom prst="rect">
            <a:avLst/>
          </a:prstGeom>
          <a:solidFill>
            <a:srgbClr val="E4F8EF"/>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a:ln>
                  <a:noFill/>
                </a:ln>
                <a:solidFill>
                  <a:srgbClr val="FF0000"/>
                </a:solidFill>
                <a:effectLst/>
                <a:uLnTx/>
                <a:uFillTx/>
                <a:latin typeface="Arial"/>
                <a:ea typeface="+mn-ea"/>
                <a:cs typeface="Arial"/>
              </a:rPr>
              <a:t>Rev.12:4</a:t>
            </a:r>
          </a:p>
        </p:txBody>
      </p:sp>
      <p:sp>
        <p:nvSpPr>
          <p:cNvPr id="179209" name="Rectangle 9"/>
          <p:cNvSpPr>
            <a:spLocks noChangeArrowheads="1"/>
          </p:cNvSpPr>
          <p:nvPr/>
        </p:nvSpPr>
        <p:spPr bwMode="auto">
          <a:xfrm>
            <a:off x="206375" y="42863"/>
            <a:ext cx="8924925" cy="873125"/>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79210" name="Text Box 10"/>
          <p:cNvSpPr txBox="1">
            <a:spLocks noChangeArrowheads="1"/>
          </p:cNvSpPr>
          <p:nvPr/>
        </p:nvSpPr>
        <p:spPr bwMode="auto">
          <a:xfrm>
            <a:off x="1471613" y="76200"/>
            <a:ext cx="6483350"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1" i="1" u="none" strike="noStrike" kern="1200" cap="none" spc="0" normalizeH="0" baseline="0" noProof="0" dirty="0">
                <a:ln>
                  <a:noFill/>
                </a:ln>
                <a:solidFill>
                  <a:srgbClr val="333399"/>
                </a:solidFill>
                <a:effectLst/>
                <a:uLnTx/>
                <a:uFillTx/>
                <a:latin typeface="Times New Roman" pitchFamily="18" charset="0"/>
                <a:ea typeface="+mn-ea"/>
                <a:cs typeface="Arial"/>
              </a:rPr>
              <a:t>The Dragon and the man child</a:t>
            </a:r>
          </a:p>
        </p:txBody>
      </p:sp>
      <p:sp>
        <p:nvSpPr>
          <p:cNvPr id="179211" name="Rectangle 11"/>
          <p:cNvSpPr>
            <a:spLocks noChangeArrowheads="1"/>
          </p:cNvSpPr>
          <p:nvPr/>
        </p:nvSpPr>
        <p:spPr bwMode="auto">
          <a:xfrm>
            <a:off x="241300" y="5740400"/>
            <a:ext cx="2171700" cy="8763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44396" name="Rectangle 12"/>
          <p:cNvSpPr>
            <a:spLocks noChangeArrowheads="1"/>
          </p:cNvSpPr>
          <p:nvPr/>
        </p:nvSpPr>
        <p:spPr bwMode="auto">
          <a:xfrm>
            <a:off x="52388" y="900113"/>
            <a:ext cx="5103812" cy="5957887"/>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44397" name="Text Box 13"/>
          <p:cNvSpPr txBox="1">
            <a:spLocks noChangeArrowheads="1"/>
          </p:cNvSpPr>
          <p:nvPr/>
        </p:nvSpPr>
        <p:spPr bwMode="auto">
          <a:xfrm>
            <a:off x="123825" y="782638"/>
            <a:ext cx="4954588" cy="6047809"/>
          </a:xfrm>
          <a:prstGeom prst="rect">
            <a:avLst/>
          </a:prstGeom>
          <a:noFill/>
          <a:ln w="9525">
            <a:noFill/>
            <a:miter lim="800000"/>
            <a:headEnd/>
            <a:tailEnd/>
          </a:ln>
        </p:spPr>
        <p:txBody>
          <a:bodyPr>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Arial"/>
              </a:rPr>
              <a:t>Just before the final battle, </a:t>
            </a:r>
            <a:r>
              <a:rPr kumimoji="0" lang="en-AU" sz="1800" b="0" i="0" u="none" strike="noStrike" kern="1200" cap="none" spc="0" normalizeH="0" baseline="0" noProof="0" dirty="0" err="1">
                <a:ln>
                  <a:noFill/>
                </a:ln>
                <a:solidFill>
                  <a:srgbClr val="000000"/>
                </a:solidFill>
                <a:effectLst/>
                <a:uLnTx/>
                <a:uFillTx/>
                <a:latin typeface="Arial"/>
                <a:ea typeface="+mn-ea"/>
                <a:cs typeface="Arial"/>
              </a:rPr>
              <a:t>Licinius</a:t>
            </a:r>
            <a:r>
              <a:rPr kumimoji="0" lang="en-AU" sz="1800" b="0" i="0" u="none" strike="noStrike" kern="1200" cap="none" spc="0" normalizeH="0" baseline="0" noProof="0" dirty="0">
                <a:ln>
                  <a:noFill/>
                </a:ln>
                <a:solidFill>
                  <a:srgbClr val="000000"/>
                </a:solidFill>
                <a:effectLst/>
                <a:uLnTx/>
                <a:uFillTx/>
                <a:latin typeface="Arial"/>
                <a:ea typeface="+mn-ea"/>
                <a:cs typeface="Arial"/>
              </a:rPr>
              <a:t> assembled friends in a sacred grove and offered sacrifices and said, </a:t>
            </a:r>
          </a:p>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en-AU" sz="1800" b="1" i="1" u="none" strike="noStrike" kern="1200" cap="none" spc="0" normalizeH="0" baseline="0" noProof="0" dirty="0">
                <a:ln>
                  <a:noFill/>
                </a:ln>
                <a:solidFill>
                  <a:srgbClr val="002060"/>
                </a:solidFill>
                <a:effectLst/>
                <a:uLnTx/>
                <a:uFillTx/>
                <a:latin typeface="Arial"/>
                <a:ea typeface="+mn-ea"/>
                <a:cs typeface="Arial"/>
              </a:rPr>
              <a:t>“Friends and fellow warriors. These are the gods of our ancestors, whom, received from our earliest predecessors as objects of worship, we honour; but he who commands the army that is drawn up against us, having adopted an atheistic opinion, violates the customs of the fathers, venerating a god from abroad, I know not whence, and disgraces his troops with his ignominious standard (the cross with the monogram of Christ) trusting in which he arms not so much against us as against the gods whom he offends…………If the foreign god whom we now deride, should appear the mightiest, we must acknowledge and honour him, and bid farewell to these to whom we have vainly lit wax tapers.” </a:t>
            </a:r>
          </a:p>
        </p:txBody>
      </p:sp>
      <p:sp>
        <p:nvSpPr>
          <p:cNvPr id="144398" name="Line 14"/>
          <p:cNvSpPr>
            <a:spLocks noChangeShapeType="1"/>
          </p:cNvSpPr>
          <p:nvPr/>
        </p:nvSpPr>
        <p:spPr bwMode="auto">
          <a:xfrm>
            <a:off x="5168900" y="1016000"/>
            <a:ext cx="0" cy="5689600"/>
          </a:xfrm>
          <a:prstGeom prst="line">
            <a:avLst/>
          </a:prstGeom>
          <a:noFill/>
          <a:ln w="38100">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5" name="Rectangle 1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4397"/>
                                        </p:tgtEl>
                                        <p:attrNameLst>
                                          <p:attrName>style.visibility</p:attrName>
                                        </p:attrNameLst>
                                      </p:cBhvr>
                                      <p:to>
                                        <p:strVal val="visible"/>
                                      </p:to>
                                    </p:set>
                                    <p:animEffect transition="in" filter="fade">
                                      <p:cBhvr>
                                        <p:cTn id="7" dur="2000"/>
                                        <p:tgtEl>
                                          <p:spTgt spid="14439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4396"/>
                                        </p:tgtEl>
                                        <p:attrNameLst>
                                          <p:attrName>style.visibility</p:attrName>
                                        </p:attrNameLst>
                                      </p:cBhvr>
                                      <p:to>
                                        <p:strVal val="visible"/>
                                      </p:to>
                                    </p:set>
                                    <p:animEffect transition="in" filter="fade">
                                      <p:cBhvr>
                                        <p:cTn id="10" dur="2000"/>
                                        <p:tgtEl>
                                          <p:spTgt spid="14439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4398"/>
                                        </p:tgtEl>
                                        <p:attrNameLst>
                                          <p:attrName>style.visibility</p:attrName>
                                        </p:attrNameLst>
                                      </p:cBhvr>
                                      <p:to>
                                        <p:strVal val="visible"/>
                                      </p:to>
                                    </p:set>
                                    <p:animEffect transition="in" filter="fade">
                                      <p:cBhvr>
                                        <p:cTn id="13" dur="2000"/>
                                        <p:tgtEl>
                                          <p:spTgt spid="144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6" grpId="0" animBg="1"/>
      <p:bldP spid="144397" grpId="0"/>
      <p:bldP spid="14439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Labarum Coin"/>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45411" name="Rectangle 3"/>
          <p:cNvSpPr>
            <a:spLocks noChangeArrowheads="1"/>
          </p:cNvSpPr>
          <p:nvPr/>
        </p:nvSpPr>
        <p:spPr bwMode="auto">
          <a:xfrm>
            <a:off x="133350" y="95250"/>
            <a:ext cx="8820000" cy="612000"/>
          </a:xfrm>
          <a:prstGeom prst="rect">
            <a:avLst/>
          </a:prstGeom>
          <a:solidFill>
            <a:schemeClr val="bg1"/>
          </a:solidFill>
          <a:ln w="9525">
            <a:no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145412" name="Text Box 4"/>
          <p:cNvSpPr txBox="1">
            <a:spLocks noChangeArrowheads="1"/>
          </p:cNvSpPr>
          <p:nvPr/>
        </p:nvSpPr>
        <p:spPr bwMode="auto">
          <a:xfrm>
            <a:off x="219075" y="-1"/>
            <a:ext cx="8542338" cy="75600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0000"/>
                </a:solidFill>
                <a:effectLst/>
                <a:uLnTx/>
                <a:uFillTx/>
                <a:latin typeface="Arial"/>
                <a:ea typeface="+mn-ea"/>
                <a:cs typeface="Arial"/>
              </a:rPr>
              <a:t>“ </a:t>
            </a:r>
            <a:r>
              <a:rPr kumimoji="0" lang="en-AU" sz="2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a:ea typeface="+mn-ea"/>
                <a:cs typeface="Arial"/>
              </a:rPr>
              <a:t>Now is come salvation and strength and the kingdom of  our God and the power  of his Christ”</a:t>
            </a:r>
          </a:p>
        </p:txBody>
      </p:sp>
      <p:sp>
        <p:nvSpPr>
          <p:cNvPr id="145413" name="Text Box 5"/>
          <p:cNvSpPr txBox="1">
            <a:spLocks noChangeArrowheads="1"/>
          </p:cNvSpPr>
          <p:nvPr/>
        </p:nvSpPr>
        <p:spPr bwMode="auto">
          <a:xfrm>
            <a:off x="5781675" y="434975"/>
            <a:ext cx="1323975"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1200" cap="none" spc="0" normalizeH="0" baseline="0" noProof="0">
                <a:ln>
                  <a:noFill/>
                </a:ln>
                <a:solidFill>
                  <a:srgbClr val="000000"/>
                </a:solidFill>
                <a:effectLst/>
                <a:uLnTx/>
                <a:uFillTx/>
                <a:latin typeface="Arial"/>
                <a:ea typeface="+mn-ea"/>
                <a:cs typeface="Arial"/>
              </a:rPr>
              <a:t>Rev.12:10</a:t>
            </a:r>
          </a:p>
        </p:txBody>
      </p:sp>
      <p:sp>
        <p:nvSpPr>
          <p:cNvPr id="145414" name="Rectangle 6"/>
          <p:cNvSpPr>
            <a:spLocks noChangeArrowheads="1"/>
          </p:cNvSpPr>
          <p:nvPr/>
        </p:nvSpPr>
        <p:spPr bwMode="auto">
          <a:xfrm>
            <a:off x="0" y="941388"/>
            <a:ext cx="5186363" cy="3740150"/>
          </a:xfrm>
          <a:prstGeom prst="rect">
            <a:avLst/>
          </a:prstGeom>
          <a:solidFill>
            <a:schemeClr val="bg1"/>
          </a:solidFill>
          <a:ln w="9525">
            <a:no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145415" name="Text Box 7"/>
          <p:cNvSpPr txBox="1">
            <a:spLocks noChangeArrowheads="1"/>
          </p:cNvSpPr>
          <p:nvPr/>
        </p:nvSpPr>
        <p:spPr bwMode="auto">
          <a:xfrm>
            <a:off x="341313" y="1262063"/>
            <a:ext cx="4913312" cy="3470275"/>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0" i="0" u="none" strike="noStrike" kern="1200" cap="none" spc="0" normalizeH="0" baseline="0" noProof="0" dirty="0" err="1">
                <a:ln>
                  <a:noFill/>
                </a:ln>
                <a:solidFill>
                  <a:srgbClr val="000000"/>
                </a:solidFill>
                <a:effectLst/>
                <a:uLnTx/>
                <a:uFillTx/>
                <a:latin typeface="Arial"/>
                <a:ea typeface="+mn-ea"/>
                <a:cs typeface="Arial"/>
              </a:rPr>
              <a:t>Lactanius</a:t>
            </a:r>
            <a:r>
              <a:rPr kumimoji="0" lang="en-AU" sz="1800" b="0" i="0" u="none" strike="noStrike" kern="1200" cap="none" spc="0" normalizeH="0" baseline="0" noProof="0" dirty="0">
                <a:ln>
                  <a:noFill/>
                </a:ln>
                <a:solidFill>
                  <a:srgbClr val="000000"/>
                </a:solidFill>
                <a:effectLst/>
                <a:uLnTx/>
                <a:uFillTx/>
                <a:latin typeface="Arial"/>
                <a:ea typeface="+mn-ea"/>
                <a:cs typeface="Arial"/>
              </a:rPr>
              <a:t> wrote: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a:ea typeface="+mn-ea"/>
                <a:cs typeface="Arial"/>
              </a:rPr>
              <a:t>“ </a:t>
            </a:r>
            <a:r>
              <a:rPr kumimoji="0" lang="en-AU" sz="2400" b="1" i="1"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a:ea typeface="+mn-ea"/>
                <a:cs typeface="Arial"/>
              </a:rPr>
              <a:t>Let us celebrate the triumph of God with gladness; let us commemorate His victory with praise; let us make mention in our prayers day and night of the peace which after ten years of persecution, He has conferred on his people.”</a:t>
            </a:r>
          </a:p>
        </p:txBody>
      </p:sp>
      <p:sp>
        <p:nvSpPr>
          <p:cNvPr id="145416" name="Rectangle 8"/>
          <p:cNvSpPr>
            <a:spLocks noChangeArrowheads="1"/>
          </p:cNvSpPr>
          <p:nvPr/>
        </p:nvSpPr>
        <p:spPr bwMode="auto">
          <a:xfrm>
            <a:off x="1282700" y="5076825"/>
            <a:ext cx="3889375" cy="1570038"/>
          </a:xfrm>
          <a:prstGeom prst="rect">
            <a:avLst/>
          </a:prstGeom>
          <a:solidFill>
            <a:schemeClr val="bg1"/>
          </a:solidFill>
          <a:ln w="9525">
            <a:no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a:ln>
                <a:noFill/>
              </a:ln>
              <a:solidFill>
                <a:srgbClr val="000000"/>
              </a:solidFill>
              <a:effectLst/>
              <a:uLnTx/>
              <a:uFillTx/>
              <a:latin typeface="Cooper Black" pitchFamily="18" charset="0"/>
              <a:ea typeface="+mn-ea"/>
              <a:cs typeface="Arial"/>
            </a:endParaRPr>
          </a:p>
        </p:txBody>
      </p:sp>
      <p:sp>
        <p:nvSpPr>
          <p:cNvPr id="145417" name="Text Box 9"/>
          <p:cNvSpPr txBox="1">
            <a:spLocks noChangeArrowheads="1"/>
          </p:cNvSpPr>
          <p:nvPr/>
        </p:nvSpPr>
        <p:spPr bwMode="auto">
          <a:xfrm>
            <a:off x="252413" y="4770438"/>
            <a:ext cx="5100637" cy="1935162"/>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a:ln>
                  <a:noFill/>
                </a:ln>
                <a:solidFill>
                  <a:srgbClr val="FF0000"/>
                </a:solidFill>
                <a:effectLst>
                  <a:outerShdw blurRad="38100" dist="38100" dir="2700000" algn="tl">
                    <a:srgbClr val="C0C0C0"/>
                  </a:outerShdw>
                </a:effectLst>
                <a:uLnTx/>
                <a:uFillTx/>
                <a:latin typeface="Arial"/>
                <a:ea typeface="+mn-ea"/>
                <a:cs typeface="Arial"/>
              </a:rPr>
              <a:t>“ …and hide us from the face of him that sitteth upon the throne, and from the wrath of the Lamb:</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200" b="0" i="0" u="none" strike="noStrike" kern="1200" cap="none" spc="0" normalizeH="0" baseline="0" noProof="0">
                <a:ln>
                  <a:noFill/>
                </a:ln>
                <a:solidFill>
                  <a:srgbClr val="FF0000"/>
                </a:solidFill>
                <a:effectLst>
                  <a:outerShdw blurRad="38100" dist="38100" dir="2700000" algn="tl">
                    <a:srgbClr val="C0C0C0"/>
                  </a:outerShdw>
                </a:effectLst>
                <a:uLnTx/>
                <a:uFillTx/>
                <a:latin typeface="Arial"/>
                <a:ea typeface="+mn-ea"/>
                <a:cs typeface="Arial"/>
              </a:rPr>
              <a:t>For the great day of his wrath is come; and who shall be able to stand?”</a:t>
            </a:r>
          </a:p>
        </p:txBody>
      </p:sp>
      <p:sp>
        <p:nvSpPr>
          <p:cNvPr id="145418" name="Text Box 10"/>
          <p:cNvSpPr txBox="1">
            <a:spLocks noChangeArrowheads="1"/>
          </p:cNvSpPr>
          <p:nvPr/>
        </p:nvSpPr>
        <p:spPr bwMode="auto">
          <a:xfrm>
            <a:off x="4478338" y="6338888"/>
            <a:ext cx="1501775"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1800" b="1" i="0" u="none" strike="noStrike" kern="1200" cap="none" spc="0" normalizeH="0" baseline="0" noProof="0">
                <a:ln>
                  <a:noFill/>
                </a:ln>
                <a:solidFill>
                  <a:srgbClr val="000000"/>
                </a:solidFill>
                <a:effectLst/>
                <a:uLnTx/>
                <a:uFillTx/>
                <a:latin typeface="Arial"/>
                <a:ea typeface="+mn-ea"/>
                <a:cs typeface="Arial"/>
              </a:rPr>
              <a:t>Rev.6:16-17</a:t>
            </a:r>
          </a:p>
        </p:txBody>
      </p:sp>
      <p:sp>
        <p:nvSpPr>
          <p:cNvPr id="11" name="Rectangle 1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5412"/>
                                        </p:tgtEl>
                                        <p:attrNameLst>
                                          <p:attrName>style.visibility</p:attrName>
                                        </p:attrNameLst>
                                      </p:cBhvr>
                                      <p:to>
                                        <p:strVal val="visible"/>
                                      </p:to>
                                    </p:set>
                                    <p:animEffect transition="in" filter="fade">
                                      <p:cBhvr>
                                        <p:cTn id="7" dur="2000"/>
                                        <p:tgtEl>
                                          <p:spTgt spid="1454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5413"/>
                                        </p:tgtEl>
                                        <p:attrNameLst>
                                          <p:attrName>style.visibility</p:attrName>
                                        </p:attrNameLst>
                                      </p:cBhvr>
                                      <p:to>
                                        <p:strVal val="visible"/>
                                      </p:to>
                                    </p:set>
                                    <p:animEffect transition="in" filter="fade">
                                      <p:cBhvr>
                                        <p:cTn id="10" dur="2000"/>
                                        <p:tgtEl>
                                          <p:spTgt spid="1454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5411"/>
                                        </p:tgtEl>
                                        <p:attrNameLst>
                                          <p:attrName>style.visibility</p:attrName>
                                        </p:attrNameLst>
                                      </p:cBhvr>
                                      <p:to>
                                        <p:strVal val="visible"/>
                                      </p:to>
                                    </p:set>
                                    <p:animEffect transition="in" filter="fade">
                                      <p:cBhvr>
                                        <p:cTn id="13" dur="2000"/>
                                        <p:tgtEl>
                                          <p:spTgt spid="145411"/>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145416"/>
                                        </p:tgtEl>
                                        <p:attrNameLst>
                                          <p:attrName>style.visibility</p:attrName>
                                        </p:attrNameLst>
                                      </p:cBhvr>
                                      <p:to>
                                        <p:strVal val="visible"/>
                                      </p:to>
                                    </p:set>
                                    <p:animEffect transition="in" filter="fade">
                                      <p:cBhvr>
                                        <p:cTn id="17" dur="2000"/>
                                        <p:tgtEl>
                                          <p:spTgt spid="1454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5417"/>
                                        </p:tgtEl>
                                        <p:attrNameLst>
                                          <p:attrName>style.visibility</p:attrName>
                                        </p:attrNameLst>
                                      </p:cBhvr>
                                      <p:to>
                                        <p:strVal val="visible"/>
                                      </p:to>
                                    </p:set>
                                    <p:animEffect transition="in" filter="fade">
                                      <p:cBhvr>
                                        <p:cTn id="22" dur="2000"/>
                                        <p:tgtEl>
                                          <p:spTgt spid="1454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5418"/>
                                        </p:tgtEl>
                                        <p:attrNameLst>
                                          <p:attrName>style.visibility</p:attrName>
                                        </p:attrNameLst>
                                      </p:cBhvr>
                                      <p:to>
                                        <p:strVal val="visible"/>
                                      </p:to>
                                    </p:set>
                                    <p:animEffect transition="in" filter="fade">
                                      <p:cBhvr>
                                        <p:cTn id="25" dur="2000"/>
                                        <p:tgtEl>
                                          <p:spTgt spid="1454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5415"/>
                                        </p:tgtEl>
                                        <p:attrNameLst>
                                          <p:attrName>style.visibility</p:attrName>
                                        </p:attrNameLst>
                                      </p:cBhvr>
                                      <p:to>
                                        <p:strVal val="visible"/>
                                      </p:to>
                                    </p:set>
                                    <p:animEffect transition="in" filter="fade">
                                      <p:cBhvr>
                                        <p:cTn id="30" dur="2000"/>
                                        <p:tgtEl>
                                          <p:spTgt spid="1454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5414"/>
                                        </p:tgtEl>
                                        <p:attrNameLst>
                                          <p:attrName>style.visibility</p:attrName>
                                        </p:attrNameLst>
                                      </p:cBhvr>
                                      <p:to>
                                        <p:strVal val="visible"/>
                                      </p:to>
                                    </p:set>
                                    <p:animEffect transition="in" filter="fade">
                                      <p:cBhvr>
                                        <p:cTn id="33"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animBg="1"/>
      <p:bldP spid="145412" grpId="0"/>
      <p:bldP spid="145413" grpId="0"/>
      <p:bldP spid="145414" grpId="0" animBg="1"/>
      <p:bldP spid="145415" grpId="0"/>
      <p:bldP spid="145416" grpId="0" animBg="1"/>
      <p:bldP spid="1454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500063" y="63500"/>
            <a:ext cx="4781550" cy="6729413"/>
          </a:xfrm>
          <a:prstGeom prst="rect">
            <a:avLst/>
          </a:prstGeom>
          <a:ln w="3175">
            <a:solidFill>
              <a:schemeClr val="tx1"/>
            </a:solidFill>
          </a:ln>
          <a:effectLst>
            <a:outerShdw blurRad="292100" dist="139700" dir="2700000" algn="tl" rotWithShape="0">
              <a:srgbClr val="333333">
                <a:alpha val="65000"/>
              </a:srgbClr>
            </a:outerShdw>
          </a:effectLst>
        </p:spPr>
      </p:pic>
      <p:pic>
        <p:nvPicPr>
          <p:cNvPr id="3" name="Picture 2" descr="Rev13 001.jpg"/>
          <p:cNvPicPr>
            <a:picLocks noChangeAspect="1"/>
          </p:cNvPicPr>
          <p:nvPr/>
        </p:nvPicPr>
        <p:blipFill rotWithShape="1">
          <a:blip r:embed="rId4" cstate="print"/>
          <a:srcRect r="56656" b="43597"/>
          <a:stretch/>
        </p:blipFill>
        <p:spPr>
          <a:xfrm>
            <a:off x="6621463" y="63500"/>
            <a:ext cx="2097087" cy="3792883"/>
          </a:xfrm>
          <a:prstGeom prst="rect">
            <a:avLst/>
          </a:prstGeom>
          <a:ln w="19050">
            <a:solidFill>
              <a:schemeClr val="tx1"/>
            </a:solidFill>
          </a:ln>
          <a:effectLst>
            <a:outerShdw blurRad="292100" dist="139700" dir="2700000" algn="tl" rotWithShape="0">
              <a:srgbClr val="333333">
                <a:alpha val="65000"/>
              </a:srgbClr>
            </a:outerShdw>
          </a:effectLst>
        </p:spPr>
      </p:pic>
      <p:sp>
        <p:nvSpPr>
          <p:cNvPr id="11" name="Text Box 40"/>
          <p:cNvSpPr txBox="1">
            <a:spLocks noChangeArrowheads="1"/>
          </p:cNvSpPr>
          <p:nvPr/>
        </p:nvSpPr>
        <p:spPr bwMode="auto">
          <a:xfrm>
            <a:off x="1260475" y="1787525"/>
            <a:ext cx="1143000" cy="64135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ahoma" pitchFamily="34" charset="0"/>
                <a:ea typeface="+mn-ea"/>
                <a:cs typeface="Arial"/>
              </a:rPr>
              <a:t>Pagan Dragon</a:t>
            </a:r>
          </a:p>
        </p:txBody>
      </p:sp>
      <p:pic>
        <p:nvPicPr>
          <p:cNvPr id="35" name="Picture 66" descr="stars cast down"/>
          <p:cNvPicPr>
            <a:picLocks noChangeAspect="1" noChangeArrowheads="1"/>
          </p:cNvPicPr>
          <p:nvPr/>
        </p:nvPicPr>
        <p:blipFill rotWithShape="1">
          <a:blip r:embed="rId5" cstate="print"/>
          <a:srcRect t="2826" r="69806" b="19150"/>
          <a:stretch/>
        </p:blipFill>
        <p:spPr bwMode="auto">
          <a:xfrm>
            <a:off x="95250" y="-163153"/>
            <a:ext cx="2914639" cy="5778141"/>
          </a:xfrm>
          <a:prstGeom prst="rect">
            <a:avLst/>
          </a:prstGeom>
          <a:ln>
            <a:noFill/>
          </a:ln>
          <a:effectLst>
            <a:softEdge rad="635000"/>
          </a:effectLst>
        </p:spPr>
      </p:pic>
      <p:sp>
        <p:nvSpPr>
          <p:cNvPr id="37" name="Rectangle 48"/>
          <p:cNvSpPr>
            <a:spLocks noChangeArrowheads="1"/>
          </p:cNvSpPr>
          <p:nvPr/>
        </p:nvSpPr>
        <p:spPr bwMode="auto">
          <a:xfrm>
            <a:off x="2303463" y="5578475"/>
            <a:ext cx="250825" cy="114300"/>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38" name="Rectangle 49"/>
          <p:cNvSpPr>
            <a:spLocks noChangeArrowheads="1"/>
          </p:cNvSpPr>
          <p:nvPr/>
        </p:nvSpPr>
        <p:spPr bwMode="auto">
          <a:xfrm>
            <a:off x="550863" y="5680075"/>
            <a:ext cx="323850"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39" name="Rectangle 50"/>
          <p:cNvSpPr>
            <a:spLocks noChangeArrowheads="1"/>
          </p:cNvSpPr>
          <p:nvPr/>
        </p:nvSpPr>
        <p:spPr bwMode="auto">
          <a:xfrm>
            <a:off x="1709738" y="5800725"/>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0" name="Rectangle 51"/>
          <p:cNvSpPr>
            <a:spLocks noChangeArrowheads="1"/>
          </p:cNvSpPr>
          <p:nvPr/>
        </p:nvSpPr>
        <p:spPr bwMode="auto">
          <a:xfrm>
            <a:off x="963613" y="5911850"/>
            <a:ext cx="250825"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1" name="Rectangle 52"/>
          <p:cNvSpPr>
            <a:spLocks noChangeArrowheads="1"/>
          </p:cNvSpPr>
          <p:nvPr/>
        </p:nvSpPr>
        <p:spPr bwMode="auto">
          <a:xfrm>
            <a:off x="1147763" y="6153150"/>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2" name="Rectangle 47"/>
          <p:cNvSpPr>
            <a:spLocks noChangeArrowheads="1"/>
          </p:cNvSpPr>
          <p:nvPr/>
        </p:nvSpPr>
        <p:spPr bwMode="auto">
          <a:xfrm>
            <a:off x="3525838" y="1187450"/>
            <a:ext cx="503237"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3" name="Rectangle 53"/>
          <p:cNvSpPr>
            <a:spLocks noChangeArrowheads="1"/>
          </p:cNvSpPr>
          <p:nvPr/>
        </p:nvSpPr>
        <p:spPr bwMode="auto">
          <a:xfrm>
            <a:off x="3236913" y="141922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4" name="Rectangle 54"/>
          <p:cNvSpPr>
            <a:spLocks noChangeArrowheads="1"/>
          </p:cNvSpPr>
          <p:nvPr/>
        </p:nvSpPr>
        <p:spPr bwMode="auto">
          <a:xfrm>
            <a:off x="3849688" y="1543050"/>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5" name="Rectangle 55"/>
          <p:cNvSpPr>
            <a:spLocks noChangeArrowheads="1"/>
          </p:cNvSpPr>
          <p:nvPr/>
        </p:nvSpPr>
        <p:spPr bwMode="auto">
          <a:xfrm>
            <a:off x="3236913" y="188277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6" name="Rectangle 1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17" name="Picture 16" descr="Picture1.png"/>
          <p:cNvPicPr>
            <a:picLocks noChangeAspect="1"/>
          </p:cNvPicPr>
          <p:nvPr/>
        </p:nvPicPr>
        <p:blipFill>
          <a:blip r:embed="rId6" cstate="print"/>
          <a:srcRect l="32375" t="26647" r="236" b="25787"/>
          <a:stretch>
            <a:fillRect/>
          </a:stretch>
        </p:blipFill>
        <p:spPr>
          <a:xfrm>
            <a:off x="646385" y="1292771"/>
            <a:ext cx="2081049" cy="2727435"/>
          </a:xfrm>
          <a:prstGeom prst="rect">
            <a:avLst/>
          </a:prstGeom>
          <a:ln>
            <a:noFill/>
          </a:ln>
          <a:effectLst>
            <a:softEdge rad="635000"/>
          </a:effectLst>
        </p:spPr>
      </p:pic>
      <p:sp>
        <p:nvSpPr>
          <p:cNvPr id="30" name="Freeform 29"/>
          <p:cNvSpPr/>
          <p:nvPr/>
        </p:nvSpPr>
        <p:spPr bwMode="auto">
          <a:xfrm>
            <a:off x="1558851" y="1804064"/>
            <a:ext cx="360000" cy="1476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933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sp>
        <p:nvSpPr>
          <p:cNvPr id="4" name="TextBox 3">
            <a:extLst>
              <a:ext uri="{FF2B5EF4-FFF2-40B4-BE49-F238E27FC236}">
                <a16:creationId xmlns:a16="http://schemas.microsoft.com/office/drawing/2014/main" id="{D58B1B83-884D-4920-AC2C-45B5020C42F4}"/>
              </a:ext>
            </a:extLst>
          </p:cNvPr>
          <p:cNvSpPr txBox="1"/>
          <p:nvPr/>
        </p:nvSpPr>
        <p:spPr>
          <a:xfrm>
            <a:off x="695199" y="1877481"/>
            <a:ext cx="1881441" cy="369332"/>
          </a:xfrm>
          <a:prstGeom prst="rect">
            <a:avLst/>
          </a:prstGeom>
          <a:solidFill>
            <a:schemeClr val="bg1"/>
          </a:solidFill>
          <a:effectLst>
            <a:softEdge rad="635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Arial"/>
              </a:rPr>
              <a:t>Catholic Church</a:t>
            </a:r>
          </a:p>
        </p:txBody>
      </p:sp>
      <p:sp>
        <p:nvSpPr>
          <p:cNvPr id="5" name="Rectangle 4">
            <a:extLst>
              <a:ext uri="{FF2B5EF4-FFF2-40B4-BE49-F238E27FC236}">
                <a16:creationId xmlns:a16="http://schemas.microsoft.com/office/drawing/2014/main" id="{F91FEF72-18F1-4155-98B0-67311CC3EB53}"/>
              </a:ext>
            </a:extLst>
          </p:cNvPr>
          <p:cNvSpPr/>
          <p:nvPr/>
        </p:nvSpPr>
        <p:spPr>
          <a:xfrm>
            <a:off x="1278415" y="2102999"/>
            <a:ext cx="718660" cy="330200"/>
          </a:xfrm>
          <a:prstGeom prst="rect">
            <a:avLst/>
          </a:prstGeom>
          <a:solidFill>
            <a:schemeClr val="bg1"/>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31" name="Rectangle 47">
            <a:extLst>
              <a:ext uri="{FF2B5EF4-FFF2-40B4-BE49-F238E27FC236}">
                <a16:creationId xmlns:a16="http://schemas.microsoft.com/office/drawing/2014/main" id="{253334D8-43CF-48EB-BE2D-20BF0E0BD970}"/>
              </a:ext>
            </a:extLst>
          </p:cNvPr>
          <p:cNvSpPr>
            <a:spLocks noChangeArrowheads="1"/>
          </p:cNvSpPr>
          <p:nvPr/>
        </p:nvSpPr>
        <p:spPr bwMode="auto">
          <a:xfrm>
            <a:off x="1392050" y="2188019"/>
            <a:ext cx="503237"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75107" name="Rectangle 3"/>
          <p:cNvSpPr>
            <a:spLocks noChangeArrowheads="1"/>
          </p:cNvSpPr>
          <p:nvPr/>
        </p:nvSpPr>
        <p:spPr bwMode="auto">
          <a:xfrm>
            <a:off x="2714625" y="304800"/>
            <a:ext cx="5834063" cy="798513"/>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75108" name="Rectangle 4"/>
          <p:cNvSpPr>
            <a:spLocks noChangeArrowheads="1"/>
          </p:cNvSpPr>
          <p:nvPr/>
        </p:nvSpPr>
        <p:spPr bwMode="auto">
          <a:xfrm>
            <a:off x="2859088" y="1089025"/>
            <a:ext cx="4992687" cy="376238"/>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32101" name="Text Box 5"/>
          <p:cNvSpPr txBox="1">
            <a:spLocks noChangeArrowheads="1"/>
          </p:cNvSpPr>
          <p:nvPr/>
        </p:nvSpPr>
        <p:spPr bwMode="auto">
          <a:xfrm>
            <a:off x="3587750" y="952500"/>
            <a:ext cx="4324350" cy="579438"/>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200" b="0" i="0" u="none" strike="noStrike" kern="1200" cap="none" spc="0" normalizeH="0" baseline="0" noProof="0">
                <a:ln>
                  <a:noFill/>
                </a:ln>
                <a:solidFill>
                  <a:srgbClr val="FF9900"/>
                </a:solidFill>
                <a:effectLst>
                  <a:outerShdw blurRad="38100" dist="38100" dir="2700000" algn="tl">
                    <a:srgbClr val="C0C0C0"/>
                  </a:outerShdw>
                </a:effectLst>
                <a:uLnTx/>
                <a:uFillTx/>
                <a:latin typeface="Arial Rounded MT Bold" pitchFamily="34" charset="0"/>
                <a:ea typeface="+mn-ea"/>
                <a:cs typeface="Arial"/>
              </a:rPr>
              <a:t>Galerius / Maxentius</a:t>
            </a:r>
          </a:p>
        </p:txBody>
      </p:sp>
      <p:sp>
        <p:nvSpPr>
          <p:cNvPr id="132102" name="Oval 6"/>
          <p:cNvSpPr>
            <a:spLocks noChangeArrowheads="1"/>
          </p:cNvSpPr>
          <p:nvPr/>
        </p:nvSpPr>
        <p:spPr bwMode="auto">
          <a:xfrm>
            <a:off x="2903538" y="1450975"/>
            <a:ext cx="1320800" cy="493713"/>
          </a:xfrm>
          <a:prstGeom prst="ellipse">
            <a:avLst/>
          </a:prstGeom>
          <a:noFill/>
          <a:ln w="57150">
            <a:solidFill>
              <a:srgbClr val="FF33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75111" name="Rectangle 7"/>
          <p:cNvSpPr>
            <a:spLocks noChangeArrowheads="1"/>
          </p:cNvSpPr>
          <p:nvPr/>
        </p:nvSpPr>
        <p:spPr bwMode="auto">
          <a:xfrm>
            <a:off x="4687888" y="3090863"/>
            <a:ext cx="2263775" cy="261937"/>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32104" name="Line 8"/>
          <p:cNvSpPr>
            <a:spLocks noChangeShapeType="1"/>
          </p:cNvSpPr>
          <p:nvPr/>
        </p:nvSpPr>
        <p:spPr bwMode="auto">
          <a:xfrm>
            <a:off x="4441825" y="2974975"/>
            <a:ext cx="2466975" cy="0"/>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pic>
        <p:nvPicPr>
          <p:cNvPr id="10" name="Picture 2" descr="stars cast down"/>
          <p:cNvPicPr>
            <a:picLocks noChangeAspect="1" noChangeArrowheads="1"/>
          </p:cNvPicPr>
          <p:nvPr/>
        </p:nvPicPr>
        <p:blipFill>
          <a:blip r:embed="rId3" cstate="print"/>
          <a:srcRect l="-970" t="78208" r="51733" b="-2529"/>
          <a:stretch>
            <a:fillRect/>
          </a:stretch>
        </p:blipFill>
        <p:spPr bwMode="auto">
          <a:xfrm>
            <a:off x="-94603" y="4382818"/>
            <a:ext cx="2632851" cy="1828799"/>
          </a:xfrm>
          <a:prstGeom prst="rect">
            <a:avLst/>
          </a:prstGeom>
          <a:ln>
            <a:noFill/>
          </a:ln>
          <a:effectLst>
            <a:softEdge rad="317500"/>
          </a:effectLst>
        </p:spPr>
      </p:pic>
      <p:pic>
        <p:nvPicPr>
          <p:cNvPr id="11" name="Picture 2" descr="stars cast down"/>
          <p:cNvPicPr>
            <a:picLocks noChangeAspect="1" noChangeArrowheads="1"/>
          </p:cNvPicPr>
          <p:nvPr/>
        </p:nvPicPr>
        <p:blipFill>
          <a:blip r:embed="rId3" cstate="print"/>
          <a:srcRect l="-970" t="80305" r="51733" b="-2529"/>
          <a:stretch>
            <a:fillRect/>
          </a:stretch>
        </p:blipFill>
        <p:spPr bwMode="auto">
          <a:xfrm>
            <a:off x="101735" y="4035968"/>
            <a:ext cx="2210608" cy="1403135"/>
          </a:xfrm>
          <a:prstGeom prst="rect">
            <a:avLst/>
          </a:prstGeom>
          <a:ln>
            <a:noFill/>
          </a:ln>
          <a:effectLst>
            <a:softEdge rad="317500"/>
          </a:effectLst>
        </p:spPr>
      </p:pic>
      <p:pic>
        <p:nvPicPr>
          <p:cNvPr id="12" name="Picture 2" descr="stars cast down"/>
          <p:cNvPicPr>
            <a:picLocks noChangeAspect="1" noChangeArrowheads="1"/>
          </p:cNvPicPr>
          <p:nvPr/>
        </p:nvPicPr>
        <p:blipFill>
          <a:blip r:embed="rId3" cstate="print"/>
          <a:srcRect t="3678" r="86207" b="87126"/>
          <a:stretch>
            <a:fillRect/>
          </a:stretch>
        </p:blipFill>
        <p:spPr bwMode="auto">
          <a:xfrm>
            <a:off x="909156" y="252248"/>
            <a:ext cx="1261241" cy="630621"/>
          </a:xfrm>
          <a:prstGeom prst="rect">
            <a:avLst/>
          </a:prstGeom>
          <a:ln>
            <a:noFill/>
          </a:ln>
          <a:effectLst>
            <a:softEdge rad="112500"/>
          </a:effectLst>
        </p:spPr>
      </p:pic>
      <p:pic>
        <p:nvPicPr>
          <p:cNvPr id="13" name="Picture 2" descr="stars cast down"/>
          <p:cNvPicPr>
            <a:picLocks noChangeAspect="1" noChangeArrowheads="1"/>
          </p:cNvPicPr>
          <p:nvPr/>
        </p:nvPicPr>
        <p:blipFill>
          <a:blip r:embed="rId3" cstate="print"/>
          <a:srcRect t="3678" r="86207" b="87126"/>
          <a:stretch>
            <a:fillRect/>
          </a:stretch>
        </p:blipFill>
        <p:spPr bwMode="auto">
          <a:xfrm rot="19582134">
            <a:off x="714704" y="467712"/>
            <a:ext cx="1261241" cy="630621"/>
          </a:xfrm>
          <a:prstGeom prst="rect">
            <a:avLst/>
          </a:prstGeom>
          <a:ln>
            <a:noFill/>
          </a:ln>
          <a:effectLst>
            <a:softEdge rad="112500"/>
          </a:effectLst>
        </p:spPr>
      </p:pic>
      <p:pic>
        <p:nvPicPr>
          <p:cNvPr id="14" name="Picture 2" descr="stars cast down"/>
          <p:cNvPicPr>
            <a:picLocks noChangeAspect="1" noChangeArrowheads="1"/>
          </p:cNvPicPr>
          <p:nvPr/>
        </p:nvPicPr>
        <p:blipFill>
          <a:blip r:embed="rId3" cstate="print"/>
          <a:srcRect l="3329" t="3678" r="86207" b="87617"/>
          <a:stretch>
            <a:fillRect/>
          </a:stretch>
        </p:blipFill>
        <p:spPr bwMode="auto">
          <a:xfrm rot="2811573">
            <a:off x="1473041" y="465056"/>
            <a:ext cx="956817" cy="596946"/>
          </a:xfrm>
          <a:prstGeom prst="rect">
            <a:avLst/>
          </a:prstGeom>
          <a:ln>
            <a:noFill/>
          </a:ln>
          <a:effectLst>
            <a:softEdge rad="112500"/>
          </a:effectLst>
        </p:spPr>
      </p:pic>
      <p:pic>
        <p:nvPicPr>
          <p:cNvPr id="15" name="Picture 2" descr="stars cast down"/>
          <p:cNvPicPr>
            <a:picLocks noChangeAspect="1" noChangeArrowheads="1"/>
          </p:cNvPicPr>
          <p:nvPr/>
        </p:nvPicPr>
        <p:blipFill>
          <a:blip r:embed="rId3" cstate="print"/>
          <a:srcRect t="3678" r="86207" b="87126"/>
          <a:stretch>
            <a:fillRect/>
          </a:stretch>
        </p:blipFill>
        <p:spPr bwMode="auto">
          <a:xfrm rot="19582134">
            <a:off x="2307020" y="296489"/>
            <a:ext cx="1261241" cy="630621"/>
          </a:xfrm>
          <a:prstGeom prst="rect">
            <a:avLst/>
          </a:prstGeom>
          <a:ln>
            <a:noFill/>
          </a:ln>
          <a:effectLst>
            <a:softEdge rad="112500"/>
          </a:effectLst>
        </p:spPr>
      </p:pic>
      <p:pic>
        <p:nvPicPr>
          <p:cNvPr id="16" name="Picture 2" descr="stars cast down"/>
          <p:cNvPicPr>
            <a:picLocks noChangeAspect="1" noChangeArrowheads="1"/>
          </p:cNvPicPr>
          <p:nvPr/>
        </p:nvPicPr>
        <p:blipFill>
          <a:blip r:embed="rId3" cstate="print"/>
          <a:srcRect t="3678" r="86207" b="87126"/>
          <a:stretch>
            <a:fillRect/>
          </a:stretch>
        </p:blipFill>
        <p:spPr bwMode="auto">
          <a:xfrm rot="19582134">
            <a:off x="3158357" y="296489"/>
            <a:ext cx="1261241" cy="630621"/>
          </a:xfrm>
          <a:prstGeom prst="rect">
            <a:avLst/>
          </a:prstGeom>
          <a:ln>
            <a:noFill/>
          </a:ln>
          <a:effectLst>
            <a:softEdge rad="112500"/>
          </a:effectLst>
        </p:spPr>
      </p:pic>
      <p:pic>
        <p:nvPicPr>
          <p:cNvPr id="17" name="Picture 2" descr="stars cast down"/>
          <p:cNvPicPr>
            <a:picLocks noChangeAspect="1" noChangeArrowheads="1"/>
          </p:cNvPicPr>
          <p:nvPr/>
        </p:nvPicPr>
        <p:blipFill>
          <a:blip r:embed="rId3" cstate="print"/>
          <a:srcRect t="3678" r="86207" b="87126"/>
          <a:stretch>
            <a:fillRect/>
          </a:stretch>
        </p:blipFill>
        <p:spPr bwMode="auto">
          <a:xfrm rot="241838">
            <a:off x="3788977" y="296489"/>
            <a:ext cx="1261241" cy="630621"/>
          </a:xfrm>
          <a:prstGeom prst="rect">
            <a:avLst/>
          </a:prstGeom>
          <a:ln>
            <a:noFill/>
          </a:ln>
          <a:effectLst>
            <a:softEdge rad="112500"/>
          </a:effectLst>
        </p:spPr>
      </p:pic>
      <p:pic>
        <p:nvPicPr>
          <p:cNvPr id="18" name="Picture 2" descr="stars cast down"/>
          <p:cNvPicPr>
            <a:picLocks noChangeAspect="1" noChangeArrowheads="1"/>
          </p:cNvPicPr>
          <p:nvPr/>
        </p:nvPicPr>
        <p:blipFill>
          <a:blip r:embed="rId3" cstate="print"/>
          <a:srcRect t="3678" r="86207" b="87126"/>
          <a:stretch>
            <a:fillRect/>
          </a:stretch>
        </p:blipFill>
        <p:spPr bwMode="auto">
          <a:xfrm rot="241838">
            <a:off x="5034453" y="359551"/>
            <a:ext cx="1261241" cy="630621"/>
          </a:xfrm>
          <a:prstGeom prst="rect">
            <a:avLst/>
          </a:prstGeom>
          <a:ln>
            <a:noFill/>
          </a:ln>
          <a:effectLst>
            <a:softEdge rad="112500"/>
          </a:effectLst>
        </p:spPr>
      </p:pic>
      <p:pic>
        <p:nvPicPr>
          <p:cNvPr id="19" name="Picture 2" descr="stars cast down"/>
          <p:cNvPicPr>
            <a:picLocks noChangeAspect="1" noChangeArrowheads="1"/>
          </p:cNvPicPr>
          <p:nvPr/>
        </p:nvPicPr>
        <p:blipFill>
          <a:blip r:embed="rId3" cstate="print"/>
          <a:srcRect t="3678" r="86207" b="87126"/>
          <a:stretch>
            <a:fillRect/>
          </a:stretch>
        </p:blipFill>
        <p:spPr bwMode="auto">
          <a:xfrm rot="21265007">
            <a:off x="6232632" y="406847"/>
            <a:ext cx="1261241" cy="630621"/>
          </a:xfrm>
          <a:prstGeom prst="rect">
            <a:avLst/>
          </a:prstGeom>
          <a:ln>
            <a:noFill/>
          </a:ln>
          <a:effectLst>
            <a:softEdge rad="112500"/>
          </a:effectLst>
        </p:spPr>
      </p:pic>
      <p:pic>
        <p:nvPicPr>
          <p:cNvPr id="20" name="Picture 2" descr="stars cast down"/>
          <p:cNvPicPr>
            <a:picLocks noChangeAspect="1" noChangeArrowheads="1"/>
          </p:cNvPicPr>
          <p:nvPr/>
        </p:nvPicPr>
        <p:blipFill>
          <a:blip r:embed="rId3" cstate="print"/>
          <a:srcRect t="3678" r="86207" b="87126"/>
          <a:stretch>
            <a:fillRect/>
          </a:stretch>
        </p:blipFill>
        <p:spPr bwMode="auto">
          <a:xfrm rot="21265007">
            <a:off x="4088521" y="548735"/>
            <a:ext cx="1261241" cy="630621"/>
          </a:xfrm>
          <a:prstGeom prst="rect">
            <a:avLst/>
          </a:prstGeom>
          <a:ln>
            <a:noFill/>
          </a:ln>
          <a:effectLst>
            <a:softEdge rad="112500"/>
          </a:effectLst>
        </p:spPr>
      </p:pic>
      <p:pic>
        <p:nvPicPr>
          <p:cNvPr id="21" name="Picture 2" descr="stars cast down"/>
          <p:cNvPicPr>
            <a:picLocks noChangeAspect="1" noChangeArrowheads="1"/>
          </p:cNvPicPr>
          <p:nvPr/>
        </p:nvPicPr>
        <p:blipFill>
          <a:blip r:embed="rId3" cstate="print"/>
          <a:srcRect t="3678" r="86207" b="87126"/>
          <a:stretch>
            <a:fillRect/>
          </a:stretch>
        </p:blipFill>
        <p:spPr bwMode="auto">
          <a:xfrm rot="2622271">
            <a:off x="7839635" y="348352"/>
            <a:ext cx="1261241" cy="630621"/>
          </a:xfrm>
          <a:prstGeom prst="rect">
            <a:avLst/>
          </a:prstGeom>
          <a:ln>
            <a:noFill/>
          </a:ln>
          <a:effectLst>
            <a:softEdge rad="112500"/>
          </a:effectLst>
        </p:spPr>
      </p:pic>
      <p:pic>
        <p:nvPicPr>
          <p:cNvPr id="23" name="Picture 2" descr="stars cast down"/>
          <p:cNvPicPr>
            <a:picLocks noChangeAspect="1" noChangeArrowheads="1"/>
          </p:cNvPicPr>
          <p:nvPr/>
        </p:nvPicPr>
        <p:blipFill>
          <a:blip r:embed="rId3" cstate="print"/>
          <a:srcRect l="-970" t="80305" r="51733" b="-2529"/>
          <a:stretch>
            <a:fillRect/>
          </a:stretch>
        </p:blipFill>
        <p:spPr bwMode="auto">
          <a:xfrm>
            <a:off x="622006" y="4177862"/>
            <a:ext cx="1995072" cy="1403135"/>
          </a:xfrm>
          <a:prstGeom prst="rect">
            <a:avLst/>
          </a:prstGeom>
          <a:ln>
            <a:noFill/>
          </a:ln>
          <a:effectLst>
            <a:softEdge rad="317500"/>
          </a:effectLst>
        </p:spPr>
      </p:pic>
      <p:pic>
        <p:nvPicPr>
          <p:cNvPr id="24" name="Picture 2" descr="stars cast down"/>
          <p:cNvPicPr>
            <a:picLocks noChangeAspect="1" noChangeArrowheads="1"/>
          </p:cNvPicPr>
          <p:nvPr/>
        </p:nvPicPr>
        <p:blipFill>
          <a:blip r:embed="rId3" cstate="print"/>
          <a:srcRect l="-970" t="80305" r="51733" b="-2529"/>
          <a:stretch>
            <a:fillRect/>
          </a:stretch>
        </p:blipFill>
        <p:spPr bwMode="auto">
          <a:xfrm>
            <a:off x="637776" y="4067507"/>
            <a:ext cx="1681236" cy="1182414"/>
          </a:xfrm>
          <a:prstGeom prst="rect">
            <a:avLst/>
          </a:prstGeom>
          <a:ln>
            <a:noFill/>
          </a:ln>
          <a:effectLst>
            <a:softEdge rad="317500"/>
          </a:effectLst>
        </p:spPr>
      </p:pic>
      <p:pic>
        <p:nvPicPr>
          <p:cNvPr id="25" name="Picture 2" descr="stars cast down"/>
          <p:cNvPicPr>
            <a:picLocks noChangeAspect="1" noChangeArrowheads="1"/>
          </p:cNvPicPr>
          <p:nvPr/>
        </p:nvPicPr>
        <p:blipFill>
          <a:blip r:embed="rId3" cstate="print"/>
          <a:srcRect l="30345" t="37012" r="55862" b="45517"/>
          <a:stretch>
            <a:fillRect/>
          </a:stretch>
        </p:blipFill>
        <p:spPr bwMode="auto">
          <a:xfrm>
            <a:off x="1828788" y="2632841"/>
            <a:ext cx="1261252" cy="1198180"/>
          </a:xfrm>
          <a:prstGeom prst="rect">
            <a:avLst/>
          </a:prstGeom>
          <a:ln>
            <a:noFill/>
          </a:ln>
          <a:effectLst>
            <a:softEdge rad="317500"/>
          </a:effectLst>
        </p:spPr>
      </p:pic>
      <p:pic>
        <p:nvPicPr>
          <p:cNvPr id="26" name="Picture 2" descr="stars cast down"/>
          <p:cNvPicPr>
            <a:picLocks noChangeAspect="1" noChangeArrowheads="1"/>
          </p:cNvPicPr>
          <p:nvPr/>
        </p:nvPicPr>
        <p:blipFill>
          <a:blip r:embed="rId3" cstate="print"/>
          <a:srcRect l="30345" t="37012" r="55862" b="48889"/>
          <a:stretch>
            <a:fillRect/>
          </a:stretch>
        </p:blipFill>
        <p:spPr bwMode="auto">
          <a:xfrm>
            <a:off x="1791996" y="3084795"/>
            <a:ext cx="1261252" cy="966943"/>
          </a:xfrm>
          <a:prstGeom prst="rect">
            <a:avLst/>
          </a:prstGeom>
          <a:ln>
            <a:noFill/>
          </a:ln>
          <a:effectLst>
            <a:softEdge rad="317500"/>
          </a:effectLst>
        </p:spPr>
      </p:pic>
      <p:pic>
        <p:nvPicPr>
          <p:cNvPr id="27" name="Picture 2" descr="stars cast down"/>
          <p:cNvPicPr>
            <a:picLocks noChangeAspect="1" noChangeArrowheads="1"/>
          </p:cNvPicPr>
          <p:nvPr/>
        </p:nvPicPr>
        <p:blipFill>
          <a:blip r:embed="rId3" cstate="print"/>
          <a:srcRect l="30345" t="37012" r="55862" b="45517"/>
          <a:stretch>
            <a:fillRect/>
          </a:stretch>
        </p:blipFill>
        <p:spPr bwMode="auto">
          <a:xfrm>
            <a:off x="1933890" y="2343793"/>
            <a:ext cx="1261252" cy="1198180"/>
          </a:xfrm>
          <a:prstGeom prst="rect">
            <a:avLst/>
          </a:prstGeom>
          <a:ln>
            <a:noFill/>
          </a:ln>
          <a:effectLst>
            <a:softEdge rad="317500"/>
          </a:effectLst>
        </p:spPr>
      </p:pic>
      <p:pic>
        <p:nvPicPr>
          <p:cNvPr id="28" name="Picture 2" descr="stars cast down"/>
          <p:cNvPicPr>
            <a:picLocks noChangeAspect="1" noChangeArrowheads="1"/>
          </p:cNvPicPr>
          <p:nvPr/>
        </p:nvPicPr>
        <p:blipFill>
          <a:blip r:embed="rId3" cstate="print"/>
          <a:srcRect l="30345" t="37012" r="57471" b="45517"/>
          <a:stretch>
            <a:fillRect/>
          </a:stretch>
        </p:blipFill>
        <p:spPr bwMode="auto">
          <a:xfrm>
            <a:off x="2102057" y="1944398"/>
            <a:ext cx="1114109" cy="1198180"/>
          </a:xfrm>
          <a:prstGeom prst="rect">
            <a:avLst/>
          </a:prstGeom>
          <a:ln>
            <a:noFill/>
          </a:ln>
          <a:effectLst>
            <a:softEdge rad="317500"/>
          </a:effectLst>
        </p:spPr>
      </p:pic>
      <p:pic>
        <p:nvPicPr>
          <p:cNvPr id="29" name="Picture 2" descr="stars cast down"/>
          <p:cNvPicPr>
            <a:picLocks noChangeAspect="1" noChangeArrowheads="1"/>
          </p:cNvPicPr>
          <p:nvPr/>
        </p:nvPicPr>
        <p:blipFill>
          <a:blip r:embed="rId3" cstate="print"/>
          <a:srcRect l="30345" t="37012" r="55862" b="45517"/>
          <a:stretch>
            <a:fillRect/>
          </a:stretch>
        </p:blipFill>
        <p:spPr bwMode="auto">
          <a:xfrm>
            <a:off x="1933888" y="1492453"/>
            <a:ext cx="1261252" cy="1198180"/>
          </a:xfrm>
          <a:prstGeom prst="rect">
            <a:avLst/>
          </a:prstGeom>
          <a:ln>
            <a:noFill/>
          </a:ln>
          <a:effectLst>
            <a:softEdge rad="317500"/>
          </a:effectLst>
        </p:spPr>
      </p:pic>
      <p:pic>
        <p:nvPicPr>
          <p:cNvPr id="30" name="Picture 2" descr="stars cast down"/>
          <p:cNvPicPr>
            <a:picLocks noChangeAspect="1" noChangeArrowheads="1"/>
          </p:cNvPicPr>
          <p:nvPr/>
        </p:nvPicPr>
        <p:blipFill>
          <a:blip r:embed="rId3" cstate="print"/>
          <a:srcRect l="30345" t="37012" r="55862" b="45517"/>
          <a:stretch>
            <a:fillRect/>
          </a:stretch>
        </p:blipFill>
        <p:spPr bwMode="auto">
          <a:xfrm>
            <a:off x="1713168" y="1271736"/>
            <a:ext cx="1261252" cy="1198180"/>
          </a:xfrm>
          <a:prstGeom prst="rect">
            <a:avLst/>
          </a:prstGeom>
          <a:ln>
            <a:noFill/>
          </a:ln>
          <a:effectLst>
            <a:softEdge rad="317500"/>
          </a:effectLst>
        </p:spPr>
      </p:pic>
      <p:pic>
        <p:nvPicPr>
          <p:cNvPr id="31" name="Picture 2" descr="stars cast down"/>
          <p:cNvPicPr>
            <a:picLocks noChangeAspect="1" noChangeArrowheads="1"/>
          </p:cNvPicPr>
          <p:nvPr/>
        </p:nvPicPr>
        <p:blipFill>
          <a:blip r:embed="rId3" cstate="print"/>
          <a:srcRect l="30345" t="37012" r="55862" b="45517"/>
          <a:stretch>
            <a:fillRect/>
          </a:stretch>
        </p:blipFill>
        <p:spPr bwMode="auto">
          <a:xfrm>
            <a:off x="1492450" y="924892"/>
            <a:ext cx="1261252" cy="1198180"/>
          </a:xfrm>
          <a:prstGeom prst="rect">
            <a:avLst/>
          </a:prstGeom>
          <a:ln>
            <a:noFill/>
          </a:ln>
          <a:effectLst>
            <a:softEdge rad="317500"/>
          </a:effectLst>
        </p:spPr>
      </p:pic>
      <p:pic>
        <p:nvPicPr>
          <p:cNvPr id="32" name="Picture 2" descr="stars cast down"/>
          <p:cNvPicPr>
            <a:picLocks noChangeAspect="1" noChangeArrowheads="1"/>
          </p:cNvPicPr>
          <p:nvPr/>
        </p:nvPicPr>
        <p:blipFill>
          <a:blip r:embed="rId3" cstate="print"/>
          <a:srcRect l="30345" t="36740" r="56778" b="45517"/>
          <a:stretch>
            <a:fillRect/>
          </a:stretch>
        </p:blipFill>
        <p:spPr bwMode="auto">
          <a:xfrm rot="984047">
            <a:off x="273961" y="876258"/>
            <a:ext cx="1177440" cy="1216831"/>
          </a:xfrm>
          <a:prstGeom prst="rect">
            <a:avLst/>
          </a:prstGeom>
          <a:ln>
            <a:noFill/>
          </a:ln>
          <a:effectLst>
            <a:softEdge rad="317500"/>
          </a:effectLst>
        </p:spPr>
      </p:pic>
      <p:pic>
        <p:nvPicPr>
          <p:cNvPr id="33" name="Picture 2" descr="stars cast down"/>
          <p:cNvPicPr>
            <a:picLocks noChangeAspect="1" noChangeArrowheads="1"/>
          </p:cNvPicPr>
          <p:nvPr/>
        </p:nvPicPr>
        <p:blipFill>
          <a:blip r:embed="rId3" cstate="print"/>
          <a:srcRect l="30949" t="37311" r="55428" b="45517"/>
          <a:stretch>
            <a:fillRect/>
          </a:stretch>
        </p:blipFill>
        <p:spPr bwMode="auto">
          <a:xfrm rot="984047">
            <a:off x="28375" y="1144784"/>
            <a:ext cx="1245589" cy="1177681"/>
          </a:xfrm>
          <a:prstGeom prst="rect">
            <a:avLst/>
          </a:prstGeom>
          <a:ln>
            <a:noFill/>
          </a:ln>
          <a:effectLst>
            <a:softEdge rad="317500"/>
          </a:effectLst>
        </p:spPr>
      </p:pic>
      <p:pic>
        <p:nvPicPr>
          <p:cNvPr id="34" name="Picture 2" descr="stars cast down"/>
          <p:cNvPicPr>
            <a:picLocks noChangeAspect="1" noChangeArrowheads="1"/>
          </p:cNvPicPr>
          <p:nvPr/>
        </p:nvPicPr>
        <p:blipFill>
          <a:blip r:embed="rId3" cstate="print"/>
          <a:srcRect l="30345" t="35249" r="55862" b="48889"/>
          <a:stretch>
            <a:fillRect/>
          </a:stretch>
        </p:blipFill>
        <p:spPr bwMode="auto">
          <a:xfrm>
            <a:off x="-204958" y="1844566"/>
            <a:ext cx="1261252" cy="1087816"/>
          </a:xfrm>
          <a:prstGeom prst="rect">
            <a:avLst/>
          </a:prstGeom>
          <a:ln>
            <a:noFill/>
          </a:ln>
          <a:effectLst>
            <a:softEdge rad="317500"/>
          </a:effectLst>
        </p:spPr>
      </p:pic>
      <p:pic>
        <p:nvPicPr>
          <p:cNvPr id="35" name="Picture 2" descr="stars cast down"/>
          <p:cNvPicPr>
            <a:picLocks noChangeAspect="1" noChangeArrowheads="1"/>
          </p:cNvPicPr>
          <p:nvPr/>
        </p:nvPicPr>
        <p:blipFill>
          <a:blip r:embed="rId3" cstate="print"/>
          <a:srcRect l="30345" t="37012" r="57414" b="45517"/>
          <a:stretch>
            <a:fillRect/>
          </a:stretch>
        </p:blipFill>
        <p:spPr bwMode="auto">
          <a:xfrm>
            <a:off x="-204958" y="2154606"/>
            <a:ext cx="1119358" cy="1198180"/>
          </a:xfrm>
          <a:prstGeom prst="rect">
            <a:avLst/>
          </a:prstGeom>
          <a:ln>
            <a:noFill/>
          </a:ln>
          <a:effectLst>
            <a:softEdge rad="317500"/>
          </a:effectLst>
        </p:spPr>
      </p:pic>
      <p:pic>
        <p:nvPicPr>
          <p:cNvPr id="36" name="Picture 2" descr="stars cast down"/>
          <p:cNvPicPr>
            <a:picLocks noChangeAspect="1" noChangeArrowheads="1"/>
          </p:cNvPicPr>
          <p:nvPr/>
        </p:nvPicPr>
        <p:blipFill>
          <a:blip r:embed="rId3" cstate="print"/>
          <a:srcRect l="30345" t="37012" r="55862" b="45517"/>
          <a:stretch>
            <a:fillRect/>
          </a:stretch>
        </p:blipFill>
        <p:spPr bwMode="auto">
          <a:xfrm>
            <a:off x="-94596" y="2469912"/>
            <a:ext cx="1261252" cy="1198180"/>
          </a:xfrm>
          <a:prstGeom prst="rect">
            <a:avLst/>
          </a:prstGeom>
          <a:ln>
            <a:noFill/>
          </a:ln>
          <a:effectLst>
            <a:softEdge rad="317500"/>
          </a:effectLst>
        </p:spPr>
      </p:pic>
      <p:pic>
        <p:nvPicPr>
          <p:cNvPr id="37" name="Picture 2" descr="stars cast down"/>
          <p:cNvPicPr>
            <a:picLocks noChangeAspect="1" noChangeArrowheads="1"/>
          </p:cNvPicPr>
          <p:nvPr/>
        </p:nvPicPr>
        <p:blipFill>
          <a:blip r:embed="rId3" cstate="print"/>
          <a:srcRect l="30949" t="37311" r="55428" b="45517"/>
          <a:stretch>
            <a:fillRect/>
          </a:stretch>
        </p:blipFill>
        <p:spPr bwMode="auto">
          <a:xfrm rot="984047">
            <a:off x="-118779" y="1502142"/>
            <a:ext cx="1245589" cy="1177681"/>
          </a:xfrm>
          <a:prstGeom prst="rect">
            <a:avLst/>
          </a:prstGeom>
          <a:ln>
            <a:noFill/>
          </a:ln>
          <a:effectLst>
            <a:softEdge rad="317500"/>
          </a:effectLst>
        </p:spPr>
      </p:pic>
      <p:pic>
        <p:nvPicPr>
          <p:cNvPr id="38" name="Picture 2" descr="stars cast down"/>
          <p:cNvPicPr>
            <a:picLocks noChangeAspect="1" noChangeArrowheads="1"/>
          </p:cNvPicPr>
          <p:nvPr/>
        </p:nvPicPr>
        <p:blipFill>
          <a:blip r:embed="rId3" cstate="print"/>
          <a:srcRect l="30949" t="37311" r="55428" b="45517"/>
          <a:stretch>
            <a:fillRect/>
          </a:stretch>
        </p:blipFill>
        <p:spPr bwMode="auto">
          <a:xfrm rot="984047">
            <a:off x="-45209" y="1481116"/>
            <a:ext cx="1245589" cy="1177681"/>
          </a:xfrm>
          <a:prstGeom prst="rect">
            <a:avLst/>
          </a:prstGeom>
          <a:ln>
            <a:noFill/>
          </a:ln>
          <a:effectLst>
            <a:softEdge rad="317500"/>
          </a:effectLst>
        </p:spPr>
      </p:pic>
      <p:pic>
        <p:nvPicPr>
          <p:cNvPr id="39" name="Picture 2" descr="stars cast down"/>
          <p:cNvPicPr>
            <a:picLocks noChangeAspect="1" noChangeArrowheads="1"/>
          </p:cNvPicPr>
          <p:nvPr/>
        </p:nvPicPr>
        <p:blipFill>
          <a:blip r:embed="rId3" cstate="print"/>
          <a:srcRect l="34871" t="37311" r="55428" b="45517"/>
          <a:stretch>
            <a:fillRect/>
          </a:stretch>
        </p:blipFill>
        <p:spPr bwMode="auto">
          <a:xfrm rot="984047">
            <a:off x="-14480" y="1605313"/>
            <a:ext cx="886984" cy="1177681"/>
          </a:xfrm>
          <a:prstGeom prst="rect">
            <a:avLst/>
          </a:prstGeom>
          <a:ln>
            <a:noFill/>
          </a:ln>
          <a:effectLst>
            <a:softEdge rad="317500"/>
          </a:effectLst>
        </p:spPr>
      </p:pic>
      <p:pic>
        <p:nvPicPr>
          <p:cNvPr id="40" name="Picture 2" descr="stars cast down"/>
          <p:cNvPicPr>
            <a:picLocks noChangeAspect="1" noChangeArrowheads="1"/>
          </p:cNvPicPr>
          <p:nvPr/>
        </p:nvPicPr>
        <p:blipFill>
          <a:blip r:embed="rId3" cstate="print"/>
          <a:srcRect l="30345" t="37012" r="55862" b="45517"/>
          <a:stretch>
            <a:fillRect/>
          </a:stretch>
        </p:blipFill>
        <p:spPr bwMode="auto">
          <a:xfrm>
            <a:off x="-162920" y="2874568"/>
            <a:ext cx="1261252" cy="1198180"/>
          </a:xfrm>
          <a:prstGeom prst="rect">
            <a:avLst/>
          </a:prstGeom>
          <a:ln>
            <a:noFill/>
          </a:ln>
          <a:effectLst>
            <a:softEdge rad="317500"/>
          </a:effectLst>
        </p:spPr>
      </p:pic>
      <p:pic>
        <p:nvPicPr>
          <p:cNvPr id="41" name="Picture 2" descr="stars cast down"/>
          <p:cNvPicPr>
            <a:picLocks noChangeAspect="1" noChangeArrowheads="1"/>
          </p:cNvPicPr>
          <p:nvPr/>
        </p:nvPicPr>
        <p:blipFill>
          <a:blip r:embed="rId3" cstate="print"/>
          <a:srcRect t="3678" r="86207" b="87126"/>
          <a:stretch>
            <a:fillRect/>
          </a:stretch>
        </p:blipFill>
        <p:spPr bwMode="auto">
          <a:xfrm rot="21265007">
            <a:off x="2601305" y="795729"/>
            <a:ext cx="1261241" cy="630621"/>
          </a:xfrm>
          <a:prstGeom prst="rect">
            <a:avLst/>
          </a:prstGeom>
          <a:ln>
            <a:noFill/>
          </a:ln>
          <a:effectLst>
            <a:softEdge rad="112500"/>
          </a:effectLst>
        </p:spPr>
      </p:pic>
      <p:sp>
        <p:nvSpPr>
          <p:cNvPr id="42" name="Freeform 3"/>
          <p:cNvSpPr>
            <a:spLocks/>
          </p:cNvSpPr>
          <p:nvPr/>
        </p:nvSpPr>
        <p:spPr bwMode="auto">
          <a:xfrm>
            <a:off x="2084170" y="206375"/>
            <a:ext cx="6552000" cy="5781675"/>
          </a:xfrm>
          <a:custGeom>
            <a:avLst/>
            <a:gdLst>
              <a:gd name="T0" fmla="*/ 206652766 w 4180"/>
              <a:gd name="T1" fmla="*/ 2147483647 h 3642"/>
              <a:gd name="T2" fmla="*/ 307459018 w 4180"/>
              <a:gd name="T3" fmla="*/ 2147483647 h 3642"/>
              <a:gd name="T4" fmla="*/ 1433967839 w 4180"/>
              <a:gd name="T5" fmla="*/ 2147483647 h 3642"/>
              <a:gd name="T6" fmla="*/ 2147483647 w 4180"/>
              <a:gd name="T7" fmla="*/ 2147483647 h 3642"/>
              <a:gd name="T8" fmla="*/ 2147483647 w 4180"/>
              <a:gd name="T9" fmla="*/ 2147483647 h 3642"/>
              <a:gd name="T10" fmla="*/ 2147483647 w 4180"/>
              <a:gd name="T11" fmla="*/ 2147483647 h 3642"/>
              <a:gd name="T12" fmla="*/ 2147483647 w 4180"/>
              <a:gd name="T13" fmla="*/ 2147483647 h 3642"/>
              <a:gd name="T14" fmla="*/ 2147483647 w 4180"/>
              <a:gd name="T15" fmla="*/ 2147483647 h 3642"/>
              <a:gd name="T16" fmla="*/ 2147483647 w 4180"/>
              <a:gd name="T17" fmla="*/ 2147483647 h 3642"/>
              <a:gd name="T18" fmla="*/ 2147483647 w 4180"/>
              <a:gd name="T19" fmla="*/ 2147483647 h 3642"/>
              <a:gd name="T20" fmla="*/ 2147483647 w 4180"/>
              <a:gd name="T21" fmla="*/ 2147483647 h 3642"/>
              <a:gd name="T22" fmla="*/ 2147483647 w 4180"/>
              <a:gd name="T23" fmla="*/ 2147483647 h 3642"/>
              <a:gd name="T24" fmla="*/ 2147483647 w 4180"/>
              <a:gd name="T25" fmla="*/ 2147483647 h 3642"/>
              <a:gd name="T26" fmla="*/ 2147483647 w 4180"/>
              <a:gd name="T27" fmla="*/ 2147483647 h 3642"/>
              <a:gd name="T28" fmla="*/ 2147483647 w 4180"/>
              <a:gd name="T29" fmla="*/ 2147483647 h 3642"/>
              <a:gd name="T30" fmla="*/ 2147483647 w 4180"/>
              <a:gd name="T31" fmla="*/ 2147483647 h 3642"/>
              <a:gd name="T32" fmla="*/ 2147483647 w 4180"/>
              <a:gd name="T33" fmla="*/ 2147483647 h 3642"/>
              <a:gd name="T34" fmla="*/ 2147483647 w 4180"/>
              <a:gd name="T35" fmla="*/ 2147483647 h 3642"/>
              <a:gd name="T36" fmla="*/ 2147483647 w 4180"/>
              <a:gd name="T37" fmla="*/ 2147483647 h 3642"/>
              <a:gd name="T38" fmla="*/ 2147483647 w 4180"/>
              <a:gd name="T39" fmla="*/ 2147483647 h 3642"/>
              <a:gd name="T40" fmla="*/ 2147483647 w 4180"/>
              <a:gd name="T41" fmla="*/ 1451610008 h 3642"/>
              <a:gd name="T42" fmla="*/ 2147483647 w 4180"/>
              <a:gd name="T43" fmla="*/ 204133445 h 3642"/>
              <a:gd name="T44" fmla="*/ 2147483647 w 4180"/>
              <a:gd name="T45" fmla="*/ 163810956 h 3642"/>
              <a:gd name="T46" fmla="*/ 2147483647 w 4180"/>
              <a:gd name="T47" fmla="*/ 204133445 h 3642"/>
              <a:gd name="T48" fmla="*/ 2147483647 w 4180"/>
              <a:gd name="T49" fmla="*/ 143648124 h 3642"/>
              <a:gd name="T50" fmla="*/ 2147483647 w 4180"/>
              <a:gd name="T51" fmla="*/ 143648124 h 3642"/>
              <a:gd name="T52" fmla="*/ 1822072117 w 4180"/>
              <a:gd name="T53" fmla="*/ 204133445 h 3642"/>
              <a:gd name="T54" fmla="*/ 1229836072 w 4180"/>
              <a:gd name="T55" fmla="*/ 491431329 h 3642"/>
              <a:gd name="T56" fmla="*/ 1433967839 w 4180"/>
              <a:gd name="T57" fmla="*/ 1123989783 h 3642"/>
              <a:gd name="T58" fmla="*/ 1514612802 w 4180"/>
              <a:gd name="T59" fmla="*/ 1920359341 h 3642"/>
              <a:gd name="T60" fmla="*/ 1350803516 w 4180"/>
              <a:gd name="T61" fmla="*/ 2147483647 h 3642"/>
              <a:gd name="T62" fmla="*/ 1474290321 w 4180"/>
              <a:gd name="T63" fmla="*/ 2147483647 h 3642"/>
              <a:gd name="T64" fmla="*/ 2147483647 w 4180"/>
              <a:gd name="T65" fmla="*/ 2147483647 h 3642"/>
              <a:gd name="T66" fmla="*/ 2147483647 w 4180"/>
              <a:gd name="T67" fmla="*/ 2147483647 h 3642"/>
              <a:gd name="T68" fmla="*/ 2147483647 w 4180"/>
              <a:gd name="T69" fmla="*/ 2147483647 h 3642"/>
              <a:gd name="T70" fmla="*/ 2147483647 w 4180"/>
              <a:gd name="T71" fmla="*/ 2147483647 h 3642"/>
              <a:gd name="T72" fmla="*/ 2147483647 w 4180"/>
              <a:gd name="T73" fmla="*/ 2147483647 h 3642"/>
              <a:gd name="T74" fmla="*/ 2147483647 w 4180"/>
              <a:gd name="T75" fmla="*/ 2147483647 h 3642"/>
              <a:gd name="T76" fmla="*/ 2147483647 w 4180"/>
              <a:gd name="T77" fmla="*/ 2147483647 h 3642"/>
              <a:gd name="T78" fmla="*/ 2147483647 w 4180"/>
              <a:gd name="T79" fmla="*/ 2147483647 h 3642"/>
              <a:gd name="T80" fmla="*/ 1514612802 w 4180"/>
              <a:gd name="T81" fmla="*/ 2147483647 h 3642"/>
              <a:gd name="T82" fmla="*/ 574595555 w 4180"/>
              <a:gd name="T83" fmla="*/ 2147483647 h 3642"/>
              <a:gd name="T84" fmla="*/ 493950593 w 4180"/>
              <a:gd name="T85" fmla="*/ 2147483647 h 3642"/>
              <a:gd name="T86" fmla="*/ 206652766 w 4180"/>
              <a:gd name="T87" fmla="*/ 2147483647 h 3642"/>
              <a:gd name="T88" fmla="*/ 22680608 w 4180"/>
              <a:gd name="T89" fmla="*/ 2147483647 h 36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80"/>
              <a:gd name="T136" fmla="*/ 0 h 3642"/>
              <a:gd name="T137" fmla="*/ 4180 w 4180"/>
              <a:gd name="T138" fmla="*/ 3642 h 36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80" h="3642">
                <a:moveTo>
                  <a:pt x="98" y="2750"/>
                </a:moveTo>
                <a:cubicBezTo>
                  <a:pt x="93" y="2829"/>
                  <a:pt x="82" y="2888"/>
                  <a:pt x="106" y="2961"/>
                </a:cubicBezTo>
                <a:cubicBezTo>
                  <a:pt x="101" y="3019"/>
                  <a:pt x="97" y="3055"/>
                  <a:pt x="82" y="3107"/>
                </a:cubicBezTo>
                <a:cubicBezTo>
                  <a:pt x="77" y="3123"/>
                  <a:pt x="66" y="3156"/>
                  <a:pt x="66" y="3156"/>
                </a:cubicBezTo>
                <a:cubicBezTo>
                  <a:pt x="69" y="3175"/>
                  <a:pt x="66" y="3195"/>
                  <a:pt x="74" y="3212"/>
                </a:cubicBezTo>
                <a:cubicBezTo>
                  <a:pt x="78" y="3221"/>
                  <a:pt x="112" y="3237"/>
                  <a:pt x="122" y="3237"/>
                </a:cubicBezTo>
                <a:cubicBezTo>
                  <a:pt x="238" y="3242"/>
                  <a:pt x="355" y="3242"/>
                  <a:pt x="471" y="3245"/>
                </a:cubicBezTo>
                <a:cubicBezTo>
                  <a:pt x="529" y="3264"/>
                  <a:pt x="506" y="3251"/>
                  <a:pt x="544" y="3277"/>
                </a:cubicBezTo>
                <a:cubicBezTo>
                  <a:pt x="586" y="3338"/>
                  <a:pt x="538" y="3263"/>
                  <a:pt x="569" y="3334"/>
                </a:cubicBezTo>
                <a:cubicBezTo>
                  <a:pt x="586" y="3375"/>
                  <a:pt x="634" y="3405"/>
                  <a:pt x="674" y="3415"/>
                </a:cubicBezTo>
                <a:cubicBezTo>
                  <a:pt x="720" y="3445"/>
                  <a:pt x="799" y="3463"/>
                  <a:pt x="853" y="3480"/>
                </a:cubicBezTo>
                <a:cubicBezTo>
                  <a:pt x="884" y="3478"/>
                  <a:pt x="956" y="3485"/>
                  <a:pt x="991" y="3456"/>
                </a:cubicBezTo>
                <a:cubicBezTo>
                  <a:pt x="1103" y="3363"/>
                  <a:pt x="911" y="3495"/>
                  <a:pt x="1031" y="3415"/>
                </a:cubicBezTo>
                <a:cubicBezTo>
                  <a:pt x="1051" y="3385"/>
                  <a:pt x="1070" y="3361"/>
                  <a:pt x="1104" y="3350"/>
                </a:cubicBezTo>
                <a:cubicBezTo>
                  <a:pt x="1108" y="3352"/>
                  <a:pt x="1156" y="3375"/>
                  <a:pt x="1161" y="3383"/>
                </a:cubicBezTo>
                <a:cubicBezTo>
                  <a:pt x="1175" y="3405"/>
                  <a:pt x="1171" y="3435"/>
                  <a:pt x="1185" y="3456"/>
                </a:cubicBezTo>
                <a:cubicBezTo>
                  <a:pt x="1218" y="3506"/>
                  <a:pt x="1236" y="3557"/>
                  <a:pt x="1299" y="3577"/>
                </a:cubicBezTo>
                <a:cubicBezTo>
                  <a:pt x="1331" y="3611"/>
                  <a:pt x="1441" y="3637"/>
                  <a:pt x="1485" y="3642"/>
                </a:cubicBezTo>
                <a:cubicBezTo>
                  <a:pt x="1565" y="3633"/>
                  <a:pt x="1548" y="3636"/>
                  <a:pt x="1599" y="3602"/>
                </a:cubicBezTo>
                <a:cubicBezTo>
                  <a:pt x="1614" y="3578"/>
                  <a:pt x="1619" y="3556"/>
                  <a:pt x="1640" y="3537"/>
                </a:cubicBezTo>
                <a:cubicBezTo>
                  <a:pt x="1658" y="3484"/>
                  <a:pt x="1634" y="3541"/>
                  <a:pt x="1672" y="3496"/>
                </a:cubicBezTo>
                <a:cubicBezTo>
                  <a:pt x="1685" y="3481"/>
                  <a:pt x="1688" y="3459"/>
                  <a:pt x="1704" y="3448"/>
                </a:cubicBezTo>
                <a:cubicBezTo>
                  <a:pt x="1798" y="3385"/>
                  <a:pt x="1860" y="3390"/>
                  <a:pt x="1980" y="3383"/>
                </a:cubicBezTo>
                <a:cubicBezTo>
                  <a:pt x="2025" y="3372"/>
                  <a:pt x="2064" y="3335"/>
                  <a:pt x="2110" y="3334"/>
                </a:cubicBezTo>
                <a:cubicBezTo>
                  <a:pt x="2270" y="3329"/>
                  <a:pt x="2429" y="3329"/>
                  <a:pt x="2589" y="3326"/>
                </a:cubicBezTo>
                <a:cubicBezTo>
                  <a:pt x="2593" y="3326"/>
                  <a:pt x="2679" y="3321"/>
                  <a:pt x="2702" y="3310"/>
                </a:cubicBezTo>
                <a:cubicBezTo>
                  <a:pt x="2709" y="3307"/>
                  <a:pt x="2712" y="3298"/>
                  <a:pt x="2719" y="3294"/>
                </a:cubicBezTo>
                <a:cubicBezTo>
                  <a:pt x="2766" y="3264"/>
                  <a:pt x="2813" y="3247"/>
                  <a:pt x="2856" y="3212"/>
                </a:cubicBezTo>
                <a:cubicBezTo>
                  <a:pt x="2885" y="3189"/>
                  <a:pt x="2911" y="3189"/>
                  <a:pt x="2946" y="3180"/>
                </a:cubicBezTo>
                <a:cubicBezTo>
                  <a:pt x="2962" y="3176"/>
                  <a:pt x="2994" y="3164"/>
                  <a:pt x="2994" y="3164"/>
                </a:cubicBezTo>
                <a:cubicBezTo>
                  <a:pt x="3039" y="3122"/>
                  <a:pt x="2972" y="3179"/>
                  <a:pt x="3051" y="3139"/>
                </a:cubicBezTo>
                <a:cubicBezTo>
                  <a:pt x="3061" y="3134"/>
                  <a:pt x="3066" y="3121"/>
                  <a:pt x="3076" y="3115"/>
                </a:cubicBezTo>
                <a:cubicBezTo>
                  <a:pt x="3093" y="3105"/>
                  <a:pt x="3115" y="3108"/>
                  <a:pt x="3132" y="3099"/>
                </a:cubicBezTo>
                <a:cubicBezTo>
                  <a:pt x="3141" y="3095"/>
                  <a:pt x="3149" y="3089"/>
                  <a:pt x="3157" y="3083"/>
                </a:cubicBezTo>
                <a:cubicBezTo>
                  <a:pt x="3163" y="3078"/>
                  <a:pt x="3166" y="3070"/>
                  <a:pt x="3173" y="3066"/>
                </a:cubicBezTo>
                <a:cubicBezTo>
                  <a:pt x="3188" y="3058"/>
                  <a:pt x="3222" y="3050"/>
                  <a:pt x="3222" y="3050"/>
                </a:cubicBezTo>
                <a:cubicBezTo>
                  <a:pt x="3246" y="3026"/>
                  <a:pt x="3268" y="3013"/>
                  <a:pt x="3286" y="2985"/>
                </a:cubicBezTo>
                <a:cubicBezTo>
                  <a:pt x="3289" y="2974"/>
                  <a:pt x="3292" y="2964"/>
                  <a:pt x="3295" y="2953"/>
                </a:cubicBezTo>
                <a:cubicBezTo>
                  <a:pt x="3300" y="2937"/>
                  <a:pt x="3311" y="2904"/>
                  <a:pt x="3311" y="2904"/>
                </a:cubicBezTo>
                <a:cubicBezTo>
                  <a:pt x="3304" y="2824"/>
                  <a:pt x="3302" y="2741"/>
                  <a:pt x="3230" y="2693"/>
                </a:cubicBezTo>
                <a:cubicBezTo>
                  <a:pt x="3175" y="2698"/>
                  <a:pt x="3136" y="2688"/>
                  <a:pt x="3100" y="2726"/>
                </a:cubicBezTo>
                <a:cubicBezTo>
                  <a:pt x="3059" y="2705"/>
                  <a:pt x="3019" y="2667"/>
                  <a:pt x="2978" y="2653"/>
                </a:cubicBezTo>
                <a:cubicBezTo>
                  <a:pt x="2947" y="2588"/>
                  <a:pt x="2941" y="2537"/>
                  <a:pt x="2929" y="2466"/>
                </a:cubicBezTo>
                <a:cubicBezTo>
                  <a:pt x="2925" y="2444"/>
                  <a:pt x="2911" y="2404"/>
                  <a:pt x="2905" y="2385"/>
                </a:cubicBezTo>
                <a:cubicBezTo>
                  <a:pt x="2902" y="2377"/>
                  <a:pt x="2897" y="2361"/>
                  <a:pt x="2897" y="2361"/>
                </a:cubicBezTo>
                <a:cubicBezTo>
                  <a:pt x="2902" y="2302"/>
                  <a:pt x="2889" y="2229"/>
                  <a:pt x="2954" y="2206"/>
                </a:cubicBezTo>
                <a:cubicBezTo>
                  <a:pt x="2988" y="2172"/>
                  <a:pt x="3011" y="2136"/>
                  <a:pt x="3051" y="2109"/>
                </a:cubicBezTo>
                <a:cubicBezTo>
                  <a:pt x="3072" y="2077"/>
                  <a:pt x="3094" y="2043"/>
                  <a:pt x="3116" y="2012"/>
                </a:cubicBezTo>
                <a:cubicBezTo>
                  <a:pt x="3136" y="1983"/>
                  <a:pt x="3162" y="1961"/>
                  <a:pt x="3181" y="1931"/>
                </a:cubicBezTo>
                <a:cubicBezTo>
                  <a:pt x="3187" y="1921"/>
                  <a:pt x="3193" y="1909"/>
                  <a:pt x="3197" y="1898"/>
                </a:cubicBezTo>
                <a:cubicBezTo>
                  <a:pt x="3203" y="1882"/>
                  <a:pt x="3213" y="1849"/>
                  <a:pt x="3213" y="1849"/>
                </a:cubicBezTo>
                <a:cubicBezTo>
                  <a:pt x="3224" y="1748"/>
                  <a:pt x="3235" y="1735"/>
                  <a:pt x="3286" y="1655"/>
                </a:cubicBezTo>
                <a:cubicBezTo>
                  <a:pt x="3308" y="1621"/>
                  <a:pt x="3311" y="1606"/>
                  <a:pt x="3343" y="1590"/>
                </a:cubicBezTo>
                <a:cubicBezTo>
                  <a:pt x="3356" y="1584"/>
                  <a:pt x="3388" y="1578"/>
                  <a:pt x="3400" y="1574"/>
                </a:cubicBezTo>
                <a:cubicBezTo>
                  <a:pt x="3417" y="1569"/>
                  <a:pt x="3435" y="1567"/>
                  <a:pt x="3449" y="1557"/>
                </a:cubicBezTo>
                <a:cubicBezTo>
                  <a:pt x="3457" y="1552"/>
                  <a:pt x="3464" y="1545"/>
                  <a:pt x="3473" y="1541"/>
                </a:cubicBezTo>
                <a:cubicBezTo>
                  <a:pt x="3489" y="1534"/>
                  <a:pt x="3522" y="1525"/>
                  <a:pt x="3522" y="1525"/>
                </a:cubicBezTo>
                <a:cubicBezTo>
                  <a:pt x="3667" y="1532"/>
                  <a:pt x="3799" y="1540"/>
                  <a:pt x="3944" y="1533"/>
                </a:cubicBezTo>
                <a:cubicBezTo>
                  <a:pt x="3979" y="1510"/>
                  <a:pt x="4015" y="1491"/>
                  <a:pt x="4049" y="1468"/>
                </a:cubicBezTo>
                <a:cubicBezTo>
                  <a:pt x="4059" y="1453"/>
                  <a:pt x="4063" y="1435"/>
                  <a:pt x="4073" y="1420"/>
                </a:cubicBezTo>
                <a:cubicBezTo>
                  <a:pt x="4080" y="1410"/>
                  <a:pt x="4090" y="1404"/>
                  <a:pt x="4098" y="1395"/>
                </a:cubicBezTo>
                <a:cubicBezTo>
                  <a:pt x="4118" y="1371"/>
                  <a:pt x="4129" y="1340"/>
                  <a:pt x="4146" y="1314"/>
                </a:cubicBezTo>
                <a:cubicBezTo>
                  <a:pt x="4180" y="1073"/>
                  <a:pt x="4150" y="819"/>
                  <a:pt x="4130" y="576"/>
                </a:cubicBezTo>
                <a:cubicBezTo>
                  <a:pt x="4133" y="465"/>
                  <a:pt x="4138" y="354"/>
                  <a:pt x="4138" y="243"/>
                </a:cubicBezTo>
                <a:cubicBezTo>
                  <a:pt x="4138" y="205"/>
                  <a:pt x="4139" y="167"/>
                  <a:pt x="4130" y="130"/>
                </a:cubicBezTo>
                <a:cubicBezTo>
                  <a:pt x="4123" y="102"/>
                  <a:pt x="4035" y="90"/>
                  <a:pt x="4008" y="81"/>
                </a:cubicBezTo>
                <a:cubicBezTo>
                  <a:pt x="3889" y="42"/>
                  <a:pt x="4023" y="74"/>
                  <a:pt x="3692" y="65"/>
                </a:cubicBezTo>
                <a:cubicBezTo>
                  <a:pt x="3489" y="40"/>
                  <a:pt x="3299" y="52"/>
                  <a:pt x="3092" y="57"/>
                </a:cubicBezTo>
                <a:cubicBezTo>
                  <a:pt x="2952" y="69"/>
                  <a:pt x="2863" y="70"/>
                  <a:pt x="2710" y="65"/>
                </a:cubicBezTo>
                <a:cubicBezTo>
                  <a:pt x="2651" y="60"/>
                  <a:pt x="2589" y="59"/>
                  <a:pt x="2532" y="40"/>
                </a:cubicBezTo>
                <a:cubicBezTo>
                  <a:pt x="2470" y="43"/>
                  <a:pt x="2401" y="29"/>
                  <a:pt x="2345" y="57"/>
                </a:cubicBezTo>
                <a:cubicBezTo>
                  <a:pt x="2335" y="62"/>
                  <a:pt x="2331" y="75"/>
                  <a:pt x="2321" y="81"/>
                </a:cubicBezTo>
                <a:cubicBezTo>
                  <a:pt x="2309" y="89"/>
                  <a:pt x="2294" y="92"/>
                  <a:pt x="2280" y="97"/>
                </a:cubicBezTo>
                <a:cubicBezTo>
                  <a:pt x="2180" y="92"/>
                  <a:pt x="2138" y="94"/>
                  <a:pt x="2053" y="81"/>
                </a:cubicBezTo>
                <a:cubicBezTo>
                  <a:pt x="2023" y="76"/>
                  <a:pt x="1964" y="57"/>
                  <a:pt x="1964" y="57"/>
                </a:cubicBezTo>
                <a:cubicBezTo>
                  <a:pt x="1884" y="0"/>
                  <a:pt x="1940" y="33"/>
                  <a:pt x="1729" y="48"/>
                </a:cubicBezTo>
                <a:cubicBezTo>
                  <a:pt x="1648" y="54"/>
                  <a:pt x="1560" y="73"/>
                  <a:pt x="1477" y="81"/>
                </a:cubicBezTo>
                <a:cubicBezTo>
                  <a:pt x="1388" y="76"/>
                  <a:pt x="1346" y="80"/>
                  <a:pt x="1274" y="57"/>
                </a:cubicBezTo>
                <a:cubicBezTo>
                  <a:pt x="1165" y="65"/>
                  <a:pt x="1102" y="72"/>
                  <a:pt x="991" y="65"/>
                </a:cubicBezTo>
                <a:cubicBezTo>
                  <a:pt x="934" y="72"/>
                  <a:pt x="877" y="82"/>
                  <a:pt x="820" y="89"/>
                </a:cubicBezTo>
                <a:cubicBezTo>
                  <a:pt x="788" y="86"/>
                  <a:pt x="755" y="85"/>
                  <a:pt x="723" y="81"/>
                </a:cubicBezTo>
                <a:cubicBezTo>
                  <a:pt x="692" y="77"/>
                  <a:pt x="666" y="55"/>
                  <a:pt x="634" y="48"/>
                </a:cubicBezTo>
                <a:cubicBezTo>
                  <a:pt x="609" y="53"/>
                  <a:pt x="579" y="47"/>
                  <a:pt x="561" y="65"/>
                </a:cubicBezTo>
                <a:cubicBezTo>
                  <a:pt x="524" y="101"/>
                  <a:pt x="510" y="150"/>
                  <a:pt x="488" y="195"/>
                </a:cubicBezTo>
                <a:cubicBezTo>
                  <a:pt x="503" y="255"/>
                  <a:pt x="548" y="263"/>
                  <a:pt x="601" y="276"/>
                </a:cubicBezTo>
                <a:cubicBezTo>
                  <a:pt x="644" y="305"/>
                  <a:pt x="669" y="324"/>
                  <a:pt x="617" y="373"/>
                </a:cubicBezTo>
                <a:cubicBezTo>
                  <a:pt x="603" y="401"/>
                  <a:pt x="586" y="420"/>
                  <a:pt x="569" y="446"/>
                </a:cubicBezTo>
                <a:cubicBezTo>
                  <a:pt x="564" y="551"/>
                  <a:pt x="582" y="588"/>
                  <a:pt x="536" y="657"/>
                </a:cubicBezTo>
                <a:cubicBezTo>
                  <a:pt x="539" y="689"/>
                  <a:pt x="527" y="726"/>
                  <a:pt x="544" y="754"/>
                </a:cubicBezTo>
                <a:cubicBezTo>
                  <a:pt x="554" y="770"/>
                  <a:pt x="593" y="745"/>
                  <a:pt x="601" y="762"/>
                </a:cubicBezTo>
                <a:cubicBezTo>
                  <a:pt x="637" y="840"/>
                  <a:pt x="584" y="877"/>
                  <a:pt x="544" y="917"/>
                </a:cubicBezTo>
                <a:cubicBezTo>
                  <a:pt x="538" y="934"/>
                  <a:pt x="522" y="947"/>
                  <a:pt x="520" y="965"/>
                </a:cubicBezTo>
                <a:cubicBezTo>
                  <a:pt x="518" y="980"/>
                  <a:pt x="531" y="1014"/>
                  <a:pt x="536" y="1030"/>
                </a:cubicBezTo>
                <a:cubicBezTo>
                  <a:pt x="525" y="1064"/>
                  <a:pt x="499" y="1085"/>
                  <a:pt x="488" y="1119"/>
                </a:cubicBezTo>
                <a:cubicBezTo>
                  <a:pt x="491" y="1172"/>
                  <a:pt x="473" y="1290"/>
                  <a:pt x="544" y="1314"/>
                </a:cubicBezTo>
                <a:cubicBezTo>
                  <a:pt x="560" y="1361"/>
                  <a:pt x="573" y="1404"/>
                  <a:pt x="585" y="1452"/>
                </a:cubicBezTo>
                <a:cubicBezTo>
                  <a:pt x="587" y="1460"/>
                  <a:pt x="586" y="1471"/>
                  <a:pt x="593" y="1476"/>
                </a:cubicBezTo>
                <a:cubicBezTo>
                  <a:pt x="621" y="1496"/>
                  <a:pt x="692" y="1512"/>
                  <a:pt x="723" y="1517"/>
                </a:cubicBezTo>
                <a:cubicBezTo>
                  <a:pt x="772" y="1550"/>
                  <a:pt x="828" y="1551"/>
                  <a:pt x="885" y="1557"/>
                </a:cubicBezTo>
                <a:cubicBezTo>
                  <a:pt x="920" y="1570"/>
                  <a:pt x="956" y="1571"/>
                  <a:pt x="991" y="1582"/>
                </a:cubicBezTo>
                <a:cubicBezTo>
                  <a:pt x="1002" y="1579"/>
                  <a:pt x="1013" y="1578"/>
                  <a:pt x="1023" y="1574"/>
                </a:cubicBezTo>
                <a:cubicBezTo>
                  <a:pt x="1032" y="1570"/>
                  <a:pt x="1037" y="1557"/>
                  <a:pt x="1047" y="1557"/>
                </a:cubicBezTo>
                <a:cubicBezTo>
                  <a:pt x="1180" y="1554"/>
                  <a:pt x="1312" y="1563"/>
                  <a:pt x="1445" y="1566"/>
                </a:cubicBezTo>
                <a:cubicBezTo>
                  <a:pt x="1524" y="1592"/>
                  <a:pt x="1417" y="1548"/>
                  <a:pt x="1477" y="1720"/>
                </a:cubicBezTo>
                <a:cubicBezTo>
                  <a:pt x="1478" y="1723"/>
                  <a:pt x="1575" y="1749"/>
                  <a:pt x="1583" y="1752"/>
                </a:cubicBezTo>
                <a:cubicBezTo>
                  <a:pt x="1613" y="1797"/>
                  <a:pt x="1615" y="1850"/>
                  <a:pt x="1567" y="1882"/>
                </a:cubicBezTo>
                <a:cubicBezTo>
                  <a:pt x="1566" y="1884"/>
                  <a:pt x="1549" y="1929"/>
                  <a:pt x="1550" y="1931"/>
                </a:cubicBezTo>
                <a:cubicBezTo>
                  <a:pt x="1580" y="1991"/>
                  <a:pt x="1629" y="1974"/>
                  <a:pt x="1688" y="1979"/>
                </a:cubicBezTo>
                <a:cubicBezTo>
                  <a:pt x="1732" y="1993"/>
                  <a:pt x="1728" y="2022"/>
                  <a:pt x="1769" y="2036"/>
                </a:cubicBezTo>
                <a:cubicBezTo>
                  <a:pt x="1783" y="2079"/>
                  <a:pt x="1773" y="2118"/>
                  <a:pt x="1729" y="2133"/>
                </a:cubicBezTo>
                <a:cubicBezTo>
                  <a:pt x="1712" y="2160"/>
                  <a:pt x="1699" y="2172"/>
                  <a:pt x="1672" y="2190"/>
                </a:cubicBezTo>
                <a:cubicBezTo>
                  <a:pt x="1667" y="2198"/>
                  <a:pt x="1664" y="2210"/>
                  <a:pt x="1656" y="2215"/>
                </a:cubicBezTo>
                <a:cubicBezTo>
                  <a:pt x="1641" y="2224"/>
                  <a:pt x="1607" y="2231"/>
                  <a:pt x="1607" y="2231"/>
                </a:cubicBezTo>
                <a:cubicBezTo>
                  <a:pt x="1548" y="2219"/>
                  <a:pt x="1577" y="2233"/>
                  <a:pt x="1526" y="2182"/>
                </a:cubicBezTo>
                <a:cubicBezTo>
                  <a:pt x="1506" y="2162"/>
                  <a:pt x="1468" y="2174"/>
                  <a:pt x="1445" y="2158"/>
                </a:cubicBezTo>
                <a:cubicBezTo>
                  <a:pt x="1402" y="2130"/>
                  <a:pt x="1364" y="2085"/>
                  <a:pt x="1315" y="2069"/>
                </a:cubicBezTo>
                <a:cubicBezTo>
                  <a:pt x="1292" y="2045"/>
                  <a:pt x="1273" y="2045"/>
                  <a:pt x="1242" y="2036"/>
                </a:cubicBezTo>
                <a:cubicBezTo>
                  <a:pt x="1226" y="2031"/>
                  <a:pt x="1193" y="2020"/>
                  <a:pt x="1193" y="2020"/>
                </a:cubicBezTo>
                <a:cubicBezTo>
                  <a:pt x="1120" y="2023"/>
                  <a:pt x="1047" y="2021"/>
                  <a:pt x="974" y="2028"/>
                </a:cubicBezTo>
                <a:cubicBezTo>
                  <a:pt x="935" y="2032"/>
                  <a:pt x="907" y="2075"/>
                  <a:pt x="869" y="2085"/>
                </a:cubicBezTo>
                <a:cubicBezTo>
                  <a:pt x="817" y="2137"/>
                  <a:pt x="760" y="2144"/>
                  <a:pt x="690" y="2158"/>
                </a:cubicBezTo>
                <a:cubicBezTo>
                  <a:pt x="668" y="2162"/>
                  <a:pt x="625" y="2174"/>
                  <a:pt x="625" y="2174"/>
                </a:cubicBezTo>
                <a:cubicBezTo>
                  <a:pt x="617" y="2179"/>
                  <a:pt x="610" y="2186"/>
                  <a:pt x="601" y="2190"/>
                </a:cubicBezTo>
                <a:cubicBezTo>
                  <a:pt x="585" y="2197"/>
                  <a:pt x="552" y="2206"/>
                  <a:pt x="552" y="2206"/>
                </a:cubicBezTo>
                <a:cubicBezTo>
                  <a:pt x="478" y="2200"/>
                  <a:pt x="451" y="2197"/>
                  <a:pt x="390" y="2182"/>
                </a:cubicBezTo>
                <a:cubicBezTo>
                  <a:pt x="324" y="2149"/>
                  <a:pt x="321" y="2159"/>
                  <a:pt x="228" y="2166"/>
                </a:cubicBezTo>
                <a:cubicBezTo>
                  <a:pt x="216" y="2204"/>
                  <a:pt x="214" y="2229"/>
                  <a:pt x="187" y="2255"/>
                </a:cubicBezTo>
                <a:cubicBezTo>
                  <a:pt x="166" y="2319"/>
                  <a:pt x="174" y="2287"/>
                  <a:pt x="163" y="2352"/>
                </a:cubicBezTo>
                <a:cubicBezTo>
                  <a:pt x="166" y="2373"/>
                  <a:pt x="177" y="2471"/>
                  <a:pt x="196" y="2490"/>
                </a:cubicBezTo>
                <a:cubicBezTo>
                  <a:pt x="210" y="2504"/>
                  <a:pt x="244" y="2523"/>
                  <a:pt x="244" y="2523"/>
                </a:cubicBezTo>
                <a:cubicBezTo>
                  <a:pt x="290" y="2592"/>
                  <a:pt x="180" y="2555"/>
                  <a:pt x="147" y="2547"/>
                </a:cubicBezTo>
                <a:cubicBezTo>
                  <a:pt x="125" y="2550"/>
                  <a:pt x="103" y="2549"/>
                  <a:pt x="82" y="2555"/>
                </a:cubicBezTo>
                <a:cubicBezTo>
                  <a:pt x="65" y="2560"/>
                  <a:pt x="51" y="2606"/>
                  <a:pt x="41" y="2620"/>
                </a:cubicBezTo>
                <a:cubicBezTo>
                  <a:pt x="32" y="2667"/>
                  <a:pt x="20" y="2697"/>
                  <a:pt x="1" y="2742"/>
                </a:cubicBezTo>
                <a:cubicBezTo>
                  <a:pt x="4" y="2753"/>
                  <a:pt x="0" y="2767"/>
                  <a:pt x="9" y="2774"/>
                </a:cubicBezTo>
                <a:cubicBezTo>
                  <a:pt x="17" y="2780"/>
                  <a:pt x="56" y="2751"/>
                  <a:pt x="58" y="2750"/>
                </a:cubicBezTo>
                <a:cubicBezTo>
                  <a:pt x="71" y="2747"/>
                  <a:pt x="85" y="2750"/>
                  <a:pt x="98" y="2750"/>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43" name="Freeform 4"/>
          <p:cNvSpPr>
            <a:spLocks/>
          </p:cNvSpPr>
          <p:nvPr/>
        </p:nvSpPr>
        <p:spPr bwMode="auto">
          <a:xfrm>
            <a:off x="5243513" y="4430713"/>
            <a:ext cx="3748087" cy="2189162"/>
          </a:xfrm>
          <a:custGeom>
            <a:avLst/>
            <a:gdLst>
              <a:gd name="T0" fmla="*/ 2147483647 w 2361"/>
              <a:gd name="T1" fmla="*/ 244454319 h 1379"/>
              <a:gd name="T2" fmla="*/ 2147483647 w 2361"/>
              <a:gd name="T3" fmla="*/ 592235778 h 1379"/>
              <a:gd name="T4" fmla="*/ 2147483647 w 2361"/>
              <a:gd name="T5" fmla="*/ 879533622 h 1379"/>
              <a:gd name="T6" fmla="*/ 2147483647 w 2361"/>
              <a:gd name="T7" fmla="*/ 1247476220 h 1379"/>
              <a:gd name="T8" fmla="*/ 2147483647 w 2361"/>
              <a:gd name="T9" fmla="*/ 1164311906 h 1379"/>
              <a:gd name="T10" fmla="*/ 2147483647 w 2361"/>
              <a:gd name="T11" fmla="*/ 1307959935 h 1379"/>
              <a:gd name="T12" fmla="*/ 2147483647 w 2361"/>
              <a:gd name="T13" fmla="*/ 1880036261 h 1379"/>
              <a:gd name="T14" fmla="*/ 2147483647 w 2361"/>
              <a:gd name="T15" fmla="*/ 2147483647 h 1379"/>
              <a:gd name="T16" fmla="*/ 2147483647 w 2361"/>
              <a:gd name="T17" fmla="*/ 2147483647 h 1379"/>
              <a:gd name="T18" fmla="*/ 2147483647 w 2361"/>
              <a:gd name="T19" fmla="*/ 2147483647 h 1379"/>
              <a:gd name="T20" fmla="*/ 2147483647 w 2361"/>
              <a:gd name="T21" fmla="*/ 2147483647 h 1379"/>
              <a:gd name="T22" fmla="*/ 2147483647 w 2361"/>
              <a:gd name="T23" fmla="*/ 2147483647 h 1379"/>
              <a:gd name="T24" fmla="*/ 1600297946 w 2361"/>
              <a:gd name="T25" fmla="*/ 2147483647 h 1379"/>
              <a:gd name="T26" fmla="*/ 1315521240 w 2361"/>
              <a:gd name="T27" fmla="*/ 2147483647 h 1379"/>
              <a:gd name="T28" fmla="*/ 803928809 w 2361"/>
              <a:gd name="T29" fmla="*/ 2147483647 h 1379"/>
              <a:gd name="T30" fmla="*/ 252015586 w 2361"/>
              <a:gd name="T31" fmla="*/ 2147483647 h 1379"/>
              <a:gd name="T32" fmla="*/ 47882161 w 2361"/>
              <a:gd name="T33" fmla="*/ 2104329243 h 1379"/>
              <a:gd name="T34" fmla="*/ 292338064 w 2361"/>
              <a:gd name="T35" fmla="*/ 1940519976 h 1379"/>
              <a:gd name="T36" fmla="*/ 536792392 w 2361"/>
              <a:gd name="T37" fmla="*/ 2064006767 h 1379"/>
              <a:gd name="T38" fmla="*/ 1108868540 w 2361"/>
              <a:gd name="T39" fmla="*/ 2023684290 h 1379"/>
              <a:gd name="T40" fmla="*/ 1600297946 w 2361"/>
              <a:gd name="T41" fmla="*/ 2147483647 h 1379"/>
              <a:gd name="T42" fmla="*/ 1683464248 w 2361"/>
              <a:gd name="T43" fmla="*/ 2003523052 h 1379"/>
              <a:gd name="T44" fmla="*/ 1600297946 w 2361"/>
              <a:gd name="T45" fmla="*/ 1552415743 h 1379"/>
              <a:gd name="T46" fmla="*/ 1784270443 w 2361"/>
              <a:gd name="T47" fmla="*/ 1491932028 h 1379"/>
              <a:gd name="T48" fmla="*/ 2008563433 w 2361"/>
              <a:gd name="T49" fmla="*/ 1675902930 h 1379"/>
              <a:gd name="T50" fmla="*/ 2147483647 w 2361"/>
              <a:gd name="T51" fmla="*/ 1572576981 h 1379"/>
              <a:gd name="T52" fmla="*/ 2147483647 w 2361"/>
              <a:gd name="T53" fmla="*/ 1615418818 h 1379"/>
              <a:gd name="T54" fmla="*/ 2147483647 w 2361"/>
              <a:gd name="T55" fmla="*/ 1388604888 h 1379"/>
              <a:gd name="T56" fmla="*/ 2147483647 w 2361"/>
              <a:gd name="T57" fmla="*/ 1000501052 h 1379"/>
              <a:gd name="T58" fmla="*/ 2147483647 w 2361"/>
              <a:gd name="T59" fmla="*/ 40322489 h 1379"/>
              <a:gd name="T60" fmla="*/ 2147483647 w 2361"/>
              <a:gd name="T61" fmla="*/ 20161244 h 1379"/>
              <a:gd name="T62" fmla="*/ 2147483647 w 2361"/>
              <a:gd name="T63" fmla="*/ 40322489 h 1379"/>
              <a:gd name="T64" fmla="*/ 2147483647 w 2361"/>
              <a:gd name="T65" fmla="*/ 6048374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44" name="Rectangle 12"/>
          <p:cNvSpPr>
            <a:spLocks noChangeArrowheads="1"/>
          </p:cNvSpPr>
          <p:nvPr/>
        </p:nvSpPr>
        <p:spPr bwMode="auto">
          <a:xfrm>
            <a:off x="2381250" y="5016500"/>
            <a:ext cx="6522450" cy="1620000"/>
          </a:xfrm>
          <a:prstGeom prst="rect">
            <a:avLst/>
          </a:prstGeom>
          <a:solidFill>
            <a:schemeClr val="tx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45" name="Freeform 4"/>
          <p:cNvSpPr>
            <a:spLocks/>
          </p:cNvSpPr>
          <p:nvPr/>
        </p:nvSpPr>
        <p:spPr bwMode="auto">
          <a:xfrm>
            <a:off x="5243513" y="4430713"/>
            <a:ext cx="3748087" cy="2189162"/>
          </a:xfrm>
          <a:custGeom>
            <a:avLst/>
            <a:gdLst>
              <a:gd name="T0" fmla="*/ 3378200 w 2361"/>
              <a:gd name="T1" fmla="*/ 153987 h 1379"/>
              <a:gd name="T2" fmla="*/ 3635375 w 2361"/>
              <a:gd name="T3" fmla="*/ 373062 h 1379"/>
              <a:gd name="T4" fmla="*/ 3713162 w 2361"/>
              <a:gd name="T5" fmla="*/ 554037 h 1379"/>
              <a:gd name="T6" fmla="*/ 3559175 w 2361"/>
              <a:gd name="T7" fmla="*/ 785812 h 1379"/>
              <a:gd name="T8" fmla="*/ 3468687 w 2361"/>
              <a:gd name="T9" fmla="*/ 733425 h 1379"/>
              <a:gd name="T10" fmla="*/ 3300412 w 2361"/>
              <a:gd name="T11" fmla="*/ 823912 h 1379"/>
              <a:gd name="T12" fmla="*/ 3275012 w 2361"/>
              <a:gd name="T13" fmla="*/ 1184275 h 1379"/>
              <a:gd name="T14" fmla="*/ 3005137 w 2361"/>
              <a:gd name="T15" fmla="*/ 1441450 h 1379"/>
              <a:gd name="T16" fmla="*/ 2773362 w 2361"/>
              <a:gd name="T17" fmla="*/ 1493837 h 1379"/>
              <a:gd name="T18" fmla="*/ 2579687 w 2361"/>
              <a:gd name="T19" fmla="*/ 1776412 h 1379"/>
              <a:gd name="T20" fmla="*/ 2025650 w 2361"/>
              <a:gd name="T21" fmla="*/ 1738312 h 1379"/>
              <a:gd name="T22" fmla="*/ 1831975 w 2361"/>
              <a:gd name="T23" fmla="*/ 1970087 h 1379"/>
              <a:gd name="T24" fmla="*/ 1008062 w 2361"/>
              <a:gd name="T25" fmla="*/ 2098675 h 1379"/>
              <a:gd name="T26" fmla="*/ 828675 w 2361"/>
              <a:gd name="T27" fmla="*/ 2189162 h 1379"/>
              <a:gd name="T28" fmla="*/ 506412 w 2361"/>
              <a:gd name="T29" fmla="*/ 1944687 h 1379"/>
              <a:gd name="T30" fmla="*/ 158750 w 2361"/>
              <a:gd name="T31" fmla="*/ 1763712 h 1379"/>
              <a:gd name="T32" fmla="*/ 30162 w 2361"/>
              <a:gd name="T33" fmla="*/ 1325562 h 1379"/>
              <a:gd name="T34" fmla="*/ 184150 w 2361"/>
              <a:gd name="T35" fmla="*/ 1222375 h 1379"/>
              <a:gd name="T36" fmla="*/ 338137 w 2361"/>
              <a:gd name="T37" fmla="*/ 1300162 h 1379"/>
              <a:gd name="T38" fmla="*/ 698500 w 2361"/>
              <a:gd name="T39" fmla="*/ 1274762 h 1379"/>
              <a:gd name="T40" fmla="*/ 1008062 w 2361"/>
              <a:gd name="T41" fmla="*/ 1416050 h 1379"/>
              <a:gd name="T42" fmla="*/ 1060450 w 2361"/>
              <a:gd name="T43" fmla="*/ 1262062 h 1379"/>
              <a:gd name="T44" fmla="*/ 1008062 w 2361"/>
              <a:gd name="T45" fmla="*/ 977900 h 1379"/>
              <a:gd name="T46" fmla="*/ 1123950 w 2361"/>
              <a:gd name="T47" fmla="*/ 939800 h 1379"/>
              <a:gd name="T48" fmla="*/ 1265237 w 2361"/>
              <a:gd name="T49" fmla="*/ 1055687 h 1379"/>
              <a:gd name="T50" fmla="*/ 1471612 w 2361"/>
              <a:gd name="T51" fmla="*/ 990600 h 1379"/>
              <a:gd name="T52" fmla="*/ 1884362 w 2361"/>
              <a:gd name="T53" fmla="*/ 1017587 h 1379"/>
              <a:gd name="T54" fmla="*/ 1846262 w 2361"/>
              <a:gd name="T55" fmla="*/ 874712 h 1379"/>
              <a:gd name="T56" fmla="*/ 2335212 w 2361"/>
              <a:gd name="T57" fmla="*/ 630237 h 1379"/>
              <a:gd name="T58" fmla="*/ 2554287 w 2361"/>
              <a:gd name="T59" fmla="*/ 25400 h 1379"/>
              <a:gd name="T60" fmla="*/ 3094037 w 2361"/>
              <a:gd name="T61" fmla="*/ 12700 h 1379"/>
              <a:gd name="T62" fmla="*/ 3262312 w 2361"/>
              <a:gd name="T63" fmla="*/ 25400 h 1379"/>
              <a:gd name="T64" fmla="*/ 3275012 w 2361"/>
              <a:gd name="T65" fmla="*/ 3810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63" name="Text Box 8"/>
          <p:cNvSpPr txBox="1">
            <a:spLocks noChangeArrowheads="1"/>
          </p:cNvSpPr>
          <p:nvPr/>
        </p:nvSpPr>
        <p:spPr bwMode="auto">
          <a:xfrm>
            <a:off x="2979508" y="1173685"/>
            <a:ext cx="5523142" cy="24871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Arial"/>
            </a:endParaRPr>
          </a:p>
        </p:txBody>
      </p:sp>
      <p:pic>
        <p:nvPicPr>
          <p:cNvPr id="66" name="Picture 2" descr="stars cast down"/>
          <p:cNvPicPr>
            <a:picLocks noChangeAspect="1" noChangeArrowheads="1"/>
          </p:cNvPicPr>
          <p:nvPr/>
        </p:nvPicPr>
        <p:blipFill>
          <a:blip r:embed="rId3" cstate="print"/>
          <a:srcRect t="3678" r="86207" b="87126"/>
          <a:stretch>
            <a:fillRect/>
          </a:stretch>
        </p:blipFill>
        <p:spPr bwMode="auto">
          <a:xfrm rot="241838">
            <a:off x="6581987" y="5037925"/>
            <a:ext cx="1261241" cy="630621"/>
          </a:xfrm>
          <a:prstGeom prst="rect">
            <a:avLst/>
          </a:prstGeom>
          <a:ln>
            <a:noFill/>
          </a:ln>
          <a:effectLst>
            <a:softEdge rad="112500"/>
          </a:effectLst>
        </p:spPr>
      </p:pic>
      <p:pic>
        <p:nvPicPr>
          <p:cNvPr id="67" name="Picture 2" descr="stars cast down"/>
          <p:cNvPicPr>
            <a:picLocks noChangeAspect="1" noChangeArrowheads="1"/>
          </p:cNvPicPr>
          <p:nvPr/>
        </p:nvPicPr>
        <p:blipFill>
          <a:blip r:embed="rId3" cstate="print"/>
          <a:srcRect t="3678" r="86207" b="87126"/>
          <a:stretch>
            <a:fillRect/>
          </a:stretch>
        </p:blipFill>
        <p:spPr bwMode="auto">
          <a:xfrm rot="21265007">
            <a:off x="7780166" y="5085221"/>
            <a:ext cx="1261241" cy="630621"/>
          </a:xfrm>
          <a:prstGeom prst="rect">
            <a:avLst/>
          </a:prstGeom>
          <a:ln>
            <a:noFill/>
          </a:ln>
          <a:effectLst>
            <a:softEdge rad="112500"/>
          </a:effectLst>
        </p:spPr>
      </p:pic>
      <p:pic>
        <p:nvPicPr>
          <p:cNvPr id="68" name="Picture 2" descr="stars cast down"/>
          <p:cNvPicPr>
            <a:picLocks noChangeAspect="1" noChangeArrowheads="1"/>
          </p:cNvPicPr>
          <p:nvPr/>
        </p:nvPicPr>
        <p:blipFill>
          <a:blip r:embed="rId3" cstate="print"/>
          <a:srcRect t="3678" r="86207" b="87126"/>
          <a:stretch>
            <a:fillRect/>
          </a:stretch>
        </p:blipFill>
        <p:spPr bwMode="auto">
          <a:xfrm rot="2622271">
            <a:off x="7322971" y="1490683"/>
            <a:ext cx="1261241" cy="630621"/>
          </a:xfrm>
          <a:prstGeom prst="rect">
            <a:avLst/>
          </a:prstGeom>
          <a:ln>
            <a:noFill/>
          </a:ln>
          <a:effectLst>
            <a:softEdge rad="112500"/>
          </a:effectLst>
        </p:spPr>
      </p:pic>
      <p:pic>
        <p:nvPicPr>
          <p:cNvPr id="69" name="Picture 2" descr="stars cast down"/>
          <p:cNvPicPr>
            <a:picLocks noChangeAspect="1" noChangeArrowheads="1"/>
          </p:cNvPicPr>
          <p:nvPr/>
        </p:nvPicPr>
        <p:blipFill>
          <a:blip r:embed="rId3" cstate="print"/>
          <a:srcRect t="3678" r="86207" b="87126"/>
          <a:stretch>
            <a:fillRect/>
          </a:stretch>
        </p:blipFill>
        <p:spPr bwMode="auto">
          <a:xfrm rot="241838">
            <a:off x="6027360" y="1181786"/>
            <a:ext cx="1261241" cy="630621"/>
          </a:xfrm>
          <a:prstGeom prst="rect">
            <a:avLst/>
          </a:prstGeom>
          <a:ln>
            <a:noFill/>
          </a:ln>
          <a:effectLst>
            <a:softEdge rad="112500"/>
          </a:effectLst>
        </p:spPr>
      </p:pic>
      <p:pic>
        <p:nvPicPr>
          <p:cNvPr id="70" name="Picture 2" descr="stars cast down"/>
          <p:cNvPicPr>
            <a:picLocks noChangeAspect="1" noChangeArrowheads="1"/>
          </p:cNvPicPr>
          <p:nvPr/>
        </p:nvPicPr>
        <p:blipFill>
          <a:blip r:embed="rId3" cstate="print"/>
          <a:srcRect t="3678" r="86207" b="87126"/>
          <a:stretch>
            <a:fillRect/>
          </a:stretch>
        </p:blipFill>
        <p:spPr bwMode="auto">
          <a:xfrm rot="21265007">
            <a:off x="7855073" y="4656112"/>
            <a:ext cx="1261241" cy="630621"/>
          </a:xfrm>
          <a:prstGeom prst="rect">
            <a:avLst/>
          </a:prstGeom>
          <a:ln>
            <a:noFill/>
          </a:ln>
          <a:effectLst>
            <a:softEdge rad="112500"/>
          </a:effectLst>
        </p:spPr>
      </p:pic>
      <p:pic>
        <p:nvPicPr>
          <p:cNvPr id="71" name="Picture 2" descr="stars cast down"/>
          <p:cNvPicPr>
            <a:picLocks noChangeAspect="1" noChangeArrowheads="1"/>
          </p:cNvPicPr>
          <p:nvPr/>
        </p:nvPicPr>
        <p:blipFill>
          <a:blip r:embed="rId3" cstate="print"/>
          <a:srcRect t="3678" r="86207" b="87126"/>
          <a:stretch>
            <a:fillRect/>
          </a:stretch>
        </p:blipFill>
        <p:spPr bwMode="auto">
          <a:xfrm rot="241838">
            <a:off x="6656895" y="5438298"/>
            <a:ext cx="1261241" cy="630621"/>
          </a:xfrm>
          <a:prstGeom prst="rect">
            <a:avLst/>
          </a:prstGeom>
          <a:ln>
            <a:noFill/>
          </a:ln>
          <a:effectLst>
            <a:softEdge rad="112500"/>
          </a:effectLst>
        </p:spPr>
      </p:pic>
      <p:pic>
        <p:nvPicPr>
          <p:cNvPr id="72" name="Picture 2" descr="stars cast down"/>
          <p:cNvPicPr>
            <a:picLocks noChangeAspect="1" noChangeArrowheads="1"/>
          </p:cNvPicPr>
          <p:nvPr/>
        </p:nvPicPr>
        <p:blipFill>
          <a:blip r:embed="rId3" cstate="print"/>
          <a:srcRect t="3678" r="86207" b="87126"/>
          <a:stretch>
            <a:fillRect/>
          </a:stretch>
        </p:blipFill>
        <p:spPr bwMode="auto">
          <a:xfrm rot="21265007">
            <a:off x="7855074" y="5485594"/>
            <a:ext cx="1261241" cy="630621"/>
          </a:xfrm>
          <a:prstGeom prst="rect">
            <a:avLst/>
          </a:prstGeom>
          <a:ln>
            <a:noFill/>
          </a:ln>
          <a:effectLst>
            <a:softEdge rad="112500"/>
          </a:effectLst>
        </p:spPr>
      </p:pic>
      <p:pic>
        <p:nvPicPr>
          <p:cNvPr id="73" name="Picture 2" descr="stars cast down"/>
          <p:cNvPicPr>
            <a:picLocks noChangeAspect="1" noChangeArrowheads="1"/>
          </p:cNvPicPr>
          <p:nvPr/>
        </p:nvPicPr>
        <p:blipFill>
          <a:blip r:embed="rId3" cstate="print"/>
          <a:srcRect t="3678" r="86207" b="87126"/>
          <a:stretch>
            <a:fillRect/>
          </a:stretch>
        </p:blipFill>
        <p:spPr bwMode="auto">
          <a:xfrm rot="241838">
            <a:off x="6656895" y="6120224"/>
            <a:ext cx="1261241" cy="630621"/>
          </a:xfrm>
          <a:prstGeom prst="rect">
            <a:avLst/>
          </a:prstGeom>
          <a:ln>
            <a:noFill/>
          </a:ln>
          <a:effectLst>
            <a:softEdge rad="112500"/>
          </a:effectLst>
        </p:spPr>
      </p:pic>
      <p:pic>
        <p:nvPicPr>
          <p:cNvPr id="74" name="Picture 2" descr="stars cast down"/>
          <p:cNvPicPr>
            <a:picLocks noChangeAspect="1" noChangeArrowheads="1"/>
          </p:cNvPicPr>
          <p:nvPr/>
        </p:nvPicPr>
        <p:blipFill>
          <a:blip r:embed="rId3" cstate="print"/>
          <a:srcRect t="3678" r="86207" b="87126"/>
          <a:stretch>
            <a:fillRect/>
          </a:stretch>
        </p:blipFill>
        <p:spPr bwMode="auto">
          <a:xfrm rot="21265007">
            <a:off x="7855074" y="6167520"/>
            <a:ext cx="1261241" cy="630621"/>
          </a:xfrm>
          <a:prstGeom prst="rect">
            <a:avLst/>
          </a:prstGeom>
          <a:ln>
            <a:noFill/>
          </a:ln>
          <a:effectLst>
            <a:softEdge rad="112500"/>
          </a:effectLst>
        </p:spPr>
      </p:pic>
      <p:pic>
        <p:nvPicPr>
          <p:cNvPr id="75" name="Picture 2" descr="stars cast down"/>
          <p:cNvPicPr>
            <a:picLocks noChangeAspect="1" noChangeArrowheads="1"/>
          </p:cNvPicPr>
          <p:nvPr/>
        </p:nvPicPr>
        <p:blipFill>
          <a:blip r:embed="rId3" cstate="print"/>
          <a:srcRect t="3678" r="86207" b="87126"/>
          <a:stretch>
            <a:fillRect/>
          </a:stretch>
        </p:blipFill>
        <p:spPr bwMode="auto">
          <a:xfrm rot="21265007">
            <a:off x="7341047" y="5746482"/>
            <a:ext cx="1261241" cy="630621"/>
          </a:xfrm>
          <a:prstGeom prst="rect">
            <a:avLst/>
          </a:prstGeom>
          <a:ln>
            <a:noFill/>
          </a:ln>
          <a:effectLst>
            <a:softEdge rad="112500"/>
          </a:effectLst>
        </p:spPr>
      </p:pic>
      <p:pic>
        <p:nvPicPr>
          <p:cNvPr id="76" name="Picture 2" descr="stars cast down"/>
          <p:cNvPicPr>
            <a:picLocks noChangeAspect="1" noChangeArrowheads="1"/>
          </p:cNvPicPr>
          <p:nvPr/>
        </p:nvPicPr>
        <p:blipFill>
          <a:blip r:embed="rId3" cstate="print"/>
          <a:srcRect t="3678" r="86207" b="87126"/>
          <a:stretch>
            <a:fillRect/>
          </a:stretch>
        </p:blipFill>
        <p:spPr bwMode="auto">
          <a:xfrm rot="21265007">
            <a:off x="7279054" y="6025452"/>
            <a:ext cx="1261241" cy="630621"/>
          </a:xfrm>
          <a:prstGeom prst="rect">
            <a:avLst/>
          </a:prstGeom>
          <a:ln>
            <a:noFill/>
          </a:ln>
          <a:effectLst>
            <a:softEdge rad="112500"/>
          </a:effectLst>
        </p:spPr>
      </p:pic>
      <p:pic>
        <p:nvPicPr>
          <p:cNvPr id="77" name="Picture 2" descr="stars cast down"/>
          <p:cNvPicPr>
            <a:picLocks noChangeAspect="1" noChangeArrowheads="1"/>
          </p:cNvPicPr>
          <p:nvPr/>
        </p:nvPicPr>
        <p:blipFill>
          <a:blip r:embed="rId3" cstate="print"/>
          <a:srcRect t="3678" r="86207" b="87126"/>
          <a:stretch>
            <a:fillRect/>
          </a:stretch>
        </p:blipFill>
        <p:spPr bwMode="auto">
          <a:xfrm rot="21265007">
            <a:off x="6519638" y="5761980"/>
            <a:ext cx="1261241" cy="630621"/>
          </a:xfrm>
          <a:prstGeom prst="rect">
            <a:avLst/>
          </a:prstGeom>
          <a:ln>
            <a:noFill/>
          </a:ln>
          <a:effectLst>
            <a:softEdge rad="112500"/>
          </a:effectLst>
        </p:spPr>
      </p:pic>
      <p:pic>
        <p:nvPicPr>
          <p:cNvPr id="78" name="Picture 2" descr="stars cast down"/>
          <p:cNvPicPr>
            <a:picLocks noChangeAspect="1" noChangeArrowheads="1"/>
          </p:cNvPicPr>
          <p:nvPr/>
        </p:nvPicPr>
        <p:blipFill>
          <a:blip r:embed="rId3" cstate="print"/>
          <a:srcRect t="3678" r="86207" b="87126"/>
          <a:stretch>
            <a:fillRect/>
          </a:stretch>
        </p:blipFill>
        <p:spPr bwMode="auto">
          <a:xfrm rot="241838">
            <a:off x="5723445" y="4965332"/>
            <a:ext cx="1261241" cy="630621"/>
          </a:xfrm>
          <a:prstGeom prst="rect">
            <a:avLst/>
          </a:prstGeom>
          <a:ln>
            <a:noFill/>
          </a:ln>
          <a:effectLst>
            <a:softEdge rad="112500"/>
          </a:effectLst>
        </p:spPr>
      </p:pic>
      <p:pic>
        <p:nvPicPr>
          <p:cNvPr id="79" name="Picture 2" descr="stars cast down"/>
          <p:cNvPicPr>
            <a:picLocks noChangeAspect="1" noChangeArrowheads="1"/>
          </p:cNvPicPr>
          <p:nvPr/>
        </p:nvPicPr>
        <p:blipFill>
          <a:blip r:embed="rId3" cstate="print"/>
          <a:srcRect t="3678" r="86207" b="87126"/>
          <a:stretch>
            <a:fillRect/>
          </a:stretch>
        </p:blipFill>
        <p:spPr bwMode="auto">
          <a:xfrm rot="241838">
            <a:off x="2400206" y="1260435"/>
            <a:ext cx="1261241" cy="630621"/>
          </a:xfrm>
          <a:prstGeom prst="rect">
            <a:avLst/>
          </a:prstGeom>
          <a:ln>
            <a:noFill/>
          </a:ln>
          <a:effectLst>
            <a:softEdge rad="112500"/>
          </a:effectLst>
        </p:spPr>
      </p:pic>
      <p:pic>
        <p:nvPicPr>
          <p:cNvPr id="80" name="Picture 2" descr="stars cast down"/>
          <p:cNvPicPr>
            <a:picLocks noChangeAspect="1" noChangeArrowheads="1"/>
          </p:cNvPicPr>
          <p:nvPr/>
        </p:nvPicPr>
        <p:blipFill>
          <a:blip r:embed="rId3" cstate="print"/>
          <a:srcRect t="3678" r="86207" b="87126"/>
          <a:stretch>
            <a:fillRect/>
          </a:stretch>
        </p:blipFill>
        <p:spPr bwMode="auto">
          <a:xfrm rot="21265007">
            <a:off x="6296583" y="1631682"/>
            <a:ext cx="1261241" cy="630621"/>
          </a:xfrm>
          <a:prstGeom prst="rect">
            <a:avLst/>
          </a:prstGeom>
          <a:ln>
            <a:noFill/>
          </a:ln>
          <a:effectLst>
            <a:softEdge rad="112500"/>
          </a:effectLst>
        </p:spPr>
      </p:pic>
      <p:pic>
        <p:nvPicPr>
          <p:cNvPr id="81" name="Picture 2" descr="stars cast down"/>
          <p:cNvPicPr>
            <a:picLocks noChangeAspect="1" noChangeArrowheads="1"/>
          </p:cNvPicPr>
          <p:nvPr/>
        </p:nvPicPr>
        <p:blipFill>
          <a:blip r:embed="rId3" cstate="print"/>
          <a:srcRect t="3678" r="86207" b="87126"/>
          <a:stretch>
            <a:fillRect/>
          </a:stretch>
        </p:blipFill>
        <p:spPr bwMode="auto">
          <a:xfrm rot="21265007">
            <a:off x="2905787" y="1907000"/>
            <a:ext cx="1261241" cy="630621"/>
          </a:xfrm>
          <a:prstGeom prst="rect">
            <a:avLst/>
          </a:prstGeom>
          <a:ln>
            <a:noFill/>
          </a:ln>
          <a:effectLst>
            <a:softEdge rad="112500"/>
          </a:effectLst>
        </p:spPr>
      </p:pic>
      <p:pic>
        <p:nvPicPr>
          <p:cNvPr id="82" name="Picture 2" descr="stars cast down"/>
          <p:cNvPicPr>
            <a:picLocks noChangeAspect="1" noChangeArrowheads="1"/>
          </p:cNvPicPr>
          <p:nvPr/>
        </p:nvPicPr>
        <p:blipFill>
          <a:blip r:embed="rId3" cstate="print"/>
          <a:srcRect t="3678" r="86207" b="87126"/>
          <a:stretch>
            <a:fillRect/>
          </a:stretch>
        </p:blipFill>
        <p:spPr bwMode="auto">
          <a:xfrm rot="21265007">
            <a:off x="2070214" y="4066875"/>
            <a:ext cx="1261241" cy="630621"/>
          </a:xfrm>
          <a:prstGeom prst="rect">
            <a:avLst/>
          </a:prstGeom>
          <a:ln>
            <a:noFill/>
          </a:ln>
          <a:effectLst>
            <a:softEdge rad="112500"/>
          </a:effectLst>
        </p:spPr>
      </p:pic>
      <p:pic>
        <p:nvPicPr>
          <p:cNvPr id="83" name="Picture 2" descr="stars cast down"/>
          <p:cNvPicPr>
            <a:picLocks noChangeAspect="1" noChangeArrowheads="1"/>
          </p:cNvPicPr>
          <p:nvPr/>
        </p:nvPicPr>
        <p:blipFill>
          <a:blip r:embed="rId3" cstate="print"/>
          <a:srcRect t="3678" r="86207" b="87126"/>
          <a:stretch>
            <a:fillRect/>
          </a:stretch>
        </p:blipFill>
        <p:spPr bwMode="auto">
          <a:xfrm rot="241838">
            <a:off x="2274082" y="5438298"/>
            <a:ext cx="1261241" cy="630621"/>
          </a:xfrm>
          <a:prstGeom prst="rect">
            <a:avLst/>
          </a:prstGeom>
          <a:ln>
            <a:noFill/>
          </a:ln>
          <a:effectLst>
            <a:softEdge rad="112500"/>
          </a:effectLst>
        </p:spPr>
      </p:pic>
      <p:pic>
        <p:nvPicPr>
          <p:cNvPr id="84" name="Picture 2" descr="stars cast down"/>
          <p:cNvPicPr>
            <a:picLocks noChangeAspect="1" noChangeArrowheads="1"/>
          </p:cNvPicPr>
          <p:nvPr/>
        </p:nvPicPr>
        <p:blipFill>
          <a:blip r:embed="rId3" cstate="print"/>
          <a:srcRect t="3678" r="86207" b="87126"/>
          <a:stretch>
            <a:fillRect/>
          </a:stretch>
        </p:blipFill>
        <p:spPr bwMode="auto">
          <a:xfrm rot="21265007">
            <a:off x="5450254" y="5962390"/>
            <a:ext cx="1261241" cy="630621"/>
          </a:xfrm>
          <a:prstGeom prst="rect">
            <a:avLst/>
          </a:prstGeom>
          <a:ln>
            <a:noFill/>
          </a:ln>
          <a:effectLst>
            <a:softEdge rad="112500"/>
          </a:effectLst>
        </p:spPr>
      </p:pic>
      <p:pic>
        <p:nvPicPr>
          <p:cNvPr id="85" name="Picture 2" descr="stars cast down"/>
          <p:cNvPicPr>
            <a:picLocks noChangeAspect="1" noChangeArrowheads="1"/>
          </p:cNvPicPr>
          <p:nvPr/>
        </p:nvPicPr>
        <p:blipFill>
          <a:blip r:embed="rId3" cstate="print"/>
          <a:srcRect t="3678" r="86207" b="87126"/>
          <a:stretch>
            <a:fillRect/>
          </a:stretch>
        </p:blipFill>
        <p:spPr bwMode="auto">
          <a:xfrm rot="21265007">
            <a:off x="6232311" y="3026352"/>
            <a:ext cx="1261241" cy="630621"/>
          </a:xfrm>
          <a:prstGeom prst="rect">
            <a:avLst/>
          </a:prstGeom>
          <a:ln>
            <a:noFill/>
          </a:ln>
          <a:effectLst>
            <a:softEdge rad="112500"/>
          </a:effectLst>
        </p:spPr>
      </p:pic>
      <p:pic>
        <p:nvPicPr>
          <p:cNvPr id="86" name="Picture 2" descr="stars cast down"/>
          <p:cNvPicPr>
            <a:picLocks noChangeAspect="1" noChangeArrowheads="1"/>
          </p:cNvPicPr>
          <p:nvPr/>
        </p:nvPicPr>
        <p:blipFill>
          <a:blip r:embed="rId3" cstate="print"/>
          <a:srcRect t="3678" r="86207" b="87126"/>
          <a:stretch>
            <a:fillRect/>
          </a:stretch>
        </p:blipFill>
        <p:spPr bwMode="auto">
          <a:xfrm rot="21265007">
            <a:off x="7635442" y="3483552"/>
            <a:ext cx="1261241" cy="630621"/>
          </a:xfrm>
          <a:prstGeom prst="rect">
            <a:avLst/>
          </a:prstGeom>
          <a:ln>
            <a:noFill/>
          </a:ln>
          <a:effectLst>
            <a:softEdge rad="112500"/>
          </a:effectLst>
        </p:spPr>
      </p:pic>
      <p:pic>
        <p:nvPicPr>
          <p:cNvPr id="87" name="Picture 2" descr="stars cast down"/>
          <p:cNvPicPr>
            <a:picLocks noChangeAspect="1" noChangeArrowheads="1"/>
          </p:cNvPicPr>
          <p:nvPr/>
        </p:nvPicPr>
        <p:blipFill>
          <a:blip r:embed="rId3" cstate="print"/>
          <a:srcRect t="3678" r="86207" b="87126"/>
          <a:stretch>
            <a:fillRect/>
          </a:stretch>
        </p:blipFill>
        <p:spPr bwMode="auto">
          <a:xfrm rot="21265007">
            <a:off x="7413640" y="59859"/>
            <a:ext cx="1261241" cy="630621"/>
          </a:xfrm>
          <a:prstGeom prst="rect">
            <a:avLst/>
          </a:prstGeom>
          <a:ln>
            <a:noFill/>
          </a:ln>
          <a:effectLst>
            <a:softEdge rad="112500"/>
          </a:effectLst>
        </p:spPr>
      </p:pic>
      <p:pic>
        <p:nvPicPr>
          <p:cNvPr id="88" name="Picture 2" descr="stars cast down"/>
          <p:cNvPicPr>
            <a:picLocks noChangeAspect="1" noChangeArrowheads="1"/>
          </p:cNvPicPr>
          <p:nvPr/>
        </p:nvPicPr>
        <p:blipFill>
          <a:blip r:embed="rId3" cstate="print"/>
          <a:srcRect t="3678" r="86207" b="87126"/>
          <a:stretch>
            <a:fillRect/>
          </a:stretch>
        </p:blipFill>
        <p:spPr bwMode="auto">
          <a:xfrm rot="21265007">
            <a:off x="4204778" y="1185438"/>
            <a:ext cx="1261241" cy="630621"/>
          </a:xfrm>
          <a:prstGeom prst="rect">
            <a:avLst/>
          </a:prstGeom>
          <a:ln>
            <a:noFill/>
          </a:ln>
          <a:effectLst>
            <a:softEdge rad="112500"/>
          </a:effectLst>
        </p:spPr>
      </p:pic>
      <p:pic>
        <p:nvPicPr>
          <p:cNvPr id="89" name="Picture 2" descr="stars cast down"/>
          <p:cNvPicPr>
            <a:picLocks noChangeAspect="1" noChangeArrowheads="1"/>
          </p:cNvPicPr>
          <p:nvPr/>
        </p:nvPicPr>
        <p:blipFill>
          <a:blip r:embed="rId3" cstate="print"/>
          <a:srcRect t="3678" r="86207" b="87126"/>
          <a:stretch>
            <a:fillRect/>
          </a:stretch>
        </p:blipFill>
        <p:spPr bwMode="auto">
          <a:xfrm rot="21265007">
            <a:off x="3967227" y="2561847"/>
            <a:ext cx="1261241" cy="630621"/>
          </a:xfrm>
          <a:prstGeom prst="rect">
            <a:avLst/>
          </a:prstGeom>
          <a:ln>
            <a:noFill/>
          </a:ln>
          <a:effectLst>
            <a:softEdge rad="112500"/>
          </a:effectLst>
        </p:spPr>
      </p:pic>
      <p:pic>
        <p:nvPicPr>
          <p:cNvPr id="90" name="Picture 2" descr="stars cast down"/>
          <p:cNvPicPr>
            <a:picLocks noChangeAspect="1" noChangeArrowheads="1"/>
          </p:cNvPicPr>
          <p:nvPr/>
        </p:nvPicPr>
        <p:blipFill>
          <a:blip r:embed="rId3" cstate="print"/>
          <a:srcRect t="3678" r="86207" b="87126"/>
          <a:stretch>
            <a:fillRect/>
          </a:stretch>
        </p:blipFill>
        <p:spPr bwMode="auto">
          <a:xfrm rot="21265007">
            <a:off x="3426049" y="2175014"/>
            <a:ext cx="1261241" cy="630621"/>
          </a:xfrm>
          <a:prstGeom prst="rect">
            <a:avLst/>
          </a:prstGeom>
          <a:ln>
            <a:noFill/>
          </a:ln>
          <a:effectLst>
            <a:softEdge rad="112500"/>
          </a:effectLst>
        </p:spPr>
      </p:pic>
      <p:pic>
        <p:nvPicPr>
          <p:cNvPr id="91" name="Picture 2" descr="stars cast down"/>
          <p:cNvPicPr>
            <a:picLocks noChangeAspect="1" noChangeArrowheads="1"/>
          </p:cNvPicPr>
          <p:nvPr/>
        </p:nvPicPr>
        <p:blipFill>
          <a:blip r:embed="rId3" cstate="print"/>
          <a:srcRect t="3678" r="86207" b="87126"/>
          <a:stretch>
            <a:fillRect/>
          </a:stretch>
        </p:blipFill>
        <p:spPr bwMode="auto">
          <a:xfrm rot="2622271">
            <a:off x="3582946" y="1467704"/>
            <a:ext cx="1261241" cy="630621"/>
          </a:xfrm>
          <a:prstGeom prst="rect">
            <a:avLst/>
          </a:prstGeom>
          <a:ln>
            <a:noFill/>
          </a:ln>
          <a:effectLst>
            <a:softEdge rad="112500"/>
          </a:effectLst>
        </p:spPr>
      </p:pic>
      <p:pic>
        <p:nvPicPr>
          <p:cNvPr id="92" name="Picture 2" descr="stars cast down"/>
          <p:cNvPicPr>
            <a:picLocks noChangeAspect="1" noChangeArrowheads="1"/>
          </p:cNvPicPr>
          <p:nvPr/>
        </p:nvPicPr>
        <p:blipFill>
          <a:blip r:embed="rId3" cstate="print"/>
          <a:srcRect t="3678" r="86207" b="87126"/>
          <a:stretch>
            <a:fillRect/>
          </a:stretch>
        </p:blipFill>
        <p:spPr bwMode="auto">
          <a:xfrm rot="2622271">
            <a:off x="4781126" y="1656891"/>
            <a:ext cx="1261241" cy="630621"/>
          </a:xfrm>
          <a:prstGeom prst="rect">
            <a:avLst/>
          </a:prstGeom>
          <a:ln>
            <a:noFill/>
          </a:ln>
          <a:effectLst>
            <a:softEdge rad="112500"/>
          </a:effectLst>
        </p:spPr>
      </p:pic>
      <p:pic>
        <p:nvPicPr>
          <p:cNvPr id="93" name="Picture 2" descr="stars cast down"/>
          <p:cNvPicPr>
            <a:picLocks noChangeAspect="1" noChangeArrowheads="1"/>
          </p:cNvPicPr>
          <p:nvPr/>
        </p:nvPicPr>
        <p:blipFill>
          <a:blip r:embed="rId3" cstate="print"/>
          <a:srcRect t="3678" r="86207" b="87126"/>
          <a:stretch>
            <a:fillRect/>
          </a:stretch>
        </p:blipFill>
        <p:spPr bwMode="auto">
          <a:xfrm rot="21265007">
            <a:off x="4955304" y="3042117"/>
            <a:ext cx="1261241" cy="630621"/>
          </a:xfrm>
          <a:prstGeom prst="rect">
            <a:avLst/>
          </a:prstGeom>
          <a:ln>
            <a:noFill/>
          </a:ln>
          <a:effectLst>
            <a:softEdge rad="112500"/>
          </a:effectLst>
        </p:spPr>
      </p:pic>
      <p:pic>
        <p:nvPicPr>
          <p:cNvPr id="94" name="Picture 2" descr="stars cast down"/>
          <p:cNvPicPr>
            <a:picLocks noChangeAspect="1" noChangeArrowheads="1"/>
          </p:cNvPicPr>
          <p:nvPr/>
        </p:nvPicPr>
        <p:blipFill>
          <a:blip r:embed="rId3" cstate="print"/>
          <a:srcRect t="3678" r="86207" b="87126"/>
          <a:stretch>
            <a:fillRect/>
          </a:stretch>
        </p:blipFill>
        <p:spPr bwMode="auto">
          <a:xfrm rot="21265007">
            <a:off x="4501652" y="1946726"/>
            <a:ext cx="1261241" cy="630621"/>
          </a:xfrm>
          <a:prstGeom prst="rect">
            <a:avLst/>
          </a:prstGeom>
          <a:ln>
            <a:noFill/>
          </a:ln>
          <a:effectLst>
            <a:softEdge rad="112500"/>
          </a:effectLst>
        </p:spPr>
      </p:pic>
      <p:pic>
        <p:nvPicPr>
          <p:cNvPr id="95" name="Picture 2" descr="stars cast down"/>
          <p:cNvPicPr>
            <a:picLocks noChangeAspect="1" noChangeArrowheads="1"/>
          </p:cNvPicPr>
          <p:nvPr/>
        </p:nvPicPr>
        <p:blipFill>
          <a:blip r:embed="rId3" cstate="print"/>
          <a:srcRect t="3678" r="86207" b="87126"/>
          <a:stretch>
            <a:fillRect/>
          </a:stretch>
        </p:blipFill>
        <p:spPr bwMode="auto">
          <a:xfrm rot="21265007">
            <a:off x="5466020" y="1406154"/>
            <a:ext cx="1261241" cy="630621"/>
          </a:xfrm>
          <a:prstGeom prst="rect">
            <a:avLst/>
          </a:prstGeom>
          <a:ln>
            <a:noFill/>
          </a:ln>
          <a:effectLst>
            <a:softEdge rad="112500"/>
          </a:effectLst>
        </p:spPr>
      </p:pic>
      <p:pic>
        <p:nvPicPr>
          <p:cNvPr id="96" name="Picture 2" descr="stars cast down"/>
          <p:cNvPicPr>
            <a:picLocks noChangeAspect="1" noChangeArrowheads="1"/>
          </p:cNvPicPr>
          <p:nvPr/>
        </p:nvPicPr>
        <p:blipFill>
          <a:blip r:embed="rId3" cstate="print"/>
          <a:srcRect t="3678" r="86207" b="87126"/>
          <a:stretch>
            <a:fillRect/>
          </a:stretch>
        </p:blipFill>
        <p:spPr bwMode="auto">
          <a:xfrm rot="21265007">
            <a:off x="1272391" y="4322776"/>
            <a:ext cx="1261241" cy="630621"/>
          </a:xfrm>
          <a:prstGeom prst="rect">
            <a:avLst/>
          </a:prstGeom>
          <a:ln>
            <a:noFill/>
          </a:ln>
          <a:effectLst>
            <a:softEdge rad="112500"/>
          </a:effectLst>
        </p:spPr>
      </p:pic>
      <p:pic>
        <p:nvPicPr>
          <p:cNvPr id="97" name="Picture 2" descr="stars cast down"/>
          <p:cNvPicPr>
            <a:picLocks noChangeAspect="1" noChangeArrowheads="1"/>
          </p:cNvPicPr>
          <p:nvPr/>
        </p:nvPicPr>
        <p:blipFill>
          <a:blip r:embed="rId3" cstate="print"/>
          <a:srcRect t="3678" r="86207" b="87126"/>
          <a:stretch>
            <a:fillRect/>
          </a:stretch>
        </p:blipFill>
        <p:spPr bwMode="auto">
          <a:xfrm rot="21265007">
            <a:off x="1492041" y="4721723"/>
            <a:ext cx="1261241" cy="630621"/>
          </a:xfrm>
          <a:prstGeom prst="rect">
            <a:avLst/>
          </a:prstGeom>
          <a:ln>
            <a:noFill/>
          </a:ln>
          <a:effectLst>
            <a:softEdge rad="112500"/>
          </a:effectLst>
        </p:spPr>
      </p:pic>
      <p:pic>
        <p:nvPicPr>
          <p:cNvPr id="98" name="Picture 2" descr="stars cast down"/>
          <p:cNvPicPr>
            <a:picLocks noChangeAspect="1" noChangeArrowheads="1"/>
          </p:cNvPicPr>
          <p:nvPr/>
        </p:nvPicPr>
        <p:blipFill>
          <a:blip r:embed="rId3" cstate="print"/>
          <a:srcRect t="3678" r="86207" b="87126"/>
          <a:stretch>
            <a:fillRect/>
          </a:stretch>
        </p:blipFill>
        <p:spPr bwMode="auto">
          <a:xfrm rot="2622271">
            <a:off x="650561" y="4794228"/>
            <a:ext cx="1261241" cy="630621"/>
          </a:xfrm>
          <a:prstGeom prst="rect">
            <a:avLst/>
          </a:prstGeom>
          <a:ln>
            <a:noFill/>
          </a:ln>
          <a:effectLst>
            <a:softEdge rad="112500"/>
          </a:effectLst>
        </p:spPr>
      </p:pic>
      <p:pic>
        <p:nvPicPr>
          <p:cNvPr id="99" name="Picture 2" descr="stars cast down"/>
          <p:cNvPicPr>
            <a:picLocks noChangeAspect="1" noChangeArrowheads="1"/>
          </p:cNvPicPr>
          <p:nvPr/>
        </p:nvPicPr>
        <p:blipFill>
          <a:blip r:embed="rId3" cstate="print"/>
          <a:srcRect t="3678" r="86207" b="87126"/>
          <a:stretch>
            <a:fillRect/>
          </a:stretch>
        </p:blipFill>
        <p:spPr bwMode="auto">
          <a:xfrm rot="21265007">
            <a:off x="260728" y="5068297"/>
            <a:ext cx="1261241" cy="630621"/>
          </a:xfrm>
          <a:prstGeom prst="rect">
            <a:avLst/>
          </a:prstGeom>
          <a:ln>
            <a:noFill/>
          </a:ln>
          <a:effectLst>
            <a:softEdge rad="112500"/>
          </a:effectLst>
        </p:spPr>
      </p:pic>
      <p:pic>
        <p:nvPicPr>
          <p:cNvPr id="100" name="Picture 2" descr="stars cast down"/>
          <p:cNvPicPr>
            <a:picLocks noChangeAspect="1" noChangeArrowheads="1"/>
          </p:cNvPicPr>
          <p:nvPr/>
        </p:nvPicPr>
        <p:blipFill>
          <a:blip r:embed="rId3" cstate="print"/>
          <a:srcRect t="3678" r="86207" b="87126"/>
          <a:stretch>
            <a:fillRect/>
          </a:stretch>
        </p:blipFill>
        <p:spPr bwMode="auto">
          <a:xfrm rot="21265007">
            <a:off x="720598" y="4448900"/>
            <a:ext cx="1261241" cy="630621"/>
          </a:xfrm>
          <a:prstGeom prst="rect">
            <a:avLst/>
          </a:prstGeom>
          <a:ln>
            <a:noFill/>
          </a:ln>
          <a:effectLst>
            <a:softEdge rad="112500"/>
          </a:effectLst>
        </p:spPr>
      </p:pic>
      <p:pic>
        <p:nvPicPr>
          <p:cNvPr id="101" name="Picture 2" descr="stars cast down"/>
          <p:cNvPicPr>
            <a:picLocks noChangeAspect="1" noChangeArrowheads="1"/>
          </p:cNvPicPr>
          <p:nvPr/>
        </p:nvPicPr>
        <p:blipFill>
          <a:blip r:embed="rId3" cstate="print"/>
          <a:srcRect t="3678" r="86207" b="87126"/>
          <a:stretch>
            <a:fillRect/>
          </a:stretch>
        </p:blipFill>
        <p:spPr bwMode="auto">
          <a:xfrm rot="21265007">
            <a:off x="966628" y="5438475"/>
            <a:ext cx="1261241" cy="630621"/>
          </a:xfrm>
          <a:prstGeom prst="rect">
            <a:avLst/>
          </a:prstGeom>
          <a:ln>
            <a:noFill/>
          </a:ln>
          <a:effectLst>
            <a:softEdge rad="112500"/>
          </a:effectLst>
        </p:spPr>
      </p:pic>
      <p:pic>
        <p:nvPicPr>
          <p:cNvPr id="102" name="Picture 2" descr="stars cast down"/>
          <p:cNvPicPr>
            <a:picLocks noChangeAspect="1" noChangeArrowheads="1"/>
          </p:cNvPicPr>
          <p:nvPr/>
        </p:nvPicPr>
        <p:blipFill>
          <a:blip r:embed="rId3" cstate="print"/>
          <a:srcRect t="3678" r="86207" b="87126"/>
          <a:stretch>
            <a:fillRect/>
          </a:stretch>
        </p:blipFill>
        <p:spPr bwMode="auto">
          <a:xfrm rot="21265007">
            <a:off x="2101746" y="4981276"/>
            <a:ext cx="1261241" cy="630621"/>
          </a:xfrm>
          <a:prstGeom prst="rect">
            <a:avLst/>
          </a:prstGeom>
          <a:ln>
            <a:noFill/>
          </a:ln>
          <a:effectLst>
            <a:softEdge rad="112500"/>
          </a:effectLst>
        </p:spPr>
      </p:pic>
      <p:pic>
        <p:nvPicPr>
          <p:cNvPr id="103" name="Picture 2" descr="stars cast down"/>
          <p:cNvPicPr>
            <a:picLocks noChangeAspect="1" noChangeArrowheads="1"/>
          </p:cNvPicPr>
          <p:nvPr/>
        </p:nvPicPr>
        <p:blipFill>
          <a:blip r:embed="rId3" cstate="print"/>
          <a:srcRect t="3678" r="86207" b="87126"/>
          <a:stretch>
            <a:fillRect/>
          </a:stretch>
        </p:blipFill>
        <p:spPr bwMode="auto">
          <a:xfrm rot="21265007">
            <a:off x="287626" y="5562023"/>
            <a:ext cx="1261241" cy="630621"/>
          </a:xfrm>
          <a:prstGeom prst="rect">
            <a:avLst/>
          </a:prstGeom>
          <a:ln>
            <a:noFill/>
          </a:ln>
          <a:effectLst>
            <a:softEdge rad="112500"/>
          </a:effectLst>
        </p:spPr>
      </p:pic>
      <p:pic>
        <p:nvPicPr>
          <p:cNvPr id="104" name="Picture 2" descr="stars cast down"/>
          <p:cNvPicPr>
            <a:picLocks noChangeAspect="1" noChangeArrowheads="1"/>
          </p:cNvPicPr>
          <p:nvPr/>
        </p:nvPicPr>
        <p:blipFill>
          <a:blip r:embed="rId3" cstate="print"/>
          <a:srcRect t="3678" r="86207" b="87126"/>
          <a:stretch>
            <a:fillRect/>
          </a:stretch>
        </p:blipFill>
        <p:spPr bwMode="auto">
          <a:xfrm rot="16200000">
            <a:off x="-163341" y="4800551"/>
            <a:ext cx="1261241" cy="630621"/>
          </a:xfrm>
          <a:prstGeom prst="rect">
            <a:avLst/>
          </a:prstGeom>
          <a:ln>
            <a:noFill/>
          </a:ln>
          <a:effectLst>
            <a:softEdge rad="112500"/>
          </a:effectLst>
        </p:spPr>
      </p:pic>
      <p:pic>
        <p:nvPicPr>
          <p:cNvPr id="105" name="Picture 2" descr="stars cast down"/>
          <p:cNvPicPr>
            <a:picLocks noChangeAspect="1" noChangeArrowheads="1"/>
          </p:cNvPicPr>
          <p:nvPr/>
        </p:nvPicPr>
        <p:blipFill>
          <a:blip r:embed="rId3" cstate="print"/>
          <a:srcRect t="3678" r="86207" b="87126"/>
          <a:stretch>
            <a:fillRect/>
          </a:stretch>
        </p:blipFill>
        <p:spPr bwMode="auto">
          <a:xfrm rot="16200000">
            <a:off x="-236480" y="5809548"/>
            <a:ext cx="1261241" cy="630621"/>
          </a:xfrm>
          <a:prstGeom prst="rect">
            <a:avLst/>
          </a:prstGeom>
          <a:ln>
            <a:noFill/>
          </a:ln>
          <a:effectLst>
            <a:softEdge rad="112500"/>
          </a:effectLst>
        </p:spPr>
      </p:pic>
      <p:pic>
        <p:nvPicPr>
          <p:cNvPr id="106" name="Picture 2" descr="stars cast down"/>
          <p:cNvPicPr>
            <a:picLocks noChangeAspect="1" noChangeArrowheads="1"/>
          </p:cNvPicPr>
          <p:nvPr/>
        </p:nvPicPr>
        <p:blipFill>
          <a:blip r:embed="rId3" cstate="print"/>
          <a:srcRect t="3678" r="86207" b="87126"/>
          <a:stretch>
            <a:fillRect/>
          </a:stretch>
        </p:blipFill>
        <p:spPr bwMode="auto">
          <a:xfrm>
            <a:off x="430600" y="6180081"/>
            <a:ext cx="1261241" cy="630621"/>
          </a:xfrm>
          <a:prstGeom prst="rect">
            <a:avLst/>
          </a:prstGeom>
          <a:ln>
            <a:noFill/>
          </a:ln>
          <a:effectLst>
            <a:softEdge rad="112500"/>
          </a:effectLst>
        </p:spPr>
      </p:pic>
      <p:pic>
        <p:nvPicPr>
          <p:cNvPr id="107" name="Picture 2" descr="stars cast down"/>
          <p:cNvPicPr>
            <a:picLocks noChangeAspect="1" noChangeArrowheads="1"/>
          </p:cNvPicPr>
          <p:nvPr/>
        </p:nvPicPr>
        <p:blipFill>
          <a:blip r:embed="rId3" cstate="print"/>
          <a:srcRect t="3678" r="86207" b="87126"/>
          <a:stretch>
            <a:fillRect/>
          </a:stretch>
        </p:blipFill>
        <p:spPr bwMode="auto">
          <a:xfrm>
            <a:off x="414834" y="5738647"/>
            <a:ext cx="1261241" cy="630621"/>
          </a:xfrm>
          <a:prstGeom prst="rect">
            <a:avLst/>
          </a:prstGeom>
          <a:ln>
            <a:noFill/>
          </a:ln>
          <a:effectLst>
            <a:softEdge rad="112500"/>
          </a:effectLst>
        </p:spPr>
      </p:pic>
      <p:pic>
        <p:nvPicPr>
          <p:cNvPr id="108" name="Picture 2" descr="stars cast down"/>
          <p:cNvPicPr>
            <a:picLocks noChangeAspect="1" noChangeArrowheads="1"/>
          </p:cNvPicPr>
          <p:nvPr/>
        </p:nvPicPr>
        <p:blipFill>
          <a:blip r:embed="rId3" cstate="print"/>
          <a:srcRect t="3678" r="86207" b="87126"/>
          <a:stretch>
            <a:fillRect/>
          </a:stretch>
        </p:blipFill>
        <p:spPr bwMode="auto">
          <a:xfrm>
            <a:off x="2054448" y="6006661"/>
            <a:ext cx="1261241" cy="630621"/>
          </a:xfrm>
          <a:prstGeom prst="rect">
            <a:avLst/>
          </a:prstGeom>
          <a:ln>
            <a:noFill/>
          </a:ln>
          <a:effectLst>
            <a:softEdge rad="112500"/>
          </a:effectLst>
        </p:spPr>
      </p:pic>
      <p:pic>
        <p:nvPicPr>
          <p:cNvPr id="109" name="Picture 2" descr="stars cast down"/>
          <p:cNvPicPr>
            <a:picLocks noChangeAspect="1" noChangeArrowheads="1"/>
          </p:cNvPicPr>
          <p:nvPr/>
        </p:nvPicPr>
        <p:blipFill>
          <a:blip r:embed="rId3" cstate="print"/>
          <a:srcRect t="3678" r="86207" b="87126"/>
          <a:stretch>
            <a:fillRect/>
          </a:stretch>
        </p:blipFill>
        <p:spPr bwMode="auto">
          <a:xfrm rot="16200000">
            <a:off x="3005528" y="5651889"/>
            <a:ext cx="1261241" cy="630621"/>
          </a:xfrm>
          <a:prstGeom prst="rect">
            <a:avLst/>
          </a:prstGeom>
          <a:ln>
            <a:noFill/>
          </a:ln>
          <a:effectLst>
            <a:softEdge rad="112500"/>
          </a:effectLst>
        </p:spPr>
      </p:pic>
      <p:pic>
        <p:nvPicPr>
          <p:cNvPr id="110" name="Picture 2" descr="stars cast down"/>
          <p:cNvPicPr>
            <a:picLocks noChangeAspect="1" noChangeArrowheads="1"/>
          </p:cNvPicPr>
          <p:nvPr/>
        </p:nvPicPr>
        <p:blipFill>
          <a:blip r:embed="rId3" cstate="print"/>
          <a:srcRect t="3678" r="86207" b="87126"/>
          <a:stretch>
            <a:fillRect/>
          </a:stretch>
        </p:blipFill>
        <p:spPr bwMode="auto">
          <a:xfrm rot="21265007">
            <a:off x="3394517" y="3530848"/>
            <a:ext cx="1261241" cy="630621"/>
          </a:xfrm>
          <a:prstGeom prst="rect">
            <a:avLst/>
          </a:prstGeom>
          <a:ln>
            <a:noFill/>
          </a:ln>
          <a:effectLst>
            <a:softEdge rad="112500"/>
          </a:effectLst>
        </p:spPr>
      </p:pic>
      <p:pic>
        <p:nvPicPr>
          <p:cNvPr id="111" name="Picture 2" descr="stars cast down"/>
          <p:cNvPicPr>
            <a:picLocks noChangeAspect="1" noChangeArrowheads="1"/>
          </p:cNvPicPr>
          <p:nvPr/>
        </p:nvPicPr>
        <p:blipFill>
          <a:blip r:embed="rId3" cstate="print"/>
          <a:srcRect t="3678" r="86207" b="87126"/>
          <a:stretch>
            <a:fillRect/>
          </a:stretch>
        </p:blipFill>
        <p:spPr bwMode="auto">
          <a:xfrm rot="16200000">
            <a:off x="5701431" y="3633903"/>
            <a:ext cx="1261241" cy="630621"/>
          </a:xfrm>
          <a:prstGeom prst="rect">
            <a:avLst/>
          </a:prstGeom>
          <a:ln>
            <a:noFill/>
          </a:ln>
          <a:effectLst>
            <a:softEdge rad="112500"/>
          </a:effectLst>
        </p:spPr>
      </p:pic>
      <p:pic>
        <p:nvPicPr>
          <p:cNvPr id="112" name="Picture 2" descr="stars cast down"/>
          <p:cNvPicPr>
            <a:picLocks noChangeAspect="1" noChangeArrowheads="1"/>
          </p:cNvPicPr>
          <p:nvPr/>
        </p:nvPicPr>
        <p:blipFill>
          <a:blip r:embed="rId3" cstate="print"/>
          <a:srcRect t="3678" r="86207" b="87126"/>
          <a:stretch>
            <a:fillRect/>
          </a:stretch>
        </p:blipFill>
        <p:spPr bwMode="auto">
          <a:xfrm rot="21265007">
            <a:off x="4576931" y="3609676"/>
            <a:ext cx="1261241" cy="630621"/>
          </a:xfrm>
          <a:prstGeom prst="rect">
            <a:avLst/>
          </a:prstGeom>
          <a:ln>
            <a:noFill/>
          </a:ln>
          <a:effectLst>
            <a:softEdge rad="112500"/>
          </a:effectLst>
        </p:spPr>
      </p:pic>
      <p:pic>
        <p:nvPicPr>
          <p:cNvPr id="113" name="Picture 2" descr="stars cast down"/>
          <p:cNvPicPr>
            <a:picLocks noChangeAspect="1" noChangeArrowheads="1"/>
          </p:cNvPicPr>
          <p:nvPr/>
        </p:nvPicPr>
        <p:blipFill>
          <a:blip r:embed="rId3" cstate="print"/>
          <a:srcRect t="3678" r="86207" b="87126"/>
          <a:stretch>
            <a:fillRect/>
          </a:stretch>
        </p:blipFill>
        <p:spPr bwMode="auto">
          <a:xfrm rot="21265007">
            <a:off x="3318525" y="4438835"/>
            <a:ext cx="1261241" cy="630621"/>
          </a:xfrm>
          <a:prstGeom prst="rect">
            <a:avLst/>
          </a:prstGeom>
          <a:ln>
            <a:noFill/>
          </a:ln>
          <a:effectLst>
            <a:softEdge rad="112500"/>
          </a:effectLst>
        </p:spPr>
      </p:pic>
      <p:pic>
        <p:nvPicPr>
          <p:cNvPr id="114" name="Picture 2" descr="stars cast down"/>
          <p:cNvPicPr>
            <a:picLocks noChangeAspect="1" noChangeArrowheads="1"/>
          </p:cNvPicPr>
          <p:nvPr/>
        </p:nvPicPr>
        <p:blipFill>
          <a:blip r:embed="rId3" cstate="print"/>
          <a:srcRect t="3678" r="86207" b="87126"/>
          <a:stretch>
            <a:fillRect/>
          </a:stretch>
        </p:blipFill>
        <p:spPr bwMode="auto">
          <a:xfrm>
            <a:off x="3946310" y="4981902"/>
            <a:ext cx="1261241" cy="630621"/>
          </a:xfrm>
          <a:prstGeom prst="rect">
            <a:avLst/>
          </a:prstGeom>
          <a:ln>
            <a:noFill/>
          </a:ln>
          <a:effectLst>
            <a:softEdge rad="112500"/>
          </a:effectLst>
        </p:spPr>
      </p:pic>
      <p:pic>
        <p:nvPicPr>
          <p:cNvPr id="115" name="Picture 2" descr="stars cast down"/>
          <p:cNvPicPr>
            <a:picLocks noChangeAspect="1" noChangeArrowheads="1"/>
          </p:cNvPicPr>
          <p:nvPr/>
        </p:nvPicPr>
        <p:blipFill>
          <a:blip r:embed="rId3" cstate="print"/>
          <a:srcRect t="3678" r="86207" b="87126"/>
          <a:stretch>
            <a:fillRect/>
          </a:stretch>
        </p:blipFill>
        <p:spPr bwMode="auto">
          <a:xfrm>
            <a:off x="4939537" y="4351281"/>
            <a:ext cx="1261241" cy="630621"/>
          </a:xfrm>
          <a:prstGeom prst="rect">
            <a:avLst/>
          </a:prstGeom>
          <a:ln>
            <a:noFill/>
          </a:ln>
          <a:effectLst>
            <a:softEdge rad="112500"/>
          </a:effectLst>
        </p:spPr>
      </p:pic>
      <p:pic>
        <p:nvPicPr>
          <p:cNvPr id="116" name="Picture 2" descr="stars cast down"/>
          <p:cNvPicPr>
            <a:picLocks noChangeAspect="1" noChangeArrowheads="1"/>
          </p:cNvPicPr>
          <p:nvPr/>
        </p:nvPicPr>
        <p:blipFill>
          <a:blip r:embed="rId3" cstate="print"/>
          <a:srcRect t="3678" r="86207" b="87126"/>
          <a:stretch>
            <a:fillRect/>
          </a:stretch>
        </p:blipFill>
        <p:spPr bwMode="auto">
          <a:xfrm rot="21265007">
            <a:off x="4170576" y="5746216"/>
            <a:ext cx="1261241" cy="630621"/>
          </a:xfrm>
          <a:prstGeom prst="rect">
            <a:avLst/>
          </a:prstGeom>
          <a:ln>
            <a:noFill/>
          </a:ln>
          <a:effectLst>
            <a:softEdge rad="112500"/>
          </a:effectLst>
        </p:spPr>
      </p:pic>
      <p:pic>
        <p:nvPicPr>
          <p:cNvPr id="117" name="Picture 2" descr="stars cast down"/>
          <p:cNvPicPr>
            <a:picLocks noChangeAspect="1" noChangeArrowheads="1"/>
          </p:cNvPicPr>
          <p:nvPr/>
        </p:nvPicPr>
        <p:blipFill>
          <a:blip r:embed="rId3" cstate="print"/>
          <a:srcRect t="3678" r="86207" b="87126"/>
          <a:stretch>
            <a:fillRect/>
          </a:stretch>
        </p:blipFill>
        <p:spPr bwMode="auto">
          <a:xfrm rot="21265007">
            <a:off x="5576378" y="5363300"/>
            <a:ext cx="1261241" cy="630621"/>
          </a:xfrm>
          <a:prstGeom prst="rect">
            <a:avLst/>
          </a:prstGeom>
          <a:ln>
            <a:noFill/>
          </a:ln>
          <a:effectLst>
            <a:softEdge rad="112500"/>
          </a:effectLst>
        </p:spPr>
      </p:pic>
      <p:sp>
        <p:nvSpPr>
          <p:cNvPr id="64" name="Text Box 9"/>
          <p:cNvSpPr txBox="1">
            <a:spLocks noChangeArrowheads="1"/>
          </p:cNvSpPr>
          <p:nvPr/>
        </p:nvSpPr>
        <p:spPr bwMode="auto">
          <a:xfrm>
            <a:off x="704850" y="266094"/>
            <a:ext cx="7677150" cy="892552"/>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0" i="0" u="none" strike="noStrike" kern="1200" cap="none" spc="0" normalizeH="0" baseline="0" noProof="0" dirty="0">
                <a:ln>
                  <a:noFill/>
                </a:ln>
                <a:solidFill>
                  <a:srgbClr val="FFFFFF"/>
                </a:solidFill>
                <a:effectLst/>
                <a:uLnTx/>
                <a:uFillTx/>
                <a:latin typeface="Arial" charset="0"/>
                <a:ea typeface="+mn-ea"/>
                <a:cs typeface="Arial"/>
              </a:rPr>
              <a:t>“And she being with child cried, travailing in birth, and pained to be delivered.”</a:t>
            </a:r>
            <a:endParaRPr kumimoji="0" lang="en-AU" sz="2600" b="0" i="0" u="none" strike="noStrike" kern="1200" cap="none" spc="0" normalizeH="0" baseline="0" noProof="0" dirty="0">
              <a:ln>
                <a:noFill/>
              </a:ln>
              <a:solidFill>
                <a:srgbClr val="000000"/>
              </a:solidFill>
              <a:effectLst/>
              <a:uLnTx/>
              <a:uFillTx/>
              <a:latin typeface="Arial" charset="0"/>
              <a:ea typeface="+mn-ea"/>
              <a:cs typeface="Arial"/>
            </a:endParaRPr>
          </a:p>
        </p:txBody>
      </p:sp>
      <p:grpSp>
        <p:nvGrpSpPr>
          <p:cNvPr id="2" name="Group 119"/>
          <p:cNvGrpSpPr/>
          <p:nvPr/>
        </p:nvGrpSpPr>
        <p:grpSpPr>
          <a:xfrm>
            <a:off x="2362200" y="5285225"/>
            <a:ext cx="4551472" cy="523220"/>
            <a:chOff x="9144000" y="4389875"/>
            <a:chExt cx="4551472" cy="523220"/>
          </a:xfrm>
        </p:grpSpPr>
        <p:sp>
          <p:nvSpPr>
            <p:cNvPr id="123" name="Text Box 19"/>
            <p:cNvSpPr txBox="1">
              <a:spLocks noChangeArrowheads="1"/>
            </p:cNvSpPr>
            <p:nvPr/>
          </p:nvSpPr>
          <p:spPr bwMode="auto">
            <a:xfrm>
              <a:off x="9144000" y="4389875"/>
              <a:ext cx="4551472" cy="52322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0" i="1" u="none" strike="noStrike" kern="1200" cap="none" spc="0" normalizeH="0" baseline="0" noProof="0" dirty="0">
                  <a:ln>
                    <a:noFill/>
                  </a:ln>
                  <a:solidFill>
                    <a:srgbClr val="FFFF00"/>
                  </a:solidFill>
                  <a:effectLst/>
                  <a:uLnTx/>
                  <a:uFillTx/>
                  <a:latin typeface="Arial" pitchFamily="34" charset="0"/>
                  <a:ea typeface="+mn-ea"/>
                  <a:cs typeface="Arial"/>
                </a:rPr>
                <a:t>280 days               280 yrs.</a:t>
              </a:r>
            </a:p>
          </p:txBody>
        </p:sp>
        <p:sp>
          <p:nvSpPr>
            <p:cNvPr id="124" name="AutoShape 20"/>
            <p:cNvSpPr>
              <a:spLocks noChangeArrowheads="1"/>
            </p:cNvSpPr>
            <p:nvPr/>
          </p:nvSpPr>
          <p:spPr bwMode="auto">
            <a:xfrm>
              <a:off x="11120328" y="4583550"/>
              <a:ext cx="560387" cy="180000"/>
            </a:xfrm>
            <a:prstGeom prst="rightArrow">
              <a:avLst>
                <a:gd name="adj1" fmla="val 50000"/>
                <a:gd name="adj2" fmla="val 64416"/>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grpSp>
        <p:nvGrpSpPr>
          <p:cNvPr id="3" name="Group 118"/>
          <p:cNvGrpSpPr/>
          <p:nvPr/>
        </p:nvGrpSpPr>
        <p:grpSpPr>
          <a:xfrm>
            <a:off x="3009900" y="1104900"/>
            <a:ext cx="3124200" cy="3124200"/>
            <a:chOff x="10210800" y="1181100"/>
            <a:chExt cx="3124200" cy="3124200"/>
          </a:xfrm>
        </p:grpSpPr>
        <p:sp>
          <p:nvSpPr>
            <p:cNvPr id="118" name="Oval 117"/>
            <p:cNvSpPr/>
            <p:nvPr/>
          </p:nvSpPr>
          <p:spPr>
            <a:xfrm>
              <a:off x="10210800" y="1181100"/>
              <a:ext cx="3124200" cy="3124200"/>
            </a:xfrm>
            <a:prstGeom prst="ellipse">
              <a:avLst/>
            </a:prstGeom>
            <a:solidFill>
              <a:srgbClr val="FFFF00"/>
            </a:solid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8" name="Text Box 13"/>
            <p:cNvSpPr txBox="1">
              <a:spLocks noChangeArrowheads="1"/>
            </p:cNvSpPr>
            <p:nvPr/>
          </p:nvSpPr>
          <p:spPr bwMode="auto">
            <a:xfrm>
              <a:off x="10746550" y="2057400"/>
              <a:ext cx="2036000" cy="954107"/>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Arial" charset="0"/>
                  <a:ea typeface="+mn-ea"/>
                  <a:cs typeface="Arial"/>
                </a:rPr>
                <a:t>Woman with Child</a:t>
              </a:r>
            </a:p>
          </p:txBody>
        </p:sp>
        <p:sp>
          <p:nvSpPr>
            <p:cNvPr id="61" name="Text Box 6"/>
            <p:cNvSpPr txBox="1">
              <a:spLocks noChangeArrowheads="1"/>
            </p:cNvSpPr>
            <p:nvPr/>
          </p:nvSpPr>
          <p:spPr bwMode="auto">
            <a:xfrm>
              <a:off x="10937875" y="2873375"/>
              <a:ext cx="1749425"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1"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charset="0"/>
                  <a:ea typeface="+mn-ea"/>
                  <a:cs typeface="Arial"/>
                </a:rPr>
                <a:t>2 Cor.11:2</a:t>
              </a:r>
            </a:p>
          </p:txBody>
        </p:sp>
      </p:grpSp>
      <p:sp>
        <p:nvSpPr>
          <p:cNvPr id="65" name="Text Box 10"/>
          <p:cNvSpPr txBox="1">
            <a:spLocks noChangeArrowheads="1"/>
          </p:cNvSpPr>
          <p:nvPr/>
        </p:nvSpPr>
        <p:spPr bwMode="auto">
          <a:xfrm>
            <a:off x="6699415" y="713589"/>
            <a:ext cx="1396836" cy="429411"/>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200" b="1" i="1" u="none" strike="noStrike" kern="1200" cap="none" spc="0" normalizeH="0" baseline="0" noProof="0" dirty="0">
                <a:ln>
                  <a:noFill/>
                </a:ln>
                <a:solidFill>
                  <a:srgbClr val="00FF00"/>
                </a:solidFill>
                <a:effectLst/>
                <a:uLnTx/>
                <a:uFillTx/>
                <a:latin typeface="Arial" charset="0"/>
                <a:ea typeface="+mn-ea"/>
                <a:cs typeface="Arial"/>
              </a:rPr>
              <a:t>Rev.12:2</a:t>
            </a:r>
          </a:p>
        </p:txBody>
      </p:sp>
      <p:pic>
        <p:nvPicPr>
          <p:cNvPr id="121" name="Picture 2" descr="stars cast down"/>
          <p:cNvPicPr>
            <a:picLocks noChangeAspect="1" noChangeArrowheads="1"/>
          </p:cNvPicPr>
          <p:nvPr/>
        </p:nvPicPr>
        <p:blipFill>
          <a:blip r:embed="rId3" cstate="print"/>
          <a:srcRect t="3678" r="86207" b="87126"/>
          <a:stretch>
            <a:fillRect/>
          </a:stretch>
        </p:blipFill>
        <p:spPr bwMode="auto">
          <a:xfrm rot="16200000">
            <a:off x="6389859" y="2438351"/>
            <a:ext cx="1261241" cy="630621"/>
          </a:xfrm>
          <a:prstGeom prst="rect">
            <a:avLst/>
          </a:prstGeom>
          <a:ln>
            <a:noFill/>
          </a:ln>
          <a:effectLst>
            <a:softEdge rad="112500"/>
          </a:effectLst>
        </p:spPr>
      </p:pic>
      <p:pic>
        <p:nvPicPr>
          <p:cNvPr id="125" name="Picture 2" descr="stars cast down"/>
          <p:cNvPicPr>
            <a:picLocks noChangeAspect="1" noChangeArrowheads="1"/>
          </p:cNvPicPr>
          <p:nvPr/>
        </p:nvPicPr>
        <p:blipFill>
          <a:blip r:embed="rId3" cstate="print"/>
          <a:srcRect t="3678" r="86207" b="87126"/>
          <a:stretch>
            <a:fillRect/>
          </a:stretch>
        </p:blipFill>
        <p:spPr bwMode="auto">
          <a:xfrm rot="21265007">
            <a:off x="7053038" y="1990081"/>
            <a:ext cx="1261241" cy="630621"/>
          </a:xfrm>
          <a:prstGeom prst="rect">
            <a:avLst/>
          </a:prstGeom>
          <a:ln>
            <a:noFill/>
          </a:ln>
          <a:effectLst>
            <a:softEdge rad="112500"/>
          </a:effectLst>
        </p:spPr>
      </p:pic>
      <p:pic>
        <p:nvPicPr>
          <p:cNvPr id="126" name="Picture 2" descr="stars cast down"/>
          <p:cNvPicPr>
            <a:picLocks noChangeAspect="1" noChangeArrowheads="1"/>
          </p:cNvPicPr>
          <p:nvPr/>
        </p:nvPicPr>
        <p:blipFill>
          <a:blip r:embed="rId3" cstate="print"/>
          <a:srcRect t="3678" r="86207" b="87126"/>
          <a:stretch>
            <a:fillRect/>
          </a:stretch>
        </p:blipFill>
        <p:spPr bwMode="auto">
          <a:xfrm rot="20627722">
            <a:off x="7539534" y="976147"/>
            <a:ext cx="1261241" cy="630621"/>
          </a:xfrm>
          <a:prstGeom prst="rect">
            <a:avLst/>
          </a:prstGeom>
          <a:ln>
            <a:noFill/>
          </a:ln>
          <a:effectLst>
            <a:softEdge rad="112500"/>
          </a:effectLst>
        </p:spPr>
      </p:pic>
      <p:grpSp>
        <p:nvGrpSpPr>
          <p:cNvPr id="4" name="Group 121"/>
          <p:cNvGrpSpPr/>
          <p:nvPr/>
        </p:nvGrpSpPr>
        <p:grpSpPr>
          <a:xfrm>
            <a:off x="2762250" y="5875775"/>
            <a:ext cx="3752850" cy="523220"/>
            <a:chOff x="9639300" y="5323325"/>
            <a:chExt cx="3752850" cy="523220"/>
          </a:xfrm>
        </p:grpSpPr>
        <p:sp>
          <p:nvSpPr>
            <p:cNvPr id="135" name="Text Box 19"/>
            <p:cNvSpPr txBox="1">
              <a:spLocks noChangeArrowheads="1"/>
            </p:cNvSpPr>
            <p:nvPr/>
          </p:nvSpPr>
          <p:spPr bwMode="auto">
            <a:xfrm>
              <a:off x="9639300" y="5323325"/>
              <a:ext cx="3752850" cy="52322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0" i="1" u="none" strike="noStrike" kern="1200" cap="none" spc="0" normalizeH="0" baseline="0" noProof="0" dirty="0">
                  <a:ln>
                    <a:noFill/>
                  </a:ln>
                  <a:solidFill>
                    <a:srgbClr val="000000"/>
                  </a:solidFill>
                  <a:effectLst/>
                  <a:uLnTx/>
                  <a:uFillTx/>
                  <a:latin typeface="Arial" pitchFamily="34" charset="0"/>
                  <a:ea typeface="+mn-ea"/>
                  <a:cs typeface="Arial"/>
                </a:rPr>
                <a:t>  </a:t>
              </a:r>
              <a:r>
                <a:rPr kumimoji="0" lang="en-AU" sz="2800" b="0" i="1" u="none" strike="noStrike" kern="1200" cap="none" spc="0" normalizeH="0" baseline="0" noProof="0" dirty="0">
                  <a:ln>
                    <a:noFill/>
                  </a:ln>
                  <a:solidFill>
                    <a:srgbClr val="FFFF00"/>
                  </a:solidFill>
                  <a:effectLst/>
                  <a:uLnTx/>
                  <a:uFillTx/>
                  <a:latin typeface="Arial" pitchFamily="34" charset="0"/>
                  <a:ea typeface="+mn-ea"/>
                  <a:cs typeface="Arial"/>
                </a:rPr>
                <a:t>AD 33           AD 313 </a:t>
              </a:r>
            </a:p>
          </p:txBody>
        </p:sp>
        <p:sp>
          <p:nvSpPr>
            <p:cNvPr id="127" name="AutoShape 20"/>
            <p:cNvSpPr>
              <a:spLocks noChangeArrowheads="1"/>
            </p:cNvSpPr>
            <p:nvPr/>
          </p:nvSpPr>
          <p:spPr bwMode="auto">
            <a:xfrm>
              <a:off x="11234628" y="5497950"/>
              <a:ext cx="540000" cy="180000"/>
            </a:xfrm>
            <a:prstGeom prst="rightArrow">
              <a:avLst>
                <a:gd name="adj1" fmla="val 50000"/>
                <a:gd name="adj2" fmla="val 64416"/>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sp>
        <p:nvSpPr>
          <p:cNvPr id="120" name="TextBox 119"/>
          <p:cNvSpPr txBox="1"/>
          <p:nvPr/>
        </p:nvSpPr>
        <p:spPr>
          <a:xfrm>
            <a:off x="5886450" y="1314450"/>
            <a:ext cx="295275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0" i="1" u="none" strike="noStrike" kern="1200" cap="none" spc="0" normalizeH="0" baseline="0" noProof="0" dirty="0">
                <a:ln>
                  <a:noFill/>
                </a:ln>
                <a:solidFill>
                  <a:srgbClr val="FFCC00"/>
                </a:solidFill>
                <a:effectLst/>
                <a:uLnTx/>
                <a:uFillTx/>
                <a:latin typeface="Arial" pitchFamily="34" charset="0"/>
                <a:ea typeface="+mn-ea"/>
                <a:cs typeface="Arial"/>
              </a:rPr>
              <a:t>“For I am jealous over you with Godly jealousy : for I have espoused you to one husband that I may present you as a chaste virgin to Christ.” </a:t>
            </a:r>
          </a:p>
        </p:txBody>
      </p:sp>
      <p:grpSp>
        <p:nvGrpSpPr>
          <p:cNvPr id="5" name="Group 127"/>
          <p:cNvGrpSpPr/>
          <p:nvPr/>
        </p:nvGrpSpPr>
        <p:grpSpPr>
          <a:xfrm>
            <a:off x="1237247" y="4400550"/>
            <a:ext cx="6840000" cy="814934"/>
            <a:chOff x="838200" y="7232567"/>
            <a:chExt cx="7753350" cy="814934"/>
          </a:xfrm>
        </p:grpSpPr>
        <p:sp>
          <p:nvSpPr>
            <p:cNvPr id="59" name="Text Box 27"/>
            <p:cNvSpPr txBox="1">
              <a:spLocks noChangeArrowheads="1"/>
            </p:cNvSpPr>
            <p:nvPr/>
          </p:nvSpPr>
          <p:spPr bwMode="auto">
            <a:xfrm>
              <a:off x="3729085" y="7616614"/>
              <a:ext cx="1937788" cy="43088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200" b="1" i="1" u="none" strike="noStrike" kern="1200" cap="none" spc="0" normalizeH="0" baseline="0" noProof="0" dirty="0">
                  <a:ln>
                    <a:noFill/>
                  </a:ln>
                  <a:solidFill>
                    <a:srgbClr val="00FF00"/>
                  </a:solidFill>
                  <a:effectLst>
                    <a:outerShdw blurRad="38100" dist="38100" dir="2700000" algn="tl">
                      <a:srgbClr val="000000">
                        <a:alpha val="43137"/>
                      </a:srgbClr>
                    </a:outerShdw>
                  </a:effectLst>
                  <a:uLnTx/>
                  <a:uFillTx/>
                  <a:latin typeface="Arial" pitchFamily="34" charset="0"/>
                  <a:ea typeface="Tahoma" pitchFamily="34" charset="0"/>
                  <a:cs typeface="Arial"/>
                </a:rPr>
                <a:t>2 Thess.2:7</a:t>
              </a:r>
            </a:p>
          </p:txBody>
        </p:sp>
        <p:sp>
          <p:nvSpPr>
            <p:cNvPr id="122" name="TextBox 121"/>
            <p:cNvSpPr txBox="1"/>
            <p:nvPr/>
          </p:nvSpPr>
          <p:spPr>
            <a:xfrm>
              <a:off x="838200" y="7232567"/>
              <a:ext cx="77533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1" u="none" strike="noStrike" kern="1200" cap="none" spc="0" normalizeH="0" baseline="0" noProof="0" dirty="0">
                  <a:ln>
                    <a:noFill/>
                  </a:ln>
                  <a:solidFill>
                    <a:srgbClr val="FFFFFF"/>
                  </a:solidFill>
                  <a:effectLst/>
                  <a:uLnTx/>
                  <a:uFillTx/>
                  <a:latin typeface="Arial" pitchFamily="34" charset="0"/>
                  <a:ea typeface="+mn-ea"/>
                  <a:cs typeface="Arial"/>
                </a:rPr>
                <a:t>“For the mystery of iniquity doth already work:” </a:t>
              </a: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0"/>
                                        </p:tgtEl>
                                        <p:attrNameLst>
                                          <p:attrName>style.visibility</p:attrName>
                                        </p:attrNameLst>
                                      </p:cBhvr>
                                      <p:to>
                                        <p:strVal val="visible"/>
                                      </p:to>
                                    </p:set>
                                    <p:anim calcmode="lin" valueType="num">
                                      <p:cBhvr>
                                        <p:cTn id="14" dur="1000" fill="hold"/>
                                        <p:tgtEl>
                                          <p:spTgt spid="120"/>
                                        </p:tgtEl>
                                        <p:attrNameLst>
                                          <p:attrName>ppt_w</p:attrName>
                                        </p:attrNameLst>
                                      </p:cBhvr>
                                      <p:tavLst>
                                        <p:tav tm="0">
                                          <p:val>
                                            <p:strVal val="#ppt_w*0.70"/>
                                          </p:val>
                                        </p:tav>
                                        <p:tav tm="100000">
                                          <p:val>
                                            <p:strVal val="#ppt_w"/>
                                          </p:val>
                                        </p:tav>
                                      </p:tavLst>
                                    </p:anim>
                                    <p:anim calcmode="lin" valueType="num">
                                      <p:cBhvr>
                                        <p:cTn id="15" dur="1000" fill="hold"/>
                                        <p:tgtEl>
                                          <p:spTgt spid="120"/>
                                        </p:tgtEl>
                                        <p:attrNameLst>
                                          <p:attrName>ppt_h</p:attrName>
                                        </p:attrNameLst>
                                      </p:cBhvr>
                                      <p:tavLst>
                                        <p:tav tm="0">
                                          <p:val>
                                            <p:strVal val="#ppt_h"/>
                                          </p:val>
                                        </p:tav>
                                        <p:tav tm="100000">
                                          <p:val>
                                            <p:strVal val="#ppt_h"/>
                                          </p:val>
                                        </p:tav>
                                      </p:tavLst>
                                    </p:anim>
                                    <p:animEffect transition="in" filter="fade">
                                      <p:cBhvr>
                                        <p:cTn id="16" dur="1000"/>
                                        <p:tgtEl>
                                          <p:spTgt spid="120"/>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strVal val="#ppt_w*0.70"/>
                                          </p:val>
                                        </p:tav>
                                        <p:tav tm="100000">
                                          <p:val>
                                            <p:strVal val="#ppt_w"/>
                                          </p:val>
                                        </p:tav>
                                      </p:tavLst>
                                    </p:anim>
                                    <p:anim calcmode="lin" valueType="num">
                                      <p:cBhvr>
                                        <p:cTn id="29" dur="1000" fill="hold"/>
                                        <p:tgtEl>
                                          <p:spTgt spid="2"/>
                                        </p:tgtEl>
                                        <p:attrNameLst>
                                          <p:attrName>ppt_h</p:attrName>
                                        </p:attrNameLst>
                                      </p:cBhvr>
                                      <p:tavLst>
                                        <p:tav tm="0">
                                          <p:val>
                                            <p:strVal val="#ppt_h"/>
                                          </p:val>
                                        </p:tav>
                                        <p:tav tm="100000">
                                          <p:val>
                                            <p:strVal val="#ppt_h"/>
                                          </p:val>
                                        </p:tav>
                                      </p:tavLst>
                                    </p:anim>
                                    <p:animEffect transition="in" filter="fade">
                                      <p:cBhvr>
                                        <p:cTn id="30" dur="1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strVal val="#ppt_w*0.70"/>
                                          </p:val>
                                        </p:tav>
                                        <p:tav tm="100000">
                                          <p:val>
                                            <p:strVal val="#ppt_w"/>
                                          </p:val>
                                        </p:tav>
                                      </p:tavLst>
                                    </p:anim>
                                    <p:anim calcmode="lin" valueType="num">
                                      <p:cBhvr>
                                        <p:cTn id="36" dur="1000" fill="hold"/>
                                        <p:tgtEl>
                                          <p:spTgt spid="4"/>
                                        </p:tgtEl>
                                        <p:attrNameLst>
                                          <p:attrName>ppt_h</p:attrName>
                                        </p:attrNameLst>
                                      </p:cBhvr>
                                      <p:tavLst>
                                        <p:tav tm="0">
                                          <p:val>
                                            <p:strVal val="#ppt_h"/>
                                          </p:val>
                                        </p:tav>
                                        <p:tav tm="100000">
                                          <p:val>
                                            <p:strVal val="#ppt_h"/>
                                          </p:val>
                                        </p:tav>
                                      </p:tavLst>
                                    </p:anim>
                                    <p:animEffect transition="in" filter="fade">
                                      <p:cBhvr>
                                        <p:cTn id="3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500063" y="63500"/>
            <a:ext cx="4781550" cy="6729413"/>
          </a:xfrm>
          <a:prstGeom prst="rect">
            <a:avLst/>
          </a:prstGeom>
          <a:ln w="3175">
            <a:solidFill>
              <a:schemeClr val="tx1"/>
            </a:solidFill>
          </a:ln>
          <a:effectLst>
            <a:outerShdw blurRad="292100" dist="139700" dir="2700000" algn="tl" rotWithShape="0">
              <a:srgbClr val="333333">
                <a:alpha val="65000"/>
              </a:srgbClr>
            </a:outerShdw>
          </a:effectLst>
        </p:spPr>
      </p:pic>
      <p:pic>
        <p:nvPicPr>
          <p:cNvPr id="3" name="Picture 2" descr="Rev13 001.jpg"/>
          <p:cNvPicPr>
            <a:picLocks noChangeAspect="1"/>
          </p:cNvPicPr>
          <p:nvPr/>
        </p:nvPicPr>
        <p:blipFill rotWithShape="1">
          <a:blip r:embed="rId4" cstate="print"/>
          <a:srcRect r="56656" b="43597"/>
          <a:stretch/>
        </p:blipFill>
        <p:spPr>
          <a:xfrm>
            <a:off x="6621463" y="63500"/>
            <a:ext cx="2097087" cy="3792883"/>
          </a:xfrm>
          <a:prstGeom prst="rect">
            <a:avLst/>
          </a:prstGeom>
          <a:ln w="19050">
            <a:solidFill>
              <a:schemeClr val="tx1"/>
            </a:solidFill>
          </a:ln>
          <a:effectLst>
            <a:outerShdw blurRad="292100" dist="139700" dir="2700000" algn="tl" rotWithShape="0">
              <a:srgbClr val="333333">
                <a:alpha val="65000"/>
              </a:srgbClr>
            </a:outerShdw>
          </a:effectLst>
        </p:spPr>
      </p:pic>
      <p:sp>
        <p:nvSpPr>
          <p:cNvPr id="11" name="Text Box 40"/>
          <p:cNvSpPr txBox="1">
            <a:spLocks noChangeArrowheads="1"/>
          </p:cNvSpPr>
          <p:nvPr/>
        </p:nvSpPr>
        <p:spPr bwMode="auto">
          <a:xfrm>
            <a:off x="1260475" y="1787525"/>
            <a:ext cx="1143000" cy="64135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ahoma" pitchFamily="34" charset="0"/>
                <a:ea typeface="+mn-ea"/>
                <a:cs typeface="Arial"/>
              </a:rPr>
              <a:t>Pagan Dragon</a:t>
            </a:r>
          </a:p>
        </p:txBody>
      </p:sp>
      <p:pic>
        <p:nvPicPr>
          <p:cNvPr id="35" name="Picture 66" descr="stars cast down"/>
          <p:cNvPicPr>
            <a:picLocks noChangeAspect="1" noChangeArrowheads="1"/>
          </p:cNvPicPr>
          <p:nvPr/>
        </p:nvPicPr>
        <p:blipFill rotWithShape="1">
          <a:blip r:embed="rId5" cstate="print"/>
          <a:srcRect t="2826" r="69806" b="19150"/>
          <a:stretch/>
        </p:blipFill>
        <p:spPr bwMode="auto">
          <a:xfrm>
            <a:off x="95250" y="-163153"/>
            <a:ext cx="2914639" cy="5778141"/>
          </a:xfrm>
          <a:prstGeom prst="rect">
            <a:avLst/>
          </a:prstGeom>
          <a:ln>
            <a:noFill/>
          </a:ln>
          <a:effectLst>
            <a:softEdge rad="635000"/>
          </a:effectLst>
        </p:spPr>
      </p:pic>
      <p:sp>
        <p:nvSpPr>
          <p:cNvPr id="37" name="Rectangle 48"/>
          <p:cNvSpPr>
            <a:spLocks noChangeArrowheads="1"/>
          </p:cNvSpPr>
          <p:nvPr/>
        </p:nvSpPr>
        <p:spPr bwMode="auto">
          <a:xfrm>
            <a:off x="2303463" y="5578475"/>
            <a:ext cx="250825" cy="114300"/>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38" name="Rectangle 49"/>
          <p:cNvSpPr>
            <a:spLocks noChangeArrowheads="1"/>
          </p:cNvSpPr>
          <p:nvPr/>
        </p:nvSpPr>
        <p:spPr bwMode="auto">
          <a:xfrm>
            <a:off x="550863" y="5680075"/>
            <a:ext cx="323850"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39" name="Rectangle 50"/>
          <p:cNvSpPr>
            <a:spLocks noChangeArrowheads="1"/>
          </p:cNvSpPr>
          <p:nvPr/>
        </p:nvSpPr>
        <p:spPr bwMode="auto">
          <a:xfrm>
            <a:off x="1709738" y="5800725"/>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0" name="Rectangle 51"/>
          <p:cNvSpPr>
            <a:spLocks noChangeArrowheads="1"/>
          </p:cNvSpPr>
          <p:nvPr/>
        </p:nvSpPr>
        <p:spPr bwMode="auto">
          <a:xfrm>
            <a:off x="963613" y="5911850"/>
            <a:ext cx="250825"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1" name="Rectangle 52"/>
          <p:cNvSpPr>
            <a:spLocks noChangeArrowheads="1"/>
          </p:cNvSpPr>
          <p:nvPr/>
        </p:nvSpPr>
        <p:spPr bwMode="auto">
          <a:xfrm>
            <a:off x="1147763" y="6153150"/>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2" name="Rectangle 47"/>
          <p:cNvSpPr>
            <a:spLocks noChangeArrowheads="1"/>
          </p:cNvSpPr>
          <p:nvPr/>
        </p:nvSpPr>
        <p:spPr bwMode="auto">
          <a:xfrm>
            <a:off x="3525838" y="1187450"/>
            <a:ext cx="503237"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3" name="Rectangle 53"/>
          <p:cNvSpPr>
            <a:spLocks noChangeArrowheads="1"/>
          </p:cNvSpPr>
          <p:nvPr/>
        </p:nvSpPr>
        <p:spPr bwMode="auto">
          <a:xfrm>
            <a:off x="3236913" y="141922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4" name="Rectangle 54"/>
          <p:cNvSpPr>
            <a:spLocks noChangeArrowheads="1"/>
          </p:cNvSpPr>
          <p:nvPr/>
        </p:nvSpPr>
        <p:spPr bwMode="auto">
          <a:xfrm>
            <a:off x="3849688" y="1543050"/>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45" name="Rectangle 55"/>
          <p:cNvSpPr>
            <a:spLocks noChangeArrowheads="1"/>
          </p:cNvSpPr>
          <p:nvPr/>
        </p:nvSpPr>
        <p:spPr bwMode="auto">
          <a:xfrm>
            <a:off x="3236913" y="188277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51" name="Rectangle 47"/>
          <p:cNvSpPr>
            <a:spLocks noChangeArrowheads="1"/>
          </p:cNvSpPr>
          <p:nvPr/>
        </p:nvSpPr>
        <p:spPr bwMode="auto">
          <a:xfrm>
            <a:off x="7800975" y="860425"/>
            <a:ext cx="468313" cy="142875"/>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6" name="Rectangle 1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17" name="Picture 16" descr="Picture1.png"/>
          <p:cNvPicPr>
            <a:picLocks noChangeAspect="1"/>
          </p:cNvPicPr>
          <p:nvPr/>
        </p:nvPicPr>
        <p:blipFill>
          <a:blip r:embed="rId6" cstate="print"/>
          <a:srcRect l="32375" t="26647" r="236" b="25787"/>
          <a:stretch>
            <a:fillRect/>
          </a:stretch>
        </p:blipFill>
        <p:spPr>
          <a:xfrm>
            <a:off x="646385" y="1292771"/>
            <a:ext cx="2081049" cy="2727435"/>
          </a:xfrm>
          <a:prstGeom prst="rect">
            <a:avLst/>
          </a:prstGeom>
          <a:ln>
            <a:noFill/>
          </a:ln>
          <a:effectLst>
            <a:softEdge rad="635000"/>
          </a:effectLst>
        </p:spPr>
      </p:pic>
      <p:sp>
        <p:nvSpPr>
          <p:cNvPr id="18" name="Rectangle 56"/>
          <p:cNvSpPr>
            <a:spLocks noChangeArrowheads="1"/>
          </p:cNvSpPr>
          <p:nvPr/>
        </p:nvSpPr>
        <p:spPr bwMode="auto">
          <a:xfrm>
            <a:off x="3968750" y="2135188"/>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9" name="Rectangle 57"/>
          <p:cNvSpPr>
            <a:spLocks noChangeArrowheads="1"/>
          </p:cNvSpPr>
          <p:nvPr/>
        </p:nvSpPr>
        <p:spPr bwMode="auto">
          <a:xfrm>
            <a:off x="7810500" y="1104900"/>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0" name="Rectangle 60"/>
          <p:cNvSpPr>
            <a:spLocks noChangeArrowheads="1"/>
          </p:cNvSpPr>
          <p:nvPr/>
        </p:nvSpPr>
        <p:spPr bwMode="auto">
          <a:xfrm>
            <a:off x="7251700" y="2162175"/>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1" name="Rectangle 58"/>
          <p:cNvSpPr>
            <a:spLocks noChangeArrowheads="1"/>
          </p:cNvSpPr>
          <p:nvPr/>
        </p:nvSpPr>
        <p:spPr bwMode="auto">
          <a:xfrm>
            <a:off x="6657975" y="2635250"/>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2" name="Rectangle 59"/>
          <p:cNvSpPr>
            <a:spLocks noChangeArrowheads="1"/>
          </p:cNvSpPr>
          <p:nvPr/>
        </p:nvSpPr>
        <p:spPr bwMode="auto">
          <a:xfrm>
            <a:off x="7242175" y="3225800"/>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3" name="Rectangle 59"/>
          <p:cNvSpPr>
            <a:spLocks noChangeArrowheads="1"/>
          </p:cNvSpPr>
          <p:nvPr/>
        </p:nvSpPr>
        <p:spPr bwMode="auto">
          <a:xfrm>
            <a:off x="7954693" y="3332678"/>
            <a:ext cx="720000" cy="142875"/>
          </a:xfrm>
          <a:prstGeom prst="rect">
            <a:avLst/>
          </a:prstGeom>
          <a:solidFill>
            <a:srgbClr val="FFCC00">
              <a:alpha val="30196"/>
            </a:srgbClr>
          </a:solidFill>
          <a:ln w="28575">
            <a:solidFill>
              <a:srgbClr val="FF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24" name="Rectangle 59"/>
          <p:cNvSpPr>
            <a:spLocks noChangeArrowheads="1"/>
          </p:cNvSpPr>
          <p:nvPr/>
        </p:nvSpPr>
        <p:spPr bwMode="auto">
          <a:xfrm>
            <a:off x="6660283" y="3451432"/>
            <a:ext cx="612000" cy="142875"/>
          </a:xfrm>
          <a:prstGeom prst="rect">
            <a:avLst/>
          </a:prstGeom>
          <a:solidFill>
            <a:srgbClr val="FFCC00">
              <a:alpha val="29804"/>
            </a:srgbClr>
          </a:solidFill>
          <a:ln w="28575">
            <a:solidFill>
              <a:srgbClr val="FF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nvGrpSpPr>
          <p:cNvPr id="27" name="Group 26"/>
          <p:cNvGrpSpPr/>
          <p:nvPr/>
        </p:nvGrpSpPr>
        <p:grpSpPr>
          <a:xfrm>
            <a:off x="4076701" y="1562100"/>
            <a:ext cx="3088164" cy="5734051"/>
            <a:chOff x="4076701" y="1562100"/>
            <a:chExt cx="3088164" cy="5734051"/>
          </a:xfrm>
        </p:grpSpPr>
        <p:pic>
          <p:nvPicPr>
            <p:cNvPr id="28" name="Picture 27" descr="Picture1.png"/>
            <p:cNvPicPr>
              <a:picLocks noChangeAspect="1"/>
            </p:cNvPicPr>
            <p:nvPr/>
          </p:nvPicPr>
          <p:blipFill>
            <a:blip r:embed="rId6" cstate="print"/>
            <a:stretch>
              <a:fillRect/>
            </a:stretch>
          </p:blipFill>
          <p:spPr>
            <a:xfrm>
              <a:off x="4076701" y="1562100"/>
              <a:ext cx="3088164" cy="5734051"/>
            </a:xfrm>
            <a:prstGeom prst="rect">
              <a:avLst/>
            </a:prstGeom>
            <a:ln>
              <a:noFill/>
            </a:ln>
            <a:effectLst>
              <a:softEdge rad="635000"/>
            </a:effectLst>
          </p:spPr>
        </p:pic>
        <p:sp>
          <p:nvSpPr>
            <p:cNvPr id="29" name="Freeform 28"/>
            <p:cNvSpPr/>
            <p:nvPr/>
          </p:nvSpPr>
          <p:spPr bwMode="auto">
            <a:xfrm>
              <a:off x="6016551" y="3613814"/>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6509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grpSp>
      <p:sp>
        <p:nvSpPr>
          <p:cNvPr id="30" name="Freeform 29"/>
          <p:cNvSpPr/>
          <p:nvPr/>
        </p:nvSpPr>
        <p:spPr bwMode="auto">
          <a:xfrm>
            <a:off x="1558851" y="1804064"/>
            <a:ext cx="360000" cy="1476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933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sp>
        <p:nvSpPr>
          <p:cNvPr id="32" name="TextBox 31">
            <a:extLst>
              <a:ext uri="{FF2B5EF4-FFF2-40B4-BE49-F238E27FC236}">
                <a16:creationId xmlns:a16="http://schemas.microsoft.com/office/drawing/2014/main" id="{2342EC46-6328-42B0-9E8D-D65F03B192F7}"/>
              </a:ext>
            </a:extLst>
          </p:cNvPr>
          <p:cNvSpPr txBox="1"/>
          <p:nvPr/>
        </p:nvSpPr>
        <p:spPr>
          <a:xfrm>
            <a:off x="6842692" y="4203648"/>
            <a:ext cx="2114222"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0" cap="none" spc="0" normalizeH="0" baseline="0" noProof="0" dirty="0">
                <a:ln>
                  <a:noFill/>
                </a:ln>
                <a:solidFill>
                  <a:srgbClr val="000000"/>
                </a:solidFill>
                <a:effectLst/>
                <a:uLnTx/>
                <a:uFillTx/>
                <a:latin typeface="Arial"/>
                <a:ea typeface="+mn-ea"/>
                <a:cs typeface="Arial"/>
              </a:rPr>
              <a:t>Gr.=“Remnants of her seed”   </a:t>
            </a:r>
            <a:r>
              <a:rPr kumimoji="0" lang="en-AU" sz="2000" b="0" i="0" u="none" strike="noStrike" kern="0" cap="none" spc="0" normalizeH="0" baseline="0" noProof="0" dirty="0">
                <a:ln>
                  <a:noFill/>
                </a:ln>
                <a:solidFill>
                  <a:srgbClr val="000000"/>
                </a:solidFill>
                <a:effectLst/>
                <a:uLnTx/>
                <a:uFillTx/>
                <a:latin typeface="Arial"/>
                <a:ea typeface="+mn-ea"/>
                <a:cs typeface="Arial"/>
              </a:rPr>
              <a:t>The First use in Revelation. =  </a:t>
            </a:r>
            <a:r>
              <a:rPr kumimoji="0" lang="en-AU" sz="2000" b="1" i="0" u="none" strike="noStrike" kern="0" cap="none" spc="0" normalizeH="0" baseline="0" noProof="0" dirty="0">
                <a:ln>
                  <a:noFill/>
                </a:ln>
                <a:solidFill>
                  <a:srgbClr val="C00000"/>
                </a:solidFill>
                <a:effectLst/>
                <a:uLnTx/>
                <a:uFillTx/>
                <a:latin typeface="Arial"/>
                <a:ea typeface="+mn-ea"/>
                <a:cs typeface="Arial"/>
              </a:rPr>
              <a:t>Rev. 2:24        </a:t>
            </a:r>
            <a:r>
              <a:rPr kumimoji="0" lang="en-AU" sz="2000" b="0" i="0" u="none" strike="noStrike" kern="0" cap="none" spc="0" normalizeH="0" baseline="0" noProof="0" dirty="0">
                <a:ln>
                  <a:noFill/>
                </a:ln>
                <a:solidFill>
                  <a:srgbClr val="000000"/>
                </a:solidFill>
                <a:effectLst/>
                <a:uLnTx/>
                <a:uFillTx/>
                <a:latin typeface="Arial"/>
                <a:ea typeface="+mn-ea"/>
                <a:cs typeface="Arial"/>
              </a:rPr>
              <a:t>cp</a:t>
            </a:r>
            <a:r>
              <a:rPr kumimoji="0" lang="en-AU" sz="2000" b="1" i="0" u="none" strike="noStrike" kern="0" cap="none" spc="0" normalizeH="0" baseline="0" noProof="0" dirty="0">
                <a:ln>
                  <a:noFill/>
                </a:ln>
                <a:solidFill>
                  <a:srgbClr val="C00000"/>
                </a:solidFill>
                <a:effectLst/>
                <a:uLnTx/>
                <a:uFillTx/>
                <a:latin typeface="Arial"/>
                <a:ea typeface="+mn-ea"/>
                <a:cs typeface="Arial"/>
              </a:rPr>
              <a:t> v.20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0" cap="none" spc="0" normalizeH="0" baseline="0" noProof="0" dirty="0">
                <a:ln>
                  <a:noFill/>
                </a:ln>
                <a:solidFill>
                  <a:srgbClr val="000000"/>
                </a:solidFill>
                <a:effectLst/>
                <a:uLnTx/>
                <a:uFillTx/>
                <a:latin typeface="Arial"/>
                <a:ea typeface="+mn-ea"/>
                <a:cs typeface="Arial"/>
              </a:rPr>
              <a:t>Saints</a:t>
            </a:r>
          </a:p>
        </p:txBody>
      </p:sp>
      <p:sp>
        <p:nvSpPr>
          <p:cNvPr id="4" name="TextBox 3">
            <a:extLst>
              <a:ext uri="{FF2B5EF4-FFF2-40B4-BE49-F238E27FC236}">
                <a16:creationId xmlns:a16="http://schemas.microsoft.com/office/drawing/2014/main" id="{D58B1B83-884D-4920-AC2C-45B5020C42F4}"/>
              </a:ext>
            </a:extLst>
          </p:cNvPr>
          <p:cNvSpPr txBox="1"/>
          <p:nvPr/>
        </p:nvSpPr>
        <p:spPr>
          <a:xfrm>
            <a:off x="695199" y="1877481"/>
            <a:ext cx="1881441" cy="369332"/>
          </a:xfrm>
          <a:prstGeom prst="rect">
            <a:avLst/>
          </a:prstGeom>
          <a:solidFill>
            <a:schemeClr val="bg1"/>
          </a:solidFill>
          <a:effectLst>
            <a:softEdge rad="635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Arial"/>
              </a:rPr>
              <a:t>Catholic Church</a:t>
            </a:r>
          </a:p>
        </p:txBody>
      </p:sp>
      <p:sp>
        <p:nvSpPr>
          <p:cNvPr id="5" name="Rectangle 4">
            <a:extLst>
              <a:ext uri="{FF2B5EF4-FFF2-40B4-BE49-F238E27FC236}">
                <a16:creationId xmlns:a16="http://schemas.microsoft.com/office/drawing/2014/main" id="{F91FEF72-18F1-4155-98B0-67311CC3EB53}"/>
              </a:ext>
            </a:extLst>
          </p:cNvPr>
          <p:cNvSpPr/>
          <p:nvPr/>
        </p:nvSpPr>
        <p:spPr>
          <a:xfrm>
            <a:off x="1278415" y="2102999"/>
            <a:ext cx="718660" cy="330200"/>
          </a:xfrm>
          <a:prstGeom prst="rect">
            <a:avLst/>
          </a:prstGeom>
          <a:solidFill>
            <a:schemeClr val="bg1"/>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sp>
        <p:nvSpPr>
          <p:cNvPr id="31" name="Rectangle 47">
            <a:extLst>
              <a:ext uri="{FF2B5EF4-FFF2-40B4-BE49-F238E27FC236}">
                <a16:creationId xmlns:a16="http://schemas.microsoft.com/office/drawing/2014/main" id="{253334D8-43CF-48EB-BE2D-20BF0E0BD970}"/>
              </a:ext>
            </a:extLst>
          </p:cNvPr>
          <p:cNvSpPr>
            <a:spLocks noChangeArrowheads="1"/>
          </p:cNvSpPr>
          <p:nvPr/>
        </p:nvSpPr>
        <p:spPr bwMode="auto">
          <a:xfrm>
            <a:off x="1392050" y="2188019"/>
            <a:ext cx="503237" cy="144463"/>
          </a:xfrm>
          <a:prstGeom prst="rect">
            <a:avLst/>
          </a:prstGeom>
          <a:solidFill>
            <a:srgbClr val="CC6600">
              <a:alpha val="30196"/>
            </a:srgbClr>
          </a:solidFill>
          <a:ln w="28575">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nvGrpSpPr>
          <p:cNvPr id="9" name="Group 8">
            <a:extLst>
              <a:ext uri="{FF2B5EF4-FFF2-40B4-BE49-F238E27FC236}">
                <a16:creationId xmlns:a16="http://schemas.microsoft.com/office/drawing/2014/main" id="{038BFECC-9AA4-4D25-89B1-347D4134A357}"/>
              </a:ext>
            </a:extLst>
          </p:cNvPr>
          <p:cNvGrpSpPr/>
          <p:nvPr/>
        </p:nvGrpSpPr>
        <p:grpSpPr>
          <a:xfrm>
            <a:off x="5314951" y="247947"/>
            <a:ext cx="1355725" cy="1622346"/>
            <a:chOff x="5314951" y="120947"/>
            <a:chExt cx="1355725" cy="1622346"/>
          </a:xfrm>
        </p:grpSpPr>
        <p:sp>
          <p:nvSpPr>
            <p:cNvPr id="8" name="TextBox 7">
              <a:extLst>
                <a:ext uri="{FF2B5EF4-FFF2-40B4-BE49-F238E27FC236}">
                  <a16:creationId xmlns:a16="http://schemas.microsoft.com/office/drawing/2014/main" id="{735F76B1-F000-47F8-BBE8-07CCB7F08948}"/>
                </a:ext>
              </a:extLst>
            </p:cNvPr>
            <p:cNvSpPr txBox="1"/>
            <p:nvPr/>
          </p:nvSpPr>
          <p:spPr>
            <a:xfrm>
              <a:off x="5314951" y="120947"/>
              <a:ext cx="135572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Arial"/>
                </a:rPr>
                <a:t>The woman  minus the Catholic sect</a:t>
              </a:r>
            </a:p>
          </p:txBody>
        </p:sp>
        <p:sp>
          <p:nvSpPr>
            <p:cNvPr id="36" name="Rectangle 57">
              <a:extLst>
                <a:ext uri="{FF2B5EF4-FFF2-40B4-BE49-F238E27FC236}">
                  <a16:creationId xmlns:a16="http://schemas.microsoft.com/office/drawing/2014/main" id="{BA809C4A-0CD5-4603-8552-88880862D8A4}"/>
                </a:ext>
              </a:extLst>
            </p:cNvPr>
            <p:cNvSpPr>
              <a:spLocks noChangeArrowheads="1"/>
            </p:cNvSpPr>
            <p:nvPr/>
          </p:nvSpPr>
          <p:spPr bwMode="auto">
            <a:xfrm>
              <a:off x="5769692" y="1600418"/>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sp>
        <p:nvSpPr>
          <p:cNvPr id="46" name="Rectangle 59">
            <a:extLst>
              <a:ext uri="{FF2B5EF4-FFF2-40B4-BE49-F238E27FC236}">
                <a16:creationId xmlns:a16="http://schemas.microsoft.com/office/drawing/2014/main" id="{428479D7-F841-45CC-A51A-163BC074068A}"/>
              </a:ext>
            </a:extLst>
          </p:cNvPr>
          <p:cNvSpPr>
            <a:spLocks noChangeArrowheads="1"/>
          </p:cNvSpPr>
          <p:nvPr/>
        </p:nvSpPr>
        <p:spPr bwMode="auto">
          <a:xfrm>
            <a:off x="7563214" y="6450417"/>
            <a:ext cx="720000" cy="142875"/>
          </a:xfrm>
          <a:prstGeom prst="rect">
            <a:avLst/>
          </a:prstGeom>
          <a:solidFill>
            <a:srgbClr val="FFCC00">
              <a:alpha val="30196"/>
            </a:srgbClr>
          </a:solidFill>
          <a:ln w="28575">
            <a:solidFill>
              <a:srgbClr val="FF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974959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000"/>
                                        <p:tgtEl>
                                          <p:spTgt spid="1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000"/>
                                        <p:tgtEl>
                                          <p:spTgt spid="1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200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20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20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20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2000"/>
                                        <p:tgtEl>
                                          <p:spTgt spid="24"/>
                                        </p:tgtEl>
                                      </p:cBhvr>
                                    </p:animEffect>
                                  </p:childTnLst>
                                </p:cTn>
                              </p:par>
                            </p:childTnLst>
                          </p:cTn>
                        </p:par>
                        <p:par>
                          <p:cTn id="35" fill="hold">
                            <p:stCondLst>
                              <p:cond delay="2000"/>
                            </p:stCondLst>
                            <p:childTnLst>
                              <p:par>
                                <p:cTn id="36" presetID="55" presetClass="entr" presetSubtype="0" fill="hold" grpId="0" nodeType="afterEffect">
                                  <p:stCondLst>
                                    <p:cond delay="0"/>
                                  </p:stCondLst>
                                  <p:childTnLst>
                                    <p:set>
                                      <p:cBhvr>
                                        <p:cTn id="37" dur="1" fill="hold">
                                          <p:stCondLst>
                                            <p:cond delay="0"/>
                                          </p:stCondLst>
                                        </p:cTn>
                                        <p:tgtEl>
                                          <p:spTgt spid="32"/>
                                        </p:tgtEl>
                                        <p:attrNameLst>
                                          <p:attrName>style.visibility</p:attrName>
                                        </p:attrNameLst>
                                      </p:cBhvr>
                                      <p:to>
                                        <p:strVal val="visible"/>
                                      </p:to>
                                    </p:set>
                                    <p:anim calcmode="lin" valueType="num">
                                      <p:cBhvr>
                                        <p:cTn id="38" dur="1000" fill="hold"/>
                                        <p:tgtEl>
                                          <p:spTgt spid="32"/>
                                        </p:tgtEl>
                                        <p:attrNameLst>
                                          <p:attrName>ppt_w</p:attrName>
                                        </p:attrNameLst>
                                      </p:cBhvr>
                                      <p:tavLst>
                                        <p:tav tm="0">
                                          <p:val>
                                            <p:strVal val="#ppt_w*0.70"/>
                                          </p:val>
                                        </p:tav>
                                        <p:tav tm="100000">
                                          <p:val>
                                            <p:strVal val="#ppt_w"/>
                                          </p:val>
                                        </p:tav>
                                      </p:tavLst>
                                    </p:anim>
                                    <p:anim calcmode="lin" valueType="num">
                                      <p:cBhvr>
                                        <p:cTn id="39" dur="1000" fill="hold"/>
                                        <p:tgtEl>
                                          <p:spTgt spid="32"/>
                                        </p:tgtEl>
                                        <p:attrNameLst>
                                          <p:attrName>ppt_h</p:attrName>
                                        </p:attrNameLst>
                                      </p:cBhvr>
                                      <p:tavLst>
                                        <p:tav tm="0">
                                          <p:val>
                                            <p:strVal val="#ppt_h"/>
                                          </p:val>
                                        </p:tav>
                                        <p:tav tm="100000">
                                          <p:val>
                                            <p:strVal val="#ppt_h"/>
                                          </p:val>
                                        </p:tav>
                                      </p:tavLst>
                                    </p:anim>
                                    <p:animEffect transition="in" filter="fade">
                                      <p:cBhvr>
                                        <p:cTn id="40" dur="1000"/>
                                        <p:tgtEl>
                                          <p:spTgt spid="3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32" grpId="0"/>
      <p:bldP spid="4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woman fled"/>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82947" name="Rectangle 3"/>
          <p:cNvSpPr>
            <a:spLocks noChangeArrowheads="1"/>
          </p:cNvSpPr>
          <p:nvPr/>
        </p:nvSpPr>
        <p:spPr bwMode="auto">
          <a:xfrm>
            <a:off x="206375" y="1184275"/>
            <a:ext cx="8731250" cy="566738"/>
          </a:xfrm>
          <a:prstGeom prst="rect">
            <a:avLst/>
          </a:prstGeom>
          <a:solidFill>
            <a:schemeClr val="tx2"/>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82948" name="Rectangle 4"/>
          <p:cNvSpPr>
            <a:spLocks noChangeArrowheads="1"/>
          </p:cNvSpPr>
          <p:nvPr/>
        </p:nvSpPr>
        <p:spPr bwMode="auto">
          <a:xfrm>
            <a:off x="6748463" y="849313"/>
            <a:ext cx="2232000" cy="361950"/>
          </a:xfrm>
          <a:prstGeom prst="rect">
            <a:avLst/>
          </a:prstGeom>
          <a:solidFill>
            <a:schemeClr val="tx2"/>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82949" name="Rectangle 5"/>
          <p:cNvSpPr>
            <a:spLocks noChangeArrowheads="1"/>
          </p:cNvSpPr>
          <p:nvPr/>
        </p:nvSpPr>
        <p:spPr bwMode="auto">
          <a:xfrm>
            <a:off x="3116263" y="1622425"/>
            <a:ext cx="2782887" cy="438150"/>
          </a:xfrm>
          <a:prstGeom prst="rect">
            <a:avLst/>
          </a:prstGeom>
          <a:solidFill>
            <a:schemeClr val="tx2"/>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82950" name="Text Box 6"/>
          <p:cNvSpPr txBox="1">
            <a:spLocks noChangeArrowheads="1"/>
          </p:cNvSpPr>
          <p:nvPr/>
        </p:nvSpPr>
        <p:spPr bwMode="auto">
          <a:xfrm>
            <a:off x="6973030" y="826824"/>
            <a:ext cx="1223962"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FFFF00"/>
                </a:solidFill>
                <a:effectLst/>
                <a:uLnTx/>
                <a:uFillTx/>
                <a:latin typeface="Arial"/>
                <a:ea typeface="+mn-ea"/>
                <a:cs typeface="Arial"/>
              </a:rPr>
              <a:t>Rev.12:6</a:t>
            </a:r>
          </a:p>
        </p:txBody>
      </p:sp>
      <p:sp>
        <p:nvSpPr>
          <p:cNvPr id="150538" name="Rectangle 10"/>
          <p:cNvSpPr>
            <a:spLocks noChangeArrowheads="1"/>
          </p:cNvSpPr>
          <p:nvPr/>
        </p:nvSpPr>
        <p:spPr bwMode="auto">
          <a:xfrm>
            <a:off x="234841" y="252086"/>
            <a:ext cx="6048000" cy="324000"/>
          </a:xfrm>
          <a:prstGeom prst="rect">
            <a:avLst/>
          </a:prstGeom>
          <a:solidFill>
            <a:srgbClr val="CCFFFF">
              <a:alpha val="25098"/>
            </a:srgbClr>
          </a:solidFill>
          <a:ln w="28575">
            <a:solidFill>
              <a:srgbClr val="FF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50539" name="Line 11"/>
          <p:cNvSpPr>
            <a:spLocks noChangeShapeType="1"/>
          </p:cNvSpPr>
          <p:nvPr/>
        </p:nvSpPr>
        <p:spPr bwMode="auto">
          <a:xfrm>
            <a:off x="163513" y="1174750"/>
            <a:ext cx="6318250" cy="0"/>
          </a:xfrm>
          <a:prstGeom prst="line">
            <a:avLst/>
          </a:prstGeom>
          <a:noFill/>
          <a:ln w="28575">
            <a:solidFill>
              <a:schemeClr val="bg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50540" name="Text Box 12"/>
          <p:cNvSpPr txBox="1">
            <a:spLocks noChangeArrowheads="1"/>
          </p:cNvSpPr>
          <p:nvPr/>
        </p:nvSpPr>
        <p:spPr bwMode="auto">
          <a:xfrm>
            <a:off x="4040188" y="1415335"/>
            <a:ext cx="1980000" cy="4680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1" u="none" strike="noStrike" kern="1200" cap="none" spc="0" normalizeH="0" baseline="0" noProof="0" dirty="0">
                <a:ln>
                  <a:noFill/>
                </a:ln>
                <a:solidFill>
                  <a:srgbClr val="FFFFFF"/>
                </a:solidFill>
                <a:effectLst/>
                <a:uLnTx/>
                <a:uFillTx/>
                <a:latin typeface="Arial"/>
                <a:ea typeface="+mn-ea"/>
                <a:cs typeface="Arial"/>
              </a:rPr>
              <a:t>312 + 1260 </a:t>
            </a:r>
            <a:r>
              <a:rPr kumimoji="0" lang="en-AU" sz="2000" b="1" i="1" u="none" strike="noStrike" kern="1200" cap="none" spc="0" normalizeH="0" baseline="0" noProof="0" dirty="0">
                <a:ln>
                  <a:noFill/>
                </a:ln>
                <a:solidFill>
                  <a:srgbClr val="FFFFFF"/>
                </a:solidFill>
                <a:effectLst/>
                <a:uLnTx/>
                <a:uFillTx/>
                <a:latin typeface="Arial"/>
                <a:ea typeface="+mn-ea"/>
                <a:cs typeface="Arial"/>
              </a:rPr>
              <a:t>= </a:t>
            </a:r>
          </a:p>
        </p:txBody>
      </p:sp>
      <p:cxnSp>
        <p:nvCxnSpPr>
          <p:cNvPr id="150541" name="AutoShape 13"/>
          <p:cNvCxnSpPr>
            <a:cxnSpLocks noChangeShapeType="1"/>
            <a:stCxn id="82947" idx="0"/>
          </p:cNvCxnSpPr>
          <p:nvPr/>
        </p:nvCxnSpPr>
        <p:spPr bwMode="auto">
          <a:xfrm>
            <a:off x="4572000" y="1184275"/>
            <a:ext cx="409903" cy="313449"/>
          </a:xfrm>
          <a:prstGeom prst="straightConnector1">
            <a:avLst/>
          </a:prstGeom>
          <a:noFill/>
          <a:ln w="28575">
            <a:solidFill>
              <a:schemeClr val="bg1"/>
            </a:solidFill>
            <a:round/>
            <a:headEnd/>
            <a:tailEnd/>
          </a:ln>
        </p:spPr>
      </p:cxnSp>
      <p:sp>
        <p:nvSpPr>
          <p:cNvPr id="150542" name="Text Box 14"/>
          <p:cNvSpPr txBox="1">
            <a:spLocks noChangeArrowheads="1"/>
          </p:cNvSpPr>
          <p:nvPr/>
        </p:nvSpPr>
        <p:spPr bwMode="auto">
          <a:xfrm>
            <a:off x="5813425" y="1416922"/>
            <a:ext cx="972000" cy="4320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1" u="none" strike="noStrike" kern="1200" cap="none" spc="0" normalizeH="0" baseline="0" noProof="0" dirty="0">
                <a:ln>
                  <a:noFill/>
                </a:ln>
                <a:solidFill>
                  <a:srgbClr val="FFFFFF"/>
                </a:solidFill>
                <a:effectLst/>
                <a:uLnTx/>
                <a:uFillTx/>
                <a:latin typeface="Arial Rounded MT Bold" pitchFamily="34" charset="0"/>
                <a:ea typeface="+mn-ea"/>
                <a:cs typeface="Arial"/>
              </a:rPr>
              <a:t>1572 </a:t>
            </a:r>
          </a:p>
        </p:txBody>
      </p:sp>
      <p:sp>
        <p:nvSpPr>
          <p:cNvPr id="150543" name="Text Box 15"/>
          <p:cNvSpPr txBox="1">
            <a:spLocks noChangeArrowheads="1"/>
          </p:cNvSpPr>
          <p:nvPr/>
        </p:nvSpPr>
        <p:spPr bwMode="auto">
          <a:xfrm>
            <a:off x="4134181" y="1779181"/>
            <a:ext cx="1368000"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FFFF00"/>
                </a:solidFill>
                <a:effectLst/>
                <a:uLnTx/>
                <a:uFillTx/>
                <a:latin typeface="Arial"/>
                <a:ea typeface="+mn-ea"/>
                <a:cs typeface="Arial"/>
              </a:rPr>
              <a:t>Rev.12:14</a:t>
            </a:r>
          </a:p>
        </p:txBody>
      </p:sp>
      <p:sp>
        <p:nvSpPr>
          <p:cNvPr id="150544" name="Text Box 16"/>
          <p:cNvSpPr txBox="1">
            <a:spLocks noChangeArrowheads="1"/>
          </p:cNvSpPr>
          <p:nvPr/>
        </p:nvSpPr>
        <p:spPr bwMode="auto">
          <a:xfrm>
            <a:off x="5558124" y="1767120"/>
            <a:ext cx="1223962"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0" u="none" strike="noStrike" kern="1200" cap="none" spc="0" normalizeH="0" baseline="0" noProof="0" dirty="0">
                <a:ln>
                  <a:noFill/>
                </a:ln>
                <a:solidFill>
                  <a:srgbClr val="FFFF00"/>
                </a:solidFill>
                <a:effectLst/>
                <a:uLnTx/>
                <a:uFillTx/>
                <a:latin typeface="Arial"/>
                <a:ea typeface="+mn-ea"/>
                <a:cs typeface="Arial"/>
              </a:rPr>
              <a:t>Rev.11:3</a:t>
            </a:r>
          </a:p>
        </p:txBody>
      </p:sp>
      <p:sp>
        <p:nvSpPr>
          <p:cNvPr id="14" name="Freeform 13"/>
          <p:cNvSpPr/>
          <p:nvPr/>
        </p:nvSpPr>
        <p:spPr bwMode="auto">
          <a:xfrm flipH="1">
            <a:off x="8096250" y="4909214"/>
            <a:ext cx="216000" cy="1008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6509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0539"/>
                                        </p:tgtEl>
                                        <p:attrNameLst>
                                          <p:attrName>style.visibility</p:attrName>
                                        </p:attrNameLst>
                                      </p:cBhvr>
                                      <p:to>
                                        <p:strVal val="visible"/>
                                      </p:to>
                                    </p:set>
                                    <p:animEffect transition="in" filter="fade">
                                      <p:cBhvr>
                                        <p:cTn id="7" dur="2000"/>
                                        <p:tgtEl>
                                          <p:spTgt spid="150539"/>
                                        </p:tgtEl>
                                      </p:cBhvr>
                                    </p:animEffect>
                                  </p:childTnLst>
                                </p:cTn>
                              </p:par>
                              <p:par>
                                <p:cTn id="8" presetID="10" presetClass="entr" presetSubtype="0" fill="hold" nodeType="withEffect">
                                  <p:stCondLst>
                                    <p:cond delay="0"/>
                                  </p:stCondLst>
                                  <p:childTnLst>
                                    <p:set>
                                      <p:cBhvr>
                                        <p:cTn id="9" dur="1" fill="hold">
                                          <p:stCondLst>
                                            <p:cond delay="0"/>
                                          </p:stCondLst>
                                        </p:cTn>
                                        <p:tgtEl>
                                          <p:spTgt spid="150541"/>
                                        </p:tgtEl>
                                        <p:attrNameLst>
                                          <p:attrName>style.visibility</p:attrName>
                                        </p:attrNameLst>
                                      </p:cBhvr>
                                      <p:to>
                                        <p:strVal val="visible"/>
                                      </p:to>
                                    </p:set>
                                    <p:animEffect transition="in" filter="fade">
                                      <p:cBhvr>
                                        <p:cTn id="10" dur="2000"/>
                                        <p:tgtEl>
                                          <p:spTgt spid="1505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0540"/>
                                        </p:tgtEl>
                                        <p:attrNameLst>
                                          <p:attrName>style.visibility</p:attrName>
                                        </p:attrNameLst>
                                      </p:cBhvr>
                                      <p:to>
                                        <p:strVal val="visible"/>
                                      </p:to>
                                    </p:set>
                                    <p:animEffect transition="in" filter="fade">
                                      <p:cBhvr>
                                        <p:cTn id="13" dur="2000"/>
                                        <p:tgtEl>
                                          <p:spTgt spid="150540"/>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150542"/>
                                        </p:tgtEl>
                                        <p:attrNameLst>
                                          <p:attrName>style.visibility</p:attrName>
                                        </p:attrNameLst>
                                      </p:cBhvr>
                                      <p:to>
                                        <p:strVal val="visible"/>
                                      </p:to>
                                    </p:set>
                                    <p:anim calcmode="lin" valueType="num">
                                      <p:cBhvr>
                                        <p:cTn id="18" dur="1000" fill="hold"/>
                                        <p:tgtEl>
                                          <p:spTgt spid="150542"/>
                                        </p:tgtEl>
                                        <p:attrNameLst>
                                          <p:attrName>ppt_w</p:attrName>
                                        </p:attrNameLst>
                                      </p:cBhvr>
                                      <p:tavLst>
                                        <p:tav tm="0">
                                          <p:val>
                                            <p:strVal val="#ppt_w*0.70"/>
                                          </p:val>
                                        </p:tav>
                                        <p:tav tm="100000">
                                          <p:val>
                                            <p:strVal val="#ppt_w"/>
                                          </p:val>
                                        </p:tav>
                                      </p:tavLst>
                                    </p:anim>
                                    <p:anim calcmode="lin" valueType="num">
                                      <p:cBhvr>
                                        <p:cTn id="19" dur="1000" fill="hold"/>
                                        <p:tgtEl>
                                          <p:spTgt spid="150542"/>
                                        </p:tgtEl>
                                        <p:attrNameLst>
                                          <p:attrName>ppt_h</p:attrName>
                                        </p:attrNameLst>
                                      </p:cBhvr>
                                      <p:tavLst>
                                        <p:tav tm="0">
                                          <p:val>
                                            <p:strVal val="#ppt_h"/>
                                          </p:val>
                                        </p:tav>
                                        <p:tav tm="100000">
                                          <p:val>
                                            <p:strVal val="#ppt_h"/>
                                          </p:val>
                                        </p:tav>
                                      </p:tavLst>
                                    </p:anim>
                                    <p:animEffect transition="in" filter="fade">
                                      <p:cBhvr>
                                        <p:cTn id="20" dur="1000"/>
                                        <p:tgtEl>
                                          <p:spTgt spid="150542"/>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50543"/>
                                        </p:tgtEl>
                                        <p:attrNameLst>
                                          <p:attrName>style.visibility</p:attrName>
                                        </p:attrNameLst>
                                      </p:cBhvr>
                                      <p:to>
                                        <p:strVal val="visible"/>
                                      </p:to>
                                    </p:set>
                                    <p:animEffect transition="in" filter="fade">
                                      <p:cBhvr>
                                        <p:cTn id="24" dur="2000"/>
                                        <p:tgtEl>
                                          <p:spTgt spid="15054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0544"/>
                                        </p:tgtEl>
                                        <p:attrNameLst>
                                          <p:attrName>style.visibility</p:attrName>
                                        </p:attrNameLst>
                                      </p:cBhvr>
                                      <p:to>
                                        <p:strVal val="visible"/>
                                      </p:to>
                                    </p:set>
                                    <p:animEffect transition="in" filter="fade">
                                      <p:cBhvr>
                                        <p:cTn id="27" dur="2000"/>
                                        <p:tgtEl>
                                          <p:spTgt spid="150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9" grpId="0" animBg="1"/>
      <p:bldP spid="150540" grpId="0"/>
      <p:bldP spid="150542" grpId="0"/>
      <p:bldP spid="150543" grpId="0"/>
      <p:bldP spid="15054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1" name="Picture 50" descr="Rev. 11.jpg"/>
          <p:cNvPicPr>
            <a:picLocks noChangeAspect="1"/>
          </p:cNvPicPr>
          <p:nvPr/>
        </p:nvPicPr>
        <p:blipFill>
          <a:blip r:embed="rId3" cstate="print"/>
          <a:stretch>
            <a:fillRect/>
          </a:stretch>
        </p:blipFill>
        <p:spPr>
          <a:xfrm>
            <a:off x="1790700" y="94597"/>
            <a:ext cx="5200650" cy="6653048"/>
          </a:xfrm>
          <a:prstGeom prst="rect">
            <a:avLst/>
          </a:prstGeom>
          <a:ln>
            <a:solidFill>
              <a:schemeClr val="bg2">
                <a:lumMod val="50000"/>
              </a:schemeClr>
            </a:solidFill>
          </a:ln>
          <a:effectLst>
            <a:outerShdw blurRad="292100" dist="139700" dir="2700000" algn="tl" rotWithShape="0">
              <a:srgbClr val="333333">
                <a:alpha val="65000"/>
              </a:srgbClr>
            </a:outerShdw>
          </a:effectLst>
        </p:spPr>
      </p:pic>
      <p:sp>
        <p:nvSpPr>
          <p:cNvPr id="65" name="Rectangle 42"/>
          <p:cNvSpPr>
            <a:spLocks noChangeArrowheads="1"/>
          </p:cNvSpPr>
          <p:nvPr/>
        </p:nvSpPr>
        <p:spPr bwMode="auto">
          <a:xfrm>
            <a:off x="2941946" y="6264321"/>
            <a:ext cx="1095375" cy="125423"/>
          </a:xfrm>
          <a:prstGeom prst="rect">
            <a:avLst/>
          </a:prstGeom>
          <a:solidFill>
            <a:schemeClr val="hlink">
              <a:alpha val="30196"/>
            </a:schemeClr>
          </a:solidFill>
          <a:ln w="28575">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6" name="Rectangle 43"/>
          <p:cNvSpPr>
            <a:spLocks noChangeArrowheads="1"/>
          </p:cNvSpPr>
          <p:nvPr/>
        </p:nvSpPr>
        <p:spPr bwMode="auto">
          <a:xfrm>
            <a:off x="1789421" y="6366572"/>
            <a:ext cx="419100" cy="114300"/>
          </a:xfrm>
          <a:prstGeom prst="rect">
            <a:avLst/>
          </a:prstGeom>
          <a:solidFill>
            <a:schemeClr val="hlink">
              <a:alpha val="30196"/>
            </a:schemeClr>
          </a:solidFill>
          <a:ln w="28575">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7" name="Rectangle 44"/>
          <p:cNvSpPr>
            <a:spLocks noChangeArrowheads="1"/>
          </p:cNvSpPr>
          <p:nvPr/>
        </p:nvSpPr>
        <p:spPr bwMode="auto">
          <a:xfrm>
            <a:off x="2818121" y="6384137"/>
            <a:ext cx="1219200" cy="109183"/>
          </a:xfrm>
          <a:prstGeom prst="rect">
            <a:avLst/>
          </a:prstGeom>
          <a:solidFill>
            <a:schemeClr val="hlink">
              <a:alpha val="30196"/>
            </a:schemeClr>
          </a:solidFill>
          <a:ln w="28575">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8" name="Text Box 46"/>
          <p:cNvSpPr txBox="1">
            <a:spLocks noChangeArrowheads="1"/>
          </p:cNvSpPr>
          <p:nvPr/>
        </p:nvSpPr>
        <p:spPr bwMode="auto">
          <a:xfrm>
            <a:off x="211043" y="5858750"/>
            <a:ext cx="1440000" cy="92333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dirty="0">
                <a:ln>
                  <a:noFill/>
                </a:ln>
                <a:solidFill>
                  <a:srgbClr val="003366"/>
                </a:solidFill>
                <a:effectLst>
                  <a:outerShdw blurRad="38100" dist="38100" dir="2700000" algn="tl">
                    <a:srgbClr val="000000"/>
                  </a:outerShdw>
                </a:effectLst>
                <a:uLnTx/>
                <a:uFillTx/>
                <a:latin typeface="Tahoma"/>
                <a:ea typeface="+mn-ea"/>
                <a:cs typeface="Arial"/>
              </a:rPr>
              <a:t>Speak out! </a:t>
            </a:r>
            <a:r>
              <a:rPr kumimoji="0" lang="en-US" sz="1800" b="0" i="0" u="none" strike="noStrike" kern="1200" cap="none" spc="0" normalizeH="0" baseline="0" noProof="0" dirty="0">
                <a:ln>
                  <a:noFill/>
                </a:ln>
                <a:solidFill>
                  <a:srgbClr val="C00000"/>
                </a:solidFill>
                <a:effectLst>
                  <a:outerShdw blurRad="38100" dist="38100" dir="2700000" algn="tl">
                    <a:srgbClr val="000000"/>
                  </a:outerShdw>
                </a:effectLst>
                <a:uLnTx/>
                <a:uFillTx/>
                <a:latin typeface="Tahoma"/>
                <a:ea typeface="+mn-ea"/>
                <a:cs typeface="Arial"/>
              </a:rPr>
              <a:t>Beginning in 312 AD </a:t>
            </a:r>
          </a:p>
        </p:txBody>
      </p:sp>
      <p:sp>
        <p:nvSpPr>
          <p:cNvPr id="73" name="Oval 64"/>
          <p:cNvSpPr>
            <a:spLocks noChangeArrowheads="1"/>
          </p:cNvSpPr>
          <p:nvPr/>
        </p:nvSpPr>
        <p:spPr bwMode="auto">
          <a:xfrm>
            <a:off x="1745919" y="6553640"/>
            <a:ext cx="504825" cy="200025"/>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5" name="Rectangle 45"/>
          <p:cNvSpPr>
            <a:spLocks noChangeArrowheads="1"/>
          </p:cNvSpPr>
          <p:nvPr/>
        </p:nvSpPr>
        <p:spPr bwMode="auto">
          <a:xfrm>
            <a:off x="5441300" y="4303451"/>
            <a:ext cx="1543050" cy="114300"/>
          </a:xfrm>
          <a:prstGeom prst="rect">
            <a:avLst/>
          </a:prstGeom>
          <a:solidFill>
            <a:schemeClr val="hlink">
              <a:alpha val="30196"/>
            </a:schemeClr>
          </a:solidFill>
          <a:ln w="28575">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2" name="Group 56"/>
          <p:cNvGrpSpPr>
            <a:grpSpLocks/>
          </p:cNvGrpSpPr>
          <p:nvPr/>
        </p:nvGrpSpPr>
        <p:grpSpPr bwMode="auto">
          <a:xfrm>
            <a:off x="7058338" y="347023"/>
            <a:ext cx="985837" cy="623888"/>
            <a:chOff x="4425" y="210"/>
            <a:chExt cx="621" cy="393"/>
          </a:xfrm>
        </p:grpSpPr>
        <p:sp>
          <p:nvSpPr>
            <p:cNvPr id="77" name="Text Box 47"/>
            <p:cNvSpPr txBox="1">
              <a:spLocks noChangeArrowheads="1"/>
            </p:cNvSpPr>
            <p:nvPr/>
          </p:nvSpPr>
          <p:spPr bwMode="auto">
            <a:xfrm>
              <a:off x="4460" y="262"/>
              <a:ext cx="586" cy="23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a:ln>
                    <a:noFill/>
                  </a:ln>
                  <a:solidFill>
                    <a:srgbClr val="003366"/>
                  </a:solidFill>
                  <a:effectLst>
                    <a:outerShdw blurRad="38100" dist="38100" dir="2700000" algn="tl">
                      <a:srgbClr val="000000"/>
                    </a:outerShdw>
                  </a:effectLst>
                  <a:uLnTx/>
                  <a:uFillTx/>
                  <a:latin typeface="Tahoma"/>
                  <a:ea typeface="+mn-ea"/>
                  <a:cs typeface="Arial"/>
                </a:rPr>
                <a:t>Fight!</a:t>
              </a:r>
            </a:p>
          </p:txBody>
        </p:sp>
        <p:sp>
          <p:nvSpPr>
            <p:cNvPr id="78" name="AutoShape 52"/>
            <p:cNvSpPr>
              <a:spLocks/>
            </p:cNvSpPr>
            <p:nvPr/>
          </p:nvSpPr>
          <p:spPr bwMode="auto">
            <a:xfrm>
              <a:off x="4425" y="210"/>
              <a:ext cx="56" cy="393"/>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grpSp>
        <p:nvGrpSpPr>
          <p:cNvPr id="3" name="Group 57"/>
          <p:cNvGrpSpPr>
            <a:grpSpLocks/>
          </p:cNvGrpSpPr>
          <p:nvPr/>
        </p:nvGrpSpPr>
        <p:grpSpPr bwMode="auto">
          <a:xfrm>
            <a:off x="7059925" y="1099498"/>
            <a:ext cx="1420813" cy="641350"/>
            <a:chOff x="4426" y="684"/>
            <a:chExt cx="895" cy="404"/>
          </a:xfrm>
        </p:grpSpPr>
        <p:sp>
          <p:nvSpPr>
            <p:cNvPr id="80" name="Text Box 48"/>
            <p:cNvSpPr txBox="1">
              <a:spLocks noChangeArrowheads="1"/>
            </p:cNvSpPr>
            <p:nvPr/>
          </p:nvSpPr>
          <p:spPr bwMode="auto">
            <a:xfrm>
              <a:off x="4460" y="684"/>
              <a:ext cx="861" cy="404"/>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a:ln>
                    <a:noFill/>
                  </a:ln>
                  <a:solidFill>
                    <a:srgbClr val="003366"/>
                  </a:solidFill>
                  <a:effectLst>
                    <a:outerShdw blurRad="38100" dist="38100" dir="2700000" algn="tl">
                      <a:srgbClr val="000000"/>
                    </a:outerShdw>
                  </a:effectLst>
                  <a:uLnTx/>
                  <a:uFillTx/>
                  <a:latin typeface="Tahoma"/>
                  <a:ea typeface="+mn-ea"/>
                  <a:cs typeface="Arial"/>
                </a:rPr>
                <a:t>Take away peace!</a:t>
              </a:r>
            </a:p>
          </p:txBody>
        </p:sp>
        <p:sp>
          <p:nvSpPr>
            <p:cNvPr id="81" name="AutoShape 53"/>
            <p:cNvSpPr>
              <a:spLocks/>
            </p:cNvSpPr>
            <p:nvPr/>
          </p:nvSpPr>
          <p:spPr bwMode="auto">
            <a:xfrm>
              <a:off x="4426" y="688"/>
              <a:ext cx="56" cy="393"/>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grpSp>
        <p:nvGrpSpPr>
          <p:cNvPr id="4" name="Group 58"/>
          <p:cNvGrpSpPr>
            <a:grpSpLocks/>
          </p:cNvGrpSpPr>
          <p:nvPr/>
        </p:nvGrpSpPr>
        <p:grpSpPr bwMode="auto">
          <a:xfrm>
            <a:off x="7059925" y="1848799"/>
            <a:ext cx="868363" cy="739776"/>
            <a:chOff x="4426" y="1156"/>
            <a:chExt cx="547" cy="466"/>
          </a:xfrm>
        </p:grpSpPr>
        <p:sp>
          <p:nvSpPr>
            <p:cNvPr id="83" name="Text Box 49"/>
            <p:cNvSpPr txBox="1">
              <a:spLocks noChangeArrowheads="1"/>
            </p:cNvSpPr>
            <p:nvPr/>
          </p:nvSpPr>
          <p:spPr bwMode="auto">
            <a:xfrm>
              <a:off x="4460" y="1215"/>
              <a:ext cx="513" cy="407"/>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dirty="0">
                  <a:ln>
                    <a:noFill/>
                  </a:ln>
                  <a:solidFill>
                    <a:srgbClr val="003366"/>
                  </a:solidFill>
                  <a:effectLst>
                    <a:outerShdw blurRad="38100" dist="38100" dir="2700000" algn="tl">
                      <a:srgbClr val="000000"/>
                    </a:outerShdw>
                  </a:effectLst>
                  <a:uLnTx/>
                  <a:uFillTx/>
                  <a:latin typeface="Tahoma"/>
                  <a:ea typeface="+mn-ea"/>
                  <a:cs typeface="Arial"/>
                </a:rPr>
                <a:t>Killed! </a:t>
              </a:r>
              <a:r>
                <a:rPr kumimoji="0" lang="en-US" sz="1800" b="0" i="0" u="none" strike="noStrike" kern="1200" cap="none" spc="0" normalizeH="0" baseline="0" noProof="0" dirty="0">
                  <a:ln>
                    <a:noFill/>
                  </a:ln>
                  <a:solidFill>
                    <a:srgbClr val="C00000"/>
                  </a:solidFill>
                  <a:effectLst>
                    <a:outerShdw blurRad="38100" dist="38100" dir="2700000" algn="tl">
                      <a:srgbClr val="000000"/>
                    </a:outerShdw>
                  </a:effectLst>
                  <a:uLnTx/>
                  <a:uFillTx/>
                  <a:latin typeface="Tahoma"/>
                  <a:ea typeface="+mn-ea"/>
                  <a:cs typeface="Arial"/>
                </a:rPr>
                <a:t>1572</a:t>
              </a:r>
            </a:p>
          </p:txBody>
        </p:sp>
        <p:sp>
          <p:nvSpPr>
            <p:cNvPr id="84" name="AutoShape 54"/>
            <p:cNvSpPr>
              <a:spLocks/>
            </p:cNvSpPr>
            <p:nvPr/>
          </p:nvSpPr>
          <p:spPr bwMode="auto">
            <a:xfrm>
              <a:off x="4426" y="1156"/>
              <a:ext cx="56" cy="393"/>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pic>
        <p:nvPicPr>
          <p:cNvPr id="91" name="Picture 72" descr="Rev%20Scroll"/>
          <p:cNvPicPr>
            <a:picLocks noChangeAspect="1" noChangeArrowheads="1"/>
          </p:cNvPicPr>
          <p:nvPr/>
        </p:nvPicPr>
        <p:blipFill>
          <a:blip r:embed="rId4" cstate="print"/>
          <a:srcRect l="57422" t="12094" r="37923" b="15341"/>
          <a:stretch>
            <a:fillRect/>
          </a:stretch>
        </p:blipFill>
        <p:spPr bwMode="auto">
          <a:xfrm>
            <a:off x="7888927" y="3733161"/>
            <a:ext cx="1117600" cy="2968625"/>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5" name="Line 73"/>
          <p:cNvSpPr>
            <a:spLocks noChangeShapeType="1"/>
          </p:cNvSpPr>
          <p:nvPr/>
        </p:nvSpPr>
        <p:spPr bwMode="auto">
          <a:xfrm flipV="1">
            <a:off x="7163440" y="5541323"/>
            <a:ext cx="833437" cy="884238"/>
          </a:xfrm>
          <a:prstGeom prst="line">
            <a:avLst/>
          </a:prstGeom>
          <a:noFill/>
          <a:ln w="19050">
            <a:solidFill>
              <a:srgbClr val="000000"/>
            </a:solidFill>
            <a:round/>
            <a:headEnd type="oval" w="med" len="med"/>
            <a:tailEnd type="oval"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96" name="AutoShape 75"/>
          <p:cNvSpPr>
            <a:spLocks/>
          </p:cNvSpPr>
          <p:nvPr/>
        </p:nvSpPr>
        <p:spPr bwMode="auto">
          <a:xfrm>
            <a:off x="7028171" y="6075054"/>
            <a:ext cx="88900" cy="669925"/>
          </a:xfrm>
          <a:prstGeom prst="rightBrace">
            <a:avLst>
              <a:gd name="adj1" fmla="val 62798"/>
              <a:gd name="adj2" fmla="val 50000"/>
            </a:avLst>
          </a:prstGeom>
          <a:noFill/>
          <a:ln w="28575">
            <a:solidFill>
              <a:srgbClr val="FF0000"/>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mn-ea"/>
              <a:cs typeface="Arial"/>
            </a:endParaRPr>
          </a:p>
        </p:txBody>
      </p:sp>
      <p:sp>
        <p:nvSpPr>
          <p:cNvPr id="130" name="Rectangle 129"/>
          <p:cNvSpPr/>
          <p:nvPr/>
        </p:nvSpPr>
        <p:spPr>
          <a:xfrm>
            <a:off x="1815153"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03" name="Rectangle 42"/>
          <p:cNvSpPr>
            <a:spLocks noChangeArrowheads="1"/>
          </p:cNvSpPr>
          <p:nvPr/>
        </p:nvSpPr>
        <p:spPr bwMode="auto">
          <a:xfrm>
            <a:off x="1977927" y="5791408"/>
            <a:ext cx="1360696" cy="122302"/>
          </a:xfrm>
          <a:prstGeom prst="rect">
            <a:avLst/>
          </a:prstGeom>
          <a:solidFill>
            <a:schemeClr val="hlink">
              <a:alpha val="30196"/>
            </a:schemeClr>
          </a:solidFill>
          <a:ln w="28575">
            <a:solidFill>
              <a:schemeClr val="accent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04" name="Rectangle 42"/>
          <p:cNvSpPr>
            <a:spLocks noChangeArrowheads="1"/>
          </p:cNvSpPr>
          <p:nvPr/>
        </p:nvSpPr>
        <p:spPr bwMode="auto">
          <a:xfrm>
            <a:off x="2924355" y="5917930"/>
            <a:ext cx="1110105" cy="111935"/>
          </a:xfrm>
          <a:prstGeom prst="rect">
            <a:avLst/>
          </a:prstGeom>
          <a:solidFill>
            <a:srgbClr val="00CC00">
              <a:alpha val="29804"/>
            </a:srgbClr>
          </a:solidFill>
          <a:ln w="28575">
            <a:solidFill>
              <a:srgbClr val="008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05" name="Rectangle 42"/>
          <p:cNvSpPr>
            <a:spLocks noChangeArrowheads="1"/>
          </p:cNvSpPr>
          <p:nvPr/>
        </p:nvSpPr>
        <p:spPr bwMode="auto">
          <a:xfrm>
            <a:off x="1808671" y="6027197"/>
            <a:ext cx="2228491" cy="114810"/>
          </a:xfrm>
          <a:prstGeom prst="rect">
            <a:avLst/>
          </a:prstGeom>
          <a:solidFill>
            <a:srgbClr val="00CC00">
              <a:alpha val="29804"/>
            </a:srgbClr>
          </a:solidFill>
          <a:ln w="28575">
            <a:solidFill>
              <a:srgbClr val="008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8000"/>
              </a:solidFill>
              <a:effectLst/>
              <a:uLnTx/>
              <a:uFillTx/>
              <a:latin typeface="Tahoma"/>
              <a:ea typeface="+mn-ea"/>
              <a:cs typeface="Arial"/>
            </a:endParaRPr>
          </a:p>
        </p:txBody>
      </p:sp>
      <p:sp>
        <p:nvSpPr>
          <p:cNvPr id="106" name="Oval 64"/>
          <p:cNvSpPr>
            <a:spLocks noChangeArrowheads="1"/>
          </p:cNvSpPr>
          <p:nvPr/>
        </p:nvSpPr>
        <p:spPr bwMode="auto">
          <a:xfrm>
            <a:off x="2954609" y="6438026"/>
            <a:ext cx="1160191" cy="215022"/>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53" name="Rectangle 5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54" name="Picture 53" descr="Picture1.png"/>
          <p:cNvPicPr>
            <a:picLocks noChangeAspect="1"/>
          </p:cNvPicPr>
          <p:nvPr/>
        </p:nvPicPr>
        <p:blipFill>
          <a:blip r:embed="rId5" cstate="print"/>
          <a:stretch>
            <a:fillRect/>
          </a:stretch>
        </p:blipFill>
        <p:spPr>
          <a:xfrm>
            <a:off x="0" y="-243408"/>
            <a:ext cx="3088164" cy="5734051"/>
          </a:xfrm>
          <a:prstGeom prst="rect">
            <a:avLst/>
          </a:prstGeom>
          <a:ln>
            <a:noFill/>
          </a:ln>
          <a:effectLst>
            <a:softEdge rad="635000"/>
          </a:effectLst>
        </p:spPr>
      </p:pic>
      <p:sp>
        <p:nvSpPr>
          <p:cNvPr id="55" name="Oval 64"/>
          <p:cNvSpPr>
            <a:spLocks noChangeArrowheads="1"/>
          </p:cNvSpPr>
          <p:nvPr/>
        </p:nvSpPr>
        <p:spPr bwMode="auto">
          <a:xfrm>
            <a:off x="4726980" y="2030854"/>
            <a:ext cx="468000" cy="215022"/>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58" name="Rectangle 50" descr="Wide upward diagonal"/>
          <p:cNvSpPr>
            <a:spLocks noChangeArrowheads="1"/>
          </p:cNvSpPr>
          <p:nvPr/>
        </p:nvSpPr>
        <p:spPr bwMode="auto">
          <a:xfrm>
            <a:off x="1802037" y="5656047"/>
            <a:ext cx="2232000" cy="1116000"/>
          </a:xfrm>
          <a:prstGeom prst="rect">
            <a:avLst/>
          </a:prstGeom>
          <a:noFill/>
          <a:ln w="57150">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59" name="Rectangle 50" descr="Wide upward diagonal"/>
          <p:cNvSpPr>
            <a:spLocks noChangeArrowheads="1"/>
          </p:cNvSpPr>
          <p:nvPr/>
        </p:nvSpPr>
        <p:spPr bwMode="auto">
          <a:xfrm>
            <a:off x="4762213" y="340129"/>
            <a:ext cx="2232000" cy="2232590"/>
          </a:xfrm>
          <a:prstGeom prst="rect">
            <a:avLst/>
          </a:prstGeom>
          <a:noFill/>
          <a:ln w="57150">
            <a:solidFill>
              <a:srgbClr val="CC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cxnSp>
        <p:nvCxnSpPr>
          <p:cNvPr id="34" name="Straight Arrow Connector 33"/>
          <p:cNvCxnSpPr/>
          <p:nvPr/>
        </p:nvCxnSpPr>
        <p:spPr>
          <a:xfrm flipH="1" flipV="1">
            <a:off x="586852" y="3643952"/>
            <a:ext cx="1241946" cy="240200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259312" y="1583134"/>
            <a:ext cx="1842448" cy="2374710"/>
          </a:xfrm>
          <a:prstGeom prst="rect">
            <a:avLst/>
          </a:prstGeom>
          <a:solidFill>
            <a:srgbClr val="FFFFFF">
              <a:alpha val="38039"/>
            </a:srgb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0" name="TextBox 59"/>
          <p:cNvSpPr txBox="1"/>
          <p:nvPr/>
        </p:nvSpPr>
        <p:spPr>
          <a:xfrm>
            <a:off x="-109184" y="1785557"/>
            <a:ext cx="144134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pitchFamily="34" charset="0"/>
                <a:ea typeface="+mn-ea"/>
                <a:cs typeface="Arial"/>
              </a:rPr>
              <a:t>That they should feed her there  1260 days </a:t>
            </a:r>
            <a:r>
              <a:rPr kumimoji="0" lang="en-AU" sz="1800" b="1" i="0" u="none" strike="noStrike" kern="1200" cap="none" spc="0" normalizeH="0" baseline="0" noProof="0" dirty="0">
                <a:ln>
                  <a:noFill/>
                </a:ln>
                <a:solidFill>
                  <a:srgbClr val="C00000"/>
                </a:solidFill>
                <a:effectLst/>
                <a:uLnTx/>
                <a:uFillTx/>
                <a:latin typeface="Arial" pitchFamily="34" charset="0"/>
                <a:ea typeface="+mn-ea"/>
                <a:cs typeface="Arial"/>
              </a:rPr>
              <a:t>Rev. 12:6</a:t>
            </a:r>
          </a:p>
        </p:txBody>
      </p:sp>
      <p:sp>
        <p:nvSpPr>
          <p:cNvPr id="36" name="Freeform 35"/>
          <p:cNvSpPr/>
          <p:nvPr/>
        </p:nvSpPr>
        <p:spPr bwMode="auto">
          <a:xfrm>
            <a:off x="1939851" y="1785014"/>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2400" b="1" i="1" u="none" strike="noStrike" kern="1200" cap="none" spc="0" normalizeH="0" baseline="0" noProof="0" dirty="0">
              <a:ln>
                <a:noFill/>
              </a:ln>
              <a:solidFill>
                <a:srgbClr val="FF0000"/>
              </a:solidFill>
              <a:effectLst/>
              <a:uLnTx/>
              <a:uFillTx/>
              <a:latin typeface="Cooper Black" pitchFamily="18" charset="0"/>
              <a:ea typeface="+mn-ea"/>
              <a:cs typeface="Arial"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p:cTn id="7" dur="1000" fill="hold"/>
                                        <p:tgtEl>
                                          <p:spTgt spid="103"/>
                                        </p:tgtEl>
                                        <p:attrNameLst>
                                          <p:attrName>ppt_w</p:attrName>
                                        </p:attrNameLst>
                                      </p:cBhvr>
                                      <p:tavLst>
                                        <p:tav tm="0">
                                          <p:val>
                                            <p:strVal val="#ppt_w*0.70"/>
                                          </p:val>
                                        </p:tav>
                                        <p:tav tm="100000">
                                          <p:val>
                                            <p:strVal val="#ppt_w"/>
                                          </p:val>
                                        </p:tav>
                                      </p:tavLst>
                                    </p:anim>
                                    <p:anim calcmode="lin" valueType="num">
                                      <p:cBhvr>
                                        <p:cTn id="8" dur="1000" fill="hold"/>
                                        <p:tgtEl>
                                          <p:spTgt spid="103"/>
                                        </p:tgtEl>
                                        <p:attrNameLst>
                                          <p:attrName>ppt_h</p:attrName>
                                        </p:attrNameLst>
                                      </p:cBhvr>
                                      <p:tavLst>
                                        <p:tav tm="0">
                                          <p:val>
                                            <p:strVal val="#ppt_h"/>
                                          </p:val>
                                        </p:tav>
                                        <p:tav tm="100000">
                                          <p:val>
                                            <p:strVal val="#ppt_h"/>
                                          </p:val>
                                        </p:tav>
                                      </p:tavLst>
                                    </p:anim>
                                    <p:animEffect transition="in" filter="fade">
                                      <p:cBhvr>
                                        <p:cTn id="9" dur="1000"/>
                                        <p:tgtEl>
                                          <p:spTgt spid="10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p:cTn id="12" dur="1000" fill="hold"/>
                                        <p:tgtEl>
                                          <p:spTgt spid="65"/>
                                        </p:tgtEl>
                                        <p:attrNameLst>
                                          <p:attrName>ppt_w</p:attrName>
                                        </p:attrNameLst>
                                      </p:cBhvr>
                                      <p:tavLst>
                                        <p:tav tm="0">
                                          <p:val>
                                            <p:strVal val="#ppt_w*0.70"/>
                                          </p:val>
                                        </p:tav>
                                        <p:tav tm="100000">
                                          <p:val>
                                            <p:strVal val="#ppt_w"/>
                                          </p:val>
                                        </p:tav>
                                      </p:tavLst>
                                    </p:anim>
                                    <p:anim calcmode="lin" valueType="num">
                                      <p:cBhvr>
                                        <p:cTn id="13" dur="1000" fill="hold"/>
                                        <p:tgtEl>
                                          <p:spTgt spid="65"/>
                                        </p:tgtEl>
                                        <p:attrNameLst>
                                          <p:attrName>ppt_h</p:attrName>
                                        </p:attrNameLst>
                                      </p:cBhvr>
                                      <p:tavLst>
                                        <p:tav tm="0">
                                          <p:val>
                                            <p:strVal val="#ppt_h"/>
                                          </p:val>
                                        </p:tav>
                                        <p:tav tm="100000">
                                          <p:val>
                                            <p:strVal val="#ppt_h"/>
                                          </p:val>
                                        </p:tav>
                                      </p:tavLst>
                                    </p:anim>
                                    <p:animEffect transition="in" filter="fade">
                                      <p:cBhvr>
                                        <p:cTn id="14" dur="1000"/>
                                        <p:tgtEl>
                                          <p:spTgt spid="6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6"/>
                                        </p:tgtEl>
                                        <p:attrNameLst>
                                          <p:attrName>style.visibility</p:attrName>
                                        </p:attrNameLst>
                                      </p:cBhvr>
                                      <p:to>
                                        <p:strVal val="visible"/>
                                      </p:to>
                                    </p:set>
                                    <p:anim calcmode="lin" valueType="num">
                                      <p:cBhvr>
                                        <p:cTn id="17" dur="1000" fill="hold"/>
                                        <p:tgtEl>
                                          <p:spTgt spid="66"/>
                                        </p:tgtEl>
                                        <p:attrNameLst>
                                          <p:attrName>ppt_w</p:attrName>
                                        </p:attrNameLst>
                                      </p:cBhvr>
                                      <p:tavLst>
                                        <p:tav tm="0">
                                          <p:val>
                                            <p:strVal val="#ppt_w*0.70"/>
                                          </p:val>
                                        </p:tav>
                                        <p:tav tm="100000">
                                          <p:val>
                                            <p:strVal val="#ppt_w"/>
                                          </p:val>
                                        </p:tav>
                                      </p:tavLst>
                                    </p:anim>
                                    <p:anim calcmode="lin" valueType="num">
                                      <p:cBhvr>
                                        <p:cTn id="18" dur="1000" fill="hold"/>
                                        <p:tgtEl>
                                          <p:spTgt spid="66"/>
                                        </p:tgtEl>
                                        <p:attrNameLst>
                                          <p:attrName>ppt_h</p:attrName>
                                        </p:attrNameLst>
                                      </p:cBhvr>
                                      <p:tavLst>
                                        <p:tav tm="0">
                                          <p:val>
                                            <p:strVal val="#ppt_h"/>
                                          </p:val>
                                        </p:tav>
                                        <p:tav tm="100000">
                                          <p:val>
                                            <p:strVal val="#ppt_h"/>
                                          </p:val>
                                        </p:tav>
                                      </p:tavLst>
                                    </p:anim>
                                    <p:animEffect transition="in" filter="fade">
                                      <p:cBhvr>
                                        <p:cTn id="19" dur="1000"/>
                                        <p:tgtEl>
                                          <p:spTgt spid="66"/>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7"/>
                                        </p:tgtEl>
                                        <p:attrNameLst>
                                          <p:attrName>style.visibility</p:attrName>
                                        </p:attrNameLst>
                                      </p:cBhvr>
                                      <p:to>
                                        <p:strVal val="visible"/>
                                      </p:to>
                                    </p:set>
                                    <p:anim calcmode="lin" valueType="num">
                                      <p:cBhvr>
                                        <p:cTn id="22" dur="1000" fill="hold"/>
                                        <p:tgtEl>
                                          <p:spTgt spid="67"/>
                                        </p:tgtEl>
                                        <p:attrNameLst>
                                          <p:attrName>ppt_w</p:attrName>
                                        </p:attrNameLst>
                                      </p:cBhvr>
                                      <p:tavLst>
                                        <p:tav tm="0">
                                          <p:val>
                                            <p:strVal val="#ppt_w*0.70"/>
                                          </p:val>
                                        </p:tav>
                                        <p:tav tm="100000">
                                          <p:val>
                                            <p:strVal val="#ppt_w"/>
                                          </p:val>
                                        </p:tav>
                                      </p:tavLst>
                                    </p:anim>
                                    <p:anim calcmode="lin" valueType="num">
                                      <p:cBhvr>
                                        <p:cTn id="23" dur="1000" fill="hold"/>
                                        <p:tgtEl>
                                          <p:spTgt spid="67"/>
                                        </p:tgtEl>
                                        <p:attrNameLst>
                                          <p:attrName>ppt_h</p:attrName>
                                        </p:attrNameLst>
                                      </p:cBhvr>
                                      <p:tavLst>
                                        <p:tav tm="0">
                                          <p:val>
                                            <p:strVal val="#ppt_h"/>
                                          </p:val>
                                        </p:tav>
                                        <p:tav tm="100000">
                                          <p:val>
                                            <p:strVal val="#ppt_h"/>
                                          </p:val>
                                        </p:tav>
                                      </p:tavLst>
                                    </p:anim>
                                    <p:animEffect transition="in" filter="fade">
                                      <p:cBhvr>
                                        <p:cTn id="24" dur="1000"/>
                                        <p:tgtEl>
                                          <p:spTgt spid="67"/>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anim calcmode="lin" valueType="num">
                                      <p:cBhvr>
                                        <p:cTn id="27" dur="1000" fill="hold"/>
                                        <p:tgtEl>
                                          <p:spTgt spid="75"/>
                                        </p:tgtEl>
                                        <p:attrNameLst>
                                          <p:attrName>ppt_w</p:attrName>
                                        </p:attrNameLst>
                                      </p:cBhvr>
                                      <p:tavLst>
                                        <p:tav tm="0">
                                          <p:val>
                                            <p:strVal val="#ppt_w*0.70"/>
                                          </p:val>
                                        </p:tav>
                                        <p:tav tm="100000">
                                          <p:val>
                                            <p:strVal val="#ppt_w"/>
                                          </p:val>
                                        </p:tav>
                                      </p:tavLst>
                                    </p:anim>
                                    <p:anim calcmode="lin" valueType="num">
                                      <p:cBhvr>
                                        <p:cTn id="28" dur="1000" fill="hold"/>
                                        <p:tgtEl>
                                          <p:spTgt spid="75"/>
                                        </p:tgtEl>
                                        <p:attrNameLst>
                                          <p:attrName>ppt_h</p:attrName>
                                        </p:attrNameLst>
                                      </p:cBhvr>
                                      <p:tavLst>
                                        <p:tav tm="0">
                                          <p:val>
                                            <p:strVal val="#ppt_h"/>
                                          </p:val>
                                        </p:tav>
                                        <p:tav tm="100000">
                                          <p:val>
                                            <p:strVal val="#ppt_h"/>
                                          </p:val>
                                        </p:tav>
                                      </p:tavLst>
                                    </p:anim>
                                    <p:animEffect transition="in" filter="fade">
                                      <p:cBhvr>
                                        <p:cTn id="29" dur="1000"/>
                                        <p:tgtEl>
                                          <p:spTgt spid="75"/>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68"/>
                                        </p:tgtEl>
                                        <p:attrNameLst>
                                          <p:attrName>style.visibility</p:attrName>
                                        </p:attrNameLst>
                                      </p:cBhvr>
                                      <p:to>
                                        <p:strVal val="visible"/>
                                      </p:to>
                                    </p:set>
                                    <p:anim calcmode="lin" valueType="num">
                                      <p:cBhvr>
                                        <p:cTn id="34" dur="1000" fill="hold"/>
                                        <p:tgtEl>
                                          <p:spTgt spid="68"/>
                                        </p:tgtEl>
                                        <p:attrNameLst>
                                          <p:attrName>ppt_w</p:attrName>
                                        </p:attrNameLst>
                                      </p:cBhvr>
                                      <p:tavLst>
                                        <p:tav tm="0">
                                          <p:val>
                                            <p:strVal val="#ppt_w*0.70"/>
                                          </p:val>
                                        </p:tav>
                                        <p:tav tm="100000">
                                          <p:val>
                                            <p:strVal val="#ppt_w"/>
                                          </p:val>
                                        </p:tav>
                                      </p:tavLst>
                                    </p:anim>
                                    <p:anim calcmode="lin" valueType="num">
                                      <p:cBhvr>
                                        <p:cTn id="35" dur="1000" fill="hold"/>
                                        <p:tgtEl>
                                          <p:spTgt spid="68"/>
                                        </p:tgtEl>
                                        <p:attrNameLst>
                                          <p:attrName>ppt_h</p:attrName>
                                        </p:attrNameLst>
                                      </p:cBhvr>
                                      <p:tavLst>
                                        <p:tav tm="0">
                                          <p:val>
                                            <p:strVal val="#ppt_h"/>
                                          </p:val>
                                        </p:tav>
                                        <p:tav tm="100000">
                                          <p:val>
                                            <p:strVal val="#ppt_h"/>
                                          </p:val>
                                        </p:tav>
                                      </p:tavLst>
                                    </p:anim>
                                    <p:animEffect transition="in" filter="fade">
                                      <p:cBhvr>
                                        <p:cTn id="36" dur="1000"/>
                                        <p:tgtEl>
                                          <p:spTgt spid="68"/>
                                        </p:tgtEl>
                                      </p:cBhvr>
                                    </p:animEffect>
                                  </p:childTnLst>
                                </p:cTn>
                              </p:par>
                            </p:childTnLst>
                          </p:cTn>
                        </p:par>
                        <p:par>
                          <p:cTn id="37" fill="hold">
                            <p:stCondLst>
                              <p:cond delay="1000"/>
                            </p:stCondLst>
                            <p:childTnLst>
                              <p:par>
                                <p:cTn id="38" presetID="55" presetClass="entr" presetSubtype="0" fill="hold" grpId="0" nodeType="afterEffect">
                                  <p:stCondLst>
                                    <p:cond delay="0"/>
                                  </p:stCondLst>
                                  <p:childTnLst>
                                    <p:set>
                                      <p:cBhvr>
                                        <p:cTn id="39" dur="1" fill="hold">
                                          <p:stCondLst>
                                            <p:cond delay="0"/>
                                          </p:stCondLst>
                                        </p:cTn>
                                        <p:tgtEl>
                                          <p:spTgt spid="104"/>
                                        </p:tgtEl>
                                        <p:attrNameLst>
                                          <p:attrName>style.visibility</p:attrName>
                                        </p:attrNameLst>
                                      </p:cBhvr>
                                      <p:to>
                                        <p:strVal val="visible"/>
                                      </p:to>
                                    </p:set>
                                    <p:anim calcmode="lin" valueType="num">
                                      <p:cBhvr>
                                        <p:cTn id="40" dur="1000" fill="hold"/>
                                        <p:tgtEl>
                                          <p:spTgt spid="104"/>
                                        </p:tgtEl>
                                        <p:attrNameLst>
                                          <p:attrName>ppt_w</p:attrName>
                                        </p:attrNameLst>
                                      </p:cBhvr>
                                      <p:tavLst>
                                        <p:tav tm="0">
                                          <p:val>
                                            <p:strVal val="#ppt_w*0.70"/>
                                          </p:val>
                                        </p:tav>
                                        <p:tav tm="100000">
                                          <p:val>
                                            <p:strVal val="#ppt_w"/>
                                          </p:val>
                                        </p:tav>
                                      </p:tavLst>
                                    </p:anim>
                                    <p:anim calcmode="lin" valueType="num">
                                      <p:cBhvr>
                                        <p:cTn id="41" dur="1000" fill="hold"/>
                                        <p:tgtEl>
                                          <p:spTgt spid="104"/>
                                        </p:tgtEl>
                                        <p:attrNameLst>
                                          <p:attrName>ppt_h</p:attrName>
                                        </p:attrNameLst>
                                      </p:cBhvr>
                                      <p:tavLst>
                                        <p:tav tm="0">
                                          <p:val>
                                            <p:strVal val="#ppt_h"/>
                                          </p:val>
                                        </p:tav>
                                        <p:tav tm="100000">
                                          <p:val>
                                            <p:strVal val="#ppt_h"/>
                                          </p:val>
                                        </p:tav>
                                      </p:tavLst>
                                    </p:anim>
                                    <p:animEffect transition="in" filter="fade">
                                      <p:cBhvr>
                                        <p:cTn id="42" dur="1000"/>
                                        <p:tgtEl>
                                          <p:spTgt spid="104"/>
                                        </p:tgtEl>
                                      </p:cBhvr>
                                    </p:animEffect>
                                  </p:childTnLst>
                                </p:cTn>
                              </p:par>
                              <p:par>
                                <p:cTn id="43" presetID="55" presetClass="entr" presetSubtype="0" fill="hold" grpId="0" nodeType="withEffect">
                                  <p:stCondLst>
                                    <p:cond delay="0"/>
                                  </p:stCondLst>
                                  <p:childTnLst>
                                    <p:set>
                                      <p:cBhvr>
                                        <p:cTn id="44" dur="1" fill="hold">
                                          <p:stCondLst>
                                            <p:cond delay="0"/>
                                          </p:stCondLst>
                                        </p:cTn>
                                        <p:tgtEl>
                                          <p:spTgt spid="105"/>
                                        </p:tgtEl>
                                        <p:attrNameLst>
                                          <p:attrName>style.visibility</p:attrName>
                                        </p:attrNameLst>
                                      </p:cBhvr>
                                      <p:to>
                                        <p:strVal val="visible"/>
                                      </p:to>
                                    </p:set>
                                    <p:anim calcmode="lin" valueType="num">
                                      <p:cBhvr>
                                        <p:cTn id="45" dur="1000" fill="hold"/>
                                        <p:tgtEl>
                                          <p:spTgt spid="105"/>
                                        </p:tgtEl>
                                        <p:attrNameLst>
                                          <p:attrName>ppt_w</p:attrName>
                                        </p:attrNameLst>
                                      </p:cBhvr>
                                      <p:tavLst>
                                        <p:tav tm="0">
                                          <p:val>
                                            <p:strVal val="#ppt_w*0.70"/>
                                          </p:val>
                                        </p:tav>
                                        <p:tav tm="100000">
                                          <p:val>
                                            <p:strVal val="#ppt_w"/>
                                          </p:val>
                                        </p:tav>
                                      </p:tavLst>
                                    </p:anim>
                                    <p:anim calcmode="lin" valueType="num">
                                      <p:cBhvr>
                                        <p:cTn id="46" dur="1000" fill="hold"/>
                                        <p:tgtEl>
                                          <p:spTgt spid="105"/>
                                        </p:tgtEl>
                                        <p:attrNameLst>
                                          <p:attrName>ppt_h</p:attrName>
                                        </p:attrNameLst>
                                      </p:cBhvr>
                                      <p:tavLst>
                                        <p:tav tm="0">
                                          <p:val>
                                            <p:strVal val="#ppt_h"/>
                                          </p:val>
                                        </p:tav>
                                        <p:tav tm="100000">
                                          <p:val>
                                            <p:strVal val="#ppt_h"/>
                                          </p:val>
                                        </p:tav>
                                      </p:tavLst>
                                    </p:anim>
                                    <p:animEffect transition="in" filter="fade">
                                      <p:cBhvr>
                                        <p:cTn id="47" dur="1000"/>
                                        <p:tgtEl>
                                          <p:spTgt spid="105"/>
                                        </p:tgtEl>
                                      </p:cBhvr>
                                    </p:animEffect>
                                  </p:childTnLst>
                                </p:cTn>
                              </p:par>
                              <p:par>
                                <p:cTn id="48" presetID="22" presetClass="entr" presetSubtype="4"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down)">
                                      <p:cBhvr>
                                        <p:cTn id="50" dur="20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p:cTn id="55" dur="1000" fill="hold"/>
                                        <p:tgtEl>
                                          <p:spTgt spid="2"/>
                                        </p:tgtEl>
                                        <p:attrNameLst>
                                          <p:attrName>ppt_w</p:attrName>
                                        </p:attrNameLst>
                                      </p:cBhvr>
                                      <p:tavLst>
                                        <p:tav tm="0">
                                          <p:val>
                                            <p:strVal val="#ppt_w*0.70"/>
                                          </p:val>
                                        </p:tav>
                                        <p:tav tm="100000">
                                          <p:val>
                                            <p:strVal val="#ppt_w"/>
                                          </p:val>
                                        </p:tav>
                                      </p:tavLst>
                                    </p:anim>
                                    <p:anim calcmode="lin" valueType="num">
                                      <p:cBhvr>
                                        <p:cTn id="56" dur="1000" fill="hold"/>
                                        <p:tgtEl>
                                          <p:spTgt spid="2"/>
                                        </p:tgtEl>
                                        <p:attrNameLst>
                                          <p:attrName>ppt_h</p:attrName>
                                        </p:attrNameLst>
                                      </p:cBhvr>
                                      <p:tavLst>
                                        <p:tav tm="0">
                                          <p:val>
                                            <p:strVal val="#ppt_h"/>
                                          </p:val>
                                        </p:tav>
                                        <p:tav tm="100000">
                                          <p:val>
                                            <p:strVal val="#ppt_h"/>
                                          </p:val>
                                        </p:tav>
                                      </p:tavLst>
                                    </p:anim>
                                    <p:animEffect transition="in" filter="fade">
                                      <p:cBhvr>
                                        <p:cTn id="57" dur="1000"/>
                                        <p:tgtEl>
                                          <p:spTgt spid="2"/>
                                        </p:tgtEl>
                                      </p:cBhvr>
                                    </p:animEffec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nodeType="clickEffect">
                                  <p:stCondLst>
                                    <p:cond delay="0"/>
                                  </p:stCondLst>
                                  <p:childTnLst>
                                    <p:set>
                                      <p:cBhvr>
                                        <p:cTn id="61" dur="1" fill="hold">
                                          <p:stCondLst>
                                            <p:cond delay="0"/>
                                          </p:stCondLst>
                                        </p:cTn>
                                        <p:tgtEl>
                                          <p:spTgt spid="3"/>
                                        </p:tgtEl>
                                        <p:attrNameLst>
                                          <p:attrName>style.visibility</p:attrName>
                                        </p:attrNameLst>
                                      </p:cBhvr>
                                      <p:to>
                                        <p:strVal val="visible"/>
                                      </p:to>
                                    </p:set>
                                    <p:anim calcmode="lin" valueType="num">
                                      <p:cBhvr>
                                        <p:cTn id="62" dur="1000" fill="hold"/>
                                        <p:tgtEl>
                                          <p:spTgt spid="3"/>
                                        </p:tgtEl>
                                        <p:attrNameLst>
                                          <p:attrName>ppt_w</p:attrName>
                                        </p:attrNameLst>
                                      </p:cBhvr>
                                      <p:tavLst>
                                        <p:tav tm="0">
                                          <p:val>
                                            <p:strVal val="#ppt_w*0.70"/>
                                          </p:val>
                                        </p:tav>
                                        <p:tav tm="100000">
                                          <p:val>
                                            <p:strVal val="#ppt_w"/>
                                          </p:val>
                                        </p:tav>
                                      </p:tavLst>
                                    </p:anim>
                                    <p:anim calcmode="lin" valueType="num">
                                      <p:cBhvr>
                                        <p:cTn id="63" dur="1000" fill="hold"/>
                                        <p:tgtEl>
                                          <p:spTgt spid="3"/>
                                        </p:tgtEl>
                                        <p:attrNameLst>
                                          <p:attrName>ppt_h</p:attrName>
                                        </p:attrNameLst>
                                      </p:cBhvr>
                                      <p:tavLst>
                                        <p:tav tm="0">
                                          <p:val>
                                            <p:strVal val="#ppt_h"/>
                                          </p:val>
                                        </p:tav>
                                        <p:tav tm="100000">
                                          <p:val>
                                            <p:strVal val="#ppt_h"/>
                                          </p:val>
                                        </p:tav>
                                      </p:tavLst>
                                    </p:anim>
                                    <p:animEffect transition="in" filter="fade">
                                      <p:cBhvr>
                                        <p:cTn id="64" dur="1000"/>
                                        <p:tgtEl>
                                          <p:spTgt spid="3"/>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nodeType="click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p:cTn id="69" dur="1000" fill="hold"/>
                                        <p:tgtEl>
                                          <p:spTgt spid="4"/>
                                        </p:tgtEl>
                                        <p:attrNameLst>
                                          <p:attrName>ppt_w</p:attrName>
                                        </p:attrNameLst>
                                      </p:cBhvr>
                                      <p:tavLst>
                                        <p:tav tm="0">
                                          <p:val>
                                            <p:strVal val="#ppt_w*0.70"/>
                                          </p:val>
                                        </p:tav>
                                        <p:tav tm="100000">
                                          <p:val>
                                            <p:strVal val="#ppt_w"/>
                                          </p:val>
                                        </p:tav>
                                      </p:tavLst>
                                    </p:anim>
                                    <p:anim calcmode="lin" valueType="num">
                                      <p:cBhvr>
                                        <p:cTn id="70" dur="1000" fill="hold"/>
                                        <p:tgtEl>
                                          <p:spTgt spid="4"/>
                                        </p:tgtEl>
                                        <p:attrNameLst>
                                          <p:attrName>ppt_h</p:attrName>
                                        </p:attrNameLst>
                                      </p:cBhvr>
                                      <p:tavLst>
                                        <p:tav tm="0">
                                          <p:val>
                                            <p:strVal val="#ppt_h"/>
                                          </p:val>
                                        </p:tav>
                                        <p:tav tm="100000">
                                          <p:val>
                                            <p:strVal val="#ppt_h"/>
                                          </p:val>
                                        </p:tav>
                                      </p:tavLst>
                                    </p:anim>
                                    <p:animEffect transition="in" filter="fade">
                                      <p:cBhvr>
                                        <p:cTn id="71" dur="1000"/>
                                        <p:tgtEl>
                                          <p:spTgt spid="4"/>
                                        </p:tgtEl>
                                      </p:cBhvr>
                                    </p:animEffect>
                                  </p:childTnLst>
                                </p:cTn>
                              </p:par>
                            </p:childTnLst>
                          </p:cTn>
                        </p:par>
                      </p:childTnLst>
                    </p:cTn>
                  </p:par>
                  <p:par>
                    <p:cTn id="72" fill="hold">
                      <p:stCondLst>
                        <p:cond delay="indefinite"/>
                      </p:stCondLst>
                      <p:childTnLst>
                        <p:par>
                          <p:cTn id="73" fill="hold">
                            <p:stCondLst>
                              <p:cond delay="0"/>
                            </p:stCondLst>
                            <p:childTnLst>
                              <p:par>
                                <p:cTn id="74" presetID="55" presetClass="entr" presetSubtype="0" fill="hold" grpId="0" nodeType="clickEffect">
                                  <p:stCondLst>
                                    <p:cond delay="0"/>
                                  </p:stCondLst>
                                  <p:childTnLst>
                                    <p:set>
                                      <p:cBhvr>
                                        <p:cTn id="75" dur="1" fill="hold">
                                          <p:stCondLst>
                                            <p:cond delay="0"/>
                                          </p:stCondLst>
                                        </p:cTn>
                                        <p:tgtEl>
                                          <p:spTgt spid="73"/>
                                        </p:tgtEl>
                                        <p:attrNameLst>
                                          <p:attrName>style.visibility</p:attrName>
                                        </p:attrNameLst>
                                      </p:cBhvr>
                                      <p:to>
                                        <p:strVal val="visible"/>
                                      </p:to>
                                    </p:set>
                                    <p:anim calcmode="lin" valueType="num">
                                      <p:cBhvr>
                                        <p:cTn id="76" dur="1000" fill="hold"/>
                                        <p:tgtEl>
                                          <p:spTgt spid="73"/>
                                        </p:tgtEl>
                                        <p:attrNameLst>
                                          <p:attrName>ppt_w</p:attrName>
                                        </p:attrNameLst>
                                      </p:cBhvr>
                                      <p:tavLst>
                                        <p:tav tm="0">
                                          <p:val>
                                            <p:strVal val="#ppt_w*0.70"/>
                                          </p:val>
                                        </p:tav>
                                        <p:tav tm="100000">
                                          <p:val>
                                            <p:strVal val="#ppt_w"/>
                                          </p:val>
                                        </p:tav>
                                      </p:tavLst>
                                    </p:anim>
                                    <p:anim calcmode="lin" valueType="num">
                                      <p:cBhvr>
                                        <p:cTn id="77" dur="1000" fill="hold"/>
                                        <p:tgtEl>
                                          <p:spTgt spid="73"/>
                                        </p:tgtEl>
                                        <p:attrNameLst>
                                          <p:attrName>ppt_h</p:attrName>
                                        </p:attrNameLst>
                                      </p:cBhvr>
                                      <p:tavLst>
                                        <p:tav tm="0">
                                          <p:val>
                                            <p:strVal val="#ppt_h"/>
                                          </p:val>
                                        </p:tav>
                                        <p:tav tm="100000">
                                          <p:val>
                                            <p:strVal val="#ppt_h"/>
                                          </p:val>
                                        </p:tav>
                                      </p:tavLst>
                                    </p:anim>
                                    <p:animEffect transition="in" filter="fade">
                                      <p:cBhvr>
                                        <p:cTn id="78" dur="1000"/>
                                        <p:tgtEl>
                                          <p:spTgt spid="73"/>
                                        </p:tgtEl>
                                      </p:cBhvr>
                                    </p:animEffect>
                                  </p:childTnLst>
                                </p:cTn>
                              </p:par>
                              <p:par>
                                <p:cTn id="79" presetID="55" presetClass="entr" presetSubtype="0" fill="hold" grpId="0" nodeType="withEffect">
                                  <p:stCondLst>
                                    <p:cond delay="0"/>
                                  </p:stCondLst>
                                  <p:childTnLst>
                                    <p:set>
                                      <p:cBhvr>
                                        <p:cTn id="80" dur="1" fill="hold">
                                          <p:stCondLst>
                                            <p:cond delay="0"/>
                                          </p:stCondLst>
                                        </p:cTn>
                                        <p:tgtEl>
                                          <p:spTgt spid="106"/>
                                        </p:tgtEl>
                                        <p:attrNameLst>
                                          <p:attrName>style.visibility</p:attrName>
                                        </p:attrNameLst>
                                      </p:cBhvr>
                                      <p:to>
                                        <p:strVal val="visible"/>
                                      </p:to>
                                    </p:set>
                                    <p:anim calcmode="lin" valueType="num">
                                      <p:cBhvr>
                                        <p:cTn id="81" dur="1000" fill="hold"/>
                                        <p:tgtEl>
                                          <p:spTgt spid="106"/>
                                        </p:tgtEl>
                                        <p:attrNameLst>
                                          <p:attrName>ppt_w</p:attrName>
                                        </p:attrNameLst>
                                      </p:cBhvr>
                                      <p:tavLst>
                                        <p:tav tm="0">
                                          <p:val>
                                            <p:strVal val="#ppt_w*0.70"/>
                                          </p:val>
                                        </p:tav>
                                        <p:tav tm="100000">
                                          <p:val>
                                            <p:strVal val="#ppt_w"/>
                                          </p:val>
                                        </p:tav>
                                      </p:tavLst>
                                    </p:anim>
                                    <p:anim calcmode="lin" valueType="num">
                                      <p:cBhvr>
                                        <p:cTn id="82" dur="1000" fill="hold"/>
                                        <p:tgtEl>
                                          <p:spTgt spid="106"/>
                                        </p:tgtEl>
                                        <p:attrNameLst>
                                          <p:attrName>ppt_h</p:attrName>
                                        </p:attrNameLst>
                                      </p:cBhvr>
                                      <p:tavLst>
                                        <p:tav tm="0">
                                          <p:val>
                                            <p:strVal val="#ppt_h"/>
                                          </p:val>
                                        </p:tav>
                                        <p:tav tm="100000">
                                          <p:val>
                                            <p:strVal val="#ppt_h"/>
                                          </p:val>
                                        </p:tav>
                                      </p:tavLst>
                                    </p:anim>
                                    <p:animEffect transition="in" filter="fade">
                                      <p:cBhvr>
                                        <p:cTn id="83" dur="1000"/>
                                        <p:tgtEl>
                                          <p:spTgt spid="106"/>
                                        </p:tgtEl>
                                      </p:cBhvr>
                                    </p:animEffect>
                                  </p:childTnLst>
                                </p:cTn>
                              </p:par>
                              <p:par>
                                <p:cTn id="84" presetID="55" presetClass="entr" presetSubtype="0" fill="hold" grpId="0" nodeType="withEffect">
                                  <p:stCondLst>
                                    <p:cond delay="0"/>
                                  </p:stCondLst>
                                  <p:childTnLst>
                                    <p:set>
                                      <p:cBhvr>
                                        <p:cTn id="85" dur="1" fill="hold">
                                          <p:stCondLst>
                                            <p:cond delay="0"/>
                                          </p:stCondLst>
                                        </p:cTn>
                                        <p:tgtEl>
                                          <p:spTgt spid="55"/>
                                        </p:tgtEl>
                                        <p:attrNameLst>
                                          <p:attrName>style.visibility</p:attrName>
                                        </p:attrNameLst>
                                      </p:cBhvr>
                                      <p:to>
                                        <p:strVal val="visible"/>
                                      </p:to>
                                    </p:set>
                                    <p:anim calcmode="lin" valueType="num">
                                      <p:cBhvr>
                                        <p:cTn id="86" dur="1000" fill="hold"/>
                                        <p:tgtEl>
                                          <p:spTgt spid="55"/>
                                        </p:tgtEl>
                                        <p:attrNameLst>
                                          <p:attrName>ppt_w</p:attrName>
                                        </p:attrNameLst>
                                      </p:cBhvr>
                                      <p:tavLst>
                                        <p:tav tm="0">
                                          <p:val>
                                            <p:strVal val="#ppt_w*0.70"/>
                                          </p:val>
                                        </p:tav>
                                        <p:tav tm="100000">
                                          <p:val>
                                            <p:strVal val="#ppt_w"/>
                                          </p:val>
                                        </p:tav>
                                      </p:tavLst>
                                    </p:anim>
                                    <p:anim calcmode="lin" valueType="num">
                                      <p:cBhvr>
                                        <p:cTn id="87" dur="1000" fill="hold"/>
                                        <p:tgtEl>
                                          <p:spTgt spid="55"/>
                                        </p:tgtEl>
                                        <p:attrNameLst>
                                          <p:attrName>ppt_h</p:attrName>
                                        </p:attrNameLst>
                                      </p:cBhvr>
                                      <p:tavLst>
                                        <p:tav tm="0">
                                          <p:val>
                                            <p:strVal val="#ppt_h"/>
                                          </p:val>
                                        </p:tav>
                                        <p:tav tm="100000">
                                          <p:val>
                                            <p:strVal val="#ppt_h"/>
                                          </p:val>
                                        </p:tav>
                                      </p:tavLst>
                                    </p:anim>
                                    <p:animEffect transition="in" filter="fade">
                                      <p:cBhvr>
                                        <p:cTn id="88"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p:bldP spid="73" grpId="0" animBg="1"/>
      <p:bldP spid="75" grpId="0" animBg="1"/>
      <p:bldP spid="103" grpId="0" animBg="1"/>
      <p:bldP spid="104" grpId="0" animBg="1"/>
      <p:bldP spid="105" grpId="0" animBg="1"/>
      <p:bldP spid="106" grpId="0" animBg="1"/>
      <p:bldP spid="5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drgflood"/>
          <p:cNvPicPr>
            <a:picLocks noGrp="1" noChangeAspect="1" noChangeArrowheads="1"/>
          </p:cNvPicPr>
          <p:nvPr>
            <p:ph idx="4294967295"/>
          </p:nvPr>
        </p:nvPicPr>
        <p:blipFill>
          <a:blip r:embed="rId3" cstate="print">
            <a:lum bright="16000" contrast="16000"/>
          </a:blip>
          <a:srcRect/>
          <a:stretch>
            <a:fillRect/>
          </a:stretch>
        </p:blipFill>
        <p:spPr>
          <a:xfrm>
            <a:off x="0" y="0"/>
            <a:ext cx="9144000" cy="6872288"/>
          </a:xfrm>
          <a:effectLst>
            <a:softEdge rad="112500"/>
          </a:effectLst>
        </p:spPr>
      </p:pic>
      <p:grpSp>
        <p:nvGrpSpPr>
          <p:cNvPr id="2" name="Group 13"/>
          <p:cNvGrpSpPr/>
          <p:nvPr/>
        </p:nvGrpSpPr>
        <p:grpSpPr>
          <a:xfrm>
            <a:off x="1560784" y="4177864"/>
            <a:ext cx="3074275" cy="1545020"/>
            <a:chOff x="1560784" y="4177864"/>
            <a:chExt cx="3074275" cy="1545020"/>
          </a:xfrm>
        </p:grpSpPr>
        <p:sp>
          <p:nvSpPr>
            <p:cNvPr id="88075" name="Oval 7"/>
            <p:cNvSpPr>
              <a:spLocks noChangeArrowheads="1"/>
            </p:cNvSpPr>
            <p:nvPr/>
          </p:nvSpPr>
          <p:spPr bwMode="auto">
            <a:xfrm>
              <a:off x="1560784" y="4177864"/>
              <a:ext cx="3074275" cy="1545020"/>
            </a:xfrm>
            <a:prstGeom prst="ellipse">
              <a:avLst/>
            </a:prstGeom>
            <a:solidFill>
              <a:srgbClr val="000000">
                <a:alpha val="50195"/>
              </a:srgbClr>
            </a:solidFill>
            <a:ln w="9525">
              <a:noFill/>
              <a:round/>
              <a:headEnd/>
              <a:tailEnd/>
            </a:ln>
            <a:effectLst>
              <a:outerShdw blurRad="149987" dist="250190" dir="8460000" algn="ctr">
                <a:srgbClr val="000000">
                  <a:alpha val="28000"/>
                </a:srgbClr>
              </a:outerShdw>
              <a:softEdge rad="317500"/>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91504" name="Text Box 8"/>
            <p:cNvSpPr txBox="1">
              <a:spLocks noChangeArrowheads="1"/>
            </p:cNvSpPr>
            <p:nvPr/>
          </p:nvSpPr>
          <p:spPr bwMode="auto">
            <a:xfrm>
              <a:off x="2129554" y="4914954"/>
              <a:ext cx="2111375" cy="49244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1" i="0" u="none" strike="noStrike" kern="1200" cap="none" spc="0" normalizeH="0" baseline="0" noProof="0" dirty="0">
                  <a:ln>
                    <a:noFill/>
                  </a:ln>
                  <a:solidFill>
                    <a:srgbClr val="FFFF00"/>
                  </a:solidFill>
                  <a:effectLst/>
                  <a:uLnTx/>
                  <a:uFillTx/>
                  <a:latin typeface="Arial"/>
                  <a:ea typeface="+mn-ea"/>
                  <a:cs typeface="Arial"/>
                </a:rPr>
                <a:t>Jer.46:7-8</a:t>
              </a:r>
            </a:p>
          </p:txBody>
        </p:sp>
        <p:sp>
          <p:nvSpPr>
            <p:cNvPr id="191505" name="Text Box 9"/>
            <p:cNvSpPr txBox="1">
              <a:spLocks noChangeArrowheads="1"/>
            </p:cNvSpPr>
            <p:nvPr/>
          </p:nvSpPr>
          <p:spPr bwMode="auto">
            <a:xfrm>
              <a:off x="2379061" y="4556072"/>
              <a:ext cx="1593850" cy="49244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600" b="1" i="0" u="none" strike="noStrike" kern="1200" cap="none" spc="0" normalizeH="0" baseline="0" noProof="0" dirty="0">
                  <a:ln>
                    <a:noFill/>
                  </a:ln>
                  <a:solidFill>
                    <a:srgbClr val="FFFF00"/>
                  </a:solidFill>
                  <a:effectLst/>
                  <a:uLnTx/>
                  <a:uFillTx/>
                  <a:latin typeface="Arial"/>
                  <a:ea typeface="+mn-ea"/>
                  <a:cs typeface="Arial"/>
                </a:rPr>
                <a:t>Isa.8:7</a:t>
              </a:r>
            </a:p>
          </p:txBody>
        </p:sp>
      </p:grpSp>
      <p:grpSp>
        <p:nvGrpSpPr>
          <p:cNvPr id="3" name="Group 16"/>
          <p:cNvGrpSpPr/>
          <p:nvPr/>
        </p:nvGrpSpPr>
        <p:grpSpPr>
          <a:xfrm>
            <a:off x="1298353" y="3952314"/>
            <a:ext cx="3599136" cy="2081048"/>
            <a:chOff x="9723969" y="2401226"/>
            <a:chExt cx="3599136" cy="2081048"/>
          </a:xfrm>
        </p:grpSpPr>
        <p:sp>
          <p:nvSpPr>
            <p:cNvPr id="156684" name="Oval 12"/>
            <p:cNvSpPr>
              <a:spLocks noChangeArrowheads="1"/>
            </p:cNvSpPr>
            <p:nvPr/>
          </p:nvSpPr>
          <p:spPr bwMode="auto">
            <a:xfrm>
              <a:off x="9723969" y="2401226"/>
              <a:ext cx="3599136" cy="2081048"/>
            </a:xfrm>
            <a:prstGeom prst="ellipse">
              <a:avLst/>
            </a:prstGeom>
            <a:solidFill>
              <a:srgbClr val="FFFFFF">
                <a:alpha val="50195"/>
              </a:srgbClr>
            </a:solidFill>
            <a:ln w="9525">
              <a:noFill/>
              <a:round/>
              <a:headEnd/>
              <a:tailEnd/>
            </a:ln>
            <a:effectLst>
              <a:outerShdw blurRad="149987" dist="250190" dir="8460000" algn="ctr">
                <a:srgbClr val="000000">
                  <a:alpha val="28000"/>
                </a:srgbClr>
              </a:outerShdw>
              <a:softEdge rad="317500"/>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grpSp>
          <p:nvGrpSpPr>
            <p:cNvPr id="4" name="Group 15"/>
            <p:cNvGrpSpPr/>
            <p:nvPr/>
          </p:nvGrpSpPr>
          <p:grpSpPr>
            <a:xfrm>
              <a:off x="10107925" y="2689858"/>
              <a:ext cx="3070225" cy="1618457"/>
              <a:chOff x="10092166" y="2705629"/>
              <a:chExt cx="3070225" cy="1618457"/>
            </a:xfrm>
          </p:grpSpPr>
          <p:sp>
            <p:nvSpPr>
              <p:cNvPr id="156685" name="Text Box 13"/>
              <p:cNvSpPr txBox="1">
                <a:spLocks noChangeArrowheads="1"/>
              </p:cNvSpPr>
              <p:nvPr/>
            </p:nvSpPr>
            <p:spPr bwMode="auto">
              <a:xfrm>
                <a:off x="10092166" y="2705629"/>
                <a:ext cx="3070225" cy="128270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a:ea typeface="+mn-ea"/>
                    <a:cs typeface="Arial"/>
                  </a:rPr>
                  <a:t>The </a:t>
                </a:r>
                <a:r>
                  <a:rPr kumimoji="0" lang="en-AU" sz="2600" b="1" i="0" u="none" strike="noStrike" kern="1200" cap="none" spc="0" normalizeH="0" baseline="0" noProof="0" dirty="0" err="1">
                    <a:ln>
                      <a:noFill/>
                    </a:ln>
                    <a:solidFill>
                      <a:srgbClr val="000000"/>
                    </a:solidFill>
                    <a:effectLst>
                      <a:outerShdw blurRad="38100" dist="38100" dir="2700000" algn="tl">
                        <a:srgbClr val="C0C0C0"/>
                      </a:outerShdw>
                    </a:effectLst>
                    <a:uLnTx/>
                    <a:uFillTx/>
                    <a:latin typeface="Arial"/>
                    <a:ea typeface="+mn-ea"/>
                    <a:cs typeface="Arial"/>
                  </a:rPr>
                  <a:t>Circumcellions</a:t>
                </a:r>
                <a:r>
                  <a:rPr kumimoji="0" lang="en-AU" sz="26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a:ea typeface="+mn-ea"/>
                    <a:cs typeface="Arial"/>
                  </a:rPr>
                  <a:t> of North Africa</a:t>
                </a:r>
              </a:p>
            </p:txBody>
          </p:sp>
          <p:sp>
            <p:nvSpPr>
              <p:cNvPr id="156677" name="Text Box 5"/>
              <p:cNvSpPr txBox="1">
                <a:spLocks noChangeArrowheads="1"/>
              </p:cNvSpPr>
              <p:nvPr/>
            </p:nvSpPr>
            <p:spPr bwMode="auto">
              <a:xfrm>
                <a:off x="11183411" y="3866886"/>
                <a:ext cx="804863"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a:ea typeface="+mn-ea"/>
                    <a:cs typeface="Arial"/>
                  </a:rPr>
                  <a:t>v16</a:t>
                </a:r>
              </a:p>
            </p:txBody>
          </p:sp>
        </p:grpSp>
      </p:grpSp>
      <p:pic>
        <p:nvPicPr>
          <p:cNvPr id="15" name="Picture 14" descr="Picture1.png"/>
          <p:cNvPicPr>
            <a:picLocks noChangeAspect="1"/>
          </p:cNvPicPr>
          <p:nvPr/>
        </p:nvPicPr>
        <p:blipFill rotWithShape="1">
          <a:blip r:embed="rId4" cstate="print"/>
          <a:srcRect t="15692" r="61342" b="13702"/>
          <a:stretch/>
        </p:blipFill>
        <p:spPr>
          <a:xfrm>
            <a:off x="-488" y="435334"/>
            <a:ext cx="2555072" cy="3752193"/>
          </a:xfrm>
          <a:prstGeom prst="rect">
            <a:avLst/>
          </a:prstGeom>
          <a:ln>
            <a:noFill/>
          </a:ln>
          <a:effectLst>
            <a:softEdge rad="635000"/>
          </a:effectLst>
        </p:spPr>
      </p:pic>
      <p:sp>
        <p:nvSpPr>
          <p:cNvPr id="156682" name="WordArt 10"/>
          <p:cNvSpPr>
            <a:spLocks noChangeArrowheads="1" noChangeShapeType="1" noTextEdit="1"/>
          </p:cNvSpPr>
          <p:nvPr/>
        </p:nvSpPr>
        <p:spPr bwMode="auto">
          <a:xfrm>
            <a:off x="394982" y="3897773"/>
            <a:ext cx="5791200" cy="2509837"/>
          </a:xfrm>
          <a:prstGeom prst="rect">
            <a:avLst/>
          </a:prstGeom>
          <a:noFill/>
          <a:ln>
            <a:noFill/>
          </a:ln>
          <a:effectLst>
            <a:outerShdw blurRad="50800" dist="50800" dir="5400000" algn="ctr" rotWithShape="0">
              <a:schemeClr val="tx1"/>
            </a:outerShdw>
          </a:effectLst>
        </p:spPr>
        <p:txBody>
          <a:bodyPr spcFirstLastPara="1" wrap="none" fromWordArt="1">
            <a:prstTxWarp prst="textArchDown">
              <a:avLst>
                <a:gd name="adj" fmla="val 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dirty="0">
                <a:ln w="9525">
                  <a:noFill/>
                  <a:round/>
                  <a:headEnd/>
                  <a:tailEnd/>
                </a:ln>
                <a:solidFill>
                  <a:srgbClr val="FFFFFF"/>
                </a:solidFill>
                <a:effectLst>
                  <a:outerShdw blurRad="38100" dist="38100" dir="2700000" algn="tl">
                    <a:srgbClr val="000000">
                      <a:alpha val="43137"/>
                    </a:srgbClr>
                  </a:outerShdw>
                </a:effectLst>
                <a:uLnTx/>
                <a:uFillTx/>
                <a:latin typeface="Times New Roman"/>
                <a:ea typeface="+mn-ea"/>
                <a:cs typeface="Times New Roman"/>
              </a:rPr>
              <a:t>and swallowed up the flood</a:t>
            </a:r>
          </a:p>
        </p:txBody>
      </p:sp>
      <p:sp>
        <p:nvSpPr>
          <p:cNvPr id="156683" name="WordArt 11"/>
          <p:cNvSpPr>
            <a:spLocks noChangeArrowheads="1" noChangeShapeType="1" noTextEdit="1"/>
          </p:cNvSpPr>
          <p:nvPr/>
        </p:nvSpPr>
        <p:spPr bwMode="auto">
          <a:xfrm>
            <a:off x="366713" y="3402470"/>
            <a:ext cx="5791200" cy="2990850"/>
          </a:xfrm>
          <a:prstGeom prst="rect">
            <a:avLst/>
          </a:prstGeom>
          <a:effectLst>
            <a:outerShdw blurRad="50800" dist="50800" dir="5400000" algn="ctr" rotWithShape="0">
              <a:schemeClr val="tx1"/>
            </a:outerShdw>
          </a:effectLst>
        </p:spPr>
        <p:txBody>
          <a:bodyPr spcFirstLastPara="1" wrap="none" fromWordArt="1">
            <a:prstTxWarp prst="textArchUp">
              <a:avLst>
                <a:gd name="adj" fmla="val 10800004"/>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noFill/>
                  <a:round/>
                  <a:headEnd/>
                  <a:tailEnd/>
                </a:ln>
                <a:solidFill>
                  <a:srgbClr val="FFFFFF"/>
                </a:solidFill>
                <a:effectLst>
                  <a:outerShdw blurRad="38100" dist="38100" dir="2700000" algn="tl">
                    <a:srgbClr val="000000">
                      <a:alpha val="43137"/>
                    </a:srgbClr>
                  </a:outerShdw>
                </a:effectLst>
                <a:uLnTx/>
                <a:uFillTx/>
                <a:latin typeface="Times New Roman"/>
                <a:ea typeface="+mn-ea"/>
                <a:cs typeface="Times New Roman"/>
              </a:rPr>
              <a:t>And the earth opened her mouth</a:t>
            </a:r>
          </a:p>
        </p:txBody>
      </p:sp>
      <p:sp>
        <p:nvSpPr>
          <p:cNvPr id="9" name="Rectangle 8">
            <a:extLst>
              <a:ext uri="{FF2B5EF4-FFF2-40B4-BE49-F238E27FC236}">
                <a16:creationId xmlns:a16="http://schemas.microsoft.com/office/drawing/2014/main" id="{09611F69-7B7F-A78C-1129-90B6531E0A30}"/>
              </a:ext>
            </a:extLst>
          </p:cNvPr>
          <p:cNvSpPr/>
          <p:nvPr/>
        </p:nvSpPr>
        <p:spPr>
          <a:xfrm>
            <a:off x="22260" y="21772"/>
            <a:ext cx="9072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1" name="TextBox 10">
            <a:extLst>
              <a:ext uri="{FF2B5EF4-FFF2-40B4-BE49-F238E27FC236}">
                <a16:creationId xmlns:a16="http://schemas.microsoft.com/office/drawing/2014/main" id="{25015096-298D-17FE-53A8-DEAFC7A5D040}"/>
              </a:ext>
            </a:extLst>
          </p:cNvPr>
          <p:cNvSpPr txBox="1"/>
          <p:nvPr/>
        </p:nvSpPr>
        <p:spPr>
          <a:xfrm>
            <a:off x="1850256" y="128814"/>
            <a:ext cx="696685"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15</a:t>
            </a:r>
          </a:p>
        </p:txBody>
      </p:sp>
      <p:sp>
        <p:nvSpPr>
          <p:cNvPr id="13" name="Text Box 118">
            <a:extLst>
              <a:ext uri="{FF2B5EF4-FFF2-40B4-BE49-F238E27FC236}">
                <a16:creationId xmlns:a16="http://schemas.microsoft.com/office/drawing/2014/main" id="{41ADDF02-FD10-580D-ADA3-CF93653C1147}"/>
              </a:ext>
            </a:extLst>
          </p:cNvPr>
          <p:cNvSpPr txBox="1">
            <a:spLocks noChangeArrowheads="1"/>
          </p:cNvSpPr>
          <p:nvPr/>
        </p:nvSpPr>
        <p:spPr bwMode="auto">
          <a:xfrm>
            <a:off x="2223215" y="109834"/>
            <a:ext cx="6896169" cy="181588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Arial" pitchFamily="34" charset="0"/>
                <a:ea typeface="+mn-ea"/>
                <a:cs typeface="Arial" pitchFamily="34" charset="0"/>
              </a:rPr>
              <a:t> “</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And the </a:t>
            </a:r>
            <a:r>
              <a:rPr kumimoji="0" lang="en-US" sz="2800" b="1" i="1"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Arial" pitchFamily="34" charset="0"/>
                <a:ea typeface="+mn-ea"/>
                <a:cs typeface="Arial" pitchFamily="34" charset="0"/>
              </a:rPr>
              <a:t>serpent</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 cast out of </a:t>
            </a:r>
            <a:r>
              <a:rPr kumimoji="0" lang="en-US" sz="2800" b="1" i="1"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Arial" pitchFamily="34" charset="0"/>
                <a:ea typeface="+mn-ea"/>
                <a:cs typeface="Arial" pitchFamily="34" charset="0"/>
              </a:rPr>
              <a:t>his</a:t>
            </a:r>
            <a:r>
              <a:rPr kumimoji="0" lang="en-US" sz="2800" b="1" i="1" u="none" strike="noStrike" kern="0" cap="none" spc="0" normalizeH="0" baseline="0" noProof="0" dirty="0">
                <a:ln>
                  <a:noFill/>
                </a:ln>
                <a:solidFill>
                  <a:srgbClr val="FF0000"/>
                </a:solidFill>
                <a:effectLst/>
                <a:uLnTx/>
                <a:uFillTx/>
                <a:latin typeface="Arial" pitchFamily="34" charset="0"/>
                <a:ea typeface="+mn-ea"/>
                <a:cs typeface="Arial" pitchFamily="34" charset="0"/>
              </a:rPr>
              <a:t> </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mouth water as a flood after the woman, that </a:t>
            </a:r>
            <a:r>
              <a:rPr kumimoji="0" lang="en-US" sz="2800" b="1" i="1"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Arial" pitchFamily="34" charset="0"/>
                <a:ea typeface="+mn-ea"/>
                <a:cs typeface="Arial" pitchFamily="34" charset="0"/>
              </a:rPr>
              <a:t>he</a:t>
            </a:r>
            <a:r>
              <a:rPr kumimoji="0" lang="en-US" sz="2800" b="1" i="1" u="none" strike="noStrike" kern="0" cap="none" spc="0" normalizeH="0" baseline="0" noProof="0" dirty="0">
                <a:ln>
                  <a:noFill/>
                </a:ln>
                <a:solidFill>
                  <a:srgbClr val="000000"/>
                </a:solidFill>
                <a:effectLst/>
                <a:uLnTx/>
                <a:uFillTx/>
                <a:latin typeface="Arial" pitchFamily="34" charset="0"/>
                <a:ea typeface="+mn-ea"/>
                <a:cs typeface="Arial" pitchFamily="34" charset="0"/>
              </a:rPr>
              <a:t> might cause her to be carried away of the flood.” </a:t>
            </a:r>
          </a:p>
        </p:txBody>
      </p:sp>
    </p:spTree>
    <p:extLst>
      <p:ext uri="{BB962C8B-B14F-4D97-AF65-F5344CB8AC3E}">
        <p14:creationId xmlns:p14="http://schemas.microsoft.com/office/powerpoint/2010/main" val="3121132870"/>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56683"/>
                                        </p:tgtEl>
                                        <p:attrNameLst>
                                          <p:attrName>style.visibility</p:attrName>
                                        </p:attrNameLst>
                                      </p:cBhvr>
                                      <p:to>
                                        <p:strVal val="visible"/>
                                      </p:to>
                                    </p:set>
                                    <p:anim calcmode="lin" valueType="num">
                                      <p:cBhvr>
                                        <p:cTn id="14" dur="2000" fill="hold"/>
                                        <p:tgtEl>
                                          <p:spTgt spid="156683"/>
                                        </p:tgtEl>
                                        <p:attrNameLst>
                                          <p:attrName>ppt_w</p:attrName>
                                        </p:attrNameLst>
                                      </p:cBhvr>
                                      <p:tavLst>
                                        <p:tav tm="0">
                                          <p:val>
                                            <p:strVal val="#ppt_w*0.70"/>
                                          </p:val>
                                        </p:tav>
                                        <p:tav tm="100000">
                                          <p:val>
                                            <p:strVal val="#ppt_w"/>
                                          </p:val>
                                        </p:tav>
                                      </p:tavLst>
                                    </p:anim>
                                    <p:anim calcmode="lin" valueType="num">
                                      <p:cBhvr>
                                        <p:cTn id="15" dur="2000" fill="hold"/>
                                        <p:tgtEl>
                                          <p:spTgt spid="156683"/>
                                        </p:tgtEl>
                                        <p:attrNameLst>
                                          <p:attrName>ppt_h</p:attrName>
                                        </p:attrNameLst>
                                      </p:cBhvr>
                                      <p:tavLst>
                                        <p:tav tm="0">
                                          <p:val>
                                            <p:strVal val="#ppt_h"/>
                                          </p:val>
                                        </p:tav>
                                        <p:tav tm="100000">
                                          <p:val>
                                            <p:strVal val="#ppt_h"/>
                                          </p:val>
                                        </p:tav>
                                      </p:tavLst>
                                    </p:anim>
                                    <p:animEffect transition="in" filter="fade">
                                      <p:cBhvr>
                                        <p:cTn id="16" dur="2000"/>
                                        <p:tgtEl>
                                          <p:spTgt spid="156683"/>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56682"/>
                                        </p:tgtEl>
                                        <p:attrNameLst>
                                          <p:attrName>style.visibility</p:attrName>
                                        </p:attrNameLst>
                                      </p:cBhvr>
                                      <p:to>
                                        <p:strVal val="visible"/>
                                      </p:to>
                                    </p:set>
                                    <p:anim calcmode="lin" valueType="num">
                                      <p:cBhvr>
                                        <p:cTn id="19" dur="2000" fill="hold"/>
                                        <p:tgtEl>
                                          <p:spTgt spid="156682"/>
                                        </p:tgtEl>
                                        <p:attrNameLst>
                                          <p:attrName>ppt_w</p:attrName>
                                        </p:attrNameLst>
                                      </p:cBhvr>
                                      <p:tavLst>
                                        <p:tav tm="0">
                                          <p:val>
                                            <p:strVal val="#ppt_w*0.70"/>
                                          </p:val>
                                        </p:tav>
                                        <p:tav tm="100000">
                                          <p:val>
                                            <p:strVal val="#ppt_w"/>
                                          </p:val>
                                        </p:tav>
                                      </p:tavLst>
                                    </p:anim>
                                    <p:anim calcmode="lin" valueType="num">
                                      <p:cBhvr>
                                        <p:cTn id="20" dur="2000" fill="hold"/>
                                        <p:tgtEl>
                                          <p:spTgt spid="156682"/>
                                        </p:tgtEl>
                                        <p:attrNameLst>
                                          <p:attrName>ppt_h</p:attrName>
                                        </p:attrNameLst>
                                      </p:cBhvr>
                                      <p:tavLst>
                                        <p:tav tm="0">
                                          <p:val>
                                            <p:strVal val="#ppt_h"/>
                                          </p:val>
                                        </p:tav>
                                        <p:tav tm="100000">
                                          <p:val>
                                            <p:strVal val="#ppt_h"/>
                                          </p:val>
                                        </p:tav>
                                      </p:tavLst>
                                    </p:anim>
                                    <p:animEffect transition="in" filter="fade">
                                      <p:cBhvr>
                                        <p:cTn id="21" dur="2000"/>
                                        <p:tgtEl>
                                          <p:spTgt spid="156682"/>
                                        </p:tgtEl>
                                      </p:cBhvr>
                                    </p:animEffect>
                                  </p:childTnLst>
                                </p:cTn>
                              </p:par>
                              <p:par>
                                <p:cTn id="22" presetID="10" presetClass="exit" presetSubtype="0" fill="hold" nodeType="withEffect">
                                  <p:stCondLst>
                                    <p:cond delay="0"/>
                                  </p:stCondLst>
                                  <p:childTnLst>
                                    <p:animEffect transition="out" filter="fade">
                                      <p:cBhvr>
                                        <p:cTn id="23" dur="2000"/>
                                        <p:tgtEl>
                                          <p:spTgt spid="2"/>
                                        </p:tgtEl>
                                      </p:cBhvr>
                                    </p:animEffect>
                                    <p:set>
                                      <p:cBhvr>
                                        <p:cTn id="24" dur="1" fill="hold">
                                          <p:stCondLst>
                                            <p:cond delay="1999"/>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1000" fill="hold"/>
                                        <p:tgtEl>
                                          <p:spTgt spid="3"/>
                                        </p:tgtEl>
                                        <p:attrNameLst>
                                          <p:attrName>ppt_w</p:attrName>
                                        </p:attrNameLst>
                                      </p:cBhvr>
                                      <p:tavLst>
                                        <p:tav tm="0">
                                          <p:val>
                                            <p:strVal val="#ppt_w*0.70"/>
                                          </p:val>
                                        </p:tav>
                                        <p:tav tm="100000">
                                          <p:val>
                                            <p:strVal val="#ppt_w"/>
                                          </p:val>
                                        </p:tav>
                                      </p:tavLst>
                                    </p:anim>
                                    <p:anim calcmode="lin" valueType="num">
                                      <p:cBhvr>
                                        <p:cTn id="30" dur="1000" fill="hold"/>
                                        <p:tgtEl>
                                          <p:spTgt spid="3"/>
                                        </p:tgtEl>
                                        <p:attrNameLst>
                                          <p:attrName>ppt_h</p:attrName>
                                        </p:attrNameLst>
                                      </p:cBhvr>
                                      <p:tavLst>
                                        <p:tav tm="0">
                                          <p:val>
                                            <p:strVal val="#ppt_h"/>
                                          </p:val>
                                        </p:tav>
                                        <p:tav tm="100000">
                                          <p:val>
                                            <p:strVal val="#ppt_h"/>
                                          </p:val>
                                        </p:tav>
                                      </p:tavLst>
                                    </p:anim>
                                    <p:animEffect transition="in" filter="fade">
                                      <p:cBhvr>
                                        <p:cTn id="3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82" grpId="0" animBg="1"/>
      <p:bldP spid="15668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6404552"/>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95587" name="Freeform 3"/>
          <p:cNvSpPr>
            <a:spLocks/>
          </p:cNvSpPr>
          <p:nvPr/>
        </p:nvSpPr>
        <p:spPr bwMode="auto">
          <a:xfrm>
            <a:off x="2052638" y="206375"/>
            <a:ext cx="6552000" cy="5781675"/>
          </a:xfrm>
          <a:custGeom>
            <a:avLst/>
            <a:gdLst>
              <a:gd name="T0" fmla="*/ 206652766 w 4180"/>
              <a:gd name="T1" fmla="*/ 2147483647 h 3642"/>
              <a:gd name="T2" fmla="*/ 307459018 w 4180"/>
              <a:gd name="T3" fmla="*/ 2147483647 h 3642"/>
              <a:gd name="T4" fmla="*/ 1433967839 w 4180"/>
              <a:gd name="T5" fmla="*/ 2147483647 h 3642"/>
              <a:gd name="T6" fmla="*/ 2147483647 w 4180"/>
              <a:gd name="T7" fmla="*/ 2147483647 h 3642"/>
              <a:gd name="T8" fmla="*/ 2147483647 w 4180"/>
              <a:gd name="T9" fmla="*/ 2147483647 h 3642"/>
              <a:gd name="T10" fmla="*/ 2147483647 w 4180"/>
              <a:gd name="T11" fmla="*/ 2147483647 h 3642"/>
              <a:gd name="T12" fmla="*/ 2147483647 w 4180"/>
              <a:gd name="T13" fmla="*/ 2147483647 h 3642"/>
              <a:gd name="T14" fmla="*/ 2147483647 w 4180"/>
              <a:gd name="T15" fmla="*/ 2147483647 h 3642"/>
              <a:gd name="T16" fmla="*/ 2147483647 w 4180"/>
              <a:gd name="T17" fmla="*/ 2147483647 h 3642"/>
              <a:gd name="T18" fmla="*/ 2147483647 w 4180"/>
              <a:gd name="T19" fmla="*/ 2147483647 h 3642"/>
              <a:gd name="T20" fmla="*/ 2147483647 w 4180"/>
              <a:gd name="T21" fmla="*/ 2147483647 h 3642"/>
              <a:gd name="T22" fmla="*/ 2147483647 w 4180"/>
              <a:gd name="T23" fmla="*/ 2147483647 h 3642"/>
              <a:gd name="T24" fmla="*/ 2147483647 w 4180"/>
              <a:gd name="T25" fmla="*/ 2147483647 h 3642"/>
              <a:gd name="T26" fmla="*/ 2147483647 w 4180"/>
              <a:gd name="T27" fmla="*/ 2147483647 h 3642"/>
              <a:gd name="T28" fmla="*/ 2147483647 w 4180"/>
              <a:gd name="T29" fmla="*/ 2147483647 h 3642"/>
              <a:gd name="T30" fmla="*/ 2147483647 w 4180"/>
              <a:gd name="T31" fmla="*/ 2147483647 h 3642"/>
              <a:gd name="T32" fmla="*/ 2147483647 w 4180"/>
              <a:gd name="T33" fmla="*/ 2147483647 h 3642"/>
              <a:gd name="T34" fmla="*/ 2147483647 w 4180"/>
              <a:gd name="T35" fmla="*/ 2147483647 h 3642"/>
              <a:gd name="T36" fmla="*/ 2147483647 w 4180"/>
              <a:gd name="T37" fmla="*/ 2147483647 h 3642"/>
              <a:gd name="T38" fmla="*/ 2147483647 w 4180"/>
              <a:gd name="T39" fmla="*/ 2147483647 h 3642"/>
              <a:gd name="T40" fmla="*/ 2147483647 w 4180"/>
              <a:gd name="T41" fmla="*/ 1451610008 h 3642"/>
              <a:gd name="T42" fmla="*/ 2147483647 w 4180"/>
              <a:gd name="T43" fmla="*/ 204133445 h 3642"/>
              <a:gd name="T44" fmla="*/ 2147483647 w 4180"/>
              <a:gd name="T45" fmla="*/ 163810956 h 3642"/>
              <a:gd name="T46" fmla="*/ 2147483647 w 4180"/>
              <a:gd name="T47" fmla="*/ 204133445 h 3642"/>
              <a:gd name="T48" fmla="*/ 2147483647 w 4180"/>
              <a:gd name="T49" fmla="*/ 143648124 h 3642"/>
              <a:gd name="T50" fmla="*/ 2147483647 w 4180"/>
              <a:gd name="T51" fmla="*/ 143648124 h 3642"/>
              <a:gd name="T52" fmla="*/ 1822072117 w 4180"/>
              <a:gd name="T53" fmla="*/ 204133445 h 3642"/>
              <a:gd name="T54" fmla="*/ 1229836072 w 4180"/>
              <a:gd name="T55" fmla="*/ 491431329 h 3642"/>
              <a:gd name="T56" fmla="*/ 1433967839 w 4180"/>
              <a:gd name="T57" fmla="*/ 1123989783 h 3642"/>
              <a:gd name="T58" fmla="*/ 1514612802 w 4180"/>
              <a:gd name="T59" fmla="*/ 1920359341 h 3642"/>
              <a:gd name="T60" fmla="*/ 1350803516 w 4180"/>
              <a:gd name="T61" fmla="*/ 2147483647 h 3642"/>
              <a:gd name="T62" fmla="*/ 1474290321 w 4180"/>
              <a:gd name="T63" fmla="*/ 2147483647 h 3642"/>
              <a:gd name="T64" fmla="*/ 2147483647 w 4180"/>
              <a:gd name="T65" fmla="*/ 2147483647 h 3642"/>
              <a:gd name="T66" fmla="*/ 2147483647 w 4180"/>
              <a:gd name="T67" fmla="*/ 2147483647 h 3642"/>
              <a:gd name="T68" fmla="*/ 2147483647 w 4180"/>
              <a:gd name="T69" fmla="*/ 2147483647 h 3642"/>
              <a:gd name="T70" fmla="*/ 2147483647 w 4180"/>
              <a:gd name="T71" fmla="*/ 2147483647 h 3642"/>
              <a:gd name="T72" fmla="*/ 2147483647 w 4180"/>
              <a:gd name="T73" fmla="*/ 2147483647 h 3642"/>
              <a:gd name="T74" fmla="*/ 2147483647 w 4180"/>
              <a:gd name="T75" fmla="*/ 2147483647 h 3642"/>
              <a:gd name="T76" fmla="*/ 2147483647 w 4180"/>
              <a:gd name="T77" fmla="*/ 2147483647 h 3642"/>
              <a:gd name="T78" fmla="*/ 2147483647 w 4180"/>
              <a:gd name="T79" fmla="*/ 2147483647 h 3642"/>
              <a:gd name="T80" fmla="*/ 1514612802 w 4180"/>
              <a:gd name="T81" fmla="*/ 2147483647 h 3642"/>
              <a:gd name="T82" fmla="*/ 574595555 w 4180"/>
              <a:gd name="T83" fmla="*/ 2147483647 h 3642"/>
              <a:gd name="T84" fmla="*/ 493950593 w 4180"/>
              <a:gd name="T85" fmla="*/ 2147483647 h 3642"/>
              <a:gd name="T86" fmla="*/ 206652766 w 4180"/>
              <a:gd name="T87" fmla="*/ 2147483647 h 3642"/>
              <a:gd name="T88" fmla="*/ 22680608 w 4180"/>
              <a:gd name="T89" fmla="*/ 2147483647 h 36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80"/>
              <a:gd name="T136" fmla="*/ 0 h 3642"/>
              <a:gd name="T137" fmla="*/ 4180 w 4180"/>
              <a:gd name="T138" fmla="*/ 3642 h 36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80" h="3642">
                <a:moveTo>
                  <a:pt x="98" y="2750"/>
                </a:moveTo>
                <a:cubicBezTo>
                  <a:pt x="93" y="2829"/>
                  <a:pt x="82" y="2888"/>
                  <a:pt x="106" y="2961"/>
                </a:cubicBezTo>
                <a:cubicBezTo>
                  <a:pt x="101" y="3019"/>
                  <a:pt x="97" y="3055"/>
                  <a:pt x="82" y="3107"/>
                </a:cubicBezTo>
                <a:cubicBezTo>
                  <a:pt x="77" y="3123"/>
                  <a:pt x="66" y="3156"/>
                  <a:pt x="66" y="3156"/>
                </a:cubicBezTo>
                <a:cubicBezTo>
                  <a:pt x="69" y="3175"/>
                  <a:pt x="66" y="3195"/>
                  <a:pt x="74" y="3212"/>
                </a:cubicBezTo>
                <a:cubicBezTo>
                  <a:pt x="78" y="3221"/>
                  <a:pt x="112" y="3237"/>
                  <a:pt x="122" y="3237"/>
                </a:cubicBezTo>
                <a:cubicBezTo>
                  <a:pt x="238" y="3242"/>
                  <a:pt x="355" y="3242"/>
                  <a:pt x="471" y="3245"/>
                </a:cubicBezTo>
                <a:cubicBezTo>
                  <a:pt x="529" y="3264"/>
                  <a:pt x="506" y="3251"/>
                  <a:pt x="544" y="3277"/>
                </a:cubicBezTo>
                <a:cubicBezTo>
                  <a:pt x="586" y="3338"/>
                  <a:pt x="538" y="3263"/>
                  <a:pt x="569" y="3334"/>
                </a:cubicBezTo>
                <a:cubicBezTo>
                  <a:pt x="586" y="3375"/>
                  <a:pt x="634" y="3405"/>
                  <a:pt x="674" y="3415"/>
                </a:cubicBezTo>
                <a:cubicBezTo>
                  <a:pt x="720" y="3445"/>
                  <a:pt x="799" y="3463"/>
                  <a:pt x="853" y="3480"/>
                </a:cubicBezTo>
                <a:cubicBezTo>
                  <a:pt x="884" y="3478"/>
                  <a:pt x="956" y="3485"/>
                  <a:pt x="991" y="3456"/>
                </a:cubicBezTo>
                <a:cubicBezTo>
                  <a:pt x="1103" y="3363"/>
                  <a:pt x="911" y="3495"/>
                  <a:pt x="1031" y="3415"/>
                </a:cubicBezTo>
                <a:cubicBezTo>
                  <a:pt x="1051" y="3385"/>
                  <a:pt x="1070" y="3361"/>
                  <a:pt x="1104" y="3350"/>
                </a:cubicBezTo>
                <a:cubicBezTo>
                  <a:pt x="1108" y="3352"/>
                  <a:pt x="1156" y="3375"/>
                  <a:pt x="1161" y="3383"/>
                </a:cubicBezTo>
                <a:cubicBezTo>
                  <a:pt x="1175" y="3405"/>
                  <a:pt x="1171" y="3435"/>
                  <a:pt x="1185" y="3456"/>
                </a:cubicBezTo>
                <a:cubicBezTo>
                  <a:pt x="1218" y="3506"/>
                  <a:pt x="1236" y="3557"/>
                  <a:pt x="1299" y="3577"/>
                </a:cubicBezTo>
                <a:cubicBezTo>
                  <a:pt x="1331" y="3611"/>
                  <a:pt x="1441" y="3637"/>
                  <a:pt x="1485" y="3642"/>
                </a:cubicBezTo>
                <a:cubicBezTo>
                  <a:pt x="1565" y="3633"/>
                  <a:pt x="1548" y="3636"/>
                  <a:pt x="1599" y="3602"/>
                </a:cubicBezTo>
                <a:cubicBezTo>
                  <a:pt x="1614" y="3578"/>
                  <a:pt x="1619" y="3556"/>
                  <a:pt x="1640" y="3537"/>
                </a:cubicBezTo>
                <a:cubicBezTo>
                  <a:pt x="1658" y="3484"/>
                  <a:pt x="1634" y="3541"/>
                  <a:pt x="1672" y="3496"/>
                </a:cubicBezTo>
                <a:cubicBezTo>
                  <a:pt x="1685" y="3481"/>
                  <a:pt x="1688" y="3459"/>
                  <a:pt x="1704" y="3448"/>
                </a:cubicBezTo>
                <a:cubicBezTo>
                  <a:pt x="1798" y="3385"/>
                  <a:pt x="1860" y="3390"/>
                  <a:pt x="1980" y="3383"/>
                </a:cubicBezTo>
                <a:cubicBezTo>
                  <a:pt x="2025" y="3372"/>
                  <a:pt x="2064" y="3335"/>
                  <a:pt x="2110" y="3334"/>
                </a:cubicBezTo>
                <a:cubicBezTo>
                  <a:pt x="2270" y="3329"/>
                  <a:pt x="2429" y="3329"/>
                  <a:pt x="2589" y="3326"/>
                </a:cubicBezTo>
                <a:cubicBezTo>
                  <a:pt x="2593" y="3326"/>
                  <a:pt x="2679" y="3321"/>
                  <a:pt x="2702" y="3310"/>
                </a:cubicBezTo>
                <a:cubicBezTo>
                  <a:pt x="2709" y="3307"/>
                  <a:pt x="2712" y="3298"/>
                  <a:pt x="2719" y="3294"/>
                </a:cubicBezTo>
                <a:cubicBezTo>
                  <a:pt x="2766" y="3264"/>
                  <a:pt x="2813" y="3247"/>
                  <a:pt x="2856" y="3212"/>
                </a:cubicBezTo>
                <a:cubicBezTo>
                  <a:pt x="2885" y="3189"/>
                  <a:pt x="2911" y="3189"/>
                  <a:pt x="2946" y="3180"/>
                </a:cubicBezTo>
                <a:cubicBezTo>
                  <a:pt x="2962" y="3176"/>
                  <a:pt x="2994" y="3164"/>
                  <a:pt x="2994" y="3164"/>
                </a:cubicBezTo>
                <a:cubicBezTo>
                  <a:pt x="3039" y="3122"/>
                  <a:pt x="2972" y="3179"/>
                  <a:pt x="3051" y="3139"/>
                </a:cubicBezTo>
                <a:cubicBezTo>
                  <a:pt x="3061" y="3134"/>
                  <a:pt x="3066" y="3121"/>
                  <a:pt x="3076" y="3115"/>
                </a:cubicBezTo>
                <a:cubicBezTo>
                  <a:pt x="3093" y="3105"/>
                  <a:pt x="3115" y="3108"/>
                  <a:pt x="3132" y="3099"/>
                </a:cubicBezTo>
                <a:cubicBezTo>
                  <a:pt x="3141" y="3095"/>
                  <a:pt x="3149" y="3089"/>
                  <a:pt x="3157" y="3083"/>
                </a:cubicBezTo>
                <a:cubicBezTo>
                  <a:pt x="3163" y="3078"/>
                  <a:pt x="3166" y="3070"/>
                  <a:pt x="3173" y="3066"/>
                </a:cubicBezTo>
                <a:cubicBezTo>
                  <a:pt x="3188" y="3058"/>
                  <a:pt x="3222" y="3050"/>
                  <a:pt x="3222" y="3050"/>
                </a:cubicBezTo>
                <a:cubicBezTo>
                  <a:pt x="3246" y="3026"/>
                  <a:pt x="3268" y="3013"/>
                  <a:pt x="3286" y="2985"/>
                </a:cubicBezTo>
                <a:cubicBezTo>
                  <a:pt x="3289" y="2974"/>
                  <a:pt x="3292" y="2964"/>
                  <a:pt x="3295" y="2953"/>
                </a:cubicBezTo>
                <a:cubicBezTo>
                  <a:pt x="3300" y="2937"/>
                  <a:pt x="3311" y="2904"/>
                  <a:pt x="3311" y="2904"/>
                </a:cubicBezTo>
                <a:cubicBezTo>
                  <a:pt x="3304" y="2824"/>
                  <a:pt x="3302" y="2741"/>
                  <a:pt x="3230" y="2693"/>
                </a:cubicBezTo>
                <a:cubicBezTo>
                  <a:pt x="3175" y="2698"/>
                  <a:pt x="3136" y="2688"/>
                  <a:pt x="3100" y="2726"/>
                </a:cubicBezTo>
                <a:cubicBezTo>
                  <a:pt x="3059" y="2705"/>
                  <a:pt x="3019" y="2667"/>
                  <a:pt x="2978" y="2653"/>
                </a:cubicBezTo>
                <a:cubicBezTo>
                  <a:pt x="2947" y="2588"/>
                  <a:pt x="2941" y="2537"/>
                  <a:pt x="2929" y="2466"/>
                </a:cubicBezTo>
                <a:cubicBezTo>
                  <a:pt x="2925" y="2444"/>
                  <a:pt x="2911" y="2404"/>
                  <a:pt x="2905" y="2385"/>
                </a:cubicBezTo>
                <a:cubicBezTo>
                  <a:pt x="2902" y="2377"/>
                  <a:pt x="2897" y="2361"/>
                  <a:pt x="2897" y="2361"/>
                </a:cubicBezTo>
                <a:cubicBezTo>
                  <a:pt x="2902" y="2302"/>
                  <a:pt x="2889" y="2229"/>
                  <a:pt x="2954" y="2206"/>
                </a:cubicBezTo>
                <a:cubicBezTo>
                  <a:pt x="2988" y="2172"/>
                  <a:pt x="3011" y="2136"/>
                  <a:pt x="3051" y="2109"/>
                </a:cubicBezTo>
                <a:cubicBezTo>
                  <a:pt x="3072" y="2077"/>
                  <a:pt x="3094" y="2043"/>
                  <a:pt x="3116" y="2012"/>
                </a:cubicBezTo>
                <a:cubicBezTo>
                  <a:pt x="3136" y="1983"/>
                  <a:pt x="3162" y="1961"/>
                  <a:pt x="3181" y="1931"/>
                </a:cubicBezTo>
                <a:cubicBezTo>
                  <a:pt x="3187" y="1921"/>
                  <a:pt x="3193" y="1909"/>
                  <a:pt x="3197" y="1898"/>
                </a:cubicBezTo>
                <a:cubicBezTo>
                  <a:pt x="3203" y="1882"/>
                  <a:pt x="3213" y="1849"/>
                  <a:pt x="3213" y="1849"/>
                </a:cubicBezTo>
                <a:cubicBezTo>
                  <a:pt x="3224" y="1748"/>
                  <a:pt x="3235" y="1735"/>
                  <a:pt x="3286" y="1655"/>
                </a:cubicBezTo>
                <a:cubicBezTo>
                  <a:pt x="3308" y="1621"/>
                  <a:pt x="3311" y="1606"/>
                  <a:pt x="3343" y="1590"/>
                </a:cubicBezTo>
                <a:cubicBezTo>
                  <a:pt x="3356" y="1584"/>
                  <a:pt x="3388" y="1578"/>
                  <a:pt x="3400" y="1574"/>
                </a:cubicBezTo>
                <a:cubicBezTo>
                  <a:pt x="3417" y="1569"/>
                  <a:pt x="3435" y="1567"/>
                  <a:pt x="3449" y="1557"/>
                </a:cubicBezTo>
                <a:cubicBezTo>
                  <a:pt x="3457" y="1552"/>
                  <a:pt x="3464" y="1545"/>
                  <a:pt x="3473" y="1541"/>
                </a:cubicBezTo>
                <a:cubicBezTo>
                  <a:pt x="3489" y="1534"/>
                  <a:pt x="3522" y="1525"/>
                  <a:pt x="3522" y="1525"/>
                </a:cubicBezTo>
                <a:cubicBezTo>
                  <a:pt x="3667" y="1532"/>
                  <a:pt x="3799" y="1540"/>
                  <a:pt x="3944" y="1533"/>
                </a:cubicBezTo>
                <a:cubicBezTo>
                  <a:pt x="3979" y="1510"/>
                  <a:pt x="4015" y="1491"/>
                  <a:pt x="4049" y="1468"/>
                </a:cubicBezTo>
                <a:cubicBezTo>
                  <a:pt x="4059" y="1453"/>
                  <a:pt x="4063" y="1435"/>
                  <a:pt x="4073" y="1420"/>
                </a:cubicBezTo>
                <a:cubicBezTo>
                  <a:pt x="4080" y="1410"/>
                  <a:pt x="4090" y="1404"/>
                  <a:pt x="4098" y="1395"/>
                </a:cubicBezTo>
                <a:cubicBezTo>
                  <a:pt x="4118" y="1371"/>
                  <a:pt x="4129" y="1340"/>
                  <a:pt x="4146" y="1314"/>
                </a:cubicBezTo>
                <a:cubicBezTo>
                  <a:pt x="4180" y="1073"/>
                  <a:pt x="4150" y="819"/>
                  <a:pt x="4130" y="576"/>
                </a:cubicBezTo>
                <a:cubicBezTo>
                  <a:pt x="4133" y="465"/>
                  <a:pt x="4138" y="354"/>
                  <a:pt x="4138" y="243"/>
                </a:cubicBezTo>
                <a:cubicBezTo>
                  <a:pt x="4138" y="205"/>
                  <a:pt x="4139" y="167"/>
                  <a:pt x="4130" y="130"/>
                </a:cubicBezTo>
                <a:cubicBezTo>
                  <a:pt x="4123" y="102"/>
                  <a:pt x="4035" y="90"/>
                  <a:pt x="4008" y="81"/>
                </a:cubicBezTo>
                <a:cubicBezTo>
                  <a:pt x="3889" y="42"/>
                  <a:pt x="4023" y="74"/>
                  <a:pt x="3692" y="65"/>
                </a:cubicBezTo>
                <a:cubicBezTo>
                  <a:pt x="3489" y="40"/>
                  <a:pt x="3299" y="52"/>
                  <a:pt x="3092" y="57"/>
                </a:cubicBezTo>
                <a:cubicBezTo>
                  <a:pt x="2952" y="69"/>
                  <a:pt x="2863" y="70"/>
                  <a:pt x="2710" y="65"/>
                </a:cubicBezTo>
                <a:cubicBezTo>
                  <a:pt x="2651" y="60"/>
                  <a:pt x="2589" y="59"/>
                  <a:pt x="2532" y="40"/>
                </a:cubicBezTo>
                <a:cubicBezTo>
                  <a:pt x="2470" y="43"/>
                  <a:pt x="2401" y="29"/>
                  <a:pt x="2345" y="57"/>
                </a:cubicBezTo>
                <a:cubicBezTo>
                  <a:pt x="2335" y="62"/>
                  <a:pt x="2331" y="75"/>
                  <a:pt x="2321" y="81"/>
                </a:cubicBezTo>
                <a:cubicBezTo>
                  <a:pt x="2309" y="89"/>
                  <a:pt x="2294" y="92"/>
                  <a:pt x="2280" y="97"/>
                </a:cubicBezTo>
                <a:cubicBezTo>
                  <a:pt x="2180" y="92"/>
                  <a:pt x="2138" y="94"/>
                  <a:pt x="2053" y="81"/>
                </a:cubicBezTo>
                <a:cubicBezTo>
                  <a:pt x="2023" y="76"/>
                  <a:pt x="1964" y="57"/>
                  <a:pt x="1964" y="57"/>
                </a:cubicBezTo>
                <a:cubicBezTo>
                  <a:pt x="1884" y="0"/>
                  <a:pt x="1940" y="33"/>
                  <a:pt x="1729" y="48"/>
                </a:cubicBezTo>
                <a:cubicBezTo>
                  <a:pt x="1648" y="54"/>
                  <a:pt x="1560" y="73"/>
                  <a:pt x="1477" y="81"/>
                </a:cubicBezTo>
                <a:cubicBezTo>
                  <a:pt x="1388" y="76"/>
                  <a:pt x="1346" y="80"/>
                  <a:pt x="1274" y="57"/>
                </a:cubicBezTo>
                <a:cubicBezTo>
                  <a:pt x="1165" y="65"/>
                  <a:pt x="1102" y="72"/>
                  <a:pt x="991" y="65"/>
                </a:cubicBezTo>
                <a:cubicBezTo>
                  <a:pt x="934" y="72"/>
                  <a:pt x="877" y="82"/>
                  <a:pt x="820" y="89"/>
                </a:cubicBezTo>
                <a:cubicBezTo>
                  <a:pt x="788" y="86"/>
                  <a:pt x="755" y="85"/>
                  <a:pt x="723" y="81"/>
                </a:cubicBezTo>
                <a:cubicBezTo>
                  <a:pt x="692" y="77"/>
                  <a:pt x="666" y="55"/>
                  <a:pt x="634" y="48"/>
                </a:cubicBezTo>
                <a:cubicBezTo>
                  <a:pt x="609" y="53"/>
                  <a:pt x="579" y="47"/>
                  <a:pt x="561" y="65"/>
                </a:cubicBezTo>
                <a:cubicBezTo>
                  <a:pt x="524" y="101"/>
                  <a:pt x="510" y="150"/>
                  <a:pt x="488" y="195"/>
                </a:cubicBezTo>
                <a:cubicBezTo>
                  <a:pt x="503" y="255"/>
                  <a:pt x="548" y="263"/>
                  <a:pt x="601" y="276"/>
                </a:cubicBezTo>
                <a:cubicBezTo>
                  <a:pt x="644" y="305"/>
                  <a:pt x="669" y="324"/>
                  <a:pt x="617" y="373"/>
                </a:cubicBezTo>
                <a:cubicBezTo>
                  <a:pt x="603" y="401"/>
                  <a:pt x="586" y="420"/>
                  <a:pt x="569" y="446"/>
                </a:cubicBezTo>
                <a:cubicBezTo>
                  <a:pt x="564" y="551"/>
                  <a:pt x="582" y="588"/>
                  <a:pt x="536" y="657"/>
                </a:cubicBezTo>
                <a:cubicBezTo>
                  <a:pt x="539" y="689"/>
                  <a:pt x="527" y="726"/>
                  <a:pt x="544" y="754"/>
                </a:cubicBezTo>
                <a:cubicBezTo>
                  <a:pt x="554" y="770"/>
                  <a:pt x="593" y="745"/>
                  <a:pt x="601" y="762"/>
                </a:cubicBezTo>
                <a:cubicBezTo>
                  <a:pt x="637" y="840"/>
                  <a:pt x="584" y="877"/>
                  <a:pt x="544" y="917"/>
                </a:cubicBezTo>
                <a:cubicBezTo>
                  <a:pt x="538" y="934"/>
                  <a:pt x="522" y="947"/>
                  <a:pt x="520" y="965"/>
                </a:cubicBezTo>
                <a:cubicBezTo>
                  <a:pt x="518" y="980"/>
                  <a:pt x="531" y="1014"/>
                  <a:pt x="536" y="1030"/>
                </a:cubicBezTo>
                <a:cubicBezTo>
                  <a:pt x="525" y="1064"/>
                  <a:pt x="499" y="1085"/>
                  <a:pt x="488" y="1119"/>
                </a:cubicBezTo>
                <a:cubicBezTo>
                  <a:pt x="491" y="1172"/>
                  <a:pt x="473" y="1290"/>
                  <a:pt x="544" y="1314"/>
                </a:cubicBezTo>
                <a:cubicBezTo>
                  <a:pt x="560" y="1361"/>
                  <a:pt x="573" y="1404"/>
                  <a:pt x="585" y="1452"/>
                </a:cubicBezTo>
                <a:cubicBezTo>
                  <a:pt x="587" y="1460"/>
                  <a:pt x="586" y="1471"/>
                  <a:pt x="593" y="1476"/>
                </a:cubicBezTo>
                <a:cubicBezTo>
                  <a:pt x="621" y="1496"/>
                  <a:pt x="692" y="1512"/>
                  <a:pt x="723" y="1517"/>
                </a:cubicBezTo>
                <a:cubicBezTo>
                  <a:pt x="772" y="1550"/>
                  <a:pt x="828" y="1551"/>
                  <a:pt x="885" y="1557"/>
                </a:cubicBezTo>
                <a:cubicBezTo>
                  <a:pt x="920" y="1570"/>
                  <a:pt x="956" y="1571"/>
                  <a:pt x="991" y="1582"/>
                </a:cubicBezTo>
                <a:cubicBezTo>
                  <a:pt x="1002" y="1579"/>
                  <a:pt x="1013" y="1578"/>
                  <a:pt x="1023" y="1574"/>
                </a:cubicBezTo>
                <a:cubicBezTo>
                  <a:pt x="1032" y="1570"/>
                  <a:pt x="1037" y="1557"/>
                  <a:pt x="1047" y="1557"/>
                </a:cubicBezTo>
                <a:cubicBezTo>
                  <a:pt x="1180" y="1554"/>
                  <a:pt x="1312" y="1563"/>
                  <a:pt x="1445" y="1566"/>
                </a:cubicBezTo>
                <a:cubicBezTo>
                  <a:pt x="1524" y="1592"/>
                  <a:pt x="1417" y="1548"/>
                  <a:pt x="1477" y="1720"/>
                </a:cubicBezTo>
                <a:cubicBezTo>
                  <a:pt x="1478" y="1723"/>
                  <a:pt x="1575" y="1749"/>
                  <a:pt x="1583" y="1752"/>
                </a:cubicBezTo>
                <a:cubicBezTo>
                  <a:pt x="1613" y="1797"/>
                  <a:pt x="1615" y="1850"/>
                  <a:pt x="1567" y="1882"/>
                </a:cubicBezTo>
                <a:cubicBezTo>
                  <a:pt x="1566" y="1884"/>
                  <a:pt x="1549" y="1929"/>
                  <a:pt x="1550" y="1931"/>
                </a:cubicBezTo>
                <a:cubicBezTo>
                  <a:pt x="1580" y="1991"/>
                  <a:pt x="1629" y="1974"/>
                  <a:pt x="1688" y="1979"/>
                </a:cubicBezTo>
                <a:cubicBezTo>
                  <a:pt x="1732" y="1993"/>
                  <a:pt x="1728" y="2022"/>
                  <a:pt x="1769" y="2036"/>
                </a:cubicBezTo>
                <a:cubicBezTo>
                  <a:pt x="1783" y="2079"/>
                  <a:pt x="1773" y="2118"/>
                  <a:pt x="1729" y="2133"/>
                </a:cubicBezTo>
                <a:cubicBezTo>
                  <a:pt x="1712" y="2160"/>
                  <a:pt x="1699" y="2172"/>
                  <a:pt x="1672" y="2190"/>
                </a:cubicBezTo>
                <a:cubicBezTo>
                  <a:pt x="1667" y="2198"/>
                  <a:pt x="1664" y="2210"/>
                  <a:pt x="1656" y="2215"/>
                </a:cubicBezTo>
                <a:cubicBezTo>
                  <a:pt x="1641" y="2224"/>
                  <a:pt x="1607" y="2231"/>
                  <a:pt x="1607" y="2231"/>
                </a:cubicBezTo>
                <a:cubicBezTo>
                  <a:pt x="1548" y="2219"/>
                  <a:pt x="1577" y="2233"/>
                  <a:pt x="1526" y="2182"/>
                </a:cubicBezTo>
                <a:cubicBezTo>
                  <a:pt x="1506" y="2162"/>
                  <a:pt x="1468" y="2174"/>
                  <a:pt x="1445" y="2158"/>
                </a:cubicBezTo>
                <a:cubicBezTo>
                  <a:pt x="1402" y="2130"/>
                  <a:pt x="1364" y="2085"/>
                  <a:pt x="1315" y="2069"/>
                </a:cubicBezTo>
                <a:cubicBezTo>
                  <a:pt x="1292" y="2045"/>
                  <a:pt x="1273" y="2045"/>
                  <a:pt x="1242" y="2036"/>
                </a:cubicBezTo>
                <a:cubicBezTo>
                  <a:pt x="1226" y="2031"/>
                  <a:pt x="1193" y="2020"/>
                  <a:pt x="1193" y="2020"/>
                </a:cubicBezTo>
                <a:cubicBezTo>
                  <a:pt x="1120" y="2023"/>
                  <a:pt x="1047" y="2021"/>
                  <a:pt x="974" y="2028"/>
                </a:cubicBezTo>
                <a:cubicBezTo>
                  <a:pt x="935" y="2032"/>
                  <a:pt x="907" y="2075"/>
                  <a:pt x="869" y="2085"/>
                </a:cubicBezTo>
                <a:cubicBezTo>
                  <a:pt x="817" y="2137"/>
                  <a:pt x="760" y="2144"/>
                  <a:pt x="690" y="2158"/>
                </a:cubicBezTo>
                <a:cubicBezTo>
                  <a:pt x="668" y="2162"/>
                  <a:pt x="625" y="2174"/>
                  <a:pt x="625" y="2174"/>
                </a:cubicBezTo>
                <a:cubicBezTo>
                  <a:pt x="617" y="2179"/>
                  <a:pt x="610" y="2186"/>
                  <a:pt x="601" y="2190"/>
                </a:cubicBezTo>
                <a:cubicBezTo>
                  <a:pt x="585" y="2197"/>
                  <a:pt x="552" y="2206"/>
                  <a:pt x="552" y="2206"/>
                </a:cubicBezTo>
                <a:cubicBezTo>
                  <a:pt x="478" y="2200"/>
                  <a:pt x="451" y="2197"/>
                  <a:pt x="390" y="2182"/>
                </a:cubicBezTo>
                <a:cubicBezTo>
                  <a:pt x="324" y="2149"/>
                  <a:pt x="321" y="2159"/>
                  <a:pt x="228" y="2166"/>
                </a:cubicBezTo>
                <a:cubicBezTo>
                  <a:pt x="216" y="2204"/>
                  <a:pt x="214" y="2229"/>
                  <a:pt x="187" y="2255"/>
                </a:cubicBezTo>
                <a:cubicBezTo>
                  <a:pt x="166" y="2319"/>
                  <a:pt x="174" y="2287"/>
                  <a:pt x="163" y="2352"/>
                </a:cubicBezTo>
                <a:cubicBezTo>
                  <a:pt x="166" y="2373"/>
                  <a:pt x="177" y="2471"/>
                  <a:pt x="196" y="2490"/>
                </a:cubicBezTo>
                <a:cubicBezTo>
                  <a:pt x="210" y="2504"/>
                  <a:pt x="244" y="2523"/>
                  <a:pt x="244" y="2523"/>
                </a:cubicBezTo>
                <a:cubicBezTo>
                  <a:pt x="290" y="2592"/>
                  <a:pt x="180" y="2555"/>
                  <a:pt x="147" y="2547"/>
                </a:cubicBezTo>
                <a:cubicBezTo>
                  <a:pt x="125" y="2550"/>
                  <a:pt x="103" y="2549"/>
                  <a:pt x="82" y="2555"/>
                </a:cubicBezTo>
                <a:cubicBezTo>
                  <a:pt x="65" y="2560"/>
                  <a:pt x="51" y="2606"/>
                  <a:pt x="41" y="2620"/>
                </a:cubicBezTo>
                <a:cubicBezTo>
                  <a:pt x="32" y="2667"/>
                  <a:pt x="20" y="2697"/>
                  <a:pt x="1" y="2742"/>
                </a:cubicBezTo>
                <a:cubicBezTo>
                  <a:pt x="4" y="2753"/>
                  <a:pt x="0" y="2767"/>
                  <a:pt x="9" y="2774"/>
                </a:cubicBezTo>
                <a:cubicBezTo>
                  <a:pt x="17" y="2780"/>
                  <a:pt x="56" y="2751"/>
                  <a:pt x="58" y="2750"/>
                </a:cubicBezTo>
                <a:cubicBezTo>
                  <a:pt x="71" y="2747"/>
                  <a:pt x="85" y="2750"/>
                  <a:pt x="98" y="2750"/>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95588" name="Freeform 4"/>
          <p:cNvSpPr>
            <a:spLocks/>
          </p:cNvSpPr>
          <p:nvPr/>
        </p:nvSpPr>
        <p:spPr bwMode="auto">
          <a:xfrm>
            <a:off x="5243513" y="4430713"/>
            <a:ext cx="3748087" cy="2189162"/>
          </a:xfrm>
          <a:custGeom>
            <a:avLst/>
            <a:gdLst>
              <a:gd name="T0" fmla="*/ 2147483647 w 2361"/>
              <a:gd name="T1" fmla="*/ 244454319 h 1379"/>
              <a:gd name="T2" fmla="*/ 2147483647 w 2361"/>
              <a:gd name="T3" fmla="*/ 592235778 h 1379"/>
              <a:gd name="T4" fmla="*/ 2147483647 w 2361"/>
              <a:gd name="T5" fmla="*/ 879533622 h 1379"/>
              <a:gd name="T6" fmla="*/ 2147483647 w 2361"/>
              <a:gd name="T7" fmla="*/ 1247476220 h 1379"/>
              <a:gd name="T8" fmla="*/ 2147483647 w 2361"/>
              <a:gd name="T9" fmla="*/ 1164311906 h 1379"/>
              <a:gd name="T10" fmla="*/ 2147483647 w 2361"/>
              <a:gd name="T11" fmla="*/ 1307959935 h 1379"/>
              <a:gd name="T12" fmla="*/ 2147483647 w 2361"/>
              <a:gd name="T13" fmla="*/ 1880036261 h 1379"/>
              <a:gd name="T14" fmla="*/ 2147483647 w 2361"/>
              <a:gd name="T15" fmla="*/ 2147483647 h 1379"/>
              <a:gd name="T16" fmla="*/ 2147483647 w 2361"/>
              <a:gd name="T17" fmla="*/ 2147483647 h 1379"/>
              <a:gd name="T18" fmla="*/ 2147483647 w 2361"/>
              <a:gd name="T19" fmla="*/ 2147483647 h 1379"/>
              <a:gd name="T20" fmla="*/ 2147483647 w 2361"/>
              <a:gd name="T21" fmla="*/ 2147483647 h 1379"/>
              <a:gd name="T22" fmla="*/ 2147483647 w 2361"/>
              <a:gd name="T23" fmla="*/ 2147483647 h 1379"/>
              <a:gd name="T24" fmla="*/ 1600297946 w 2361"/>
              <a:gd name="T25" fmla="*/ 2147483647 h 1379"/>
              <a:gd name="T26" fmla="*/ 1315521240 w 2361"/>
              <a:gd name="T27" fmla="*/ 2147483647 h 1379"/>
              <a:gd name="T28" fmla="*/ 803928809 w 2361"/>
              <a:gd name="T29" fmla="*/ 2147483647 h 1379"/>
              <a:gd name="T30" fmla="*/ 252015586 w 2361"/>
              <a:gd name="T31" fmla="*/ 2147483647 h 1379"/>
              <a:gd name="T32" fmla="*/ 47882161 w 2361"/>
              <a:gd name="T33" fmla="*/ 2104329243 h 1379"/>
              <a:gd name="T34" fmla="*/ 292338064 w 2361"/>
              <a:gd name="T35" fmla="*/ 1940519976 h 1379"/>
              <a:gd name="T36" fmla="*/ 536792392 w 2361"/>
              <a:gd name="T37" fmla="*/ 2064006767 h 1379"/>
              <a:gd name="T38" fmla="*/ 1108868540 w 2361"/>
              <a:gd name="T39" fmla="*/ 2023684290 h 1379"/>
              <a:gd name="T40" fmla="*/ 1600297946 w 2361"/>
              <a:gd name="T41" fmla="*/ 2147483647 h 1379"/>
              <a:gd name="T42" fmla="*/ 1683464248 w 2361"/>
              <a:gd name="T43" fmla="*/ 2003523052 h 1379"/>
              <a:gd name="T44" fmla="*/ 1600297946 w 2361"/>
              <a:gd name="T45" fmla="*/ 1552415743 h 1379"/>
              <a:gd name="T46" fmla="*/ 1784270443 w 2361"/>
              <a:gd name="T47" fmla="*/ 1491932028 h 1379"/>
              <a:gd name="T48" fmla="*/ 2008563433 w 2361"/>
              <a:gd name="T49" fmla="*/ 1675902930 h 1379"/>
              <a:gd name="T50" fmla="*/ 2147483647 w 2361"/>
              <a:gd name="T51" fmla="*/ 1572576981 h 1379"/>
              <a:gd name="T52" fmla="*/ 2147483647 w 2361"/>
              <a:gd name="T53" fmla="*/ 1615418818 h 1379"/>
              <a:gd name="T54" fmla="*/ 2147483647 w 2361"/>
              <a:gd name="T55" fmla="*/ 1388604888 h 1379"/>
              <a:gd name="T56" fmla="*/ 2147483647 w 2361"/>
              <a:gd name="T57" fmla="*/ 1000501052 h 1379"/>
              <a:gd name="T58" fmla="*/ 2147483647 w 2361"/>
              <a:gd name="T59" fmla="*/ 40322489 h 1379"/>
              <a:gd name="T60" fmla="*/ 2147483647 w 2361"/>
              <a:gd name="T61" fmla="*/ 20161244 h 1379"/>
              <a:gd name="T62" fmla="*/ 2147483647 w 2361"/>
              <a:gd name="T63" fmla="*/ 40322489 h 1379"/>
              <a:gd name="T64" fmla="*/ 2147483647 w 2361"/>
              <a:gd name="T65" fmla="*/ 6048374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63845" name="Text Box 5"/>
          <p:cNvSpPr txBox="1">
            <a:spLocks noChangeArrowheads="1"/>
          </p:cNvSpPr>
          <p:nvPr/>
        </p:nvSpPr>
        <p:spPr bwMode="auto">
          <a:xfrm>
            <a:off x="2924175" y="206375"/>
            <a:ext cx="6000750" cy="15525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0" i="0" u="none" strike="noStrike" kern="1200" cap="none" spc="0" normalizeH="0" baseline="0" noProof="0">
                <a:ln>
                  <a:noFill/>
                </a:ln>
                <a:solidFill>
                  <a:srgbClr val="FFFFFF"/>
                </a:solidFill>
                <a:effectLst/>
                <a:uLnTx/>
                <a:uFillTx/>
                <a:latin typeface="Arial"/>
                <a:ea typeface="+mn-ea"/>
                <a:cs typeface="Arial"/>
              </a:rPr>
              <a:t>“And there appeared a great wonder in heaven, a woman clothed with the sun, and the moon under her feet, and upon her head a crown of twelve stars.”</a:t>
            </a:r>
          </a:p>
        </p:txBody>
      </p:sp>
      <p:sp>
        <p:nvSpPr>
          <p:cNvPr id="163846" name="Text Box 6"/>
          <p:cNvSpPr txBox="1">
            <a:spLocks noChangeArrowheads="1"/>
          </p:cNvSpPr>
          <p:nvPr/>
        </p:nvSpPr>
        <p:spPr bwMode="auto">
          <a:xfrm>
            <a:off x="7104063" y="1339849"/>
            <a:ext cx="1440000" cy="46166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1" u="none" strike="noStrike" kern="1200" cap="none" spc="0" normalizeH="0" baseline="0" noProof="0" dirty="0">
                <a:ln>
                  <a:noFill/>
                </a:ln>
                <a:solidFill>
                  <a:srgbClr val="FFFF00"/>
                </a:solidFill>
                <a:effectLst/>
                <a:uLnTx/>
                <a:uFillTx/>
                <a:latin typeface="Arial"/>
                <a:ea typeface="+mn-ea"/>
                <a:cs typeface="Arial"/>
              </a:rPr>
              <a:t>Rev.12:1</a:t>
            </a:r>
          </a:p>
        </p:txBody>
      </p:sp>
      <p:sp>
        <p:nvSpPr>
          <p:cNvPr id="163847" name="Text Box 7"/>
          <p:cNvSpPr txBox="1">
            <a:spLocks noChangeArrowheads="1"/>
          </p:cNvSpPr>
          <p:nvPr/>
        </p:nvSpPr>
        <p:spPr bwMode="auto">
          <a:xfrm>
            <a:off x="3370263" y="488950"/>
            <a:ext cx="4735512" cy="94615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0" i="0" u="none" strike="noStrike" kern="1200" cap="none" spc="0" normalizeH="0" baseline="0" noProof="0" dirty="0">
                <a:ln>
                  <a:noFill/>
                </a:ln>
                <a:solidFill>
                  <a:srgbClr val="92D050"/>
                </a:solidFill>
                <a:effectLst/>
                <a:uLnTx/>
                <a:uFillTx/>
                <a:latin typeface="Arial"/>
                <a:ea typeface="+mn-ea"/>
                <a:cs typeface="Arial"/>
              </a:rPr>
              <a:t>Division now occurs within in the ranks of the woman</a:t>
            </a:r>
          </a:p>
        </p:txBody>
      </p:sp>
      <p:sp>
        <p:nvSpPr>
          <p:cNvPr id="195596" name="Rectangle 12"/>
          <p:cNvSpPr>
            <a:spLocks noChangeArrowheads="1"/>
          </p:cNvSpPr>
          <p:nvPr/>
        </p:nvSpPr>
        <p:spPr bwMode="auto">
          <a:xfrm>
            <a:off x="2381250" y="5016500"/>
            <a:ext cx="6522450" cy="1620000"/>
          </a:xfrm>
          <a:prstGeom prst="rect">
            <a:avLst/>
          </a:prstGeom>
          <a:solidFill>
            <a:schemeClr val="tx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95600" name="Oval 16"/>
          <p:cNvSpPr>
            <a:spLocks noChangeArrowheads="1"/>
          </p:cNvSpPr>
          <p:nvPr/>
        </p:nvSpPr>
        <p:spPr bwMode="auto">
          <a:xfrm>
            <a:off x="2679700" y="2667000"/>
            <a:ext cx="2336800" cy="1397000"/>
          </a:xfrm>
          <a:prstGeom prst="ellipse">
            <a:avLst/>
          </a:prstGeom>
          <a:solidFill>
            <a:schemeClr val="tx1"/>
          </a:solidFill>
          <a:ln w="9525">
            <a:no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63857" name="Text Box 17"/>
          <p:cNvSpPr txBox="1">
            <a:spLocks noChangeArrowheads="1"/>
          </p:cNvSpPr>
          <p:nvPr/>
        </p:nvSpPr>
        <p:spPr bwMode="auto">
          <a:xfrm>
            <a:off x="3248025" y="2527300"/>
            <a:ext cx="1774825"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C000"/>
                </a:solidFill>
                <a:effectLst/>
                <a:uLnTx/>
                <a:uFillTx/>
                <a:latin typeface="Arial"/>
                <a:ea typeface="+mn-ea"/>
                <a:cs typeface="Arial"/>
              </a:rPr>
              <a:t>Emperors</a:t>
            </a:r>
          </a:p>
        </p:txBody>
      </p:sp>
      <p:grpSp>
        <p:nvGrpSpPr>
          <p:cNvPr id="2" name="Group 24"/>
          <p:cNvGrpSpPr/>
          <p:nvPr/>
        </p:nvGrpSpPr>
        <p:grpSpPr>
          <a:xfrm>
            <a:off x="287338" y="4782176"/>
            <a:ext cx="2316162" cy="1864624"/>
            <a:chOff x="287338" y="4782176"/>
            <a:chExt cx="2316162" cy="1864624"/>
          </a:xfrm>
        </p:grpSpPr>
        <p:sp>
          <p:nvSpPr>
            <p:cNvPr id="195598" name="Rectangle 14"/>
            <p:cNvSpPr>
              <a:spLocks noChangeArrowheads="1"/>
            </p:cNvSpPr>
            <p:nvPr/>
          </p:nvSpPr>
          <p:spPr bwMode="auto">
            <a:xfrm>
              <a:off x="355600" y="5638800"/>
              <a:ext cx="2247900" cy="1008000"/>
            </a:xfrm>
            <a:prstGeom prst="rect">
              <a:avLst/>
            </a:prstGeom>
            <a:solidFill>
              <a:schemeClr val="tx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95599" name="Freeform 15"/>
            <p:cNvSpPr>
              <a:spLocks/>
            </p:cNvSpPr>
            <p:nvPr/>
          </p:nvSpPr>
          <p:spPr bwMode="auto">
            <a:xfrm>
              <a:off x="287338" y="5105400"/>
              <a:ext cx="1104900" cy="812800"/>
            </a:xfrm>
            <a:custGeom>
              <a:avLst/>
              <a:gdLst>
                <a:gd name="T0" fmla="*/ 88206256 w 696"/>
                <a:gd name="T1" fmla="*/ 0 h 512"/>
                <a:gd name="T2" fmla="*/ 88206256 w 696"/>
                <a:gd name="T3" fmla="*/ 241934984 h 512"/>
                <a:gd name="T4" fmla="*/ 229333444 w 696"/>
                <a:gd name="T5" fmla="*/ 262096224 h 512"/>
                <a:gd name="T6" fmla="*/ 471268458 w 696"/>
                <a:gd name="T7" fmla="*/ 383063667 h 512"/>
                <a:gd name="T8" fmla="*/ 531752187 w 696"/>
                <a:gd name="T9" fmla="*/ 423386247 h 512"/>
                <a:gd name="T10" fmla="*/ 551913430 w 696"/>
                <a:gd name="T11" fmla="*/ 483869968 h 512"/>
                <a:gd name="T12" fmla="*/ 693043718 w 696"/>
                <a:gd name="T13" fmla="*/ 504031208 h 512"/>
                <a:gd name="T14" fmla="*/ 914816001 w 696"/>
                <a:gd name="T15" fmla="*/ 604837410 h 512"/>
                <a:gd name="T16" fmla="*/ 1096267187 w 696"/>
                <a:gd name="T17" fmla="*/ 645159891 h 512"/>
                <a:gd name="T18" fmla="*/ 1156750916 w 696"/>
                <a:gd name="T19" fmla="*/ 685482372 h 512"/>
                <a:gd name="T20" fmla="*/ 1559977362 w 696"/>
                <a:gd name="T21" fmla="*/ 705643612 h 512"/>
                <a:gd name="T22" fmla="*/ 350302489 w 696"/>
                <a:gd name="T23" fmla="*/ 887094974 h 512"/>
                <a:gd name="T24" fmla="*/ 168851253 w 696"/>
                <a:gd name="T25" fmla="*/ 806449814 h 512"/>
                <a:gd name="T26" fmla="*/ 68043426 w 696"/>
                <a:gd name="T27" fmla="*/ 241934984 h 5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6"/>
                <a:gd name="T43" fmla="*/ 0 h 512"/>
                <a:gd name="T44" fmla="*/ 696 w 696"/>
                <a:gd name="T45" fmla="*/ 512 h 5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6" h="512">
                  <a:moveTo>
                    <a:pt x="35" y="0"/>
                  </a:moveTo>
                  <a:cubicBezTo>
                    <a:pt x="25" y="30"/>
                    <a:pt x="10" y="64"/>
                    <a:pt x="35" y="96"/>
                  </a:cubicBezTo>
                  <a:cubicBezTo>
                    <a:pt x="47" y="111"/>
                    <a:pt x="72" y="101"/>
                    <a:pt x="91" y="104"/>
                  </a:cubicBezTo>
                  <a:cubicBezTo>
                    <a:pt x="116" y="142"/>
                    <a:pt x="147" y="142"/>
                    <a:pt x="187" y="152"/>
                  </a:cubicBezTo>
                  <a:cubicBezTo>
                    <a:pt x="195" y="157"/>
                    <a:pt x="205" y="160"/>
                    <a:pt x="211" y="168"/>
                  </a:cubicBezTo>
                  <a:cubicBezTo>
                    <a:pt x="216" y="175"/>
                    <a:pt x="211" y="188"/>
                    <a:pt x="219" y="192"/>
                  </a:cubicBezTo>
                  <a:cubicBezTo>
                    <a:pt x="236" y="200"/>
                    <a:pt x="256" y="197"/>
                    <a:pt x="275" y="200"/>
                  </a:cubicBezTo>
                  <a:cubicBezTo>
                    <a:pt x="291" y="262"/>
                    <a:pt x="301" y="249"/>
                    <a:pt x="363" y="240"/>
                  </a:cubicBezTo>
                  <a:cubicBezTo>
                    <a:pt x="381" y="243"/>
                    <a:pt x="415" y="246"/>
                    <a:pt x="435" y="256"/>
                  </a:cubicBezTo>
                  <a:cubicBezTo>
                    <a:pt x="444" y="260"/>
                    <a:pt x="449" y="271"/>
                    <a:pt x="459" y="272"/>
                  </a:cubicBezTo>
                  <a:cubicBezTo>
                    <a:pt x="512" y="279"/>
                    <a:pt x="566" y="277"/>
                    <a:pt x="619" y="280"/>
                  </a:cubicBezTo>
                  <a:cubicBezTo>
                    <a:pt x="696" y="512"/>
                    <a:pt x="195" y="353"/>
                    <a:pt x="139" y="352"/>
                  </a:cubicBezTo>
                  <a:cubicBezTo>
                    <a:pt x="113" y="343"/>
                    <a:pt x="93" y="329"/>
                    <a:pt x="67" y="320"/>
                  </a:cubicBezTo>
                  <a:cubicBezTo>
                    <a:pt x="0" y="253"/>
                    <a:pt x="74" y="49"/>
                    <a:pt x="27" y="96"/>
                  </a:cubicBezTo>
                </a:path>
              </a:pathLst>
            </a:custGeom>
            <a:solidFill>
              <a:schemeClr val="tx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pic>
          <p:nvPicPr>
            <p:cNvPr id="24" name="Picture 2" descr="stars cast down"/>
            <p:cNvPicPr>
              <a:picLocks noChangeAspect="1" noChangeArrowheads="1"/>
            </p:cNvPicPr>
            <p:nvPr/>
          </p:nvPicPr>
          <p:blipFill>
            <a:blip r:embed="rId3" cstate="print"/>
            <a:srcRect l="17926" t="64167" r="75624" b="27329"/>
            <a:stretch>
              <a:fillRect/>
            </a:stretch>
          </p:blipFill>
          <p:spPr bwMode="auto">
            <a:xfrm rot="3206116">
              <a:off x="1679596" y="4785741"/>
              <a:ext cx="637963" cy="630834"/>
            </a:xfrm>
            <a:prstGeom prst="rect">
              <a:avLst/>
            </a:prstGeom>
            <a:ln>
              <a:noFill/>
            </a:ln>
            <a:effectLst>
              <a:softEdge rad="112500"/>
            </a:effectLst>
          </p:spPr>
        </p:pic>
      </p:grpSp>
      <p:pic>
        <p:nvPicPr>
          <p:cNvPr id="42" name="Picture 2" descr="stars cast down"/>
          <p:cNvPicPr>
            <a:picLocks noChangeAspect="1" noChangeArrowheads="1"/>
          </p:cNvPicPr>
          <p:nvPr/>
        </p:nvPicPr>
        <p:blipFill>
          <a:blip r:embed="rId3" cstate="print"/>
          <a:srcRect t="3678" r="86207" b="87126"/>
          <a:stretch>
            <a:fillRect/>
          </a:stretch>
        </p:blipFill>
        <p:spPr bwMode="auto">
          <a:xfrm rot="21265007">
            <a:off x="2712866" y="4970921"/>
            <a:ext cx="1261241" cy="630621"/>
          </a:xfrm>
          <a:prstGeom prst="rect">
            <a:avLst/>
          </a:prstGeom>
          <a:ln>
            <a:noFill/>
          </a:ln>
          <a:effectLst>
            <a:softEdge rad="112500"/>
          </a:effectLst>
        </p:spPr>
      </p:pic>
      <p:pic>
        <p:nvPicPr>
          <p:cNvPr id="43" name="Picture 2" descr="stars cast down"/>
          <p:cNvPicPr>
            <a:picLocks noChangeAspect="1" noChangeArrowheads="1"/>
          </p:cNvPicPr>
          <p:nvPr/>
        </p:nvPicPr>
        <p:blipFill>
          <a:blip r:embed="rId3" cstate="print"/>
          <a:srcRect t="3678" r="86207" b="87126"/>
          <a:stretch>
            <a:fillRect/>
          </a:stretch>
        </p:blipFill>
        <p:spPr bwMode="auto">
          <a:xfrm rot="21265007">
            <a:off x="2662735" y="4598962"/>
            <a:ext cx="1261241" cy="630621"/>
          </a:xfrm>
          <a:prstGeom prst="rect">
            <a:avLst/>
          </a:prstGeom>
          <a:ln>
            <a:noFill/>
          </a:ln>
          <a:effectLst>
            <a:softEdge rad="112500"/>
          </a:effectLst>
        </p:spPr>
      </p:pic>
      <p:pic>
        <p:nvPicPr>
          <p:cNvPr id="44" name="Picture 2" descr="stars cast down"/>
          <p:cNvPicPr>
            <a:picLocks noChangeAspect="1" noChangeArrowheads="1"/>
          </p:cNvPicPr>
          <p:nvPr/>
        </p:nvPicPr>
        <p:blipFill>
          <a:blip r:embed="rId3" cstate="print"/>
          <a:srcRect t="3678" r="86207" b="87126"/>
          <a:stretch>
            <a:fillRect/>
          </a:stretch>
        </p:blipFill>
        <p:spPr bwMode="auto">
          <a:xfrm rot="21265007">
            <a:off x="2787774" y="5371294"/>
            <a:ext cx="1261241" cy="630621"/>
          </a:xfrm>
          <a:prstGeom prst="rect">
            <a:avLst/>
          </a:prstGeom>
          <a:ln>
            <a:noFill/>
          </a:ln>
          <a:effectLst>
            <a:softEdge rad="112500"/>
          </a:effectLst>
        </p:spPr>
      </p:pic>
      <p:pic>
        <p:nvPicPr>
          <p:cNvPr id="45" name="Picture 2" descr="stars cast down"/>
          <p:cNvPicPr>
            <a:picLocks noChangeAspect="1" noChangeArrowheads="1"/>
          </p:cNvPicPr>
          <p:nvPr/>
        </p:nvPicPr>
        <p:blipFill>
          <a:blip r:embed="rId3" cstate="print"/>
          <a:srcRect t="3678" r="86207" b="87126"/>
          <a:stretch>
            <a:fillRect/>
          </a:stretch>
        </p:blipFill>
        <p:spPr bwMode="auto">
          <a:xfrm rot="21265007">
            <a:off x="2273747" y="5632182"/>
            <a:ext cx="1261241" cy="630621"/>
          </a:xfrm>
          <a:prstGeom prst="rect">
            <a:avLst/>
          </a:prstGeom>
          <a:ln>
            <a:noFill/>
          </a:ln>
          <a:effectLst>
            <a:softEdge rad="112500"/>
          </a:effectLst>
        </p:spPr>
      </p:pic>
      <p:pic>
        <p:nvPicPr>
          <p:cNvPr id="46" name="Picture 2" descr="stars cast down"/>
          <p:cNvPicPr>
            <a:picLocks noChangeAspect="1" noChangeArrowheads="1"/>
          </p:cNvPicPr>
          <p:nvPr/>
        </p:nvPicPr>
        <p:blipFill>
          <a:blip r:embed="rId3" cstate="print"/>
          <a:srcRect t="3678" r="86207" b="87126"/>
          <a:stretch>
            <a:fillRect/>
          </a:stretch>
        </p:blipFill>
        <p:spPr bwMode="auto">
          <a:xfrm rot="21265007">
            <a:off x="2211754" y="5911152"/>
            <a:ext cx="1261241" cy="630621"/>
          </a:xfrm>
          <a:prstGeom prst="rect">
            <a:avLst/>
          </a:prstGeom>
          <a:ln>
            <a:noFill/>
          </a:ln>
          <a:effectLst>
            <a:softEdge rad="112500"/>
          </a:effectLst>
        </p:spPr>
      </p:pic>
      <p:pic>
        <p:nvPicPr>
          <p:cNvPr id="47" name="Picture 2" descr="stars cast down"/>
          <p:cNvPicPr>
            <a:picLocks noChangeAspect="1" noChangeArrowheads="1"/>
          </p:cNvPicPr>
          <p:nvPr/>
        </p:nvPicPr>
        <p:blipFill>
          <a:blip r:embed="rId3" cstate="print"/>
          <a:srcRect t="3678" r="86207" b="87126"/>
          <a:stretch>
            <a:fillRect/>
          </a:stretch>
        </p:blipFill>
        <p:spPr bwMode="auto">
          <a:xfrm>
            <a:off x="156877" y="5530153"/>
            <a:ext cx="1261241" cy="630621"/>
          </a:xfrm>
          <a:prstGeom prst="rect">
            <a:avLst/>
          </a:prstGeom>
          <a:ln>
            <a:noFill/>
          </a:ln>
          <a:effectLst>
            <a:softEdge rad="112500"/>
          </a:effectLst>
        </p:spPr>
      </p:pic>
      <p:pic>
        <p:nvPicPr>
          <p:cNvPr id="48" name="Picture 2" descr="stars cast down"/>
          <p:cNvPicPr>
            <a:picLocks noChangeAspect="1" noChangeArrowheads="1"/>
          </p:cNvPicPr>
          <p:nvPr/>
        </p:nvPicPr>
        <p:blipFill>
          <a:blip r:embed="rId3" cstate="print"/>
          <a:srcRect t="3678" r="86207" b="87126"/>
          <a:stretch>
            <a:fillRect/>
          </a:stretch>
        </p:blipFill>
        <p:spPr bwMode="auto">
          <a:xfrm>
            <a:off x="57150" y="6055929"/>
            <a:ext cx="1261241" cy="630621"/>
          </a:xfrm>
          <a:prstGeom prst="rect">
            <a:avLst/>
          </a:prstGeom>
          <a:ln>
            <a:noFill/>
          </a:ln>
          <a:effectLst>
            <a:softEdge rad="112500"/>
          </a:effectLst>
        </p:spPr>
      </p:pic>
      <p:pic>
        <p:nvPicPr>
          <p:cNvPr id="49" name="Picture 2" descr="stars cast down"/>
          <p:cNvPicPr>
            <a:picLocks noChangeAspect="1" noChangeArrowheads="1"/>
          </p:cNvPicPr>
          <p:nvPr/>
        </p:nvPicPr>
        <p:blipFill>
          <a:blip r:embed="rId3" cstate="print"/>
          <a:srcRect t="3678" r="86207" b="87126"/>
          <a:stretch>
            <a:fillRect/>
          </a:stretch>
        </p:blipFill>
        <p:spPr bwMode="auto">
          <a:xfrm rot="21265007">
            <a:off x="1206625" y="5447494"/>
            <a:ext cx="1261241" cy="630621"/>
          </a:xfrm>
          <a:prstGeom prst="rect">
            <a:avLst/>
          </a:prstGeom>
          <a:ln>
            <a:noFill/>
          </a:ln>
          <a:effectLst>
            <a:softEdge rad="112500"/>
          </a:effectLst>
        </p:spPr>
      </p:pic>
      <p:pic>
        <p:nvPicPr>
          <p:cNvPr id="50" name="Picture 2" descr="stars cast down"/>
          <p:cNvPicPr>
            <a:picLocks noChangeAspect="1" noChangeArrowheads="1"/>
          </p:cNvPicPr>
          <p:nvPr/>
        </p:nvPicPr>
        <p:blipFill>
          <a:blip r:embed="rId3" cstate="print"/>
          <a:srcRect t="3678" r="86207" b="87126"/>
          <a:stretch>
            <a:fillRect/>
          </a:stretch>
        </p:blipFill>
        <p:spPr bwMode="auto">
          <a:xfrm rot="21265007">
            <a:off x="1125904" y="5854002"/>
            <a:ext cx="1261241" cy="630621"/>
          </a:xfrm>
          <a:prstGeom prst="rect">
            <a:avLst/>
          </a:prstGeom>
          <a:ln>
            <a:noFill/>
          </a:ln>
          <a:effectLst>
            <a:softEdge rad="112500"/>
          </a:effectLst>
        </p:spPr>
      </p:pic>
      <p:pic>
        <p:nvPicPr>
          <p:cNvPr id="51" name="Picture 2" descr="stars cast down"/>
          <p:cNvPicPr>
            <a:picLocks noChangeAspect="1" noChangeArrowheads="1"/>
          </p:cNvPicPr>
          <p:nvPr/>
        </p:nvPicPr>
        <p:blipFill>
          <a:blip r:embed="rId3" cstate="print"/>
          <a:srcRect t="3678" r="86207" b="87126"/>
          <a:stretch>
            <a:fillRect/>
          </a:stretch>
        </p:blipFill>
        <p:spPr bwMode="auto">
          <a:xfrm rot="21265007">
            <a:off x="2236615" y="4913771"/>
            <a:ext cx="1261241" cy="630621"/>
          </a:xfrm>
          <a:prstGeom prst="rect">
            <a:avLst/>
          </a:prstGeom>
          <a:ln>
            <a:noFill/>
          </a:ln>
          <a:effectLst>
            <a:softEdge rad="112500"/>
          </a:effectLst>
        </p:spPr>
      </p:pic>
      <p:pic>
        <p:nvPicPr>
          <p:cNvPr id="52" name="Picture 2" descr="stars cast down"/>
          <p:cNvPicPr>
            <a:picLocks noChangeAspect="1" noChangeArrowheads="1"/>
          </p:cNvPicPr>
          <p:nvPr/>
        </p:nvPicPr>
        <p:blipFill>
          <a:blip r:embed="rId3" cstate="print"/>
          <a:srcRect t="3678" r="86207" b="87126"/>
          <a:stretch>
            <a:fillRect/>
          </a:stretch>
        </p:blipFill>
        <p:spPr bwMode="auto">
          <a:xfrm rot="21265007">
            <a:off x="5564554" y="5739702"/>
            <a:ext cx="1261241" cy="630621"/>
          </a:xfrm>
          <a:prstGeom prst="rect">
            <a:avLst/>
          </a:prstGeom>
          <a:ln>
            <a:noFill/>
          </a:ln>
          <a:effectLst>
            <a:softEdge rad="112500"/>
          </a:effectLst>
        </p:spPr>
      </p:pic>
      <p:pic>
        <p:nvPicPr>
          <p:cNvPr id="53" name="Picture 2" descr="stars cast down"/>
          <p:cNvPicPr>
            <a:picLocks noChangeAspect="1" noChangeArrowheads="1"/>
          </p:cNvPicPr>
          <p:nvPr/>
        </p:nvPicPr>
        <p:blipFill>
          <a:blip r:embed="rId3" cstate="print"/>
          <a:srcRect t="3678" r="86207" b="87126"/>
          <a:stretch>
            <a:fillRect/>
          </a:stretch>
        </p:blipFill>
        <p:spPr bwMode="auto">
          <a:xfrm>
            <a:off x="3509677" y="5358703"/>
            <a:ext cx="1261241" cy="630621"/>
          </a:xfrm>
          <a:prstGeom prst="rect">
            <a:avLst/>
          </a:prstGeom>
          <a:ln>
            <a:noFill/>
          </a:ln>
          <a:effectLst>
            <a:softEdge rad="112500"/>
          </a:effectLst>
        </p:spPr>
      </p:pic>
      <p:pic>
        <p:nvPicPr>
          <p:cNvPr id="54" name="Picture 2" descr="stars cast down"/>
          <p:cNvPicPr>
            <a:picLocks noChangeAspect="1" noChangeArrowheads="1"/>
          </p:cNvPicPr>
          <p:nvPr/>
        </p:nvPicPr>
        <p:blipFill>
          <a:blip r:embed="rId3" cstate="print"/>
          <a:srcRect t="3678" r="86207" b="87126"/>
          <a:stretch>
            <a:fillRect/>
          </a:stretch>
        </p:blipFill>
        <p:spPr bwMode="auto">
          <a:xfrm>
            <a:off x="3409950" y="5884479"/>
            <a:ext cx="1261241" cy="630621"/>
          </a:xfrm>
          <a:prstGeom prst="rect">
            <a:avLst/>
          </a:prstGeom>
          <a:ln>
            <a:noFill/>
          </a:ln>
          <a:effectLst>
            <a:softEdge rad="112500"/>
          </a:effectLst>
        </p:spPr>
      </p:pic>
      <p:pic>
        <p:nvPicPr>
          <p:cNvPr id="55" name="Picture 2" descr="stars cast down"/>
          <p:cNvPicPr>
            <a:picLocks noChangeAspect="1" noChangeArrowheads="1"/>
          </p:cNvPicPr>
          <p:nvPr/>
        </p:nvPicPr>
        <p:blipFill>
          <a:blip r:embed="rId3" cstate="print"/>
          <a:srcRect t="3678" r="86207" b="87126"/>
          <a:stretch>
            <a:fillRect/>
          </a:stretch>
        </p:blipFill>
        <p:spPr bwMode="auto">
          <a:xfrm rot="21265007">
            <a:off x="4559425" y="5276044"/>
            <a:ext cx="1261241" cy="630621"/>
          </a:xfrm>
          <a:prstGeom prst="rect">
            <a:avLst/>
          </a:prstGeom>
          <a:ln>
            <a:noFill/>
          </a:ln>
          <a:effectLst>
            <a:softEdge rad="112500"/>
          </a:effectLst>
        </p:spPr>
      </p:pic>
      <p:pic>
        <p:nvPicPr>
          <p:cNvPr id="56" name="Picture 2" descr="stars cast down"/>
          <p:cNvPicPr>
            <a:picLocks noChangeAspect="1" noChangeArrowheads="1"/>
          </p:cNvPicPr>
          <p:nvPr/>
        </p:nvPicPr>
        <p:blipFill>
          <a:blip r:embed="rId3" cstate="print"/>
          <a:srcRect t="3678" r="86207" b="87126"/>
          <a:stretch>
            <a:fillRect/>
          </a:stretch>
        </p:blipFill>
        <p:spPr bwMode="auto">
          <a:xfrm rot="21265007">
            <a:off x="4478704" y="5682552"/>
            <a:ext cx="1261241" cy="630621"/>
          </a:xfrm>
          <a:prstGeom prst="rect">
            <a:avLst/>
          </a:prstGeom>
          <a:ln>
            <a:noFill/>
          </a:ln>
          <a:effectLst>
            <a:softEdge rad="112500"/>
          </a:effectLst>
        </p:spPr>
      </p:pic>
      <p:pic>
        <p:nvPicPr>
          <p:cNvPr id="57" name="Picture 2" descr="stars cast down"/>
          <p:cNvPicPr>
            <a:picLocks noChangeAspect="1" noChangeArrowheads="1"/>
          </p:cNvPicPr>
          <p:nvPr/>
        </p:nvPicPr>
        <p:blipFill>
          <a:blip r:embed="rId3" cstate="print"/>
          <a:srcRect t="3678" r="86207" b="87126"/>
          <a:stretch>
            <a:fillRect/>
          </a:stretch>
        </p:blipFill>
        <p:spPr bwMode="auto">
          <a:xfrm rot="2622271">
            <a:off x="7322971" y="3910033"/>
            <a:ext cx="1261241" cy="630621"/>
          </a:xfrm>
          <a:prstGeom prst="rect">
            <a:avLst/>
          </a:prstGeom>
          <a:ln>
            <a:noFill/>
          </a:ln>
          <a:effectLst>
            <a:softEdge rad="112500"/>
          </a:effectLst>
        </p:spPr>
      </p:pic>
      <p:pic>
        <p:nvPicPr>
          <p:cNvPr id="58" name="Picture 2" descr="stars cast down"/>
          <p:cNvPicPr>
            <a:picLocks noChangeAspect="1" noChangeArrowheads="1"/>
          </p:cNvPicPr>
          <p:nvPr/>
        </p:nvPicPr>
        <p:blipFill>
          <a:blip r:embed="rId3" cstate="print"/>
          <a:srcRect t="3678" r="86207" b="87126"/>
          <a:stretch>
            <a:fillRect/>
          </a:stretch>
        </p:blipFill>
        <p:spPr bwMode="auto">
          <a:xfrm rot="21265007">
            <a:off x="6410882" y="4051032"/>
            <a:ext cx="1261241" cy="630621"/>
          </a:xfrm>
          <a:prstGeom prst="rect">
            <a:avLst/>
          </a:prstGeom>
          <a:ln>
            <a:noFill/>
          </a:ln>
          <a:effectLst>
            <a:softEdge rad="112500"/>
          </a:effectLst>
        </p:spPr>
      </p:pic>
      <p:pic>
        <p:nvPicPr>
          <p:cNvPr id="59" name="Picture 2" descr="stars cast down"/>
          <p:cNvPicPr>
            <a:picLocks noChangeAspect="1" noChangeArrowheads="1"/>
          </p:cNvPicPr>
          <p:nvPr/>
        </p:nvPicPr>
        <p:blipFill>
          <a:blip r:embed="rId3" cstate="print"/>
          <a:srcRect t="3678" r="86207" b="87126"/>
          <a:stretch>
            <a:fillRect/>
          </a:stretch>
        </p:blipFill>
        <p:spPr bwMode="auto">
          <a:xfrm rot="21265007">
            <a:off x="6232311" y="5445702"/>
            <a:ext cx="1261241" cy="630621"/>
          </a:xfrm>
          <a:prstGeom prst="rect">
            <a:avLst/>
          </a:prstGeom>
          <a:ln>
            <a:noFill/>
          </a:ln>
          <a:effectLst>
            <a:softEdge rad="112500"/>
          </a:effectLst>
        </p:spPr>
      </p:pic>
      <p:pic>
        <p:nvPicPr>
          <p:cNvPr id="60" name="Picture 2" descr="stars cast down"/>
          <p:cNvPicPr>
            <a:picLocks noChangeAspect="1" noChangeArrowheads="1"/>
          </p:cNvPicPr>
          <p:nvPr/>
        </p:nvPicPr>
        <p:blipFill>
          <a:blip r:embed="rId3" cstate="print"/>
          <a:srcRect t="3678" r="86207" b="87126"/>
          <a:stretch>
            <a:fillRect/>
          </a:stretch>
        </p:blipFill>
        <p:spPr bwMode="auto">
          <a:xfrm rot="21265007">
            <a:off x="7635442" y="5902902"/>
            <a:ext cx="1261241" cy="630621"/>
          </a:xfrm>
          <a:prstGeom prst="rect">
            <a:avLst/>
          </a:prstGeom>
          <a:ln>
            <a:noFill/>
          </a:ln>
          <a:effectLst>
            <a:softEdge rad="112500"/>
          </a:effectLst>
        </p:spPr>
      </p:pic>
      <p:pic>
        <p:nvPicPr>
          <p:cNvPr id="62" name="Picture 2" descr="stars cast down"/>
          <p:cNvPicPr>
            <a:picLocks noChangeAspect="1" noChangeArrowheads="1"/>
          </p:cNvPicPr>
          <p:nvPr/>
        </p:nvPicPr>
        <p:blipFill>
          <a:blip r:embed="rId3" cstate="print"/>
          <a:srcRect t="3678" r="86207" b="87126"/>
          <a:stretch>
            <a:fillRect/>
          </a:stretch>
        </p:blipFill>
        <p:spPr bwMode="auto">
          <a:xfrm rot="16200000">
            <a:off x="6389859" y="4857701"/>
            <a:ext cx="1261241" cy="630621"/>
          </a:xfrm>
          <a:prstGeom prst="rect">
            <a:avLst/>
          </a:prstGeom>
          <a:ln>
            <a:noFill/>
          </a:ln>
          <a:effectLst>
            <a:softEdge rad="112500"/>
          </a:effectLst>
        </p:spPr>
      </p:pic>
      <p:pic>
        <p:nvPicPr>
          <p:cNvPr id="63" name="Picture 2" descr="stars cast down"/>
          <p:cNvPicPr>
            <a:picLocks noChangeAspect="1" noChangeArrowheads="1"/>
          </p:cNvPicPr>
          <p:nvPr/>
        </p:nvPicPr>
        <p:blipFill>
          <a:blip r:embed="rId3" cstate="print"/>
          <a:srcRect t="3678" r="86207" b="87126"/>
          <a:stretch>
            <a:fillRect/>
          </a:stretch>
        </p:blipFill>
        <p:spPr bwMode="auto">
          <a:xfrm rot="21265007">
            <a:off x="7053038" y="4409431"/>
            <a:ext cx="1261241" cy="630621"/>
          </a:xfrm>
          <a:prstGeom prst="rect">
            <a:avLst/>
          </a:prstGeom>
          <a:ln>
            <a:noFill/>
          </a:ln>
          <a:effectLst>
            <a:softEdge rad="112500"/>
          </a:effectLst>
        </p:spPr>
      </p:pic>
      <p:pic>
        <p:nvPicPr>
          <p:cNvPr id="64" name="Picture 2" descr="stars cast down"/>
          <p:cNvPicPr>
            <a:picLocks noChangeAspect="1" noChangeArrowheads="1"/>
          </p:cNvPicPr>
          <p:nvPr/>
        </p:nvPicPr>
        <p:blipFill>
          <a:blip r:embed="rId3" cstate="print"/>
          <a:srcRect t="3678" r="86207" b="87126"/>
          <a:stretch>
            <a:fillRect/>
          </a:stretch>
        </p:blipFill>
        <p:spPr bwMode="auto">
          <a:xfrm rot="20627722">
            <a:off x="7539534" y="3395497"/>
            <a:ext cx="1261241" cy="630621"/>
          </a:xfrm>
          <a:prstGeom prst="rect">
            <a:avLst/>
          </a:prstGeom>
          <a:ln>
            <a:noFill/>
          </a:ln>
          <a:effectLst>
            <a:softEdge rad="112500"/>
          </a:effectLst>
        </p:spPr>
      </p:pic>
      <p:pic>
        <p:nvPicPr>
          <p:cNvPr id="65" name="Picture 2" descr="stars cast down"/>
          <p:cNvPicPr>
            <a:picLocks noChangeAspect="1" noChangeArrowheads="1"/>
          </p:cNvPicPr>
          <p:nvPr/>
        </p:nvPicPr>
        <p:blipFill>
          <a:blip r:embed="rId3" cstate="print"/>
          <a:srcRect t="3678" r="86207" b="87126"/>
          <a:stretch>
            <a:fillRect/>
          </a:stretch>
        </p:blipFill>
        <p:spPr bwMode="auto">
          <a:xfrm>
            <a:off x="3429000" y="1712529"/>
            <a:ext cx="1261241" cy="630621"/>
          </a:xfrm>
          <a:prstGeom prst="rect">
            <a:avLst/>
          </a:prstGeom>
          <a:ln>
            <a:noFill/>
          </a:ln>
          <a:effectLst>
            <a:softEdge rad="112500"/>
          </a:effectLst>
        </p:spPr>
      </p:pic>
      <p:pic>
        <p:nvPicPr>
          <p:cNvPr id="66" name="Picture 2" descr="stars cast down"/>
          <p:cNvPicPr>
            <a:picLocks noChangeAspect="1" noChangeArrowheads="1"/>
          </p:cNvPicPr>
          <p:nvPr/>
        </p:nvPicPr>
        <p:blipFill>
          <a:blip r:embed="rId3" cstate="print"/>
          <a:srcRect t="3678" r="86207" b="87126"/>
          <a:stretch>
            <a:fillRect/>
          </a:stretch>
        </p:blipFill>
        <p:spPr bwMode="auto">
          <a:xfrm rot="21265007">
            <a:off x="3811953" y="2101152"/>
            <a:ext cx="1261241" cy="630621"/>
          </a:xfrm>
          <a:prstGeom prst="rect">
            <a:avLst/>
          </a:prstGeom>
          <a:ln>
            <a:noFill/>
          </a:ln>
          <a:effectLst>
            <a:softEdge rad="112500"/>
          </a:effectLst>
        </p:spPr>
      </p:pic>
      <p:pic>
        <p:nvPicPr>
          <p:cNvPr id="67" name="Picture 2" descr="stars cast down"/>
          <p:cNvPicPr>
            <a:picLocks noChangeAspect="1" noChangeArrowheads="1"/>
          </p:cNvPicPr>
          <p:nvPr/>
        </p:nvPicPr>
        <p:blipFill>
          <a:blip r:embed="rId3" cstate="print"/>
          <a:srcRect t="3678" r="86207" b="87126"/>
          <a:stretch>
            <a:fillRect/>
          </a:stretch>
        </p:blipFill>
        <p:spPr bwMode="auto">
          <a:xfrm rot="21265007">
            <a:off x="3754805" y="2996503"/>
            <a:ext cx="1261241" cy="630621"/>
          </a:xfrm>
          <a:prstGeom prst="rect">
            <a:avLst/>
          </a:prstGeom>
          <a:ln>
            <a:noFill/>
          </a:ln>
          <a:effectLst>
            <a:softEdge rad="112500"/>
          </a:effectLst>
        </p:spPr>
      </p:pic>
      <p:pic>
        <p:nvPicPr>
          <p:cNvPr id="68" name="Picture 2" descr="stars cast down"/>
          <p:cNvPicPr>
            <a:picLocks noChangeAspect="1" noChangeArrowheads="1"/>
          </p:cNvPicPr>
          <p:nvPr/>
        </p:nvPicPr>
        <p:blipFill>
          <a:blip r:embed="rId3" cstate="print"/>
          <a:srcRect t="3678" r="86207" b="87126"/>
          <a:stretch>
            <a:fillRect/>
          </a:stretch>
        </p:blipFill>
        <p:spPr bwMode="auto">
          <a:xfrm rot="21265007">
            <a:off x="3564304" y="4253802"/>
            <a:ext cx="1261241" cy="630621"/>
          </a:xfrm>
          <a:prstGeom prst="rect">
            <a:avLst/>
          </a:prstGeom>
          <a:ln>
            <a:noFill/>
          </a:ln>
          <a:effectLst>
            <a:softEdge rad="112500"/>
          </a:effectLst>
        </p:spPr>
      </p:pic>
      <p:pic>
        <p:nvPicPr>
          <p:cNvPr id="69" name="Picture 2" descr="stars cast down"/>
          <p:cNvPicPr>
            <a:picLocks noChangeAspect="1" noChangeArrowheads="1"/>
          </p:cNvPicPr>
          <p:nvPr/>
        </p:nvPicPr>
        <p:blipFill>
          <a:blip r:embed="rId3" cstate="print"/>
          <a:srcRect t="3678" r="86207" b="87126"/>
          <a:stretch>
            <a:fillRect/>
          </a:stretch>
        </p:blipFill>
        <p:spPr bwMode="auto">
          <a:xfrm>
            <a:off x="4366927" y="4501453"/>
            <a:ext cx="1261241" cy="630621"/>
          </a:xfrm>
          <a:prstGeom prst="rect">
            <a:avLst/>
          </a:prstGeom>
          <a:ln>
            <a:noFill/>
          </a:ln>
          <a:effectLst>
            <a:softEdge rad="112500"/>
          </a:effectLst>
        </p:spPr>
      </p:pic>
      <p:sp>
        <p:nvSpPr>
          <p:cNvPr id="163850" name="Line 10"/>
          <p:cNvSpPr>
            <a:spLocks noChangeShapeType="1"/>
          </p:cNvSpPr>
          <p:nvPr/>
        </p:nvSpPr>
        <p:spPr bwMode="auto">
          <a:xfrm flipV="1">
            <a:off x="2239963" y="4686299"/>
            <a:ext cx="808037" cy="130173"/>
          </a:xfrm>
          <a:prstGeom prst="line">
            <a:avLst/>
          </a:prstGeom>
          <a:noFill/>
          <a:ln w="1905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63849" name="Line 9"/>
          <p:cNvSpPr>
            <a:spLocks noChangeShapeType="1"/>
          </p:cNvSpPr>
          <p:nvPr/>
        </p:nvSpPr>
        <p:spPr bwMode="auto">
          <a:xfrm>
            <a:off x="2009775" y="709613"/>
            <a:ext cx="1800225" cy="1862137"/>
          </a:xfrm>
          <a:prstGeom prst="line">
            <a:avLst/>
          </a:prstGeom>
          <a:noFill/>
          <a:ln w="1905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sp>
        <p:nvSpPr>
          <p:cNvPr id="163858" name="Line 18"/>
          <p:cNvSpPr>
            <a:spLocks noChangeShapeType="1"/>
          </p:cNvSpPr>
          <p:nvPr/>
        </p:nvSpPr>
        <p:spPr bwMode="auto">
          <a:xfrm>
            <a:off x="2771775" y="2855913"/>
            <a:ext cx="1019175" cy="534987"/>
          </a:xfrm>
          <a:prstGeom prst="line">
            <a:avLst/>
          </a:prstGeom>
          <a:noFill/>
          <a:ln w="1905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a:ea typeface="+mn-ea"/>
              <a:cs typeface="Arial"/>
            </a:endParaRPr>
          </a:p>
        </p:txBody>
      </p:sp>
      <p:pic>
        <p:nvPicPr>
          <p:cNvPr id="70" name="Picture 2" descr="stars cast down"/>
          <p:cNvPicPr>
            <a:picLocks noChangeAspect="1" noChangeArrowheads="1"/>
          </p:cNvPicPr>
          <p:nvPr/>
        </p:nvPicPr>
        <p:blipFill>
          <a:blip r:embed="rId3" cstate="print"/>
          <a:srcRect t="3678" r="86207" b="87126"/>
          <a:stretch>
            <a:fillRect/>
          </a:stretch>
        </p:blipFill>
        <p:spPr bwMode="auto">
          <a:xfrm>
            <a:off x="2400300" y="3693729"/>
            <a:ext cx="1261241" cy="630621"/>
          </a:xfrm>
          <a:prstGeom prst="rect">
            <a:avLst/>
          </a:prstGeom>
          <a:ln>
            <a:noFill/>
          </a:ln>
          <a:effectLst>
            <a:softEdge rad="112500"/>
          </a:effectLst>
        </p:spPr>
      </p:pic>
      <p:pic>
        <p:nvPicPr>
          <p:cNvPr id="71" name="Picture 2" descr="stars cast down"/>
          <p:cNvPicPr>
            <a:picLocks noChangeAspect="1" noChangeArrowheads="1"/>
          </p:cNvPicPr>
          <p:nvPr/>
        </p:nvPicPr>
        <p:blipFill>
          <a:blip r:embed="rId3" cstate="print"/>
          <a:srcRect t="3678" r="86207" b="87126"/>
          <a:stretch>
            <a:fillRect/>
          </a:stretch>
        </p:blipFill>
        <p:spPr bwMode="auto">
          <a:xfrm rot="18054638">
            <a:off x="2209800" y="3312729"/>
            <a:ext cx="1261241" cy="630621"/>
          </a:xfrm>
          <a:prstGeom prst="rect">
            <a:avLst/>
          </a:prstGeom>
          <a:ln>
            <a:noFill/>
          </a:ln>
          <a:effectLst>
            <a:softEdge rad="112500"/>
          </a:effectLst>
        </p:spPr>
      </p:pic>
      <p:sp>
        <p:nvSpPr>
          <p:cNvPr id="163860" name="Text Box 20"/>
          <p:cNvSpPr txBox="1">
            <a:spLocks noChangeArrowheads="1"/>
          </p:cNvSpPr>
          <p:nvPr/>
        </p:nvSpPr>
        <p:spPr bwMode="auto">
          <a:xfrm>
            <a:off x="2984500" y="4365625"/>
            <a:ext cx="2222500"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C000"/>
                </a:solidFill>
                <a:effectLst/>
                <a:uLnTx/>
                <a:uFillTx/>
                <a:latin typeface="Arial"/>
                <a:ea typeface="+mn-ea"/>
                <a:cs typeface="Arial"/>
              </a:rPr>
              <a:t>State religion</a:t>
            </a:r>
          </a:p>
        </p:txBody>
      </p:sp>
      <p:pic>
        <p:nvPicPr>
          <p:cNvPr id="72" name="Picture 2" descr="stars cast down"/>
          <p:cNvPicPr>
            <a:picLocks noChangeAspect="1" noChangeArrowheads="1"/>
          </p:cNvPicPr>
          <p:nvPr/>
        </p:nvPicPr>
        <p:blipFill>
          <a:blip r:embed="rId3" cstate="print"/>
          <a:srcRect t="3678" r="86207" b="87126"/>
          <a:stretch>
            <a:fillRect/>
          </a:stretch>
        </p:blipFill>
        <p:spPr bwMode="auto">
          <a:xfrm rot="21265007">
            <a:off x="7273492" y="5198052"/>
            <a:ext cx="1261241" cy="630621"/>
          </a:xfrm>
          <a:prstGeom prst="rect">
            <a:avLst/>
          </a:prstGeom>
          <a:ln>
            <a:noFill/>
          </a:ln>
          <a:effectLst>
            <a:softEdge rad="112500"/>
          </a:effectLst>
        </p:spPr>
      </p:pic>
      <p:pic>
        <p:nvPicPr>
          <p:cNvPr id="73" name="Picture 2" descr="stars cast down"/>
          <p:cNvPicPr>
            <a:picLocks noChangeAspect="1" noChangeArrowheads="1"/>
          </p:cNvPicPr>
          <p:nvPr/>
        </p:nvPicPr>
        <p:blipFill>
          <a:blip r:embed="rId3" cstate="print"/>
          <a:srcRect t="3678" r="86207" b="87126"/>
          <a:stretch>
            <a:fillRect/>
          </a:stretch>
        </p:blipFill>
        <p:spPr bwMode="auto">
          <a:xfrm rot="21265007">
            <a:off x="6797242" y="5921952"/>
            <a:ext cx="1261241" cy="630621"/>
          </a:xfrm>
          <a:prstGeom prst="rect">
            <a:avLst/>
          </a:prstGeom>
          <a:ln>
            <a:noFill/>
          </a:ln>
          <a:effectLst>
            <a:softEdge rad="112500"/>
          </a:effectLst>
        </p:spPr>
      </p:pic>
      <p:pic>
        <p:nvPicPr>
          <p:cNvPr id="74" name="Picture 2" descr="stars cast down"/>
          <p:cNvPicPr>
            <a:picLocks noChangeAspect="1" noChangeArrowheads="1"/>
          </p:cNvPicPr>
          <p:nvPr/>
        </p:nvPicPr>
        <p:blipFill>
          <a:blip r:embed="rId3" cstate="print"/>
          <a:srcRect t="3678" r="86207" b="87126"/>
          <a:stretch>
            <a:fillRect/>
          </a:stretch>
        </p:blipFill>
        <p:spPr bwMode="auto">
          <a:xfrm rot="21265007">
            <a:off x="4739842" y="5864802"/>
            <a:ext cx="1261241" cy="630621"/>
          </a:xfrm>
          <a:prstGeom prst="rect">
            <a:avLst/>
          </a:prstGeom>
          <a:ln>
            <a:noFill/>
          </a:ln>
          <a:effectLst>
            <a:softEdge rad="112500"/>
          </a:effectLst>
        </p:spPr>
      </p:pic>
      <p:pic>
        <p:nvPicPr>
          <p:cNvPr id="75" name="Picture 2" descr="stars cast down"/>
          <p:cNvPicPr>
            <a:picLocks noChangeAspect="1" noChangeArrowheads="1"/>
          </p:cNvPicPr>
          <p:nvPr/>
        </p:nvPicPr>
        <p:blipFill>
          <a:blip r:embed="rId3" cstate="print"/>
          <a:srcRect t="3678" r="86207" b="87126"/>
          <a:stretch>
            <a:fillRect/>
          </a:stretch>
        </p:blipFill>
        <p:spPr bwMode="auto">
          <a:xfrm rot="21265007">
            <a:off x="3888154" y="4920551"/>
            <a:ext cx="1261241" cy="630621"/>
          </a:xfrm>
          <a:prstGeom prst="rect">
            <a:avLst/>
          </a:prstGeom>
          <a:ln>
            <a:noFill/>
          </a:ln>
          <a:effectLst>
            <a:softEdge rad="112500"/>
          </a:effectLst>
        </p:spPr>
      </p:pic>
      <p:pic>
        <p:nvPicPr>
          <p:cNvPr id="76" name="Picture 2" descr="stars cast down"/>
          <p:cNvPicPr>
            <a:picLocks noChangeAspect="1" noChangeArrowheads="1"/>
          </p:cNvPicPr>
          <p:nvPr/>
        </p:nvPicPr>
        <p:blipFill>
          <a:blip r:embed="rId3" cstate="print"/>
          <a:srcRect t="3678" r="86207" b="87126"/>
          <a:stretch>
            <a:fillRect/>
          </a:stretch>
        </p:blipFill>
        <p:spPr bwMode="auto">
          <a:xfrm rot="21265007">
            <a:off x="4993054" y="1701101"/>
            <a:ext cx="1261241" cy="630621"/>
          </a:xfrm>
          <a:prstGeom prst="rect">
            <a:avLst/>
          </a:prstGeom>
          <a:ln>
            <a:noFill/>
          </a:ln>
          <a:effectLst>
            <a:softEdge rad="112500"/>
          </a:effectLst>
        </p:spPr>
      </p:pic>
      <p:sp>
        <p:nvSpPr>
          <p:cNvPr id="163848" name="Text Box 8"/>
          <p:cNvSpPr txBox="1">
            <a:spLocks noChangeArrowheads="1"/>
          </p:cNvSpPr>
          <p:nvPr/>
        </p:nvSpPr>
        <p:spPr bwMode="auto">
          <a:xfrm>
            <a:off x="5003800" y="1400175"/>
            <a:ext cx="1440000" cy="46166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1" u="none" strike="noStrike" kern="1200" cap="none" spc="0" normalizeH="0" baseline="0" noProof="0" dirty="0">
                <a:ln>
                  <a:noFill/>
                </a:ln>
                <a:solidFill>
                  <a:srgbClr val="FFFF00"/>
                </a:solidFill>
                <a:effectLst/>
                <a:uLnTx/>
                <a:uFillTx/>
                <a:latin typeface="Arial"/>
                <a:ea typeface="+mn-ea"/>
                <a:cs typeface="Arial"/>
              </a:rPr>
              <a:t>Rev.12:6</a:t>
            </a:r>
          </a:p>
        </p:txBody>
      </p:sp>
      <p:pic>
        <p:nvPicPr>
          <p:cNvPr id="77" name="Picture 2" descr="stars cast down"/>
          <p:cNvPicPr>
            <a:picLocks noChangeAspect="1" noChangeArrowheads="1"/>
          </p:cNvPicPr>
          <p:nvPr/>
        </p:nvPicPr>
        <p:blipFill>
          <a:blip r:embed="rId3" cstate="print"/>
          <a:srcRect t="3678" r="86207" b="87126"/>
          <a:stretch>
            <a:fillRect/>
          </a:stretch>
        </p:blipFill>
        <p:spPr bwMode="auto">
          <a:xfrm rot="21265007">
            <a:off x="5044642" y="2264352"/>
            <a:ext cx="1261241" cy="630621"/>
          </a:xfrm>
          <a:prstGeom prst="rect">
            <a:avLst/>
          </a:prstGeom>
          <a:ln>
            <a:noFill/>
          </a:ln>
          <a:effectLst>
            <a:softEdge rad="112500"/>
          </a:effectLst>
        </p:spPr>
      </p:pic>
      <p:pic>
        <p:nvPicPr>
          <p:cNvPr id="78" name="Picture 2" descr="stars cast down"/>
          <p:cNvPicPr>
            <a:picLocks noChangeAspect="1" noChangeArrowheads="1"/>
          </p:cNvPicPr>
          <p:nvPr/>
        </p:nvPicPr>
        <p:blipFill>
          <a:blip r:embed="rId3" cstate="print"/>
          <a:srcRect t="3678" r="86207" b="87126"/>
          <a:stretch>
            <a:fillRect/>
          </a:stretch>
        </p:blipFill>
        <p:spPr bwMode="auto">
          <a:xfrm rot="21265007">
            <a:off x="6244791" y="1711902"/>
            <a:ext cx="1261241" cy="630621"/>
          </a:xfrm>
          <a:prstGeom prst="rect">
            <a:avLst/>
          </a:prstGeom>
          <a:ln>
            <a:noFill/>
          </a:ln>
          <a:effectLst>
            <a:softEdge rad="112500"/>
          </a:effectLst>
        </p:spPr>
      </p:pic>
      <p:pic>
        <p:nvPicPr>
          <p:cNvPr id="79" name="Picture 2" descr="stars cast down"/>
          <p:cNvPicPr>
            <a:picLocks noChangeAspect="1" noChangeArrowheads="1"/>
          </p:cNvPicPr>
          <p:nvPr/>
        </p:nvPicPr>
        <p:blipFill>
          <a:blip r:embed="rId3" cstate="print"/>
          <a:srcRect t="3678" r="86207" b="87126"/>
          <a:stretch>
            <a:fillRect/>
          </a:stretch>
        </p:blipFill>
        <p:spPr bwMode="auto">
          <a:xfrm rot="21265007">
            <a:off x="7425891" y="1902401"/>
            <a:ext cx="1261241" cy="630621"/>
          </a:xfrm>
          <a:prstGeom prst="rect">
            <a:avLst/>
          </a:prstGeom>
          <a:ln>
            <a:noFill/>
          </a:ln>
          <a:effectLst>
            <a:softEdge rad="112500"/>
          </a:effectLst>
        </p:spPr>
      </p:pic>
      <p:pic>
        <p:nvPicPr>
          <p:cNvPr id="80" name="Picture 2" descr="stars cast down"/>
          <p:cNvPicPr>
            <a:picLocks noChangeAspect="1" noChangeArrowheads="1"/>
          </p:cNvPicPr>
          <p:nvPr/>
        </p:nvPicPr>
        <p:blipFill>
          <a:blip r:embed="rId3" cstate="print"/>
          <a:srcRect t="3678" r="86207" b="87126"/>
          <a:stretch>
            <a:fillRect/>
          </a:stretch>
        </p:blipFill>
        <p:spPr bwMode="auto">
          <a:xfrm rot="21265007">
            <a:off x="5241712" y="2683453"/>
            <a:ext cx="1261241" cy="630621"/>
          </a:xfrm>
          <a:prstGeom prst="rect">
            <a:avLst/>
          </a:prstGeom>
          <a:ln>
            <a:noFill/>
          </a:ln>
          <a:effectLst>
            <a:softEdge rad="112500"/>
          </a:effectLst>
        </p:spPr>
      </p:pic>
      <p:pic>
        <p:nvPicPr>
          <p:cNvPr id="81" name="Picture 2" descr="stars cast down"/>
          <p:cNvPicPr>
            <a:picLocks noChangeAspect="1" noChangeArrowheads="1"/>
          </p:cNvPicPr>
          <p:nvPr/>
        </p:nvPicPr>
        <p:blipFill>
          <a:blip r:embed="rId3" cstate="print"/>
          <a:srcRect t="3678" r="86207" b="87126"/>
          <a:stretch>
            <a:fillRect/>
          </a:stretch>
        </p:blipFill>
        <p:spPr bwMode="auto">
          <a:xfrm rot="21265007">
            <a:off x="5298862" y="3369253"/>
            <a:ext cx="1261241" cy="630621"/>
          </a:xfrm>
          <a:prstGeom prst="rect">
            <a:avLst/>
          </a:prstGeom>
          <a:ln>
            <a:noFill/>
          </a:ln>
          <a:effectLst>
            <a:softEdge rad="112500"/>
          </a:effectLst>
        </p:spPr>
      </p:pic>
      <p:grpSp>
        <p:nvGrpSpPr>
          <p:cNvPr id="3" name="Group 22"/>
          <p:cNvGrpSpPr/>
          <p:nvPr/>
        </p:nvGrpSpPr>
        <p:grpSpPr>
          <a:xfrm>
            <a:off x="5772150" y="2305050"/>
            <a:ext cx="2990850" cy="2876550"/>
            <a:chOff x="5810250" y="2419350"/>
            <a:chExt cx="2990850" cy="2876550"/>
          </a:xfrm>
        </p:grpSpPr>
        <p:sp>
          <p:nvSpPr>
            <p:cNvPr id="21" name="TextBox 20"/>
            <p:cNvSpPr txBox="1"/>
            <p:nvPr/>
          </p:nvSpPr>
          <p:spPr>
            <a:xfrm>
              <a:off x="5962650" y="2495551"/>
              <a:ext cx="2571750" cy="261610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1" i="0" u="none" strike="noStrike" kern="1200" cap="none" spc="0" normalizeH="0" baseline="0" noProof="0" dirty="0">
                  <a:ln>
                    <a:noFill/>
                  </a:ln>
                  <a:solidFill>
                    <a:srgbClr val="FFFF00"/>
                  </a:solidFill>
                  <a:effectLst/>
                  <a:uLnTx/>
                  <a:uFillTx/>
                  <a:latin typeface="Arial"/>
                  <a:ea typeface="+mn-ea"/>
                  <a:cs typeface="Arial"/>
                </a:rPr>
                <a:t>Premature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800" b="1" i="0" u="none" strike="noStrike" kern="1200" cap="none" spc="0" normalizeH="0" baseline="0" noProof="0" dirty="0">
                <a:ln>
                  <a:noFill/>
                </a:ln>
                <a:solidFill>
                  <a:srgbClr val="FFFF00"/>
                </a:solidFill>
                <a:effectLst/>
                <a:uLnTx/>
                <a:uFillTx/>
                <a:latin typeface="Arial"/>
                <a:ea typeface="+mn-ea"/>
                <a:cs typeface="Arial"/>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200" b="1" i="0" u="none" strike="noStrike" kern="1200" cap="none" spc="0" normalizeH="0" baseline="0" noProof="0" dirty="0">
                  <a:ln>
                    <a:noFill/>
                  </a:ln>
                  <a:solidFill>
                    <a:srgbClr val="FFFFFF"/>
                  </a:solidFill>
                  <a:effectLst/>
                  <a:uLnTx/>
                  <a:uFillTx/>
                  <a:latin typeface="Arial"/>
                  <a:ea typeface="+mn-ea"/>
                  <a:cs typeface="Arial"/>
                </a:rPr>
                <a:t>We remain separate from political involvement until invited to do so. </a:t>
              </a:r>
              <a:r>
                <a:rPr kumimoji="0" lang="en-AU" sz="2200" b="1" i="1" u="none" strike="noStrike" kern="1200" cap="none" spc="0" normalizeH="0" baseline="0" noProof="0" dirty="0">
                  <a:ln>
                    <a:noFill/>
                  </a:ln>
                  <a:solidFill>
                    <a:srgbClr val="FFFF00"/>
                  </a:solidFill>
                  <a:effectLst/>
                  <a:uLnTx/>
                  <a:uFillTx/>
                  <a:latin typeface="Arial"/>
                  <a:ea typeface="+mn-ea"/>
                  <a:cs typeface="Arial"/>
                </a:rPr>
                <a:t>Rev.4:1. 19:17</a:t>
              </a:r>
            </a:p>
          </p:txBody>
        </p:sp>
        <p:sp>
          <p:nvSpPr>
            <p:cNvPr id="22" name="Rectangle 21"/>
            <p:cNvSpPr/>
            <p:nvPr/>
          </p:nvSpPr>
          <p:spPr>
            <a:xfrm>
              <a:off x="5810250" y="2419350"/>
              <a:ext cx="2990850" cy="2876550"/>
            </a:xfrm>
            <a:prstGeom prst="rect">
              <a:avLst/>
            </a:prstGeom>
            <a:noFill/>
            <a:ln>
              <a:solidFill>
                <a:srgbClr val="00FF00"/>
              </a:solidFill>
            </a:ln>
            <a:effectLst>
              <a:glow rad="228600">
                <a:srgbClr val="00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grpSp>
      <p:sp>
        <p:nvSpPr>
          <p:cNvPr id="163859" name="Text Box 19"/>
          <p:cNvSpPr txBox="1">
            <a:spLocks noChangeArrowheads="1"/>
          </p:cNvSpPr>
          <p:nvPr/>
        </p:nvSpPr>
        <p:spPr bwMode="auto">
          <a:xfrm>
            <a:off x="2786063" y="3362325"/>
            <a:ext cx="2840037"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FFC000"/>
                </a:solidFill>
                <a:effectLst/>
                <a:uLnTx/>
                <a:uFillTx/>
                <a:latin typeface="Arial"/>
                <a:ea typeface="+mn-ea"/>
                <a:cs typeface="Arial"/>
              </a:rPr>
              <a:t>Political authority</a:t>
            </a:r>
          </a:p>
        </p:txBody>
      </p:sp>
      <p:pic>
        <p:nvPicPr>
          <p:cNvPr id="82" name="Picture 81" descr="12 Cearsers 001.jpg"/>
          <p:cNvPicPr>
            <a:picLocks noChangeAspect="1"/>
          </p:cNvPicPr>
          <p:nvPr/>
        </p:nvPicPr>
        <p:blipFill>
          <a:blip r:embed="rId4" cstate="print"/>
          <a:srcRect t="6233" b="3503"/>
          <a:stretch>
            <a:fillRect/>
          </a:stretch>
        </p:blipFill>
        <p:spPr>
          <a:xfrm>
            <a:off x="5463600" y="1905000"/>
            <a:ext cx="3348000" cy="4574670"/>
          </a:xfrm>
          <a:prstGeom prst="rect">
            <a:avLst/>
          </a:prstGeom>
          <a:ln>
            <a:noFill/>
          </a:ln>
          <a:effectLst>
            <a:softEdge rad="112500"/>
          </a:effectLst>
        </p:spPr>
      </p:pic>
      <p:sp>
        <p:nvSpPr>
          <p:cNvPr id="83" name="TextBox 82"/>
          <p:cNvSpPr txBox="1"/>
          <p:nvPr/>
        </p:nvSpPr>
        <p:spPr>
          <a:xfrm>
            <a:off x="2590800" y="2971800"/>
            <a:ext cx="2952750"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1" i="1" u="none" strike="noStrike" kern="1200" cap="none" spc="0" normalizeH="0" baseline="0" noProof="0" dirty="0">
                <a:ln>
                  <a:noFill/>
                </a:ln>
                <a:solidFill>
                  <a:srgbClr val="FFFFFF"/>
                </a:solidFill>
                <a:effectLst/>
                <a:uLnTx/>
                <a:uFillTx/>
                <a:latin typeface="Arial"/>
                <a:ea typeface="+mn-ea"/>
                <a:cs typeface="Arial"/>
              </a:rPr>
              <a:t>“Under their  rule, Rome was transformed from a republic to an empire, whose model of regal  autocracy would survive in the west for more than a thousand years.” </a:t>
            </a:r>
          </a:p>
        </p:txBody>
      </p:sp>
      <p:sp>
        <p:nvSpPr>
          <p:cNvPr id="84" name="Text Box 6"/>
          <p:cNvSpPr txBox="1">
            <a:spLocks noChangeArrowheads="1"/>
          </p:cNvSpPr>
          <p:nvPr/>
        </p:nvSpPr>
        <p:spPr bwMode="auto">
          <a:xfrm>
            <a:off x="3370262" y="3702049"/>
            <a:ext cx="1639887"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1" u="none" strike="noStrike" kern="1200" cap="none" spc="0" normalizeH="0" baseline="0" noProof="0" dirty="0">
                <a:ln>
                  <a:noFill/>
                </a:ln>
                <a:solidFill>
                  <a:srgbClr val="FFFF00"/>
                </a:solidFill>
                <a:effectLst/>
                <a:uLnTx/>
                <a:uFillTx/>
                <a:latin typeface="Arial"/>
                <a:ea typeface="+mn-ea"/>
                <a:cs typeface="Arial"/>
              </a:rPr>
              <a:t>Psa.89:36</a:t>
            </a:r>
          </a:p>
        </p:txBody>
      </p:sp>
      <p:pic>
        <p:nvPicPr>
          <p:cNvPr id="85" name="Picture 84" descr="Picture1.png"/>
          <p:cNvPicPr>
            <a:picLocks noChangeAspect="1"/>
          </p:cNvPicPr>
          <p:nvPr/>
        </p:nvPicPr>
        <p:blipFill>
          <a:blip r:embed="rId5" cstate="print"/>
          <a:srcRect l="32375" t="26647" r="236" b="25787"/>
          <a:stretch>
            <a:fillRect/>
          </a:stretch>
        </p:blipFill>
        <p:spPr>
          <a:xfrm>
            <a:off x="513035" y="1540421"/>
            <a:ext cx="2081049" cy="2727435"/>
          </a:xfrm>
          <a:prstGeom prst="rect">
            <a:avLst/>
          </a:prstGeom>
          <a:ln>
            <a:noFill/>
          </a:ln>
          <a:effectLst>
            <a:softEdge rad="635000"/>
          </a:effec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63857"/>
                                        </p:tgtEl>
                                        <p:attrNameLst>
                                          <p:attrName>style.visibility</p:attrName>
                                        </p:attrNameLst>
                                      </p:cBhvr>
                                      <p:to>
                                        <p:strVal val="visible"/>
                                      </p:to>
                                    </p:set>
                                    <p:anim calcmode="lin" valueType="num">
                                      <p:cBhvr>
                                        <p:cTn id="7" dur="1000" fill="hold"/>
                                        <p:tgtEl>
                                          <p:spTgt spid="163857"/>
                                        </p:tgtEl>
                                        <p:attrNameLst>
                                          <p:attrName>ppt_w</p:attrName>
                                        </p:attrNameLst>
                                      </p:cBhvr>
                                      <p:tavLst>
                                        <p:tav tm="0">
                                          <p:val>
                                            <p:strVal val="#ppt_w*0.70"/>
                                          </p:val>
                                        </p:tav>
                                        <p:tav tm="100000">
                                          <p:val>
                                            <p:strVal val="#ppt_w"/>
                                          </p:val>
                                        </p:tav>
                                      </p:tavLst>
                                    </p:anim>
                                    <p:anim calcmode="lin" valueType="num">
                                      <p:cBhvr>
                                        <p:cTn id="8" dur="1000" fill="hold"/>
                                        <p:tgtEl>
                                          <p:spTgt spid="163857"/>
                                        </p:tgtEl>
                                        <p:attrNameLst>
                                          <p:attrName>ppt_h</p:attrName>
                                        </p:attrNameLst>
                                      </p:cBhvr>
                                      <p:tavLst>
                                        <p:tav tm="0">
                                          <p:val>
                                            <p:strVal val="#ppt_h"/>
                                          </p:val>
                                        </p:tav>
                                        <p:tav tm="100000">
                                          <p:val>
                                            <p:strVal val="#ppt_h"/>
                                          </p:val>
                                        </p:tav>
                                      </p:tavLst>
                                    </p:anim>
                                    <p:animEffect transition="in" filter="fade">
                                      <p:cBhvr>
                                        <p:cTn id="9" dur="1000"/>
                                        <p:tgtEl>
                                          <p:spTgt spid="16385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63849"/>
                                        </p:tgtEl>
                                        <p:attrNameLst>
                                          <p:attrName>style.visibility</p:attrName>
                                        </p:attrNameLst>
                                      </p:cBhvr>
                                      <p:to>
                                        <p:strVal val="visible"/>
                                      </p:to>
                                    </p:set>
                                    <p:animEffect transition="in" filter="fade">
                                      <p:cBhvr>
                                        <p:cTn id="12" dur="2000"/>
                                        <p:tgtEl>
                                          <p:spTgt spid="163849"/>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82"/>
                                        </p:tgtEl>
                                        <p:attrNameLst>
                                          <p:attrName>style.visibility</p:attrName>
                                        </p:attrNameLst>
                                      </p:cBhvr>
                                      <p:to>
                                        <p:strVal val="visible"/>
                                      </p:to>
                                    </p:set>
                                    <p:anim calcmode="lin" valueType="num">
                                      <p:cBhvr>
                                        <p:cTn id="17" dur="1000" fill="hold"/>
                                        <p:tgtEl>
                                          <p:spTgt spid="82"/>
                                        </p:tgtEl>
                                        <p:attrNameLst>
                                          <p:attrName>ppt_w</p:attrName>
                                        </p:attrNameLst>
                                      </p:cBhvr>
                                      <p:tavLst>
                                        <p:tav tm="0">
                                          <p:val>
                                            <p:strVal val="#ppt_w*0.70"/>
                                          </p:val>
                                        </p:tav>
                                        <p:tav tm="100000">
                                          <p:val>
                                            <p:strVal val="#ppt_w"/>
                                          </p:val>
                                        </p:tav>
                                      </p:tavLst>
                                    </p:anim>
                                    <p:anim calcmode="lin" valueType="num">
                                      <p:cBhvr>
                                        <p:cTn id="18" dur="1000" fill="hold"/>
                                        <p:tgtEl>
                                          <p:spTgt spid="82"/>
                                        </p:tgtEl>
                                        <p:attrNameLst>
                                          <p:attrName>ppt_h</p:attrName>
                                        </p:attrNameLst>
                                      </p:cBhvr>
                                      <p:tavLst>
                                        <p:tav tm="0">
                                          <p:val>
                                            <p:strVal val="#ppt_h"/>
                                          </p:val>
                                        </p:tav>
                                        <p:tav tm="100000">
                                          <p:val>
                                            <p:strVal val="#ppt_h"/>
                                          </p:val>
                                        </p:tav>
                                      </p:tavLst>
                                    </p:anim>
                                    <p:animEffect transition="in" filter="fade">
                                      <p:cBhvr>
                                        <p:cTn id="19" dur="1000"/>
                                        <p:tgtEl>
                                          <p:spTgt spid="82"/>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83"/>
                                        </p:tgtEl>
                                        <p:attrNameLst>
                                          <p:attrName>style.visibility</p:attrName>
                                        </p:attrNameLst>
                                      </p:cBhvr>
                                      <p:to>
                                        <p:strVal val="visible"/>
                                      </p:to>
                                    </p:set>
                                    <p:anim calcmode="lin" valueType="num">
                                      <p:cBhvr>
                                        <p:cTn id="24" dur="1000" fill="hold"/>
                                        <p:tgtEl>
                                          <p:spTgt spid="83"/>
                                        </p:tgtEl>
                                        <p:attrNameLst>
                                          <p:attrName>ppt_w</p:attrName>
                                        </p:attrNameLst>
                                      </p:cBhvr>
                                      <p:tavLst>
                                        <p:tav tm="0">
                                          <p:val>
                                            <p:strVal val="#ppt_w*0.70"/>
                                          </p:val>
                                        </p:tav>
                                        <p:tav tm="100000">
                                          <p:val>
                                            <p:strVal val="#ppt_w"/>
                                          </p:val>
                                        </p:tav>
                                      </p:tavLst>
                                    </p:anim>
                                    <p:anim calcmode="lin" valueType="num">
                                      <p:cBhvr>
                                        <p:cTn id="25" dur="1000" fill="hold"/>
                                        <p:tgtEl>
                                          <p:spTgt spid="83"/>
                                        </p:tgtEl>
                                        <p:attrNameLst>
                                          <p:attrName>ppt_h</p:attrName>
                                        </p:attrNameLst>
                                      </p:cBhvr>
                                      <p:tavLst>
                                        <p:tav tm="0">
                                          <p:val>
                                            <p:strVal val="#ppt_h"/>
                                          </p:val>
                                        </p:tav>
                                        <p:tav tm="100000">
                                          <p:val>
                                            <p:strVal val="#ppt_h"/>
                                          </p:val>
                                        </p:tav>
                                      </p:tavLst>
                                    </p:anim>
                                    <p:animEffect transition="in" filter="fade">
                                      <p:cBhvr>
                                        <p:cTn id="26" dur="1000"/>
                                        <p:tgtEl>
                                          <p:spTgt spid="8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2000"/>
                                        <p:tgtEl>
                                          <p:spTgt spid="82"/>
                                        </p:tgtEl>
                                      </p:cBhvr>
                                    </p:animEffect>
                                    <p:set>
                                      <p:cBhvr>
                                        <p:cTn id="31" dur="1" fill="hold">
                                          <p:stCondLst>
                                            <p:cond delay="1999"/>
                                          </p:stCondLst>
                                        </p:cTn>
                                        <p:tgtEl>
                                          <p:spTgt spid="82"/>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2000"/>
                                        <p:tgtEl>
                                          <p:spTgt spid="83"/>
                                        </p:tgtEl>
                                      </p:cBhvr>
                                    </p:animEffect>
                                    <p:set>
                                      <p:cBhvr>
                                        <p:cTn id="34" dur="1" fill="hold">
                                          <p:stCondLst>
                                            <p:cond delay="1999"/>
                                          </p:stCondLst>
                                        </p:cTn>
                                        <p:tgtEl>
                                          <p:spTgt spid="83"/>
                                        </p:tgtEl>
                                        <p:attrNameLst>
                                          <p:attrName>style.visibility</p:attrName>
                                        </p:attrNameLst>
                                      </p:cBhvr>
                                      <p:to>
                                        <p:strVal val="hidden"/>
                                      </p:to>
                                    </p:set>
                                  </p:childTnLst>
                                </p:cTn>
                              </p:par>
                            </p:childTnLst>
                          </p:cTn>
                        </p:par>
                        <p:par>
                          <p:cTn id="35" fill="hold">
                            <p:stCondLst>
                              <p:cond delay="2000"/>
                            </p:stCondLst>
                            <p:childTnLst>
                              <p:par>
                                <p:cTn id="36" presetID="55" presetClass="entr" presetSubtype="0" fill="hold" grpId="0" nodeType="afterEffect">
                                  <p:stCondLst>
                                    <p:cond delay="0"/>
                                  </p:stCondLst>
                                  <p:childTnLst>
                                    <p:set>
                                      <p:cBhvr>
                                        <p:cTn id="37" dur="1" fill="hold">
                                          <p:stCondLst>
                                            <p:cond delay="0"/>
                                          </p:stCondLst>
                                        </p:cTn>
                                        <p:tgtEl>
                                          <p:spTgt spid="163859"/>
                                        </p:tgtEl>
                                        <p:attrNameLst>
                                          <p:attrName>style.visibility</p:attrName>
                                        </p:attrNameLst>
                                      </p:cBhvr>
                                      <p:to>
                                        <p:strVal val="visible"/>
                                      </p:to>
                                    </p:set>
                                    <p:anim calcmode="lin" valueType="num">
                                      <p:cBhvr>
                                        <p:cTn id="38" dur="1000" fill="hold"/>
                                        <p:tgtEl>
                                          <p:spTgt spid="163859"/>
                                        </p:tgtEl>
                                        <p:attrNameLst>
                                          <p:attrName>ppt_w</p:attrName>
                                        </p:attrNameLst>
                                      </p:cBhvr>
                                      <p:tavLst>
                                        <p:tav tm="0">
                                          <p:val>
                                            <p:strVal val="#ppt_w*0.70"/>
                                          </p:val>
                                        </p:tav>
                                        <p:tav tm="100000">
                                          <p:val>
                                            <p:strVal val="#ppt_w"/>
                                          </p:val>
                                        </p:tav>
                                      </p:tavLst>
                                    </p:anim>
                                    <p:anim calcmode="lin" valueType="num">
                                      <p:cBhvr>
                                        <p:cTn id="39" dur="1000" fill="hold"/>
                                        <p:tgtEl>
                                          <p:spTgt spid="163859"/>
                                        </p:tgtEl>
                                        <p:attrNameLst>
                                          <p:attrName>ppt_h</p:attrName>
                                        </p:attrNameLst>
                                      </p:cBhvr>
                                      <p:tavLst>
                                        <p:tav tm="0">
                                          <p:val>
                                            <p:strVal val="#ppt_h"/>
                                          </p:val>
                                        </p:tav>
                                        <p:tav tm="100000">
                                          <p:val>
                                            <p:strVal val="#ppt_h"/>
                                          </p:val>
                                        </p:tav>
                                      </p:tavLst>
                                    </p:anim>
                                    <p:animEffect transition="in" filter="fade">
                                      <p:cBhvr>
                                        <p:cTn id="40" dur="1000"/>
                                        <p:tgtEl>
                                          <p:spTgt spid="16385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3858"/>
                                        </p:tgtEl>
                                        <p:attrNameLst>
                                          <p:attrName>style.visibility</p:attrName>
                                        </p:attrNameLst>
                                      </p:cBhvr>
                                      <p:to>
                                        <p:strVal val="visible"/>
                                      </p:to>
                                    </p:set>
                                    <p:animEffect transition="in" filter="fade">
                                      <p:cBhvr>
                                        <p:cTn id="43" dur="2000"/>
                                        <p:tgtEl>
                                          <p:spTgt spid="163858"/>
                                        </p:tgtEl>
                                      </p:cBhvr>
                                    </p:animEffect>
                                  </p:childTnLst>
                                </p:cTn>
                              </p:par>
                              <p:par>
                                <p:cTn id="44" presetID="55" presetClass="entr" presetSubtype="0" fill="hold" grpId="1" nodeType="withEffect">
                                  <p:stCondLst>
                                    <p:cond delay="0"/>
                                  </p:stCondLst>
                                  <p:childTnLst>
                                    <p:set>
                                      <p:cBhvr>
                                        <p:cTn id="45" dur="1" fill="hold">
                                          <p:stCondLst>
                                            <p:cond delay="0"/>
                                          </p:stCondLst>
                                        </p:cTn>
                                        <p:tgtEl>
                                          <p:spTgt spid="84"/>
                                        </p:tgtEl>
                                        <p:attrNameLst>
                                          <p:attrName>style.visibility</p:attrName>
                                        </p:attrNameLst>
                                      </p:cBhvr>
                                      <p:to>
                                        <p:strVal val="visible"/>
                                      </p:to>
                                    </p:set>
                                    <p:anim calcmode="lin" valueType="num">
                                      <p:cBhvr>
                                        <p:cTn id="46" dur="1000" fill="hold"/>
                                        <p:tgtEl>
                                          <p:spTgt spid="84"/>
                                        </p:tgtEl>
                                        <p:attrNameLst>
                                          <p:attrName>ppt_w</p:attrName>
                                        </p:attrNameLst>
                                      </p:cBhvr>
                                      <p:tavLst>
                                        <p:tav tm="0">
                                          <p:val>
                                            <p:strVal val="#ppt_w*0.70"/>
                                          </p:val>
                                        </p:tav>
                                        <p:tav tm="100000">
                                          <p:val>
                                            <p:strVal val="#ppt_w"/>
                                          </p:val>
                                        </p:tav>
                                      </p:tavLst>
                                    </p:anim>
                                    <p:anim calcmode="lin" valueType="num">
                                      <p:cBhvr>
                                        <p:cTn id="47" dur="1000" fill="hold"/>
                                        <p:tgtEl>
                                          <p:spTgt spid="84"/>
                                        </p:tgtEl>
                                        <p:attrNameLst>
                                          <p:attrName>ppt_h</p:attrName>
                                        </p:attrNameLst>
                                      </p:cBhvr>
                                      <p:tavLst>
                                        <p:tav tm="0">
                                          <p:val>
                                            <p:strVal val="#ppt_h"/>
                                          </p:val>
                                        </p:tav>
                                        <p:tav tm="100000">
                                          <p:val>
                                            <p:strVal val="#ppt_h"/>
                                          </p:val>
                                        </p:tav>
                                      </p:tavLst>
                                    </p:anim>
                                    <p:animEffect transition="in" filter="fade">
                                      <p:cBhvr>
                                        <p:cTn id="48" dur="1000"/>
                                        <p:tgtEl>
                                          <p:spTgt spid="84"/>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p:cTn id="53" dur="1000" fill="hold"/>
                                        <p:tgtEl>
                                          <p:spTgt spid="3"/>
                                        </p:tgtEl>
                                        <p:attrNameLst>
                                          <p:attrName>ppt_w</p:attrName>
                                        </p:attrNameLst>
                                      </p:cBhvr>
                                      <p:tavLst>
                                        <p:tav tm="0">
                                          <p:val>
                                            <p:strVal val="#ppt_w*0.70"/>
                                          </p:val>
                                        </p:tav>
                                        <p:tav tm="100000">
                                          <p:val>
                                            <p:strVal val="#ppt_w"/>
                                          </p:val>
                                        </p:tav>
                                      </p:tavLst>
                                    </p:anim>
                                    <p:anim calcmode="lin" valueType="num">
                                      <p:cBhvr>
                                        <p:cTn id="54" dur="1000" fill="hold"/>
                                        <p:tgtEl>
                                          <p:spTgt spid="3"/>
                                        </p:tgtEl>
                                        <p:attrNameLst>
                                          <p:attrName>ppt_h</p:attrName>
                                        </p:attrNameLst>
                                      </p:cBhvr>
                                      <p:tavLst>
                                        <p:tav tm="0">
                                          <p:val>
                                            <p:strVal val="#ppt_h"/>
                                          </p:val>
                                        </p:tav>
                                        <p:tav tm="100000">
                                          <p:val>
                                            <p:strVal val="#ppt_h"/>
                                          </p:val>
                                        </p:tav>
                                      </p:tavLst>
                                    </p:anim>
                                    <p:animEffect transition="in" filter="fade">
                                      <p:cBhvr>
                                        <p:cTn id="55" dur="10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55" presetClass="entr" presetSubtype="0" fill="hold" grpId="0" nodeType="clickEffect">
                                  <p:stCondLst>
                                    <p:cond delay="0"/>
                                  </p:stCondLst>
                                  <p:childTnLst>
                                    <p:set>
                                      <p:cBhvr>
                                        <p:cTn id="59" dur="1" fill="hold">
                                          <p:stCondLst>
                                            <p:cond delay="0"/>
                                          </p:stCondLst>
                                        </p:cTn>
                                        <p:tgtEl>
                                          <p:spTgt spid="163860"/>
                                        </p:tgtEl>
                                        <p:attrNameLst>
                                          <p:attrName>style.visibility</p:attrName>
                                        </p:attrNameLst>
                                      </p:cBhvr>
                                      <p:to>
                                        <p:strVal val="visible"/>
                                      </p:to>
                                    </p:set>
                                    <p:anim calcmode="lin" valueType="num">
                                      <p:cBhvr>
                                        <p:cTn id="60" dur="1000" fill="hold"/>
                                        <p:tgtEl>
                                          <p:spTgt spid="163860"/>
                                        </p:tgtEl>
                                        <p:attrNameLst>
                                          <p:attrName>ppt_w</p:attrName>
                                        </p:attrNameLst>
                                      </p:cBhvr>
                                      <p:tavLst>
                                        <p:tav tm="0">
                                          <p:val>
                                            <p:strVal val="#ppt_w*0.70"/>
                                          </p:val>
                                        </p:tav>
                                        <p:tav tm="100000">
                                          <p:val>
                                            <p:strVal val="#ppt_w"/>
                                          </p:val>
                                        </p:tav>
                                      </p:tavLst>
                                    </p:anim>
                                    <p:anim calcmode="lin" valueType="num">
                                      <p:cBhvr>
                                        <p:cTn id="61" dur="1000" fill="hold"/>
                                        <p:tgtEl>
                                          <p:spTgt spid="163860"/>
                                        </p:tgtEl>
                                        <p:attrNameLst>
                                          <p:attrName>ppt_h</p:attrName>
                                        </p:attrNameLst>
                                      </p:cBhvr>
                                      <p:tavLst>
                                        <p:tav tm="0">
                                          <p:val>
                                            <p:strVal val="#ppt_h"/>
                                          </p:val>
                                        </p:tav>
                                        <p:tav tm="100000">
                                          <p:val>
                                            <p:strVal val="#ppt_h"/>
                                          </p:val>
                                        </p:tav>
                                      </p:tavLst>
                                    </p:anim>
                                    <p:animEffect transition="in" filter="fade">
                                      <p:cBhvr>
                                        <p:cTn id="62" dur="1000"/>
                                        <p:tgtEl>
                                          <p:spTgt spid="16386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63850"/>
                                        </p:tgtEl>
                                        <p:attrNameLst>
                                          <p:attrName>style.visibility</p:attrName>
                                        </p:attrNameLst>
                                      </p:cBhvr>
                                      <p:to>
                                        <p:strVal val="visible"/>
                                      </p:to>
                                    </p:set>
                                    <p:animEffect transition="in" filter="fade">
                                      <p:cBhvr>
                                        <p:cTn id="65" dur="2000"/>
                                        <p:tgtEl>
                                          <p:spTgt spid="16385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1000"/>
                                        <p:tgtEl>
                                          <p:spTgt spid="163845"/>
                                        </p:tgtEl>
                                      </p:cBhvr>
                                    </p:animEffect>
                                    <p:set>
                                      <p:cBhvr>
                                        <p:cTn id="70" dur="1" fill="hold">
                                          <p:stCondLst>
                                            <p:cond delay="999"/>
                                          </p:stCondLst>
                                        </p:cTn>
                                        <p:tgtEl>
                                          <p:spTgt spid="163845"/>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2000"/>
                                        <p:tgtEl>
                                          <p:spTgt spid="163846"/>
                                        </p:tgtEl>
                                      </p:cBhvr>
                                    </p:animEffect>
                                    <p:set>
                                      <p:cBhvr>
                                        <p:cTn id="73" dur="1" fill="hold">
                                          <p:stCondLst>
                                            <p:cond delay="1999"/>
                                          </p:stCondLst>
                                        </p:cTn>
                                        <p:tgtEl>
                                          <p:spTgt spid="163846"/>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163847"/>
                                        </p:tgtEl>
                                        <p:attrNameLst>
                                          <p:attrName>style.visibility</p:attrName>
                                        </p:attrNameLst>
                                      </p:cBhvr>
                                      <p:to>
                                        <p:strVal val="visible"/>
                                      </p:to>
                                    </p:set>
                                    <p:animEffect transition="in" filter="fade">
                                      <p:cBhvr>
                                        <p:cTn id="76" dur="2000"/>
                                        <p:tgtEl>
                                          <p:spTgt spid="16384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63848"/>
                                        </p:tgtEl>
                                        <p:attrNameLst>
                                          <p:attrName>style.visibility</p:attrName>
                                        </p:attrNameLst>
                                      </p:cBhvr>
                                      <p:to>
                                        <p:strVal val="visible"/>
                                      </p:to>
                                    </p:set>
                                    <p:animEffect transition="in" filter="fade">
                                      <p:cBhvr>
                                        <p:cTn id="79" dur="2000"/>
                                        <p:tgtEl>
                                          <p:spTgt spid="163848"/>
                                        </p:tgtEl>
                                      </p:cBhvr>
                                    </p:animEffect>
                                  </p:childTnLst>
                                </p:cTn>
                              </p:par>
                              <p:par>
                                <p:cTn id="80" presetID="10" presetClass="exit" presetSubtype="0" fill="hold" grpId="0" nodeType="withEffect">
                                  <p:stCondLst>
                                    <p:cond delay="0"/>
                                  </p:stCondLst>
                                  <p:childTnLst>
                                    <p:animEffect transition="out" filter="fade">
                                      <p:cBhvr>
                                        <p:cTn id="81" dur="2000"/>
                                        <p:tgtEl>
                                          <p:spTgt spid="84"/>
                                        </p:tgtEl>
                                      </p:cBhvr>
                                    </p:animEffect>
                                    <p:set>
                                      <p:cBhvr>
                                        <p:cTn id="82" dur="1" fill="hold">
                                          <p:stCondLst>
                                            <p:cond delay="1999"/>
                                          </p:stCondLst>
                                        </p:cTn>
                                        <p:tgtEl>
                                          <p:spTgt spid="8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p:bldP spid="163846" grpId="0"/>
      <p:bldP spid="163847" grpId="0"/>
      <p:bldP spid="163857" grpId="0"/>
      <p:bldP spid="163850" grpId="0" animBg="1"/>
      <p:bldP spid="163849" grpId="0" animBg="1"/>
      <p:bldP spid="163858" grpId="0" animBg="1"/>
      <p:bldP spid="163860" grpId="0"/>
      <p:bldP spid="163848" grpId="0"/>
      <p:bldP spid="163859" grpId="0"/>
      <p:bldP spid="83" grpId="0"/>
      <p:bldP spid="83" grpId="1"/>
      <p:bldP spid="84" grpId="0"/>
      <p:bldP spid="84" grpId="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9906" name="Rectangle 2"/>
          <p:cNvSpPr>
            <a:spLocks noChangeArrowheads="1"/>
          </p:cNvSpPr>
          <p:nvPr/>
        </p:nvSpPr>
        <p:spPr bwMode="auto">
          <a:xfrm>
            <a:off x="655917" y="1760135"/>
            <a:ext cx="7515225" cy="292100"/>
          </a:xfrm>
          <a:prstGeom prst="rect">
            <a:avLst/>
          </a:prstGeom>
          <a:gradFill rotWithShape="1">
            <a:gsLst>
              <a:gs pos="0">
                <a:srgbClr val="003B00"/>
              </a:gs>
              <a:gs pos="50000">
                <a:srgbClr val="008000"/>
              </a:gs>
              <a:gs pos="100000">
                <a:srgbClr val="003B00"/>
              </a:gs>
            </a:gsLst>
            <a:lin ang="5400000" scaled="1"/>
          </a:gra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70" name="Rectangle 66"/>
          <p:cNvSpPr>
            <a:spLocks noChangeArrowheads="1"/>
          </p:cNvSpPr>
          <p:nvPr/>
        </p:nvSpPr>
        <p:spPr bwMode="auto">
          <a:xfrm>
            <a:off x="4353205" y="2053823"/>
            <a:ext cx="3789362" cy="3630612"/>
          </a:xfrm>
          <a:prstGeom prst="rect">
            <a:avLst/>
          </a:prstGeom>
          <a:solidFill>
            <a:srgbClr val="FF0000">
              <a:alpha val="45097"/>
            </a:srgb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19" name="Text Box 15"/>
          <p:cNvSpPr txBox="1">
            <a:spLocks noChangeArrowheads="1"/>
          </p:cNvSpPr>
          <p:nvPr/>
        </p:nvSpPr>
        <p:spPr bwMode="auto">
          <a:xfrm>
            <a:off x="374930" y="1221973"/>
            <a:ext cx="581025" cy="36671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mn-ea"/>
                <a:cs typeface="Arial"/>
              </a:rPr>
              <a:t>312</a:t>
            </a:r>
          </a:p>
        </p:txBody>
      </p:sp>
      <p:sp>
        <p:nvSpPr>
          <p:cNvPr id="8238" name="Line 10"/>
          <p:cNvSpPr>
            <a:spLocks noChangeShapeType="1"/>
          </p:cNvSpPr>
          <p:nvPr/>
        </p:nvSpPr>
        <p:spPr bwMode="auto">
          <a:xfrm>
            <a:off x="654330" y="1571223"/>
            <a:ext cx="12700" cy="650875"/>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227" name="Line 11"/>
          <p:cNvSpPr>
            <a:spLocks noChangeShapeType="1"/>
          </p:cNvSpPr>
          <p:nvPr/>
        </p:nvSpPr>
        <p:spPr bwMode="auto">
          <a:xfrm>
            <a:off x="4332567" y="1561698"/>
            <a:ext cx="0" cy="1236663"/>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59" name="Text Box 55"/>
          <p:cNvSpPr txBox="1">
            <a:spLocks noChangeArrowheads="1"/>
          </p:cNvSpPr>
          <p:nvPr/>
        </p:nvSpPr>
        <p:spPr bwMode="auto">
          <a:xfrm>
            <a:off x="4034117" y="1223560"/>
            <a:ext cx="581025" cy="36671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mn-ea"/>
                <a:cs typeface="Arial"/>
              </a:rPr>
              <a:t>324</a:t>
            </a:r>
          </a:p>
        </p:txBody>
      </p:sp>
      <p:sp>
        <p:nvSpPr>
          <p:cNvPr id="8229" name="Line 63"/>
          <p:cNvSpPr>
            <a:spLocks noChangeShapeType="1"/>
          </p:cNvSpPr>
          <p:nvPr/>
        </p:nvSpPr>
        <p:spPr bwMode="auto">
          <a:xfrm>
            <a:off x="4334155" y="3992160"/>
            <a:ext cx="0" cy="1714500"/>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nvGrpSpPr>
          <p:cNvPr id="5" name="Group 94"/>
          <p:cNvGrpSpPr>
            <a:grpSpLocks/>
          </p:cNvGrpSpPr>
          <p:nvPr/>
        </p:nvGrpSpPr>
        <p:grpSpPr bwMode="auto">
          <a:xfrm>
            <a:off x="7880630" y="1226735"/>
            <a:ext cx="581025" cy="4462463"/>
            <a:chOff x="4845" y="1170"/>
            <a:chExt cx="366" cy="2811"/>
          </a:xfrm>
        </p:grpSpPr>
        <p:sp>
          <p:nvSpPr>
            <p:cNvPr id="8224" name="Line 50"/>
            <p:cNvSpPr>
              <a:spLocks noChangeShapeType="1"/>
            </p:cNvSpPr>
            <p:nvPr/>
          </p:nvSpPr>
          <p:spPr bwMode="auto">
            <a:xfrm>
              <a:off x="5027" y="1394"/>
              <a:ext cx="0" cy="751"/>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1" name="Text Box 57"/>
            <p:cNvSpPr txBox="1">
              <a:spLocks noChangeArrowheads="1"/>
            </p:cNvSpPr>
            <p:nvPr/>
          </p:nvSpPr>
          <p:spPr bwMode="auto">
            <a:xfrm>
              <a:off x="4845" y="1170"/>
              <a:ext cx="366" cy="23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mn-ea"/>
                  <a:cs typeface="Arial"/>
                </a:rPr>
                <a:t>337</a:t>
              </a:r>
            </a:p>
          </p:txBody>
        </p:sp>
        <p:sp>
          <p:nvSpPr>
            <p:cNvPr id="8226" name="Line 65"/>
            <p:cNvSpPr>
              <a:spLocks noChangeShapeType="1"/>
            </p:cNvSpPr>
            <p:nvPr/>
          </p:nvSpPr>
          <p:spPr bwMode="auto">
            <a:xfrm>
              <a:off x="5027" y="2911"/>
              <a:ext cx="0" cy="1070"/>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sp>
        <p:nvSpPr>
          <p:cNvPr id="380001" name="WordArt 97"/>
          <p:cNvSpPr>
            <a:spLocks noChangeArrowheads="1" noChangeShapeType="1" noTextEdit="1"/>
          </p:cNvSpPr>
          <p:nvPr/>
        </p:nvSpPr>
        <p:spPr bwMode="auto">
          <a:xfrm>
            <a:off x="5073930" y="4187423"/>
            <a:ext cx="2335212" cy="319087"/>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dirty="0">
                <a:ln w="9525">
                  <a:solidFill>
                    <a:srgbClr val="000000"/>
                  </a:solidFill>
                  <a:round/>
                  <a:headEnd/>
                  <a:tailEnd/>
                </a:ln>
                <a:solidFill>
                  <a:srgbClr val="DDDDDD"/>
                </a:solidFill>
                <a:effectLst/>
                <a:uLnTx/>
                <a:uFillTx/>
                <a:latin typeface="Franklin Gothic Demi"/>
                <a:ea typeface="+mn-ea"/>
                <a:cs typeface="Arial"/>
              </a:rPr>
              <a:t>Silence!</a:t>
            </a:r>
          </a:p>
        </p:txBody>
      </p:sp>
      <p:sp>
        <p:nvSpPr>
          <p:cNvPr id="380002" name="WordArt 98"/>
          <p:cNvSpPr>
            <a:spLocks noChangeArrowheads="1" noChangeShapeType="1" noTextEdit="1"/>
          </p:cNvSpPr>
          <p:nvPr/>
        </p:nvSpPr>
        <p:spPr bwMode="auto">
          <a:xfrm>
            <a:off x="5580342" y="4709710"/>
            <a:ext cx="1276350" cy="347663"/>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dirty="0">
                <a:ln w="9525">
                  <a:solidFill>
                    <a:srgbClr val="000000"/>
                  </a:solidFill>
                  <a:round/>
                  <a:headEnd/>
                  <a:tailEnd/>
                </a:ln>
                <a:solidFill>
                  <a:srgbClr val="DDDDDD"/>
                </a:solidFill>
                <a:effectLst/>
                <a:uLnTx/>
                <a:uFillTx/>
                <a:latin typeface="Franklin Gothic Demi"/>
                <a:ea typeface="+mn-ea"/>
                <a:cs typeface="Arial"/>
              </a:rPr>
              <a:t>14yrs</a:t>
            </a:r>
          </a:p>
        </p:txBody>
      </p:sp>
      <p:sp>
        <p:nvSpPr>
          <p:cNvPr id="380003" name="AutoShape 99"/>
          <p:cNvSpPr>
            <a:spLocks noChangeArrowheads="1"/>
          </p:cNvSpPr>
          <p:nvPr/>
        </p:nvSpPr>
        <p:spPr bwMode="auto">
          <a:xfrm>
            <a:off x="4369080" y="4550960"/>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80004" name="AutoShape 100"/>
          <p:cNvSpPr>
            <a:spLocks noChangeArrowheads="1"/>
          </p:cNvSpPr>
          <p:nvPr/>
        </p:nvSpPr>
        <p:spPr bwMode="auto">
          <a:xfrm flipH="1">
            <a:off x="3784880" y="4552548"/>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80012" name="WordArt 108"/>
          <p:cNvSpPr>
            <a:spLocks noChangeArrowheads="1" noChangeShapeType="1" noTextEdit="1"/>
          </p:cNvSpPr>
          <p:nvPr/>
        </p:nvSpPr>
        <p:spPr bwMode="auto">
          <a:xfrm>
            <a:off x="2756015" y="409009"/>
            <a:ext cx="3329480" cy="631516"/>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dirty="0">
                <a:ln w="9525">
                  <a:solidFill>
                    <a:srgbClr val="000000"/>
                  </a:solidFill>
                  <a:round/>
                  <a:headEnd/>
                  <a:tailEnd/>
                </a:ln>
                <a:solidFill>
                  <a:srgbClr val="FFFF00"/>
                </a:solidFill>
                <a:effectLst/>
                <a:uLnTx/>
                <a:uFillTx/>
                <a:latin typeface="Arial Black"/>
                <a:ea typeface="+mn-ea"/>
                <a:cs typeface="Arial"/>
              </a:rPr>
              <a:t>Constantine</a:t>
            </a:r>
          </a:p>
        </p:txBody>
      </p:sp>
      <p:sp>
        <p:nvSpPr>
          <p:cNvPr id="380016" name="AutoShape 112"/>
          <p:cNvSpPr>
            <a:spLocks noChangeArrowheads="1"/>
          </p:cNvSpPr>
          <p:nvPr/>
        </p:nvSpPr>
        <p:spPr bwMode="auto">
          <a:xfrm flipH="1">
            <a:off x="7613930" y="4549373"/>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212" name="Line 51"/>
          <p:cNvSpPr>
            <a:spLocks noChangeShapeType="1"/>
          </p:cNvSpPr>
          <p:nvPr/>
        </p:nvSpPr>
        <p:spPr bwMode="auto">
          <a:xfrm>
            <a:off x="6083580" y="1582336"/>
            <a:ext cx="0" cy="669925"/>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0" name="Text Box 56"/>
          <p:cNvSpPr txBox="1">
            <a:spLocks noChangeArrowheads="1"/>
          </p:cNvSpPr>
          <p:nvPr/>
        </p:nvSpPr>
        <p:spPr bwMode="auto">
          <a:xfrm>
            <a:off x="5793067" y="1225148"/>
            <a:ext cx="581025" cy="366713"/>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mn-ea"/>
                <a:cs typeface="Arial"/>
              </a:rPr>
              <a:t>330</a:t>
            </a:r>
          </a:p>
        </p:txBody>
      </p:sp>
      <p:sp>
        <p:nvSpPr>
          <p:cNvPr id="379966" name="Text Box 62"/>
          <p:cNvSpPr txBox="1">
            <a:spLocks noChangeArrowheads="1"/>
          </p:cNvSpPr>
          <p:nvPr/>
        </p:nvSpPr>
        <p:spPr bwMode="auto">
          <a:xfrm>
            <a:off x="5143780" y="2301473"/>
            <a:ext cx="2001837" cy="39687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Constantinople </a:t>
            </a:r>
          </a:p>
        </p:txBody>
      </p:sp>
      <p:sp>
        <p:nvSpPr>
          <p:cNvPr id="49" name="Rectangle 48"/>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7" name="Group 92"/>
          <p:cNvGrpSpPr>
            <a:grpSpLocks/>
          </p:cNvGrpSpPr>
          <p:nvPr/>
        </p:nvGrpSpPr>
        <p:grpSpPr bwMode="auto">
          <a:xfrm>
            <a:off x="686568" y="1780773"/>
            <a:ext cx="3600000" cy="692150"/>
            <a:chOff x="640" y="1519"/>
            <a:chExt cx="1956" cy="436"/>
          </a:xfrm>
        </p:grpSpPr>
        <p:sp>
          <p:nvSpPr>
            <p:cNvPr id="8218" name="AutoShape 90"/>
            <p:cNvSpPr>
              <a:spLocks noChangeArrowheads="1"/>
            </p:cNvSpPr>
            <p:nvPr/>
          </p:nvSpPr>
          <p:spPr bwMode="auto">
            <a:xfrm>
              <a:off x="640" y="1519"/>
              <a:ext cx="1956" cy="156"/>
            </a:xfrm>
            <a:prstGeom prst="leftRightArrow">
              <a:avLst>
                <a:gd name="adj1" fmla="val 50000"/>
                <a:gd name="adj2" fmla="val 250769"/>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95" name="Text Box 91"/>
            <p:cNvSpPr txBox="1">
              <a:spLocks noChangeArrowheads="1"/>
            </p:cNvSpPr>
            <p:nvPr/>
          </p:nvSpPr>
          <p:spPr bwMode="auto">
            <a:xfrm>
              <a:off x="1171" y="1705"/>
              <a:ext cx="889" cy="25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Rev.12:12</a:t>
              </a:r>
              <a:r>
                <a:rPr kumimoji="0" lang="en-US" sz="2000" b="0"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 </a:t>
              </a:r>
            </a:p>
          </p:txBody>
        </p:sp>
      </p:grpSp>
      <p:sp>
        <p:nvSpPr>
          <p:cNvPr id="380005" name="WordArt 101"/>
          <p:cNvSpPr>
            <a:spLocks noChangeArrowheads="1" noChangeShapeType="1" noTextEdit="1"/>
          </p:cNvSpPr>
          <p:nvPr/>
        </p:nvSpPr>
        <p:spPr bwMode="auto">
          <a:xfrm>
            <a:off x="3048280" y="4190598"/>
            <a:ext cx="1055687" cy="30321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dirty="0">
                <a:ln w="9525">
                  <a:solidFill>
                    <a:srgbClr val="000000"/>
                  </a:solidFill>
                  <a:round/>
                  <a:headEnd/>
                  <a:tailEnd/>
                </a:ln>
                <a:solidFill>
                  <a:srgbClr val="DDDDDD"/>
                </a:solidFill>
                <a:effectLst/>
                <a:uLnTx/>
                <a:uFillTx/>
                <a:latin typeface="Franklin Gothic Demi"/>
                <a:ea typeface="+mn-ea"/>
                <a:cs typeface="Arial"/>
              </a:rPr>
              <a:t>Chaos</a:t>
            </a:r>
          </a:p>
        </p:txBody>
      </p:sp>
      <p:sp>
        <p:nvSpPr>
          <p:cNvPr id="55" name="TextBox 54"/>
          <p:cNvSpPr txBox="1"/>
          <p:nvPr/>
        </p:nvSpPr>
        <p:spPr>
          <a:xfrm>
            <a:off x="5328760" y="5060728"/>
            <a:ext cx="190762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FF00"/>
                </a:solidFill>
                <a:effectLst/>
                <a:uLnTx/>
                <a:uFillTx/>
                <a:latin typeface="Arial" pitchFamily="34" charset="0"/>
                <a:ea typeface="+mn-ea"/>
                <a:cs typeface="Arial"/>
              </a:rPr>
              <a:t>Rev. 8:1</a:t>
            </a:r>
          </a:p>
        </p:txBody>
      </p:sp>
      <p:grpSp>
        <p:nvGrpSpPr>
          <p:cNvPr id="6" name="Group 87"/>
          <p:cNvGrpSpPr>
            <a:grpSpLocks/>
          </p:cNvGrpSpPr>
          <p:nvPr/>
        </p:nvGrpSpPr>
        <p:grpSpPr bwMode="auto">
          <a:xfrm>
            <a:off x="7247217" y="2863448"/>
            <a:ext cx="1857375" cy="1058863"/>
            <a:chOff x="4437" y="2084"/>
            <a:chExt cx="1170" cy="667"/>
          </a:xfrm>
        </p:grpSpPr>
        <p:sp>
          <p:nvSpPr>
            <p:cNvPr id="8222" name="Oval 85"/>
            <p:cNvSpPr>
              <a:spLocks noChangeArrowheads="1"/>
            </p:cNvSpPr>
            <p:nvPr/>
          </p:nvSpPr>
          <p:spPr bwMode="auto">
            <a:xfrm>
              <a:off x="4515" y="2084"/>
              <a:ext cx="979" cy="667"/>
            </a:xfrm>
            <a:prstGeom prst="ellipse">
              <a:avLst/>
            </a:prstGeom>
            <a:solidFill>
              <a:schemeClr val="bg2"/>
            </a:solidFill>
            <a:ln w="38100">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8" name="Text Box 64"/>
            <p:cNvSpPr txBox="1">
              <a:spLocks noChangeArrowheads="1"/>
            </p:cNvSpPr>
            <p:nvPr/>
          </p:nvSpPr>
          <p:spPr bwMode="auto">
            <a:xfrm>
              <a:off x="4437" y="2213"/>
              <a:ext cx="1170" cy="442"/>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Constantine dies </a:t>
              </a:r>
            </a:p>
          </p:txBody>
        </p:sp>
      </p:grpSp>
      <p:grpSp>
        <p:nvGrpSpPr>
          <p:cNvPr id="2" name="Group 52"/>
          <p:cNvGrpSpPr/>
          <p:nvPr/>
        </p:nvGrpSpPr>
        <p:grpSpPr>
          <a:xfrm>
            <a:off x="203480" y="2258611"/>
            <a:ext cx="912812" cy="1160463"/>
            <a:chOff x="14288" y="2258611"/>
            <a:chExt cx="912812" cy="1160463"/>
          </a:xfrm>
        </p:grpSpPr>
        <p:sp>
          <p:nvSpPr>
            <p:cNvPr id="8239" name="Oval 68"/>
            <p:cNvSpPr>
              <a:spLocks noChangeArrowheads="1"/>
            </p:cNvSpPr>
            <p:nvPr/>
          </p:nvSpPr>
          <p:spPr bwMode="auto">
            <a:xfrm>
              <a:off x="14288" y="2258611"/>
              <a:ext cx="912812" cy="1160463"/>
            </a:xfrm>
            <a:prstGeom prst="ellipse">
              <a:avLst/>
            </a:prstGeom>
            <a:solidFill>
              <a:schemeClr val="bg2"/>
            </a:solidFill>
            <a:ln w="38100">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2" name="Text Box 58"/>
            <p:cNvSpPr txBox="1">
              <a:spLocks noChangeArrowheads="1"/>
            </p:cNvSpPr>
            <p:nvPr/>
          </p:nvSpPr>
          <p:spPr bwMode="auto">
            <a:xfrm>
              <a:off x="33338" y="2301473"/>
              <a:ext cx="884237" cy="100647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Ruler in Rome</a:t>
              </a:r>
            </a:p>
          </p:txBody>
        </p:sp>
      </p:grpSp>
      <p:grpSp>
        <p:nvGrpSpPr>
          <p:cNvPr id="56" name="Group 55"/>
          <p:cNvGrpSpPr/>
          <p:nvPr/>
        </p:nvGrpSpPr>
        <p:grpSpPr>
          <a:xfrm>
            <a:off x="-48126" y="3575222"/>
            <a:ext cx="5070004" cy="3427156"/>
            <a:chOff x="-5606723" y="3991766"/>
            <a:chExt cx="5070004" cy="3427156"/>
          </a:xfrm>
        </p:grpSpPr>
        <p:grpSp>
          <p:nvGrpSpPr>
            <p:cNvPr id="46" name="Group 45"/>
            <p:cNvGrpSpPr/>
            <p:nvPr/>
          </p:nvGrpSpPr>
          <p:grpSpPr>
            <a:xfrm>
              <a:off x="-5606723" y="3991766"/>
              <a:ext cx="5070004" cy="3427156"/>
              <a:chOff x="2686050" y="1349965"/>
              <a:chExt cx="5647179" cy="3679235"/>
            </a:xfrm>
          </p:grpSpPr>
          <p:pic>
            <p:nvPicPr>
              <p:cNvPr id="47" name="Picture 2" descr="Roman Empire Dio"/>
              <p:cNvPicPr>
                <a:picLocks noChangeAspect="1" noChangeArrowheads="1"/>
              </p:cNvPicPr>
              <p:nvPr/>
            </p:nvPicPr>
            <p:blipFill>
              <a:blip r:embed="rId4" cstate="print"/>
              <a:srcRect t="14215" r="1376"/>
              <a:stretch>
                <a:fillRect/>
              </a:stretch>
            </p:blipFill>
            <p:spPr bwMode="auto">
              <a:xfrm>
                <a:off x="2686050" y="1581017"/>
                <a:ext cx="5285646" cy="3448183"/>
              </a:xfrm>
              <a:prstGeom prst="rect">
                <a:avLst/>
              </a:prstGeom>
              <a:ln>
                <a:noFill/>
              </a:ln>
              <a:effectLst>
                <a:softEdge rad="127000"/>
              </a:effectLst>
            </p:spPr>
          </p:pic>
          <p:sp>
            <p:nvSpPr>
              <p:cNvPr id="48" name="Rectangle 5"/>
              <p:cNvSpPr>
                <a:spLocks noChangeArrowheads="1"/>
              </p:cNvSpPr>
              <p:nvPr/>
            </p:nvSpPr>
            <p:spPr bwMode="auto">
              <a:xfrm>
                <a:off x="2841036" y="4394578"/>
                <a:ext cx="1404000" cy="5040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pic>
            <p:nvPicPr>
              <p:cNvPr id="53" name="Picture 6" descr="cap012"/>
              <p:cNvPicPr>
                <a:picLocks noChangeAspect="1" noChangeArrowheads="1"/>
              </p:cNvPicPr>
              <p:nvPr/>
            </p:nvPicPr>
            <p:blipFill>
              <a:blip r:embed="rId5" cstate="print"/>
              <a:srcRect l="5678" r="23817"/>
              <a:stretch>
                <a:fillRect/>
              </a:stretch>
            </p:blipFill>
            <p:spPr bwMode="auto">
              <a:xfrm flipH="1">
                <a:off x="6293862" y="1349965"/>
                <a:ext cx="2039367" cy="2230501"/>
              </a:xfrm>
              <a:prstGeom prst="rect">
                <a:avLst/>
              </a:prstGeom>
              <a:ln>
                <a:noFill/>
              </a:ln>
              <a:effectLst>
                <a:softEdge rad="317500"/>
              </a:effectLst>
            </p:spPr>
          </p:pic>
        </p:grpSp>
        <p:sp>
          <p:nvSpPr>
            <p:cNvPr id="54" name="Freeform 53"/>
            <p:cNvSpPr/>
            <p:nvPr/>
          </p:nvSpPr>
          <p:spPr>
            <a:xfrm>
              <a:off x="-5411561" y="4756272"/>
              <a:ext cx="2276310" cy="1668967"/>
            </a:xfrm>
            <a:custGeom>
              <a:avLst/>
              <a:gdLst>
                <a:gd name="connsiteX0" fmla="*/ 1947970 w 2276310"/>
                <a:gd name="connsiteY0" fmla="*/ 478468 h 1668967"/>
                <a:gd name="connsiteX1" fmla="*/ 1890820 w 2276310"/>
                <a:gd name="connsiteY1" fmla="*/ 430843 h 1668967"/>
                <a:gd name="connsiteX2" fmla="*/ 1862245 w 2276310"/>
                <a:gd name="connsiteY2" fmla="*/ 421318 h 1668967"/>
                <a:gd name="connsiteX3" fmla="*/ 1747945 w 2276310"/>
                <a:gd name="connsiteY3" fmla="*/ 430843 h 1668967"/>
                <a:gd name="connsiteX4" fmla="*/ 1709845 w 2276310"/>
                <a:gd name="connsiteY4" fmla="*/ 497518 h 1668967"/>
                <a:gd name="connsiteX5" fmla="*/ 1700320 w 2276310"/>
                <a:gd name="connsiteY5" fmla="*/ 526093 h 1668967"/>
                <a:gd name="connsiteX6" fmla="*/ 1643170 w 2276310"/>
                <a:gd name="connsiteY6" fmla="*/ 554668 h 1668967"/>
                <a:gd name="connsiteX7" fmla="*/ 1500295 w 2276310"/>
                <a:gd name="connsiteY7" fmla="*/ 526093 h 1668967"/>
                <a:gd name="connsiteX8" fmla="*/ 1462195 w 2276310"/>
                <a:gd name="connsiteY8" fmla="*/ 516568 h 1668967"/>
                <a:gd name="connsiteX9" fmla="*/ 1481245 w 2276310"/>
                <a:gd name="connsiteY9" fmla="*/ 459418 h 1668967"/>
                <a:gd name="connsiteX10" fmla="*/ 1509820 w 2276310"/>
                <a:gd name="connsiteY10" fmla="*/ 402268 h 1668967"/>
                <a:gd name="connsiteX11" fmla="*/ 1528870 w 2276310"/>
                <a:gd name="connsiteY11" fmla="*/ 373693 h 1668967"/>
                <a:gd name="connsiteX12" fmla="*/ 1547920 w 2276310"/>
                <a:gd name="connsiteY12" fmla="*/ 316543 h 1668967"/>
                <a:gd name="connsiteX13" fmla="*/ 1528870 w 2276310"/>
                <a:gd name="connsiteY13" fmla="*/ 211768 h 1668967"/>
                <a:gd name="connsiteX14" fmla="*/ 1519345 w 2276310"/>
                <a:gd name="connsiteY14" fmla="*/ 173668 h 1668967"/>
                <a:gd name="connsiteX15" fmla="*/ 1500295 w 2276310"/>
                <a:gd name="connsiteY15" fmla="*/ 135568 h 1668967"/>
                <a:gd name="connsiteX16" fmla="*/ 1471720 w 2276310"/>
                <a:gd name="connsiteY16" fmla="*/ 78418 h 1668967"/>
                <a:gd name="connsiteX17" fmla="*/ 1443145 w 2276310"/>
                <a:gd name="connsiteY17" fmla="*/ 59368 h 1668967"/>
                <a:gd name="connsiteX18" fmla="*/ 1395520 w 2276310"/>
                <a:gd name="connsiteY18" fmla="*/ 2218 h 1668967"/>
                <a:gd name="connsiteX19" fmla="*/ 1338370 w 2276310"/>
                <a:gd name="connsiteY19" fmla="*/ 21268 h 1668967"/>
                <a:gd name="connsiteX20" fmla="*/ 1243120 w 2276310"/>
                <a:gd name="connsiteY20" fmla="*/ 40318 h 1668967"/>
                <a:gd name="connsiteX21" fmla="*/ 1214545 w 2276310"/>
                <a:gd name="connsiteY21" fmla="*/ 59368 h 1668967"/>
                <a:gd name="connsiteX22" fmla="*/ 1157395 w 2276310"/>
                <a:gd name="connsiteY22" fmla="*/ 78418 h 1668967"/>
                <a:gd name="connsiteX23" fmla="*/ 1119295 w 2276310"/>
                <a:gd name="connsiteY23" fmla="*/ 135568 h 1668967"/>
                <a:gd name="connsiteX24" fmla="*/ 1109770 w 2276310"/>
                <a:gd name="connsiteY24" fmla="*/ 164143 h 1668967"/>
                <a:gd name="connsiteX25" fmla="*/ 1052620 w 2276310"/>
                <a:gd name="connsiteY25" fmla="*/ 173668 h 1668967"/>
                <a:gd name="connsiteX26" fmla="*/ 1004995 w 2276310"/>
                <a:gd name="connsiteY26" fmla="*/ 240343 h 1668967"/>
                <a:gd name="connsiteX27" fmla="*/ 871645 w 2276310"/>
                <a:gd name="connsiteY27" fmla="*/ 249868 h 1668967"/>
                <a:gd name="connsiteX28" fmla="*/ 843070 w 2276310"/>
                <a:gd name="connsiteY28" fmla="*/ 268918 h 1668967"/>
                <a:gd name="connsiteX29" fmla="*/ 738295 w 2276310"/>
                <a:gd name="connsiteY29" fmla="*/ 249868 h 1668967"/>
                <a:gd name="connsiteX30" fmla="*/ 709720 w 2276310"/>
                <a:gd name="connsiteY30" fmla="*/ 230818 h 1668967"/>
                <a:gd name="connsiteX31" fmla="*/ 671620 w 2276310"/>
                <a:gd name="connsiteY31" fmla="*/ 221293 h 1668967"/>
                <a:gd name="connsiteX32" fmla="*/ 662095 w 2276310"/>
                <a:gd name="connsiteY32" fmla="*/ 249868 h 1668967"/>
                <a:gd name="connsiteX33" fmla="*/ 671620 w 2276310"/>
                <a:gd name="connsiteY33" fmla="*/ 278443 h 1668967"/>
                <a:gd name="connsiteX34" fmla="*/ 719245 w 2276310"/>
                <a:gd name="connsiteY34" fmla="*/ 335593 h 1668967"/>
                <a:gd name="connsiteX35" fmla="*/ 738295 w 2276310"/>
                <a:gd name="connsiteY35" fmla="*/ 364168 h 1668967"/>
                <a:gd name="connsiteX36" fmla="*/ 766870 w 2276310"/>
                <a:gd name="connsiteY36" fmla="*/ 373693 h 1668967"/>
                <a:gd name="connsiteX37" fmla="*/ 795445 w 2276310"/>
                <a:gd name="connsiteY37" fmla="*/ 392743 h 1668967"/>
                <a:gd name="connsiteX38" fmla="*/ 814495 w 2276310"/>
                <a:gd name="connsiteY38" fmla="*/ 621343 h 1668967"/>
                <a:gd name="connsiteX39" fmla="*/ 785920 w 2276310"/>
                <a:gd name="connsiteY39" fmla="*/ 773743 h 1668967"/>
                <a:gd name="connsiteX40" fmla="*/ 757345 w 2276310"/>
                <a:gd name="connsiteY40" fmla="*/ 792793 h 1668967"/>
                <a:gd name="connsiteX41" fmla="*/ 738295 w 2276310"/>
                <a:gd name="connsiteY41" fmla="*/ 849943 h 1668967"/>
                <a:gd name="connsiteX42" fmla="*/ 728770 w 2276310"/>
                <a:gd name="connsiteY42" fmla="*/ 878518 h 1668967"/>
                <a:gd name="connsiteX43" fmla="*/ 700195 w 2276310"/>
                <a:gd name="connsiteY43" fmla="*/ 897568 h 1668967"/>
                <a:gd name="connsiteX44" fmla="*/ 614470 w 2276310"/>
                <a:gd name="connsiteY44" fmla="*/ 859468 h 1668967"/>
                <a:gd name="connsiteX45" fmla="*/ 604945 w 2276310"/>
                <a:gd name="connsiteY45" fmla="*/ 830893 h 1668967"/>
                <a:gd name="connsiteX46" fmla="*/ 576370 w 2276310"/>
                <a:gd name="connsiteY46" fmla="*/ 811843 h 1668967"/>
                <a:gd name="connsiteX47" fmla="*/ 471595 w 2276310"/>
                <a:gd name="connsiteY47" fmla="*/ 783268 h 1668967"/>
                <a:gd name="connsiteX48" fmla="*/ 414445 w 2276310"/>
                <a:gd name="connsiteY48" fmla="*/ 754693 h 1668967"/>
                <a:gd name="connsiteX49" fmla="*/ 385870 w 2276310"/>
                <a:gd name="connsiteY49" fmla="*/ 745168 h 1668967"/>
                <a:gd name="connsiteX50" fmla="*/ 357295 w 2276310"/>
                <a:gd name="connsiteY50" fmla="*/ 726118 h 1668967"/>
                <a:gd name="connsiteX51" fmla="*/ 300145 w 2276310"/>
                <a:gd name="connsiteY51" fmla="*/ 707068 h 1668967"/>
                <a:gd name="connsiteX52" fmla="*/ 185845 w 2276310"/>
                <a:gd name="connsiteY52" fmla="*/ 735643 h 1668967"/>
                <a:gd name="connsiteX53" fmla="*/ 166795 w 2276310"/>
                <a:gd name="connsiteY53" fmla="*/ 764218 h 1668967"/>
                <a:gd name="connsiteX54" fmla="*/ 138220 w 2276310"/>
                <a:gd name="connsiteY54" fmla="*/ 859468 h 1668967"/>
                <a:gd name="connsiteX55" fmla="*/ 119170 w 2276310"/>
                <a:gd name="connsiteY55" fmla="*/ 916618 h 1668967"/>
                <a:gd name="connsiteX56" fmla="*/ 90595 w 2276310"/>
                <a:gd name="connsiteY56" fmla="*/ 1021393 h 1668967"/>
                <a:gd name="connsiteX57" fmla="*/ 81070 w 2276310"/>
                <a:gd name="connsiteY57" fmla="*/ 1049968 h 1668967"/>
                <a:gd name="connsiteX58" fmla="*/ 52495 w 2276310"/>
                <a:gd name="connsiteY58" fmla="*/ 1107118 h 1668967"/>
                <a:gd name="connsiteX59" fmla="*/ 23920 w 2276310"/>
                <a:gd name="connsiteY59" fmla="*/ 1126168 h 1668967"/>
                <a:gd name="connsiteX60" fmla="*/ 4870 w 2276310"/>
                <a:gd name="connsiteY60" fmla="*/ 1183318 h 1668967"/>
                <a:gd name="connsiteX61" fmla="*/ 14395 w 2276310"/>
                <a:gd name="connsiteY61" fmla="*/ 1221418 h 1668967"/>
                <a:gd name="connsiteX62" fmla="*/ 62020 w 2276310"/>
                <a:gd name="connsiteY62" fmla="*/ 1307143 h 1668967"/>
                <a:gd name="connsiteX63" fmla="*/ 42970 w 2276310"/>
                <a:gd name="connsiteY63" fmla="*/ 1335718 h 1668967"/>
                <a:gd name="connsiteX64" fmla="*/ 14395 w 2276310"/>
                <a:gd name="connsiteY64" fmla="*/ 1354768 h 1668967"/>
                <a:gd name="connsiteX65" fmla="*/ 4870 w 2276310"/>
                <a:gd name="connsiteY65" fmla="*/ 1383343 h 1668967"/>
                <a:gd name="connsiteX66" fmla="*/ 119170 w 2276310"/>
                <a:gd name="connsiteY66" fmla="*/ 1402393 h 1668967"/>
                <a:gd name="connsiteX67" fmla="*/ 157270 w 2276310"/>
                <a:gd name="connsiteY67" fmla="*/ 1411918 h 1668967"/>
                <a:gd name="connsiteX68" fmla="*/ 195370 w 2276310"/>
                <a:gd name="connsiteY68" fmla="*/ 1526218 h 1668967"/>
                <a:gd name="connsiteX69" fmla="*/ 204895 w 2276310"/>
                <a:gd name="connsiteY69" fmla="*/ 1554793 h 1668967"/>
                <a:gd name="connsiteX70" fmla="*/ 233470 w 2276310"/>
                <a:gd name="connsiteY70" fmla="*/ 1564318 h 1668967"/>
                <a:gd name="connsiteX71" fmla="*/ 262045 w 2276310"/>
                <a:gd name="connsiteY71" fmla="*/ 1545268 h 1668967"/>
                <a:gd name="connsiteX72" fmla="*/ 281095 w 2276310"/>
                <a:gd name="connsiteY72" fmla="*/ 1516693 h 1668967"/>
                <a:gd name="connsiteX73" fmla="*/ 309670 w 2276310"/>
                <a:gd name="connsiteY73" fmla="*/ 1526218 h 1668967"/>
                <a:gd name="connsiteX74" fmla="*/ 319195 w 2276310"/>
                <a:gd name="connsiteY74" fmla="*/ 1554793 h 1668967"/>
                <a:gd name="connsiteX75" fmla="*/ 347770 w 2276310"/>
                <a:gd name="connsiteY75" fmla="*/ 1564318 h 1668967"/>
                <a:gd name="connsiteX76" fmla="*/ 395395 w 2276310"/>
                <a:gd name="connsiteY76" fmla="*/ 1573843 h 1668967"/>
                <a:gd name="connsiteX77" fmla="*/ 452545 w 2276310"/>
                <a:gd name="connsiteY77" fmla="*/ 1592893 h 1668967"/>
                <a:gd name="connsiteX78" fmla="*/ 538270 w 2276310"/>
                <a:gd name="connsiteY78" fmla="*/ 1583368 h 1668967"/>
                <a:gd name="connsiteX79" fmla="*/ 566845 w 2276310"/>
                <a:gd name="connsiteY79" fmla="*/ 1554793 h 1668967"/>
                <a:gd name="connsiteX80" fmla="*/ 585895 w 2276310"/>
                <a:gd name="connsiteY80" fmla="*/ 1526218 h 1668967"/>
                <a:gd name="connsiteX81" fmla="*/ 681145 w 2276310"/>
                <a:gd name="connsiteY81" fmla="*/ 1516693 h 1668967"/>
                <a:gd name="connsiteX82" fmla="*/ 700195 w 2276310"/>
                <a:gd name="connsiteY82" fmla="*/ 1488118 h 1668967"/>
                <a:gd name="connsiteX83" fmla="*/ 719245 w 2276310"/>
                <a:gd name="connsiteY83" fmla="*/ 1421443 h 1668967"/>
                <a:gd name="connsiteX84" fmla="*/ 738295 w 2276310"/>
                <a:gd name="connsiteY84" fmla="*/ 1364293 h 1668967"/>
                <a:gd name="connsiteX85" fmla="*/ 766870 w 2276310"/>
                <a:gd name="connsiteY85" fmla="*/ 1259518 h 1668967"/>
                <a:gd name="connsiteX86" fmla="*/ 824020 w 2276310"/>
                <a:gd name="connsiteY86" fmla="*/ 1211893 h 1668967"/>
                <a:gd name="connsiteX87" fmla="*/ 890695 w 2276310"/>
                <a:gd name="connsiteY87" fmla="*/ 1192843 h 1668967"/>
                <a:gd name="connsiteX88" fmla="*/ 947845 w 2276310"/>
                <a:gd name="connsiteY88" fmla="*/ 1154743 h 1668967"/>
                <a:gd name="connsiteX89" fmla="*/ 1024045 w 2276310"/>
                <a:gd name="connsiteY89" fmla="*/ 1135693 h 1668967"/>
                <a:gd name="connsiteX90" fmla="*/ 1052620 w 2276310"/>
                <a:gd name="connsiteY90" fmla="*/ 1126168 h 1668967"/>
                <a:gd name="connsiteX91" fmla="*/ 1081195 w 2276310"/>
                <a:gd name="connsiteY91" fmla="*/ 1107118 h 1668967"/>
                <a:gd name="connsiteX92" fmla="*/ 1090720 w 2276310"/>
                <a:gd name="connsiteY92" fmla="*/ 992818 h 1668967"/>
                <a:gd name="connsiteX93" fmla="*/ 1100245 w 2276310"/>
                <a:gd name="connsiteY93" fmla="*/ 964243 h 1668967"/>
                <a:gd name="connsiteX94" fmla="*/ 1157395 w 2276310"/>
                <a:gd name="connsiteY94" fmla="*/ 945193 h 1668967"/>
                <a:gd name="connsiteX95" fmla="*/ 1214545 w 2276310"/>
                <a:gd name="connsiteY95" fmla="*/ 973768 h 1668967"/>
                <a:gd name="connsiteX96" fmla="*/ 1281220 w 2276310"/>
                <a:gd name="connsiteY96" fmla="*/ 992818 h 1668967"/>
                <a:gd name="connsiteX97" fmla="*/ 1338370 w 2276310"/>
                <a:gd name="connsiteY97" fmla="*/ 1021393 h 1668967"/>
                <a:gd name="connsiteX98" fmla="*/ 1376470 w 2276310"/>
                <a:gd name="connsiteY98" fmla="*/ 1011868 h 1668967"/>
                <a:gd name="connsiteX99" fmla="*/ 1405045 w 2276310"/>
                <a:gd name="connsiteY99" fmla="*/ 983293 h 1668967"/>
                <a:gd name="connsiteX100" fmla="*/ 1424095 w 2276310"/>
                <a:gd name="connsiteY100" fmla="*/ 954718 h 1668967"/>
                <a:gd name="connsiteX101" fmla="*/ 1528870 w 2276310"/>
                <a:gd name="connsiteY101" fmla="*/ 945193 h 1668967"/>
                <a:gd name="connsiteX102" fmla="*/ 1557445 w 2276310"/>
                <a:gd name="connsiteY102" fmla="*/ 888043 h 1668967"/>
                <a:gd name="connsiteX103" fmla="*/ 1586020 w 2276310"/>
                <a:gd name="connsiteY103" fmla="*/ 916618 h 1668967"/>
                <a:gd name="connsiteX104" fmla="*/ 1633645 w 2276310"/>
                <a:gd name="connsiteY104" fmla="*/ 973768 h 1668967"/>
                <a:gd name="connsiteX105" fmla="*/ 1652695 w 2276310"/>
                <a:gd name="connsiteY105" fmla="*/ 1030918 h 1668967"/>
                <a:gd name="connsiteX106" fmla="*/ 1671745 w 2276310"/>
                <a:gd name="connsiteY106" fmla="*/ 1107118 h 1668967"/>
                <a:gd name="connsiteX107" fmla="*/ 1690795 w 2276310"/>
                <a:gd name="connsiteY107" fmla="*/ 1135693 h 1668967"/>
                <a:gd name="connsiteX108" fmla="*/ 1719370 w 2276310"/>
                <a:gd name="connsiteY108" fmla="*/ 1145218 h 1668967"/>
                <a:gd name="connsiteX109" fmla="*/ 1747945 w 2276310"/>
                <a:gd name="connsiteY109" fmla="*/ 1164268 h 1668967"/>
                <a:gd name="connsiteX110" fmla="*/ 1805095 w 2276310"/>
                <a:gd name="connsiteY110" fmla="*/ 1202368 h 1668967"/>
                <a:gd name="connsiteX111" fmla="*/ 1814620 w 2276310"/>
                <a:gd name="connsiteY111" fmla="*/ 1230943 h 1668967"/>
                <a:gd name="connsiteX112" fmla="*/ 1824145 w 2276310"/>
                <a:gd name="connsiteY112" fmla="*/ 1278568 h 1668967"/>
                <a:gd name="connsiteX113" fmla="*/ 1881295 w 2276310"/>
                <a:gd name="connsiteY113" fmla="*/ 1297618 h 1668967"/>
                <a:gd name="connsiteX114" fmla="*/ 1909870 w 2276310"/>
                <a:gd name="connsiteY114" fmla="*/ 1316668 h 1668967"/>
                <a:gd name="connsiteX115" fmla="*/ 1967020 w 2276310"/>
                <a:gd name="connsiteY115" fmla="*/ 1345243 h 1668967"/>
                <a:gd name="connsiteX116" fmla="*/ 1976545 w 2276310"/>
                <a:gd name="connsiteY116" fmla="*/ 1383343 h 1668967"/>
                <a:gd name="connsiteX117" fmla="*/ 2014645 w 2276310"/>
                <a:gd name="connsiteY117" fmla="*/ 1392868 h 1668967"/>
                <a:gd name="connsiteX118" fmla="*/ 2071795 w 2276310"/>
                <a:gd name="connsiteY118" fmla="*/ 1440493 h 1668967"/>
                <a:gd name="connsiteX119" fmla="*/ 2081320 w 2276310"/>
                <a:gd name="connsiteY119" fmla="*/ 1488118 h 1668967"/>
                <a:gd name="connsiteX120" fmla="*/ 2100370 w 2276310"/>
                <a:gd name="connsiteY120" fmla="*/ 1516693 h 1668967"/>
                <a:gd name="connsiteX121" fmla="*/ 2109895 w 2276310"/>
                <a:gd name="connsiteY121" fmla="*/ 1564318 h 1668967"/>
                <a:gd name="connsiteX122" fmla="*/ 2100370 w 2276310"/>
                <a:gd name="connsiteY122" fmla="*/ 1602418 h 1668967"/>
                <a:gd name="connsiteX123" fmla="*/ 2081320 w 2276310"/>
                <a:gd name="connsiteY123" fmla="*/ 1630993 h 1668967"/>
                <a:gd name="connsiteX124" fmla="*/ 2090845 w 2276310"/>
                <a:gd name="connsiteY124" fmla="*/ 1659568 h 1668967"/>
                <a:gd name="connsiteX125" fmla="*/ 2167045 w 2276310"/>
                <a:gd name="connsiteY125" fmla="*/ 1621468 h 1668967"/>
                <a:gd name="connsiteX126" fmla="*/ 2157520 w 2276310"/>
                <a:gd name="connsiteY126" fmla="*/ 1554793 h 1668967"/>
                <a:gd name="connsiteX127" fmla="*/ 2138470 w 2276310"/>
                <a:gd name="connsiteY127" fmla="*/ 1497643 h 1668967"/>
                <a:gd name="connsiteX128" fmla="*/ 2147995 w 2276310"/>
                <a:gd name="connsiteY128" fmla="*/ 1411918 h 1668967"/>
                <a:gd name="connsiteX129" fmla="*/ 2176570 w 2276310"/>
                <a:gd name="connsiteY129" fmla="*/ 1402393 h 1668967"/>
                <a:gd name="connsiteX130" fmla="*/ 2233720 w 2276310"/>
                <a:gd name="connsiteY130" fmla="*/ 1430968 h 1668967"/>
                <a:gd name="connsiteX131" fmla="*/ 2262295 w 2276310"/>
                <a:gd name="connsiteY131" fmla="*/ 1440493 h 1668967"/>
                <a:gd name="connsiteX132" fmla="*/ 2271820 w 2276310"/>
                <a:gd name="connsiteY132" fmla="*/ 1411918 h 1668967"/>
                <a:gd name="connsiteX133" fmla="*/ 2243245 w 2276310"/>
                <a:gd name="connsiteY133" fmla="*/ 1402393 h 1668967"/>
                <a:gd name="connsiteX134" fmla="*/ 2186095 w 2276310"/>
                <a:gd name="connsiteY134" fmla="*/ 1354768 h 1668967"/>
                <a:gd name="connsiteX135" fmla="*/ 2119420 w 2276310"/>
                <a:gd name="connsiteY135" fmla="*/ 1335718 h 1668967"/>
                <a:gd name="connsiteX136" fmla="*/ 2100370 w 2276310"/>
                <a:gd name="connsiteY136" fmla="*/ 1278568 h 1668967"/>
                <a:gd name="connsiteX137" fmla="*/ 2062270 w 2276310"/>
                <a:gd name="connsiteY137" fmla="*/ 1249993 h 1668967"/>
                <a:gd name="connsiteX138" fmla="*/ 2005120 w 2276310"/>
                <a:gd name="connsiteY138" fmla="*/ 1211893 h 1668967"/>
                <a:gd name="connsiteX139" fmla="*/ 1947970 w 2276310"/>
                <a:gd name="connsiteY139" fmla="*/ 1154743 h 1668967"/>
                <a:gd name="connsiteX140" fmla="*/ 1919395 w 2276310"/>
                <a:gd name="connsiteY140" fmla="*/ 1097593 h 1668967"/>
                <a:gd name="connsiteX141" fmla="*/ 1890820 w 2276310"/>
                <a:gd name="connsiteY141" fmla="*/ 1078543 h 1668967"/>
                <a:gd name="connsiteX142" fmla="*/ 1871770 w 2276310"/>
                <a:gd name="connsiteY142" fmla="*/ 1049968 h 1668967"/>
                <a:gd name="connsiteX143" fmla="*/ 1843195 w 2276310"/>
                <a:gd name="connsiteY143" fmla="*/ 1040443 h 1668967"/>
                <a:gd name="connsiteX144" fmla="*/ 1824145 w 2276310"/>
                <a:gd name="connsiteY144" fmla="*/ 983293 h 1668967"/>
                <a:gd name="connsiteX145" fmla="*/ 1814620 w 2276310"/>
                <a:gd name="connsiteY145" fmla="*/ 954718 h 1668967"/>
                <a:gd name="connsiteX146" fmla="*/ 1786045 w 2276310"/>
                <a:gd name="connsiteY146" fmla="*/ 935668 h 1668967"/>
                <a:gd name="connsiteX147" fmla="*/ 1786045 w 2276310"/>
                <a:gd name="connsiteY147" fmla="*/ 821368 h 1668967"/>
                <a:gd name="connsiteX148" fmla="*/ 1862245 w 2276310"/>
                <a:gd name="connsiteY148" fmla="*/ 802318 h 1668967"/>
                <a:gd name="connsiteX149" fmla="*/ 1947970 w 2276310"/>
                <a:gd name="connsiteY149" fmla="*/ 764218 h 1668967"/>
                <a:gd name="connsiteX150" fmla="*/ 1938445 w 2276310"/>
                <a:gd name="connsiteY150" fmla="*/ 697543 h 1668967"/>
                <a:gd name="connsiteX151" fmla="*/ 1900345 w 2276310"/>
                <a:gd name="connsiteY151" fmla="*/ 688018 h 1668967"/>
                <a:gd name="connsiteX152" fmla="*/ 1871770 w 2276310"/>
                <a:gd name="connsiteY152" fmla="*/ 659443 h 1668967"/>
                <a:gd name="connsiteX153" fmla="*/ 1843195 w 2276310"/>
                <a:gd name="connsiteY153" fmla="*/ 640393 h 1668967"/>
                <a:gd name="connsiteX154" fmla="*/ 1824145 w 2276310"/>
                <a:gd name="connsiteY154" fmla="*/ 611818 h 1668967"/>
                <a:gd name="connsiteX155" fmla="*/ 1833670 w 2276310"/>
                <a:gd name="connsiteY155" fmla="*/ 545143 h 1668967"/>
                <a:gd name="connsiteX156" fmla="*/ 1862245 w 2276310"/>
                <a:gd name="connsiteY156" fmla="*/ 526093 h 1668967"/>
                <a:gd name="connsiteX157" fmla="*/ 1909870 w 2276310"/>
                <a:gd name="connsiteY157" fmla="*/ 516568 h 1668967"/>
                <a:gd name="connsiteX158" fmla="*/ 1938445 w 2276310"/>
                <a:gd name="connsiteY158" fmla="*/ 507043 h 1668967"/>
                <a:gd name="connsiteX159" fmla="*/ 1947970 w 2276310"/>
                <a:gd name="connsiteY159" fmla="*/ 478468 h 1668967"/>
                <a:gd name="connsiteX160" fmla="*/ 1900345 w 2276310"/>
                <a:gd name="connsiteY160" fmla="*/ 440368 h 1668967"/>
                <a:gd name="connsiteX161" fmla="*/ 1862245 w 2276310"/>
                <a:gd name="connsiteY161" fmla="*/ 430843 h 1668967"/>
                <a:gd name="connsiteX162" fmla="*/ 1852720 w 2276310"/>
                <a:gd name="connsiteY162" fmla="*/ 421318 h 166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2276310" h="1668967">
                  <a:moveTo>
                    <a:pt x="1947970" y="478468"/>
                  </a:moveTo>
                  <a:cubicBezTo>
                    <a:pt x="1926904" y="457402"/>
                    <a:pt x="1917342" y="444104"/>
                    <a:pt x="1890820" y="430843"/>
                  </a:cubicBezTo>
                  <a:cubicBezTo>
                    <a:pt x="1881840" y="426353"/>
                    <a:pt x="1871770" y="424493"/>
                    <a:pt x="1862245" y="421318"/>
                  </a:cubicBezTo>
                  <a:cubicBezTo>
                    <a:pt x="1824145" y="424493"/>
                    <a:pt x="1785435" y="423345"/>
                    <a:pt x="1747945" y="430843"/>
                  </a:cubicBezTo>
                  <a:cubicBezTo>
                    <a:pt x="1708873" y="438657"/>
                    <a:pt x="1717410" y="467257"/>
                    <a:pt x="1709845" y="497518"/>
                  </a:cubicBezTo>
                  <a:cubicBezTo>
                    <a:pt x="1707410" y="507258"/>
                    <a:pt x="1706592" y="518253"/>
                    <a:pt x="1700320" y="526093"/>
                  </a:cubicBezTo>
                  <a:cubicBezTo>
                    <a:pt x="1686891" y="542879"/>
                    <a:pt x="1661994" y="548393"/>
                    <a:pt x="1643170" y="554668"/>
                  </a:cubicBezTo>
                  <a:cubicBezTo>
                    <a:pt x="1558745" y="526526"/>
                    <a:pt x="1605978" y="537836"/>
                    <a:pt x="1500295" y="526093"/>
                  </a:cubicBezTo>
                  <a:cubicBezTo>
                    <a:pt x="1487595" y="522918"/>
                    <a:pt x="1465791" y="529155"/>
                    <a:pt x="1462195" y="516568"/>
                  </a:cubicBezTo>
                  <a:cubicBezTo>
                    <a:pt x="1456678" y="497260"/>
                    <a:pt x="1470106" y="476126"/>
                    <a:pt x="1481245" y="459418"/>
                  </a:cubicBezTo>
                  <a:cubicBezTo>
                    <a:pt x="1535840" y="377526"/>
                    <a:pt x="1470385" y="481138"/>
                    <a:pt x="1509820" y="402268"/>
                  </a:cubicBezTo>
                  <a:cubicBezTo>
                    <a:pt x="1514940" y="392029"/>
                    <a:pt x="1524221" y="384154"/>
                    <a:pt x="1528870" y="373693"/>
                  </a:cubicBezTo>
                  <a:cubicBezTo>
                    <a:pt x="1537025" y="355343"/>
                    <a:pt x="1547920" y="316543"/>
                    <a:pt x="1547920" y="316543"/>
                  </a:cubicBezTo>
                  <a:cubicBezTo>
                    <a:pt x="1532158" y="190450"/>
                    <a:pt x="1548447" y="280289"/>
                    <a:pt x="1528870" y="211768"/>
                  </a:cubicBezTo>
                  <a:cubicBezTo>
                    <a:pt x="1525274" y="199181"/>
                    <a:pt x="1523942" y="185925"/>
                    <a:pt x="1519345" y="173668"/>
                  </a:cubicBezTo>
                  <a:cubicBezTo>
                    <a:pt x="1514359" y="160373"/>
                    <a:pt x="1505888" y="148619"/>
                    <a:pt x="1500295" y="135568"/>
                  </a:cubicBezTo>
                  <a:cubicBezTo>
                    <a:pt x="1488675" y="108454"/>
                    <a:pt x="1494601" y="101299"/>
                    <a:pt x="1471720" y="78418"/>
                  </a:cubicBezTo>
                  <a:cubicBezTo>
                    <a:pt x="1463625" y="70323"/>
                    <a:pt x="1452670" y="65718"/>
                    <a:pt x="1443145" y="59368"/>
                  </a:cubicBezTo>
                  <a:cubicBezTo>
                    <a:pt x="1436567" y="49502"/>
                    <a:pt x="1408721" y="3685"/>
                    <a:pt x="1395520" y="2218"/>
                  </a:cubicBezTo>
                  <a:cubicBezTo>
                    <a:pt x="1375562" y="0"/>
                    <a:pt x="1357420" y="14918"/>
                    <a:pt x="1338370" y="21268"/>
                  </a:cubicBezTo>
                  <a:cubicBezTo>
                    <a:pt x="1288496" y="37893"/>
                    <a:pt x="1319734" y="29373"/>
                    <a:pt x="1243120" y="40318"/>
                  </a:cubicBezTo>
                  <a:cubicBezTo>
                    <a:pt x="1233595" y="46668"/>
                    <a:pt x="1225006" y="54719"/>
                    <a:pt x="1214545" y="59368"/>
                  </a:cubicBezTo>
                  <a:cubicBezTo>
                    <a:pt x="1196195" y="67523"/>
                    <a:pt x="1157395" y="78418"/>
                    <a:pt x="1157395" y="78418"/>
                  </a:cubicBezTo>
                  <a:cubicBezTo>
                    <a:pt x="1144695" y="97468"/>
                    <a:pt x="1126535" y="113848"/>
                    <a:pt x="1119295" y="135568"/>
                  </a:cubicBezTo>
                  <a:cubicBezTo>
                    <a:pt x="1116120" y="145093"/>
                    <a:pt x="1118487" y="159162"/>
                    <a:pt x="1109770" y="164143"/>
                  </a:cubicBezTo>
                  <a:cubicBezTo>
                    <a:pt x="1093002" y="173725"/>
                    <a:pt x="1071670" y="170493"/>
                    <a:pt x="1052620" y="173668"/>
                  </a:cubicBezTo>
                  <a:cubicBezTo>
                    <a:pt x="1037523" y="218960"/>
                    <a:pt x="1049056" y="235159"/>
                    <a:pt x="1004995" y="240343"/>
                  </a:cubicBezTo>
                  <a:cubicBezTo>
                    <a:pt x="960737" y="245550"/>
                    <a:pt x="916095" y="246693"/>
                    <a:pt x="871645" y="249868"/>
                  </a:cubicBezTo>
                  <a:cubicBezTo>
                    <a:pt x="862120" y="256218"/>
                    <a:pt x="854471" y="267882"/>
                    <a:pt x="843070" y="268918"/>
                  </a:cubicBezTo>
                  <a:cubicBezTo>
                    <a:pt x="826400" y="270433"/>
                    <a:pt x="763897" y="262669"/>
                    <a:pt x="738295" y="249868"/>
                  </a:cubicBezTo>
                  <a:cubicBezTo>
                    <a:pt x="728056" y="244748"/>
                    <a:pt x="720242" y="235327"/>
                    <a:pt x="709720" y="230818"/>
                  </a:cubicBezTo>
                  <a:cubicBezTo>
                    <a:pt x="697688" y="225661"/>
                    <a:pt x="684320" y="224468"/>
                    <a:pt x="671620" y="221293"/>
                  </a:cubicBezTo>
                  <a:cubicBezTo>
                    <a:pt x="668445" y="230818"/>
                    <a:pt x="662095" y="239828"/>
                    <a:pt x="662095" y="249868"/>
                  </a:cubicBezTo>
                  <a:cubicBezTo>
                    <a:pt x="662095" y="259908"/>
                    <a:pt x="667130" y="269463"/>
                    <a:pt x="671620" y="278443"/>
                  </a:cubicBezTo>
                  <a:cubicBezTo>
                    <a:pt x="689357" y="313916"/>
                    <a:pt x="692913" y="303995"/>
                    <a:pt x="719245" y="335593"/>
                  </a:cubicBezTo>
                  <a:cubicBezTo>
                    <a:pt x="726574" y="344387"/>
                    <a:pt x="729356" y="357017"/>
                    <a:pt x="738295" y="364168"/>
                  </a:cubicBezTo>
                  <a:cubicBezTo>
                    <a:pt x="746135" y="370440"/>
                    <a:pt x="757890" y="369203"/>
                    <a:pt x="766870" y="373693"/>
                  </a:cubicBezTo>
                  <a:cubicBezTo>
                    <a:pt x="777109" y="378813"/>
                    <a:pt x="785920" y="386393"/>
                    <a:pt x="795445" y="392743"/>
                  </a:cubicBezTo>
                  <a:cubicBezTo>
                    <a:pt x="824574" y="480130"/>
                    <a:pt x="814495" y="441297"/>
                    <a:pt x="814495" y="621343"/>
                  </a:cubicBezTo>
                  <a:cubicBezTo>
                    <a:pt x="814495" y="670215"/>
                    <a:pt x="825056" y="734607"/>
                    <a:pt x="785920" y="773743"/>
                  </a:cubicBezTo>
                  <a:cubicBezTo>
                    <a:pt x="777825" y="781838"/>
                    <a:pt x="766870" y="786443"/>
                    <a:pt x="757345" y="792793"/>
                  </a:cubicBezTo>
                  <a:lnTo>
                    <a:pt x="738295" y="849943"/>
                  </a:lnTo>
                  <a:cubicBezTo>
                    <a:pt x="735120" y="859468"/>
                    <a:pt x="737124" y="872949"/>
                    <a:pt x="728770" y="878518"/>
                  </a:cubicBezTo>
                  <a:lnTo>
                    <a:pt x="700195" y="897568"/>
                  </a:lnTo>
                  <a:cubicBezTo>
                    <a:pt x="632185" y="874898"/>
                    <a:pt x="659753" y="889657"/>
                    <a:pt x="614470" y="859468"/>
                  </a:cubicBezTo>
                  <a:cubicBezTo>
                    <a:pt x="611295" y="849943"/>
                    <a:pt x="611217" y="838733"/>
                    <a:pt x="604945" y="830893"/>
                  </a:cubicBezTo>
                  <a:cubicBezTo>
                    <a:pt x="597794" y="821954"/>
                    <a:pt x="586831" y="816492"/>
                    <a:pt x="576370" y="811843"/>
                  </a:cubicBezTo>
                  <a:cubicBezTo>
                    <a:pt x="523825" y="788490"/>
                    <a:pt x="522815" y="796073"/>
                    <a:pt x="471595" y="783268"/>
                  </a:cubicBezTo>
                  <a:cubicBezTo>
                    <a:pt x="423712" y="771297"/>
                    <a:pt x="461006" y="777973"/>
                    <a:pt x="414445" y="754693"/>
                  </a:cubicBezTo>
                  <a:cubicBezTo>
                    <a:pt x="405465" y="750203"/>
                    <a:pt x="394850" y="749658"/>
                    <a:pt x="385870" y="745168"/>
                  </a:cubicBezTo>
                  <a:cubicBezTo>
                    <a:pt x="375631" y="740048"/>
                    <a:pt x="367756" y="730767"/>
                    <a:pt x="357295" y="726118"/>
                  </a:cubicBezTo>
                  <a:cubicBezTo>
                    <a:pt x="338945" y="717963"/>
                    <a:pt x="300145" y="707068"/>
                    <a:pt x="300145" y="707068"/>
                  </a:cubicBezTo>
                  <a:cubicBezTo>
                    <a:pt x="252485" y="712364"/>
                    <a:pt x="218656" y="702832"/>
                    <a:pt x="185845" y="735643"/>
                  </a:cubicBezTo>
                  <a:cubicBezTo>
                    <a:pt x="177750" y="743738"/>
                    <a:pt x="171444" y="753757"/>
                    <a:pt x="166795" y="764218"/>
                  </a:cubicBezTo>
                  <a:cubicBezTo>
                    <a:pt x="146071" y="810846"/>
                    <a:pt x="151008" y="816843"/>
                    <a:pt x="138220" y="859468"/>
                  </a:cubicBezTo>
                  <a:cubicBezTo>
                    <a:pt x="132450" y="878702"/>
                    <a:pt x="123108" y="896927"/>
                    <a:pt x="119170" y="916618"/>
                  </a:cubicBezTo>
                  <a:cubicBezTo>
                    <a:pt x="105707" y="983934"/>
                    <a:pt x="114765" y="948884"/>
                    <a:pt x="90595" y="1021393"/>
                  </a:cubicBezTo>
                  <a:lnTo>
                    <a:pt x="81070" y="1049968"/>
                  </a:lnTo>
                  <a:cubicBezTo>
                    <a:pt x="73323" y="1073209"/>
                    <a:pt x="70959" y="1088654"/>
                    <a:pt x="52495" y="1107118"/>
                  </a:cubicBezTo>
                  <a:cubicBezTo>
                    <a:pt x="44400" y="1115213"/>
                    <a:pt x="33445" y="1119818"/>
                    <a:pt x="23920" y="1126168"/>
                  </a:cubicBezTo>
                  <a:cubicBezTo>
                    <a:pt x="17570" y="1145218"/>
                    <a:pt x="0" y="1163837"/>
                    <a:pt x="4870" y="1183318"/>
                  </a:cubicBezTo>
                  <a:cubicBezTo>
                    <a:pt x="8045" y="1196018"/>
                    <a:pt x="8541" y="1209709"/>
                    <a:pt x="14395" y="1221418"/>
                  </a:cubicBezTo>
                  <a:cubicBezTo>
                    <a:pt x="79899" y="1352426"/>
                    <a:pt x="35680" y="1228122"/>
                    <a:pt x="62020" y="1307143"/>
                  </a:cubicBezTo>
                  <a:cubicBezTo>
                    <a:pt x="55670" y="1316668"/>
                    <a:pt x="51065" y="1327623"/>
                    <a:pt x="42970" y="1335718"/>
                  </a:cubicBezTo>
                  <a:cubicBezTo>
                    <a:pt x="34875" y="1343813"/>
                    <a:pt x="21546" y="1345829"/>
                    <a:pt x="14395" y="1354768"/>
                  </a:cubicBezTo>
                  <a:cubicBezTo>
                    <a:pt x="8123" y="1362608"/>
                    <a:pt x="8045" y="1373818"/>
                    <a:pt x="4870" y="1383343"/>
                  </a:cubicBezTo>
                  <a:cubicBezTo>
                    <a:pt x="68678" y="1404612"/>
                    <a:pt x="680" y="1384164"/>
                    <a:pt x="119170" y="1402393"/>
                  </a:cubicBezTo>
                  <a:cubicBezTo>
                    <a:pt x="132109" y="1404384"/>
                    <a:pt x="144570" y="1408743"/>
                    <a:pt x="157270" y="1411918"/>
                  </a:cubicBezTo>
                  <a:lnTo>
                    <a:pt x="195370" y="1526218"/>
                  </a:lnTo>
                  <a:cubicBezTo>
                    <a:pt x="198545" y="1535743"/>
                    <a:pt x="195370" y="1551618"/>
                    <a:pt x="204895" y="1554793"/>
                  </a:cubicBezTo>
                  <a:lnTo>
                    <a:pt x="233470" y="1564318"/>
                  </a:lnTo>
                  <a:cubicBezTo>
                    <a:pt x="242995" y="1557968"/>
                    <a:pt x="253950" y="1553363"/>
                    <a:pt x="262045" y="1545268"/>
                  </a:cubicBezTo>
                  <a:cubicBezTo>
                    <a:pt x="270140" y="1537173"/>
                    <a:pt x="270466" y="1520945"/>
                    <a:pt x="281095" y="1516693"/>
                  </a:cubicBezTo>
                  <a:cubicBezTo>
                    <a:pt x="290417" y="1512964"/>
                    <a:pt x="300145" y="1523043"/>
                    <a:pt x="309670" y="1526218"/>
                  </a:cubicBezTo>
                  <a:cubicBezTo>
                    <a:pt x="312845" y="1535743"/>
                    <a:pt x="312095" y="1547693"/>
                    <a:pt x="319195" y="1554793"/>
                  </a:cubicBezTo>
                  <a:cubicBezTo>
                    <a:pt x="326295" y="1561893"/>
                    <a:pt x="338030" y="1561883"/>
                    <a:pt x="347770" y="1564318"/>
                  </a:cubicBezTo>
                  <a:cubicBezTo>
                    <a:pt x="363476" y="1568245"/>
                    <a:pt x="379776" y="1569583"/>
                    <a:pt x="395395" y="1573843"/>
                  </a:cubicBezTo>
                  <a:cubicBezTo>
                    <a:pt x="414768" y="1579127"/>
                    <a:pt x="452545" y="1592893"/>
                    <a:pt x="452545" y="1592893"/>
                  </a:cubicBezTo>
                  <a:cubicBezTo>
                    <a:pt x="481120" y="1589718"/>
                    <a:pt x="510995" y="1592460"/>
                    <a:pt x="538270" y="1583368"/>
                  </a:cubicBezTo>
                  <a:cubicBezTo>
                    <a:pt x="551049" y="1579108"/>
                    <a:pt x="558221" y="1565141"/>
                    <a:pt x="566845" y="1554793"/>
                  </a:cubicBezTo>
                  <a:cubicBezTo>
                    <a:pt x="574174" y="1545999"/>
                    <a:pt x="575035" y="1529838"/>
                    <a:pt x="585895" y="1526218"/>
                  </a:cubicBezTo>
                  <a:cubicBezTo>
                    <a:pt x="616166" y="1516128"/>
                    <a:pt x="649395" y="1519868"/>
                    <a:pt x="681145" y="1516693"/>
                  </a:cubicBezTo>
                  <a:cubicBezTo>
                    <a:pt x="687495" y="1507168"/>
                    <a:pt x="695075" y="1498357"/>
                    <a:pt x="700195" y="1488118"/>
                  </a:cubicBezTo>
                  <a:cubicBezTo>
                    <a:pt x="708198" y="1472113"/>
                    <a:pt x="714667" y="1436702"/>
                    <a:pt x="719245" y="1421443"/>
                  </a:cubicBezTo>
                  <a:cubicBezTo>
                    <a:pt x="725015" y="1402209"/>
                    <a:pt x="734357" y="1383984"/>
                    <a:pt x="738295" y="1364293"/>
                  </a:cubicBezTo>
                  <a:cubicBezTo>
                    <a:pt x="742015" y="1345693"/>
                    <a:pt x="754785" y="1271603"/>
                    <a:pt x="766870" y="1259518"/>
                  </a:cubicBezTo>
                  <a:cubicBezTo>
                    <a:pt x="784034" y="1242354"/>
                    <a:pt x="800813" y="1221839"/>
                    <a:pt x="824020" y="1211893"/>
                  </a:cubicBezTo>
                  <a:cubicBezTo>
                    <a:pt x="845599" y="1202645"/>
                    <a:pt x="869842" y="1204428"/>
                    <a:pt x="890695" y="1192843"/>
                  </a:cubicBezTo>
                  <a:cubicBezTo>
                    <a:pt x="910709" y="1181724"/>
                    <a:pt x="925633" y="1160296"/>
                    <a:pt x="947845" y="1154743"/>
                  </a:cubicBezTo>
                  <a:cubicBezTo>
                    <a:pt x="973245" y="1148393"/>
                    <a:pt x="999207" y="1143972"/>
                    <a:pt x="1024045" y="1135693"/>
                  </a:cubicBezTo>
                  <a:cubicBezTo>
                    <a:pt x="1033570" y="1132518"/>
                    <a:pt x="1043640" y="1130658"/>
                    <a:pt x="1052620" y="1126168"/>
                  </a:cubicBezTo>
                  <a:cubicBezTo>
                    <a:pt x="1062859" y="1121048"/>
                    <a:pt x="1071670" y="1113468"/>
                    <a:pt x="1081195" y="1107118"/>
                  </a:cubicBezTo>
                  <a:cubicBezTo>
                    <a:pt x="1084370" y="1069018"/>
                    <a:pt x="1085667" y="1030715"/>
                    <a:pt x="1090720" y="992818"/>
                  </a:cubicBezTo>
                  <a:cubicBezTo>
                    <a:pt x="1092047" y="982866"/>
                    <a:pt x="1092075" y="970079"/>
                    <a:pt x="1100245" y="964243"/>
                  </a:cubicBezTo>
                  <a:cubicBezTo>
                    <a:pt x="1116585" y="952571"/>
                    <a:pt x="1157395" y="945193"/>
                    <a:pt x="1157395" y="945193"/>
                  </a:cubicBezTo>
                  <a:cubicBezTo>
                    <a:pt x="1229219" y="969134"/>
                    <a:pt x="1140687" y="936839"/>
                    <a:pt x="1214545" y="973768"/>
                  </a:cubicBezTo>
                  <a:cubicBezTo>
                    <a:pt x="1228210" y="980600"/>
                    <a:pt x="1269013" y="989766"/>
                    <a:pt x="1281220" y="992818"/>
                  </a:cubicBezTo>
                  <a:cubicBezTo>
                    <a:pt x="1295667" y="1002450"/>
                    <a:pt x="1318652" y="1021393"/>
                    <a:pt x="1338370" y="1021393"/>
                  </a:cubicBezTo>
                  <a:cubicBezTo>
                    <a:pt x="1351461" y="1021393"/>
                    <a:pt x="1363770" y="1015043"/>
                    <a:pt x="1376470" y="1011868"/>
                  </a:cubicBezTo>
                  <a:cubicBezTo>
                    <a:pt x="1385995" y="1002343"/>
                    <a:pt x="1396421" y="993641"/>
                    <a:pt x="1405045" y="983293"/>
                  </a:cubicBezTo>
                  <a:cubicBezTo>
                    <a:pt x="1412374" y="974499"/>
                    <a:pt x="1413154" y="958085"/>
                    <a:pt x="1424095" y="954718"/>
                  </a:cubicBezTo>
                  <a:cubicBezTo>
                    <a:pt x="1457613" y="944405"/>
                    <a:pt x="1493945" y="948368"/>
                    <a:pt x="1528870" y="945193"/>
                  </a:cubicBezTo>
                  <a:cubicBezTo>
                    <a:pt x="1531219" y="938147"/>
                    <a:pt x="1545135" y="888043"/>
                    <a:pt x="1557445" y="888043"/>
                  </a:cubicBezTo>
                  <a:cubicBezTo>
                    <a:pt x="1570915" y="888043"/>
                    <a:pt x="1577396" y="906270"/>
                    <a:pt x="1586020" y="916618"/>
                  </a:cubicBezTo>
                  <a:cubicBezTo>
                    <a:pt x="1652325" y="996184"/>
                    <a:pt x="1550163" y="890286"/>
                    <a:pt x="1633645" y="973768"/>
                  </a:cubicBezTo>
                  <a:cubicBezTo>
                    <a:pt x="1639995" y="992818"/>
                    <a:pt x="1648757" y="1011227"/>
                    <a:pt x="1652695" y="1030918"/>
                  </a:cubicBezTo>
                  <a:cubicBezTo>
                    <a:pt x="1656318" y="1049032"/>
                    <a:pt x="1661982" y="1087592"/>
                    <a:pt x="1671745" y="1107118"/>
                  </a:cubicBezTo>
                  <a:cubicBezTo>
                    <a:pt x="1676865" y="1117357"/>
                    <a:pt x="1681856" y="1128542"/>
                    <a:pt x="1690795" y="1135693"/>
                  </a:cubicBezTo>
                  <a:cubicBezTo>
                    <a:pt x="1698635" y="1141965"/>
                    <a:pt x="1710390" y="1140728"/>
                    <a:pt x="1719370" y="1145218"/>
                  </a:cubicBezTo>
                  <a:cubicBezTo>
                    <a:pt x="1729609" y="1150338"/>
                    <a:pt x="1739151" y="1156939"/>
                    <a:pt x="1747945" y="1164268"/>
                  </a:cubicBezTo>
                  <a:cubicBezTo>
                    <a:pt x="1795511" y="1203906"/>
                    <a:pt x="1754877" y="1185629"/>
                    <a:pt x="1805095" y="1202368"/>
                  </a:cubicBezTo>
                  <a:cubicBezTo>
                    <a:pt x="1808270" y="1211893"/>
                    <a:pt x="1812185" y="1221203"/>
                    <a:pt x="1814620" y="1230943"/>
                  </a:cubicBezTo>
                  <a:cubicBezTo>
                    <a:pt x="1818547" y="1246649"/>
                    <a:pt x="1812697" y="1267120"/>
                    <a:pt x="1824145" y="1278568"/>
                  </a:cubicBezTo>
                  <a:cubicBezTo>
                    <a:pt x="1838344" y="1292767"/>
                    <a:pt x="1864587" y="1286479"/>
                    <a:pt x="1881295" y="1297618"/>
                  </a:cubicBezTo>
                  <a:cubicBezTo>
                    <a:pt x="1890820" y="1303968"/>
                    <a:pt x="1899631" y="1311548"/>
                    <a:pt x="1909870" y="1316668"/>
                  </a:cubicBezTo>
                  <a:cubicBezTo>
                    <a:pt x="1988740" y="1356103"/>
                    <a:pt x="1885128" y="1290648"/>
                    <a:pt x="1967020" y="1345243"/>
                  </a:cubicBezTo>
                  <a:cubicBezTo>
                    <a:pt x="1970195" y="1357943"/>
                    <a:pt x="1967288" y="1374086"/>
                    <a:pt x="1976545" y="1383343"/>
                  </a:cubicBezTo>
                  <a:cubicBezTo>
                    <a:pt x="1985802" y="1392600"/>
                    <a:pt x="2002613" y="1387711"/>
                    <a:pt x="2014645" y="1392868"/>
                  </a:cubicBezTo>
                  <a:cubicBezTo>
                    <a:pt x="2037852" y="1402814"/>
                    <a:pt x="2054631" y="1423329"/>
                    <a:pt x="2071795" y="1440493"/>
                  </a:cubicBezTo>
                  <a:cubicBezTo>
                    <a:pt x="2074970" y="1456368"/>
                    <a:pt x="2075636" y="1472959"/>
                    <a:pt x="2081320" y="1488118"/>
                  </a:cubicBezTo>
                  <a:cubicBezTo>
                    <a:pt x="2085340" y="1498837"/>
                    <a:pt x="2096350" y="1505974"/>
                    <a:pt x="2100370" y="1516693"/>
                  </a:cubicBezTo>
                  <a:cubicBezTo>
                    <a:pt x="2106054" y="1531852"/>
                    <a:pt x="2106720" y="1548443"/>
                    <a:pt x="2109895" y="1564318"/>
                  </a:cubicBezTo>
                  <a:cubicBezTo>
                    <a:pt x="2106720" y="1577018"/>
                    <a:pt x="2105527" y="1590386"/>
                    <a:pt x="2100370" y="1602418"/>
                  </a:cubicBezTo>
                  <a:cubicBezTo>
                    <a:pt x="2095861" y="1612940"/>
                    <a:pt x="2083202" y="1619701"/>
                    <a:pt x="2081320" y="1630993"/>
                  </a:cubicBezTo>
                  <a:cubicBezTo>
                    <a:pt x="2079669" y="1640897"/>
                    <a:pt x="2087670" y="1650043"/>
                    <a:pt x="2090845" y="1659568"/>
                  </a:cubicBezTo>
                  <a:cubicBezTo>
                    <a:pt x="2130286" y="1653934"/>
                    <a:pt x="2167045" y="1668967"/>
                    <a:pt x="2167045" y="1621468"/>
                  </a:cubicBezTo>
                  <a:cubicBezTo>
                    <a:pt x="2167045" y="1599017"/>
                    <a:pt x="2162568" y="1576669"/>
                    <a:pt x="2157520" y="1554793"/>
                  </a:cubicBezTo>
                  <a:cubicBezTo>
                    <a:pt x="2153005" y="1535227"/>
                    <a:pt x="2138470" y="1497643"/>
                    <a:pt x="2138470" y="1497643"/>
                  </a:cubicBezTo>
                  <a:cubicBezTo>
                    <a:pt x="2141645" y="1469068"/>
                    <a:pt x="2137317" y="1438612"/>
                    <a:pt x="2147995" y="1411918"/>
                  </a:cubicBezTo>
                  <a:cubicBezTo>
                    <a:pt x="2151724" y="1402596"/>
                    <a:pt x="2166530" y="1402393"/>
                    <a:pt x="2176570" y="1402393"/>
                  </a:cubicBezTo>
                  <a:cubicBezTo>
                    <a:pt x="2200511" y="1402393"/>
                    <a:pt x="2214457" y="1421336"/>
                    <a:pt x="2233720" y="1430968"/>
                  </a:cubicBezTo>
                  <a:cubicBezTo>
                    <a:pt x="2242700" y="1435458"/>
                    <a:pt x="2252770" y="1437318"/>
                    <a:pt x="2262295" y="1440493"/>
                  </a:cubicBezTo>
                  <a:cubicBezTo>
                    <a:pt x="2265470" y="1430968"/>
                    <a:pt x="2276310" y="1420898"/>
                    <a:pt x="2271820" y="1411918"/>
                  </a:cubicBezTo>
                  <a:cubicBezTo>
                    <a:pt x="2267330" y="1402938"/>
                    <a:pt x="2252225" y="1406883"/>
                    <a:pt x="2243245" y="1402393"/>
                  </a:cubicBezTo>
                  <a:cubicBezTo>
                    <a:pt x="2180919" y="1371230"/>
                    <a:pt x="2249292" y="1396899"/>
                    <a:pt x="2186095" y="1354768"/>
                  </a:cubicBezTo>
                  <a:cubicBezTo>
                    <a:pt x="2177896" y="1349302"/>
                    <a:pt x="2124501" y="1336988"/>
                    <a:pt x="2119420" y="1335718"/>
                  </a:cubicBezTo>
                  <a:cubicBezTo>
                    <a:pt x="2113070" y="1316668"/>
                    <a:pt x="2116434" y="1290616"/>
                    <a:pt x="2100370" y="1278568"/>
                  </a:cubicBezTo>
                  <a:cubicBezTo>
                    <a:pt x="2087670" y="1269043"/>
                    <a:pt x="2075275" y="1259097"/>
                    <a:pt x="2062270" y="1249993"/>
                  </a:cubicBezTo>
                  <a:cubicBezTo>
                    <a:pt x="2043513" y="1236863"/>
                    <a:pt x="2018857" y="1230209"/>
                    <a:pt x="2005120" y="1211893"/>
                  </a:cubicBezTo>
                  <a:cubicBezTo>
                    <a:pt x="1969676" y="1164635"/>
                    <a:pt x="1989754" y="1182599"/>
                    <a:pt x="1947970" y="1154743"/>
                  </a:cubicBezTo>
                  <a:cubicBezTo>
                    <a:pt x="1940223" y="1131502"/>
                    <a:pt x="1937859" y="1116057"/>
                    <a:pt x="1919395" y="1097593"/>
                  </a:cubicBezTo>
                  <a:cubicBezTo>
                    <a:pt x="1911300" y="1089498"/>
                    <a:pt x="1900345" y="1084893"/>
                    <a:pt x="1890820" y="1078543"/>
                  </a:cubicBezTo>
                  <a:cubicBezTo>
                    <a:pt x="1884470" y="1069018"/>
                    <a:pt x="1880709" y="1057119"/>
                    <a:pt x="1871770" y="1049968"/>
                  </a:cubicBezTo>
                  <a:cubicBezTo>
                    <a:pt x="1863930" y="1043696"/>
                    <a:pt x="1849031" y="1048613"/>
                    <a:pt x="1843195" y="1040443"/>
                  </a:cubicBezTo>
                  <a:cubicBezTo>
                    <a:pt x="1831523" y="1024103"/>
                    <a:pt x="1830495" y="1002343"/>
                    <a:pt x="1824145" y="983293"/>
                  </a:cubicBezTo>
                  <a:cubicBezTo>
                    <a:pt x="1820970" y="973768"/>
                    <a:pt x="1822974" y="960287"/>
                    <a:pt x="1814620" y="954718"/>
                  </a:cubicBezTo>
                  <a:lnTo>
                    <a:pt x="1786045" y="935668"/>
                  </a:lnTo>
                  <a:cubicBezTo>
                    <a:pt x="1774269" y="900339"/>
                    <a:pt x="1755823" y="858306"/>
                    <a:pt x="1786045" y="821368"/>
                  </a:cubicBezTo>
                  <a:cubicBezTo>
                    <a:pt x="1802624" y="801104"/>
                    <a:pt x="1837407" y="810597"/>
                    <a:pt x="1862245" y="802318"/>
                  </a:cubicBezTo>
                  <a:cubicBezTo>
                    <a:pt x="1930255" y="779648"/>
                    <a:pt x="1902687" y="794407"/>
                    <a:pt x="1947970" y="764218"/>
                  </a:cubicBezTo>
                  <a:cubicBezTo>
                    <a:pt x="1944795" y="741993"/>
                    <a:pt x="1950344" y="716581"/>
                    <a:pt x="1938445" y="697543"/>
                  </a:cubicBezTo>
                  <a:cubicBezTo>
                    <a:pt x="1931507" y="686442"/>
                    <a:pt x="1911711" y="694513"/>
                    <a:pt x="1900345" y="688018"/>
                  </a:cubicBezTo>
                  <a:cubicBezTo>
                    <a:pt x="1888649" y="681335"/>
                    <a:pt x="1882118" y="668067"/>
                    <a:pt x="1871770" y="659443"/>
                  </a:cubicBezTo>
                  <a:cubicBezTo>
                    <a:pt x="1862976" y="652114"/>
                    <a:pt x="1852720" y="646743"/>
                    <a:pt x="1843195" y="640393"/>
                  </a:cubicBezTo>
                  <a:cubicBezTo>
                    <a:pt x="1836845" y="630868"/>
                    <a:pt x="1825284" y="623209"/>
                    <a:pt x="1824145" y="611818"/>
                  </a:cubicBezTo>
                  <a:cubicBezTo>
                    <a:pt x="1821911" y="589479"/>
                    <a:pt x="1824552" y="565659"/>
                    <a:pt x="1833670" y="545143"/>
                  </a:cubicBezTo>
                  <a:cubicBezTo>
                    <a:pt x="1838319" y="534682"/>
                    <a:pt x="1851526" y="530113"/>
                    <a:pt x="1862245" y="526093"/>
                  </a:cubicBezTo>
                  <a:cubicBezTo>
                    <a:pt x="1877404" y="520409"/>
                    <a:pt x="1894164" y="520495"/>
                    <a:pt x="1909870" y="516568"/>
                  </a:cubicBezTo>
                  <a:cubicBezTo>
                    <a:pt x="1919610" y="514133"/>
                    <a:pt x="1928920" y="510218"/>
                    <a:pt x="1938445" y="507043"/>
                  </a:cubicBezTo>
                  <a:cubicBezTo>
                    <a:pt x="1941620" y="497518"/>
                    <a:pt x="1949621" y="488372"/>
                    <a:pt x="1947970" y="478468"/>
                  </a:cubicBezTo>
                  <a:cubicBezTo>
                    <a:pt x="1943113" y="449327"/>
                    <a:pt x="1922447" y="446683"/>
                    <a:pt x="1900345" y="440368"/>
                  </a:cubicBezTo>
                  <a:cubicBezTo>
                    <a:pt x="1887758" y="436772"/>
                    <a:pt x="1874400" y="435705"/>
                    <a:pt x="1862245" y="430843"/>
                  </a:cubicBezTo>
                  <a:cubicBezTo>
                    <a:pt x="1858076" y="429175"/>
                    <a:pt x="1855895" y="424493"/>
                    <a:pt x="1852720" y="421318"/>
                  </a:cubicBezTo>
                </a:path>
              </a:pathLst>
            </a:custGeom>
            <a:solidFill>
              <a:srgbClr val="000000">
                <a:alpha val="43137"/>
              </a:srgbClr>
            </a:solidFill>
            <a:ln>
              <a:noFill/>
            </a:ln>
            <a:effectLst>
              <a:softEdge rad="31750"/>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grpSp>
        <p:nvGrpSpPr>
          <p:cNvPr id="4" name="Group 77"/>
          <p:cNvGrpSpPr>
            <a:grpSpLocks/>
          </p:cNvGrpSpPr>
          <p:nvPr/>
        </p:nvGrpSpPr>
        <p:grpSpPr bwMode="auto">
          <a:xfrm>
            <a:off x="3553105" y="2865035"/>
            <a:ext cx="1554162" cy="1058863"/>
            <a:chOff x="1381" y="2130"/>
            <a:chExt cx="979" cy="667"/>
          </a:xfrm>
        </p:grpSpPr>
        <p:sp>
          <p:nvSpPr>
            <p:cNvPr id="8231" name="Oval 76"/>
            <p:cNvSpPr>
              <a:spLocks noChangeArrowheads="1"/>
            </p:cNvSpPr>
            <p:nvPr/>
          </p:nvSpPr>
          <p:spPr bwMode="auto">
            <a:xfrm>
              <a:off x="1381" y="2130"/>
              <a:ext cx="979" cy="667"/>
            </a:xfrm>
            <a:prstGeom prst="ellipse">
              <a:avLst/>
            </a:prstGeom>
            <a:solidFill>
              <a:schemeClr val="bg2"/>
            </a:solidFill>
            <a:ln w="38100">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4" name="Text Box 60"/>
            <p:cNvSpPr txBox="1">
              <a:spLocks noChangeArrowheads="1"/>
            </p:cNvSpPr>
            <p:nvPr/>
          </p:nvSpPr>
          <p:spPr bwMode="auto">
            <a:xfrm>
              <a:off x="1484" y="2154"/>
              <a:ext cx="777" cy="634"/>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Ruler of whole Empire </a:t>
              </a:r>
            </a:p>
          </p:txBody>
        </p:sp>
      </p:grpSp>
      <p:sp>
        <p:nvSpPr>
          <p:cNvPr id="57" name="Freeform 56"/>
          <p:cNvSpPr/>
          <p:nvPr/>
        </p:nvSpPr>
        <p:spPr>
          <a:xfrm>
            <a:off x="1989621" y="4829175"/>
            <a:ext cx="2429979" cy="2085975"/>
          </a:xfrm>
          <a:custGeom>
            <a:avLst/>
            <a:gdLst>
              <a:gd name="connsiteX0" fmla="*/ 58254 w 2429979"/>
              <a:gd name="connsiteY0" fmla="*/ 9525 h 2085975"/>
              <a:gd name="connsiteX1" fmla="*/ 239229 w 2429979"/>
              <a:gd name="connsiteY1" fmla="*/ 19050 h 2085975"/>
              <a:gd name="connsiteX2" fmla="*/ 267804 w 2429979"/>
              <a:gd name="connsiteY2" fmla="*/ 38100 h 2085975"/>
              <a:gd name="connsiteX3" fmla="*/ 324954 w 2429979"/>
              <a:gd name="connsiteY3" fmla="*/ 57150 h 2085975"/>
              <a:gd name="connsiteX4" fmla="*/ 353529 w 2429979"/>
              <a:gd name="connsiteY4" fmla="*/ 66675 h 2085975"/>
              <a:gd name="connsiteX5" fmla="*/ 382104 w 2429979"/>
              <a:gd name="connsiteY5" fmla="*/ 76200 h 2085975"/>
              <a:gd name="connsiteX6" fmla="*/ 420204 w 2429979"/>
              <a:gd name="connsiteY6" fmla="*/ 85725 h 2085975"/>
              <a:gd name="connsiteX7" fmla="*/ 467829 w 2429979"/>
              <a:gd name="connsiteY7" fmla="*/ 142875 h 2085975"/>
              <a:gd name="connsiteX8" fmla="*/ 477354 w 2429979"/>
              <a:gd name="connsiteY8" fmla="*/ 190500 h 2085975"/>
              <a:gd name="connsiteX9" fmla="*/ 505929 w 2429979"/>
              <a:gd name="connsiteY9" fmla="*/ 285750 h 2085975"/>
              <a:gd name="connsiteX10" fmla="*/ 515454 w 2429979"/>
              <a:gd name="connsiteY10" fmla="*/ 314325 h 2085975"/>
              <a:gd name="connsiteX11" fmla="*/ 524979 w 2429979"/>
              <a:gd name="connsiteY11" fmla="*/ 352425 h 2085975"/>
              <a:gd name="connsiteX12" fmla="*/ 629754 w 2429979"/>
              <a:gd name="connsiteY12" fmla="*/ 381000 h 2085975"/>
              <a:gd name="connsiteX13" fmla="*/ 658329 w 2429979"/>
              <a:gd name="connsiteY13" fmla="*/ 409575 h 2085975"/>
              <a:gd name="connsiteX14" fmla="*/ 734529 w 2429979"/>
              <a:gd name="connsiteY14" fmla="*/ 409575 h 2085975"/>
              <a:gd name="connsiteX15" fmla="*/ 810729 w 2429979"/>
              <a:gd name="connsiteY15" fmla="*/ 419100 h 2085975"/>
              <a:gd name="connsiteX16" fmla="*/ 820254 w 2429979"/>
              <a:gd name="connsiteY16" fmla="*/ 485775 h 2085975"/>
              <a:gd name="connsiteX17" fmla="*/ 848829 w 2429979"/>
              <a:gd name="connsiteY17" fmla="*/ 504825 h 2085975"/>
              <a:gd name="connsiteX18" fmla="*/ 915504 w 2429979"/>
              <a:gd name="connsiteY18" fmla="*/ 495300 h 2085975"/>
              <a:gd name="connsiteX19" fmla="*/ 1001229 w 2429979"/>
              <a:gd name="connsiteY19" fmla="*/ 485775 h 2085975"/>
              <a:gd name="connsiteX20" fmla="*/ 1029804 w 2429979"/>
              <a:gd name="connsiteY20" fmla="*/ 466725 h 2085975"/>
              <a:gd name="connsiteX21" fmla="*/ 1125054 w 2429979"/>
              <a:gd name="connsiteY21" fmla="*/ 457200 h 2085975"/>
              <a:gd name="connsiteX22" fmla="*/ 1134579 w 2429979"/>
              <a:gd name="connsiteY22" fmla="*/ 428625 h 2085975"/>
              <a:gd name="connsiteX23" fmla="*/ 1153629 w 2429979"/>
              <a:gd name="connsiteY23" fmla="*/ 400050 h 2085975"/>
              <a:gd name="connsiteX24" fmla="*/ 1163154 w 2429979"/>
              <a:gd name="connsiteY24" fmla="*/ 361950 h 2085975"/>
              <a:gd name="connsiteX25" fmla="*/ 1191729 w 2429979"/>
              <a:gd name="connsiteY25" fmla="*/ 352425 h 2085975"/>
              <a:gd name="connsiteX26" fmla="*/ 1248879 w 2429979"/>
              <a:gd name="connsiteY26" fmla="*/ 314325 h 2085975"/>
              <a:gd name="connsiteX27" fmla="*/ 1277454 w 2429979"/>
              <a:gd name="connsiteY27" fmla="*/ 295275 h 2085975"/>
              <a:gd name="connsiteX28" fmla="*/ 1286979 w 2429979"/>
              <a:gd name="connsiteY28" fmla="*/ 323850 h 2085975"/>
              <a:gd name="connsiteX29" fmla="*/ 1239354 w 2429979"/>
              <a:gd name="connsiteY29" fmla="*/ 409575 h 2085975"/>
              <a:gd name="connsiteX30" fmla="*/ 1220304 w 2429979"/>
              <a:gd name="connsiteY30" fmla="*/ 476250 h 2085975"/>
              <a:gd name="connsiteX31" fmla="*/ 1210779 w 2429979"/>
              <a:gd name="connsiteY31" fmla="*/ 514350 h 2085975"/>
              <a:gd name="connsiteX32" fmla="*/ 1182204 w 2429979"/>
              <a:gd name="connsiteY32" fmla="*/ 609600 h 2085975"/>
              <a:gd name="connsiteX33" fmla="*/ 1191729 w 2429979"/>
              <a:gd name="connsiteY33" fmla="*/ 657225 h 2085975"/>
              <a:gd name="connsiteX34" fmla="*/ 1220304 w 2429979"/>
              <a:gd name="connsiteY34" fmla="*/ 666750 h 2085975"/>
              <a:gd name="connsiteX35" fmla="*/ 1258404 w 2429979"/>
              <a:gd name="connsiteY35" fmla="*/ 676275 h 2085975"/>
              <a:gd name="connsiteX36" fmla="*/ 1267929 w 2429979"/>
              <a:gd name="connsiteY36" fmla="*/ 704850 h 2085975"/>
              <a:gd name="connsiteX37" fmla="*/ 1277454 w 2429979"/>
              <a:gd name="connsiteY37" fmla="*/ 742950 h 2085975"/>
              <a:gd name="connsiteX38" fmla="*/ 1334604 w 2429979"/>
              <a:gd name="connsiteY38" fmla="*/ 762000 h 2085975"/>
              <a:gd name="connsiteX39" fmla="*/ 1401279 w 2429979"/>
              <a:gd name="connsiteY39" fmla="*/ 742950 h 2085975"/>
              <a:gd name="connsiteX40" fmla="*/ 1477479 w 2429979"/>
              <a:gd name="connsiteY40" fmla="*/ 733425 h 2085975"/>
              <a:gd name="connsiteX41" fmla="*/ 1544154 w 2429979"/>
              <a:gd name="connsiteY41" fmla="*/ 685800 h 2085975"/>
              <a:gd name="connsiteX42" fmla="*/ 1553679 w 2429979"/>
              <a:gd name="connsiteY42" fmla="*/ 647700 h 2085975"/>
              <a:gd name="connsiteX43" fmla="*/ 1582254 w 2429979"/>
              <a:gd name="connsiteY43" fmla="*/ 638175 h 2085975"/>
              <a:gd name="connsiteX44" fmla="*/ 1648929 w 2429979"/>
              <a:gd name="connsiteY44" fmla="*/ 628650 h 2085975"/>
              <a:gd name="connsiteX45" fmla="*/ 1734654 w 2429979"/>
              <a:gd name="connsiteY45" fmla="*/ 581025 h 2085975"/>
              <a:gd name="connsiteX46" fmla="*/ 1877529 w 2429979"/>
              <a:gd name="connsiteY46" fmla="*/ 590550 h 2085975"/>
              <a:gd name="connsiteX47" fmla="*/ 1906104 w 2429979"/>
              <a:gd name="connsiteY47" fmla="*/ 609600 h 2085975"/>
              <a:gd name="connsiteX48" fmla="*/ 1972779 w 2429979"/>
              <a:gd name="connsiteY48" fmla="*/ 600075 h 2085975"/>
              <a:gd name="connsiteX49" fmla="*/ 2039454 w 2429979"/>
              <a:gd name="connsiteY49" fmla="*/ 581025 h 2085975"/>
              <a:gd name="connsiteX50" fmla="*/ 2191854 w 2429979"/>
              <a:gd name="connsiteY50" fmla="*/ 571500 h 2085975"/>
              <a:gd name="connsiteX51" fmla="*/ 2229954 w 2429979"/>
              <a:gd name="connsiteY51" fmla="*/ 561975 h 2085975"/>
              <a:gd name="connsiteX52" fmla="*/ 2249004 w 2429979"/>
              <a:gd name="connsiteY52" fmla="*/ 533400 h 2085975"/>
              <a:gd name="connsiteX53" fmla="*/ 2306154 w 2429979"/>
              <a:gd name="connsiteY53" fmla="*/ 504825 h 2085975"/>
              <a:gd name="connsiteX54" fmla="*/ 2353779 w 2429979"/>
              <a:gd name="connsiteY54" fmla="*/ 514350 h 2085975"/>
              <a:gd name="connsiteX55" fmla="*/ 2334729 w 2429979"/>
              <a:gd name="connsiteY55" fmla="*/ 600075 h 2085975"/>
              <a:gd name="connsiteX56" fmla="*/ 2277579 w 2429979"/>
              <a:gd name="connsiteY56" fmla="*/ 628650 h 2085975"/>
              <a:gd name="connsiteX57" fmla="*/ 2249004 w 2429979"/>
              <a:gd name="connsiteY57" fmla="*/ 647700 h 2085975"/>
              <a:gd name="connsiteX58" fmla="*/ 2191854 w 2429979"/>
              <a:gd name="connsiteY58" fmla="*/ 676275 h 2085975"/>
              <a:gd name="connsiteX59" fmla="*/ 2144229 w 2429979"/>
              <a:gd name="connsiteY59" fmla="*/ 762000 h 2085975"/>
              <a:gd name="connsiteX60" fmla="*/ 2182329 w 2429979"/>
              <a:gd name="connsiteY60" fmla="*/ 781050 h 2085975"/>
              <a:gd name="connsiteX61" fmla="*/ 2287104 w 2429979"/>
              <a:gd name="connsiteY61" fmla="*/ 762000 h 2085975"/>
              <a:gd name="connsiteX62" fmla="*/ 2363304 w 2429979"/>
              <a:gd name="connsiteY62" fmla="*/ 752475 h 2085975"/>
              <a:gd name="connsiteX63" fmla="*/ 2372829 w 2429979"/>
              <a:gd name="connsiteY63" fmla="*/ 781050 h 2085975"/>
              <a:gd name="connsiteX64" fmla="*/ 2372829 w 2429979"/>
              <a:gd name="connsiteY64" fmla="*/ 895350 h 2085975"/>
              <a:gd name="connsiteX65" fmla="*/ 2410929 w 2429979"/>
              <a:gd name="connsiteY65" fmla="*/ 952500 h 2085975"/>
              <a:gd name="connsiteX66" fmla="*/ 2429979 w 2429979"/>
              <a:gd name="connsiteY66" fmla="*/ 1019175 h 2085975"/>
              <a:gd name="connsiteX67" fmla="*/ 2372829 w 2429979"/>
              <a:gd name="connsiteY67" fmla="*/ 1114425 h 2085975"/>
              <a:gd name="connsiteX68" fmla="*/ 2353779 w 2429979"/>
              <a:gd name="connsiteY68" fmla="*/ 1143000 h 2085975"/>
              <a:gd name="connsiteX69" fmla="*/ 2325204 w 2429979"/>
              <a:gd name="connsiteY69" fmla="*/ 1200150 h 2085975"/>
              <a:gd name="connsiteX70" fmla="*/ 2315679 w 2429979"/>
              <a:gd name="connsiteY70" fmla="*/ 1247775 h 2085975"/>
              <a:gd name="connsiteX71" fmla="*/ 2277579 w 2429979"/>
              <a:gd name="connsiteY71" fmla="*/ 1304925 h 2085975"/>
              <a:gd name="connsiteX72" fmla="*/ 2268054 w 2429979"/>
              <a:gd name="connsiteY72" fmla="*/ 1333500 h 2085975"/>
              <a:gd name="connsiteX73" fmla="*/ 2277579 w 2429979"/>
              <a:gd name="connsiteY73" fmla="*/ 1390650 h 2085975"/>
              <a:gd name="connsiteX74" fmla="*/ 2268054 w 2429979"/>
              <a:gd name="connsiteY74" fmla="*/ 1438275 h 2085975"/>
              <a:gd name="connsiteX75" fmla="*/ 2249004 w 2429979"/>
              <a:gd name="connsiteY75" fmla="*/ 1504950 h 2085975"/>
              <a:gd name="connsiteX76" fmla="*/ 2210904 w 2429979"/>
              <a:gd name="connsiteY76" fmla="*/ 1562100 h 2085975"/>
              <a:gd name="connsiteX77" fmla="*/ 2201379 w 2429979"/>
              <a:gd name="connsiteY77" fmla="*/ 1714500 h 2085975"/>
              <a:gd name="connsiteX78" fmla="*/ 2182329 w 2429979"/>
              <a:gd name="connsiteY78" fmla="*/ 1790700 h 2085975"/>
              <a:gd name="connsiteX79" fmla="*/ 2163279 w 2429979"/>
              <a:gd name="connsiteY79" fmla="*/ 1847850 h 2085975"/>
              <a:gd name="connsiteX80" fmla="*/ 2153754 w 2429979"/>
              <a:gd name="connsiteY80" fmla="*/ 1876425 h 2085975"/>
              <a:gd name="connsiteX81" fmla="*/ 2134704 w 2429979"/>
              <a:gd name="connsiteY81" fmla="*/ 1905000 h 2085975"/>
              <a:gd name="connsiteX82" fmla="*/ 2125179 w 2429979"/>
              <a:gd name="connsiteY82" fmla="*/ 1971675 h 2085975"/>
              <a:gd name="connsiteX83" fmla="*/ 2115654 w 2429979"/>
              <a:gd name="connsiteY83" fmla="*/ 2000250 h 2085975"/>
              <a:gd name="connsiteX84" fmla="*/ 2029929 w 2429979"/>
              <a:gd name="connsiteY84" fmla="*/ 2038350 h 2085975"/>
              <a:gd name="connsiteX85" fmla="*/ 1972779 w 2429979"/>
              <a:gd name="connsiteY85" fmla="*/ 2057400 h 2085975"/>
              <a:gd name="connsiteX86" fmla="*/ 1877529 w 2429979"/>
              <a:gd name="connsiteY86" fmla="*/ 2066925 h 2085975"/>
              <a:gd name="connsiteX87" fmla="*/ 1734654 w 2429979"/>
              <a:gd name="connsiteY87" fmla="*/ 2076450 h 2085975"/>
              <a:gd name="connsiteX88" fmla="*/ 1620354 w 2429979"/>
              <a:gd name="connsiteY88" fmla="*/ 2085975 h 2085975"/>
              <a:gd name="connsiteX89" fmla="*/ 1391754 w 2429979"/>
              <a:gd name="connsiteY89" fmla="*/ 2076450 h 2085975"/>
              <a:gd name="connsiteX90" fmla="*/ 1363179 w 2429979"/>
              <a:gd name="connsiteY90" fmla="*/ 2066925 h 2085975"/>
              <a:gd name="connsiteX91" fmla="*/ 1286979 w 2429979"/>
              <a:gd name="connsiteY91" fmla="*/ 2057400 h 2085975"/>
              <a:gd name="connsiteX92" fmla="*/ 1220304 w 2429979"/>
              <a:gd name="connsiteY92" fmla="*/ 2047875 h 2085975"/>
              <a:gd name="connsiteX93" fmla="*/ 1134579 w 2429979"/>
              <a:gd name="connsiteY93" fmla="*/ 2019300 h 2085975"/>
              <a:gd name="connsiteX94" fmla="*/ 1106004 w 2429979"/>
              <a:gd name="connsiteY94" fmla="*/ 2009775 h 2085975"/>
              <a:gd name="connsiteX95" fmla="*/ 715479 w 2429979"/>
              <a:gd name="connsiteY95" fmla="*/ 2009775 h 2085975"/>
              <a:gd name="connsiteX96" fmla="*/ 677379 w 2429979"/>
              <a:gd name="connsiteY96" fmla="*/ 1981200 h 2085975"/>
              <a:gd name="connsiteX97" fmla="*/ 648804 w 2429979"/>
              <a:gd name="connsiteY97" fmla="*/ 1924050 h 2085975"/>
              <a:gd name="connsiteX98" fmla="*/ 620229 w 2429979"/>
              <a:gd name="connsiteY98" fmla="*/ 1866900 h 2085975"/>
              <a:gd name="connsiteX99" fmla="*/ 658329 w 2429979"/>
              <a:gd name="connsiteY99" fmla="*/ 1790700 h 2085975"/>
              <a:gd name="connsiteX100" fmla="*/ 715479 w 2429979"/>
              <a:gd name="connsiteY100" fmla="*/ 1771650 h 2085975"/>
              <a:gd name="connsiteX101" fmla="*/ 744054 w 2429979"/>
              <a:gd name="connsiteY101" fmla="*/ 1762125 h 2085975"/>
              <a:gd name="connsiteX102" fmla="*/ 829779 w 2429979"/>
              <a:gd name="connsiteY102" fmla="*/ 1771650 h 2085975"/>
              <a:gd name="connsiteX103" fmla="*/ 858354 w 2429979"/>
              <a:gd name="connsiteY103" fmla="*/ 1781175 h 2085975"/>
              <a:gd name="connsiteX104" fmla="*/ 896454 w 2429979"/>
              <a:gd name="connsiteY104" fmla="*/ 1790700 h 2085975"/>
              <a:gd name="connsiteX105" fmla="*/ 953604 w 2429979"/>
              <a:gd name="connsiteY105" fmla="*/ 1809750 h 2085975"/>
              <a:gd name="connsiteX106" fmla="*/ 982179 w 2429979"/>
              <a:gd name="connsiteY106" fmla="*/ 1828800 h 2085975"/>
              <a:gd name="connsiteX107" fmla="*/ 1134579 w 2429979"/>
              <a:gd name="connsiteY107" fmla="*/ 1838325 h 2085975"/>
              <a:gd name="connsiteX108" fmla="*/ 1144104 w 2429979"/>
              <a:gd name="connsiteY108" fmla="*/ 1866900 h 2085975"/>
              <a:gd name="connsiteX109" fmla="*/ 1172679 w 2429979"/>
              <a:gd name="connsiteY109" fmla="*/ 1876425 h 2085975"/>
              <a:gd name="connsiteX110" fmla="*/ 1401279 w 2429979"/>
              <a:gd name="connsiteY110" fmla="*/ 1885950 h 2085975"/>
              <a:gd name="connsiteX111" fmla="*/ 1496529 w 2429979"/>
              <a:gd name="connsiteY111" fmla="*/ 1885950 h 2085975"/>
              <a:gd name="connsiteX112" fmla="*/ 1515579 w 2429979"/>
              <a:gd name="connsiteY112" fmla="*/ 1857375 h 2085975"/>
              <a:gd name="connsiteX113" fmla="*/ 1572729 w 2429979"/>
              <a:gd name="connsiteY113" fmla="*/ 1847850 h 2085975"/>
              <a:gd name="connsiteX114" fmla="*/ 1658454 w 2429979"/>
              <a:gd name="connsiteY114" fmla="*/ 1819275 h 2085975"/>
              <a:gd name="connsiteX115" fmla="*/ 1687029 w 2429979"/>
              <a:gd name="connsiteY115" fmla="*/ 1809750 h 2085975"/>
              <a:gd name="connsiteX116" fmla="*/ 1944204 w 2429979"/>
              <a:gd name="connsiteY116" fmla="*/ 1790700 h 2085975"/>
              <a:gd name="connsiteX117" fmla="*/ 1963254 w 2429979"/>
              <a:gd name="connsiteY117" fmla="*/ 1762125 h 2085975"/>
              <a:gd name="connsiteX118" fmla="*/ 1982304 w 2429979"/>
              <a:gd name="connsiteY118" fmla="*/ 1695450 h 2085975"/>
              <a:gd name="connsiteX119" fmla="*/ 2001354 w 2429979"/>
              <a:gd name="connsiteY119" fmla="*/ 1638300 h 2085975"/>
              <a:gd name="connsiteX120" fmla="*/ 2020404 w 2429979"/>
              <a:gd name="connsiteY120" fmla="*/ 1581150 h 2085975"/>
              <a:gd name="connsiteX121" fmla="*/ 2029929 w 2429979"/>
              <a:gd name="connsiteY121" fmla="*/ 1552575 h 2085975"/>
              <a:gd name="connsiteX122" fmla="*/ 2020404 w 2429979"/>
              <a:gd name="connsiteY122" fmla="*/ 1447800 h 2085975"/>
              <a:gd name="connsiteX123" fmla="*/ 2039454 w 2429979"/>
              <a:gd name="connsiteY123" fmla="*/ 1390650 h 2085975"/>
              <a:gd name="connsiteX124" fmla="*/ 2020404 w 2429979"/>
              <a:gd name="connsiteY124" fmla="*/ 1333500 h 2085975"/>
              <a:gd name="connsiteX125" fmla="*/ 2010879 w 2429979"/>
              <a:gd name="connsiteY125" fmla="*/ 1304925 h 2085975"/>
              <a:gd name="connsiteX126" fmla="*/ 1991829 w 2429979"/>
              <a:gd name="connsiteY126" fmla="*/ 1114425 h 2085975"/>
              <a:gd name="connsiteX127" fmla="*/ 1982304 w 2429979"/>
              <a:gd name="connsiteY127" fmla="*/ 1143000 h 2085975"/>
              <a:gd name="connsiteX128" fmla="*/ 1953729 w 2429979"/>
              <a:gd name="connsiteY128" fmla="*/ 1162050 h 2085975"/>
              <a:gd name="connsiteX129" fmla="*/ 1848954 w 2429979"/>
              <a:gd name="connsiteY129" fmla="*/ 1171575 h 2085975"/>
              <a:gd name="connsiteX130" fmla="*/ 1829904 w 2429979"/>
              <a:gd name="connsiteY130" fmla="*/ 1200150 h 2085975"/>
              <a:gd name="connsiteX131" fmla="*/ 1820379 w 2429979"/>
              <a:gd name="connsiteY131" fmla="*/ 1257300 h 2085975"/>
              <a:gd name="connsiteX132" fmla="*/ 1791804 w 2429979"/>
              <a:gd name="connsiteY132" fmla="*/ 1276350 h 2085975"/>
              <a:gd name="connsiteX133" fmla="*/ 1725129 w 2429979"/>
              <a:gd name="connsiteY133" fmla="*/ 1257300 h 2085975"/>
              <a:gd name="connsiteX134" fmla="*/ 1706079 w 2429979"/>
              <a:gd name="connsiteY134" fmla="*/ 1228725 h 2085975"/>
              <a:gd name="connsiteX135" fmla="*/ 1629879 w 2429979"/>
              <a:gd name="connsiteY135" fmla="*/ 1219200 h 2085975"/>
              <a:gd name="connsiteX136" fmla="*/ 1515579 w 2429979"/>
              <a:gd name="connsiteY136" fmla="*/ 1209675 h 2085975"/>
              <a:gd name="connsiteX137" fmla="*/ 1506054 w 2429979"/>
              <a:gd name="connsiteY137" fmla="*/ 1295400 h 2085975"/>
              <a:gd name="connsiteX138" fmla="*/ 1477479 w 2429979"/>
              <a:gd name="connsiteY138" fmla="*/ 1304925 h 2085975"/>
              <a:gd name="connsiteX139" fmla="*/ 1382229 w 2429979"/>
              <a:gd name="connsiteY139" fmla="*/ 1295400 h 2085975"/>
              <a:gd name="connsiteX140" fmla="*/ 1344129 w 2429979"/>
              <a:gd name="connsiteY140" fmla="*/ 1219200 h 2085975"/>
              <a:gd name="connsiteX141" fmla="*/ 1315554 w 2429979"/>
              <a:gd name="connsiteY141" fmla="*/ 1209675 h 2085975"/>
              <a:gd name="connsiteX142" fmla="*/ 1258404 w 2429979"/>
              <a:gd name="connsiteY142" fmla="*/ 1200150 h 2085975"/>
              <a:gd name="connsiteX143" fmla="*/ 1229829 w 2429979"/>
              <a:gd name="connsiteY143" fmla="*/ 1143000 h 2085975"/>
              <a:gd name="connsiteX144" fmla="*/ 1220304 w 2429979"/>
              <a:gd name="connsiteY144" fmla="*/ 1028700 h 2085975"/>
              <a:gd name="connsiteX145" fmla="*/ 1210779 w 2429979"/>
              <a:gd name="connsiteY145" fmla="*/ 1000125 h 2085975"/>
              <a:gd name="connsiteX146" fmla="*/ 1182204 w 2429979"/>
              <a:gd name="connsiteY146" fmla="*/ 981075 h 2085975"/>
              <a:gd name="connsiteX147" fmla="*/ 1163154 w 2429979"/>
              <a:gd name="connsiteY147" fmla="*/ 952500 h 2085975"/>
              <a:gd name="connsiteX148" fmla="*/ 1134579 w 2429979"/>
              <a:gd name="connsiteY148" fmla="*/ 933450 h 2085975"/>
              <a:gd name="connsiteX149" fmla="*/ 1125054 w 2429979"/>
              <a:gd name="connsiteY149" fmla="*/ 904875 h 2085975"/>
              <a:gd name="connsiteX150" fmla="*/ 1144104 w 2429979"/>
              <a:gd name="connsiteY150" fmla="*/ 876300 h 2085975"/>
              <a:gd name="connsiteX151" fmla="*/ 1220304 w 2429979"/>
              <a:gd name="connsiteY151" fmla="*/ 857250 h 2085975"/>
              <a:gd name="connsiteX152" fmla="*/ 1334604 w 2429979"/>
              <a:gd name="connsiteY152" fmla="*/ 838200 h 2085975"/>
              <a:gd name="connsiteX153" fmla="*/ 1334604 w 2429979"/>
              <a:gd name="connsiteY153" fmla="*/ 771525 h 2085975"/>
              <a:gd name="connsiteX154" fmla="*/ 1258404 w 2429979"/>
              <a:gd name="connsiteY154" fmla="*/ 781050 h 2085975"/>
              <a:gd name="connsiteX155" fmla="*/ 1201254 w 2429979"/>
              <a:gd name="connsiteY155" fmla="*/ 809625 h 2085975"/>
              <a:gd name="connsiteX156" fmla="*/ 1172679 w 2429979"/>
              <a:gd name="connsiteY156" fmla="*/ 828675 h 2085975"/>
              <a:gd name="connsiteX157" fmla="*/ 953604 w 2429979"/>
              <a:gd name="connsiteY157" fmla="*/ 828675 h 2085975"/>
              <a:gd name="connsiteX158" fmla="*/ 944079 w 2429979"/>
              <a:gd name="connsiteY158" fmla="*/ 857250 h 2085975"/>
              <a:gd name="connsiteX159" fmla="*/ 934554 w 2429979"/>
              <a:gd name="connsiteY159" fmla="*/ 914400 h 2085975"/>
              <a:gd name="connsiteX160" fmla="*/ 877404 w 2429979"/>
              <a:gd name="connsiteY160" fmla="*/ 933450 h 2085975"/>
              <a:gd name="connsiteX161" fmla="*/ 810729 w 2429979"/>
              <a:gd name="connsiteY161" fmla="*/ 914400 h 2085975"/>
              <a:gd name="connsiteX162" fmla="*/ 820254 w 2429979"/>
              <a:gd name="connsiteY162" fmla="*/ 981075 h 2085975"/>
              <a:gd name="connsiteX163" fmla="*/ 829779 w 2429979"/>
              <a:gd name="connsiteY163" fmla="*/ 1009650 h 2085975"/>
              <a:gd name="connsiteX164" fmla="*/ 886929 w 2429979"/>
              <a:gd name="connsiteY164" fmla="*/ 1038225 h 2085975"/>
              <a:gd name="connsiteX165" fmla="*/ 925029 w 2429979"/>
              <a:gd name="connsiteY165" fmla="*/ 1123950 h 2085975"/>
              <a:gd name="connsiteX166" fmla="*/ 934554 w 2429979"/>
              <a:gd name="connsiteY166" fmla="*/ 1152525 h 2085975"/>
              <a:gd name="connsiteX167" fmla="*/ 905979 w 2429979"/>
              <a:gd name="connsiteY167" fmla="*/ 1171575 h 2085975"/>
              <a:gd name="connsiteX168" fmla="*/ 867879 w 2429979"/>
              <a:gd name="connsiteY168" fmla="*/ 1181100 h 2085975"/>
              <a:gd name="connsiteX169" fmla="*/ 858354 w 2429979"/>
              <a:gd name="connsiteY169" fmla="*/ 1209675 h 2085975"/>
              <a:gd name="connsiteX170" fmla="*/ 867879 w 2429979"/>
              <a:gd name="connsiteY170" fmla="*/ 1266825 h 2085975"/>
              <a:gd name="connsiteX171" fmla="*/ 877404 w 2429979"/>
              <a:gd name="connsiteY171" fmla="*/ 1295400 h 2085975"/>
              <a:gd name="connsiteX172" fmla="*/ 867879 w 2429979"/>
              <a:gd name="connsiteY172" fmla="*/ 1333500 h 2085975"/>
              <a:gd name="connsiteX173" fmla="*/ 782154 w 2429979"/>
              <a:gd name="connsiteY173" fmla="*/ 1323975 h 2085975"/>
              <a:gd name="connsiteX174" fmla="*/ 763104 w 2429979"/>
              <a:gd name="connsiteY174" fmla="*/ 1295400 h 2085975"/>
              <a:gd name="connsiteX175" fmla="*/ 734529 w 2429979"/>
              <a:gd name="connsiteY175" fmla="*/ 1162050 h 2085975"/>
              <a:gd name="connsiteX176" fmla="*/ 772629 w 2429979"/>
              <a:gd name="connsiteY176" fmla="*/ 1152525 h 2085975"/>
              <a:gd name="connsiteX177" fmla="*/ 829779 w 2429979"/>
              <a:gd name="connsiteY177" fmla="*/ 1162050 h 2085975"/>
              <a:gd name="connsiteX178" fmla="*/ 848829 w 2429979"/>
              <a:gd name="connsiteY178" fmla="*/ 1133475 h 2085975"/>
              <a:gd name="connsiteX179" fmla="*/ 829779 w 2429979"/>
              <a:gd name="connsiteY179" fmla="*/ 1104900 h 2085975"/>
              <a:gd name="connsiteX180" fmla="*/ 734529 w 2429979"/>
              <a:gd name="connsiteY180" fmla="*/ 1095375 h 2085975"/>
              <a:gd name="connsiteX181" fmla="*/ 696429 w 2429979"/>
              <a:gd name="connsiteY181" fmla="*/ 1085850 h 2085975"/>
              <a:gd name="connsiteX182" fmla="*/ 686904 w 2429979"/>
              <a:gd name="connsiteY182" fmla="*/ 1057275 h 2085975"/>
              <a:gd name="connsiteX183" fmla="*/ 667854 w 2429979"/>
              <a:gd name="connsiteY183" fmla="*/ 1028700 h 2085975"/>
              <a:gd name="connsiteX184" fmla="*/ 610704 w 2429979"/>
              <a:gd name="connsiteY184" fmla="*/ 990600 h 2085975"/>
              <a:gd name="connsiteX185" fmla="*/ 582129 w 2429979"/>
              <a:gd name="connsiteY185" fmla="*/ 971550 h 2085975"/>
              <a:gd name="connsiteX186" fmla="*/ 563079 w 2429979"/>
              <a:gd name="connsiteY186" fmla="*/ 933450 h 2085975"/>
              <a:gd name="connsiteX187" fmla="*/ 544029 w 2429979"/>
              <a:gd name="connsiteY187" fmla="*/ 904875 h 2085975"/>
              <a:gd name="connsiteX188" fmla="*/ 553554 w 2429979"/>
              <a:gd name="connsiteY188" fmla="*/ 866775 h 2085975"/>
              <a:gd name="connsiteX189" fmla="*/ 572604 w 2429979"/>
              <a:gd name="connsiteY189" fmla="*/ 809625 h 2085975"/>
              <a:gd name="connsiteX190" fmla="*/ 524979 w 2429979"/>
              <a:gd name="connsiteY190" fmla="*/ 752475 h 2085975"/>
              <a:gd name="connsiteX191" fmla="*/ 496404 w 2429979"/>
              <a:gd name="connsiteY191" fmla="*/ 723900 h 2085975"/>
              <a:gd name="connsiteX192" fmla="*/ 477354 w 2429979"/>
              <a:gd name="connsiteY192" fmla="*/ 695325 h 2085975"/>
              <a:gd name="connsiteX193" fmla="*/ 448779 w 2429979"/>
              <a:gd name="connsiteY193" fmla="*/ 685800 h 2085975"/>
              <a:gd name="connsiteX194" fmla="*/ 382104 w 2429979"/>
              <a:gd name="connsiteY194" fmla="*/ 666750 h 2085975"/>
              <a:gd name="connsiteX195" fmla="*/ 353529 w 2429979"/>
              <a:gd name="connsiteY195" fmla="*/ 638175 h 2085975"/>
              <a:gd name="connsiteX196" fmla="*/ 324954 w 2429979"/>
              <a:gd name="connsiteY196" fmla="*/ 619125 h 2085975"/>
              <a:gd name="connsiteX197" fmla="*/ 286854 w 2429979"/>
              <a:gd name="connsiteY197" fmla="*/ 561975 h 2085975"/>
              <a:gd name="connsiteX198" fmla="*/ 277329 w 2429979"/>
              <a:gd name="connsiteY198" fmla="*/ 533400 h 2085975"/>
              <a:gd name="connsiteX199" fmla="*/ 210654 w 2429979"/>
              <a:gd name="connsiteY199" fmla="*/ 504825 h 2085975"/>
              <a:gd name="connsiteX200" fmla="*/ 191604 w 2429979"/>
              <a:gd name="connsiteY200" fmla="*/ 476250 h 2085975"/>
              <a:gd name="connsiteX201" fmla="*/ 182079 w 2429979"/>
              <a:gd name="connsiteY201" fmla="*/ 438150 h 2085975"/>
              <a:gd name="connsiteX202" fmla="*/ 163029 w 2429979"/>
              <a:gd name="connsiteY202" fmla="*/ 381000 h 2085975"/>
              <a:gd name="connsiteX203" fmla="*/ 153504 w 2429979"/>
              <a:gd name="connsiteY203" fmla="*/ 352425 h 2085975"/>
              <a:gd name="connsiteX204" fmla="*/ 77304 w 2429979"/>
              <a:gd name="connsiteY204" fmla="*/ 333375 h 2085975"/>
              <a:gd name="connsiteX205" fmla="*/ 10629 w 2429979"/>
              <a:gd name="connsiteY205" fmla="*/ 342900 h 2085975"/>
              <a:gd name="connsiteX206" fmla="*/ 29679 w 2429979"/>
              <a:gd name="connsiteY206" fmla="*/ 314325 h 2085975"/>
              <a:gd name="connsiteX207" fmla="*/ 77304 w 2429979"/>
              <a:gd name="connsiteY207" fmla="*/ 257175 h 2085975"/>
              <a:gd name="connsiteX208" fmla="*/ 58254 w 2429979"/>
              <a:gd name="connsiteY208" fmla="*/ 180975 h 2085975"/>
              <a:gd name="connsiteX209" fmla="*/ 39204 w 2429979"/>
              <a:gd name="connsiteY209" fmla="*/ 152400 h 2085975"/>
              <a:gd name="connsiteX210" fmla="*/ 10629 w 2429979"/>
              <a:gd name="connsiteY210" fmla="*/ 123825 h 2085975"/>
              <a:gd name="connsiteX211" fmla="*/ 1104 w 2429979"/>
              <a:gd name="connsiteY211" fmla="*/ 95250 h 2085975"/>
              <a:gd name="connsiteX212" fmla="*/ 10629 w 2429979"/>
              <a:gd name="connsiteY212" fmla="*/ 47625 h 2085975"/>
              <a:gd name="connsiteX213" fmla="*/ 134454 w 2429979"/>
              <a:gd name="connsiteY213" fmla="*/ 19050 h 2085975"/>
              <a:gd name="connsiteX214" fmla="*/ 163029 w 2429979"/>
              <a:gd name="connsiteY214" fmla="*/ 0 h 208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2429979" h="2085975">
                <a:moveTo>
                  <a:pt x="58254" y="9525"/>
                </a:moveTo>
                <a:cubicBezTo>
                  <a:pt x="118579" y="12700"/>
                  <a:pt x="179374" y="10888"/>
                  <a:pt x="239229" y="19050"/>
                </a:cubicBezTo>
                <a:cubicBezTo>
                  <a:pt x="250572" y="20597"/>
                  <a:pt x="257343" y="33451"/>
                  <a:pt x="267804" y="38100"/>
                </a:cubicBezTo>
                <a:cubicBezTo>
                  <a:pt x="286154" y="46255"/>
                  <a:pt x="305904" y="50800"/>
                  <a:pt x="324954" y="57150"/>
                </a:cubicBezTo>
                <a:lnTo>
                  <a:pt x="353529" y="66675"/>
                </a:lnTo>
                <a:cubicBezTo>
                  <a:pt x="363054" y="69850"/>
                  <a:pt x="372364" y="73765"/>
                  <a:pt x="382104" y="76200"/>
                </a:cubicBezTo>
                <a:lnTo>
                  <a:pt x="420204" y="85725"/>
                </a:lnTo>
                <a:cubicBezTo>
                  <a:pt x="435028" y="100549"/>
                  <a:pt x="459872" y="121657"/>
                  <a:pt x="467829" y="142875"/>
                </a:cubicBezTo>
                <a:cubicBezTo>
                  <a:pt x="473513" y="158034"/>
                  <a:pt x="473842" y="174696"/>
                  <a:pt x="477354" y="190500"/>
                </a:cubicBezTo>
                <a:cubicBezTo>
                  <a:pt x="486951" y="233686"/>
                  <a:pt x="490100" y="238262"/>
                  <a:pt x="505929" y="285750"/>
                </a:cubicBezTo>
                <a:cubicBezTo>
                  <a:pt x="509104" y="295275"/>
                  <a:pt x="513019" y="304585"/>
                  <a:pt x="515454" y="314325"/>
                </a:cubicBezTo>
                <a:cubicBezTo>
                  <a:pt x="518629" y="327025"/>
                  <a:pt x="517717" y="341533"/>
                  <a:pt x="524979" y="352425"/>
                </a:cubicBezTo>
                <a:cubicBezTo>
                  <a:pt x="544626" y="381896"/>
                  <a:pt x="609783" y="378504"/>
                  <a:pt x="629754" y="381000"/>
                </a:cubicBezTo>
                <a:cubicBezTo>
                  <a:pt x="639279" y="390525"/>
                  <a:pt x="647121" y="402103"/>
                  <a:pt x="658329" y="409575"/>
                </a:cubicBezTo>
                <a:cubicBezTo>
                  <a:pt x="685365" y="427599"/>
                  <a:pt x="704305" y="415620"/>
                  <a:pt x="734529" y="409575"/>
                </a:cubicBezTo>
                <a:lnTo>
                  <a:pt x="810729" y="419100"/>
                </a:lnTo>
                <a:cubicBezTo>
                  <a:pt x="827509" y="434015"/>
                  <a:pt x="811136" y="465259"/>
                  <a:pt x="820254" y="485775"/>
                </a:cubicBezTo>
                <a:cubicBezTo>
                  <a:pt x="824903" y="496236"/>
                  <a:pt x="839304" y="498475"/>
                  <a:pt x="848829" y="504825"/>
                </a:cubicBezTo>
                <a:lnTo>
                  <a:pt x="915504" y="495300"/>
                </a:lnTo>
                <a:cubicBezTo>
                  <a:pt x="944033" y="491734"/>
                  <a:pt x="973337" y="492748"/>
                  <a:pt x="1001229" y="485775"/>
                </a:cubicBezTo>
                <a:cubicBezTo>
                  <a:pt x="1012335" y="482999"/>
                  <a:pt x="1018650" y="469299"/>
                  <a:pt x="1029804" y="466725"/>
                </a:cubicBezTo>
                <a:cubicBezTo>
                  <a:pt x="1060895" y="459550"/>
                  <a:pt x="1093304" y="460375"/>
                  <a:pt x="1125054" y="457200"/>
                </a:cubicBezTo>
                <a:cubicBezTo>
                  <a:pt x="1128229" y="447675"/>
                  <a:pt x="1130089" y="437605"/>
                  <a:pt x="1134579" y="428625"/>
                </a:cubicBezTo>
                <a:cubicBezTo>
                  <a:pt x="1139699" y="418386"/>
                  <a:pt x="1149120" y="410572"/>
                  <a:pt x="1153629" y="400050"/>
                </a:cubicBezTo>
                <a:cubicBezTo>
                  <a:pt x="1158786" y="388018"/>
                  <a:pt x="1154976" y="372172"/>
                  <a:pt x="1163154" y="361950"/>
                </a:cubicBezTo>
                <a:cubicBezTo>
                  <a:pt x="1169426" y="354110"/>
                  <a:pt x="1182952" y="357301"/>
                  <a:pt x="1191729" y="352425"/>
                </a:cubicBezTo>
                <a:cubicBezTo>
                  <a:pt x="1211743" y="341306"/>
                  <a:pt x="1229829" y="327025"/>
                  <a:pt x="1248879" y="314325"/>
                </a:cubicBezTo>
                <a:lnTo>
                  <a:pt x="1277454" y="295275"/>
                </a:lnTo>
                <a:cubicBezTo>
                  <a:pt x="1280629" y="304800"/>
                  <a:pt x="1288088" y="313871"/>
                  <a:pt x="1286979" y="323850"/>
                </a:cubicBezTo>
                <a:cubicBezTo>
                  <a:pt x="1281152" y="376297"/>
                  <a:pt x="1270401" y="378528"/>
                  <a:pt x="1239354" y="409575"/>
                </a:cubicBezTo>
                <a:cubicBezTo>
                  <a:pt x="1209577" y="528682"/>
                  <a:pt x="1247633" y="380597"/>
                  <a:pt x="1220304" y="476250"/>
                </a:cubicBezTo>
                <a:cubicBezTo>
                  <a:pt x="1216708" y="488837"/>
                  <a:pt x="1214541" y="501811"/>
                  <a:pt x="1210779" y="514350"/>
                </a:cubicBezTo>
                <a:cubicBezTo>
                  <a:pt x="1175994" y="630298"/>
                  <a:pt x="1204158" y="521783"/>
                  <a:pt x="1182204" y="609600"/>
                </a:cubicBezTo>
                <a:cubicBezTo>
                  <a:pt x="1185379" y="625475"/>
                  <a:pt x="1182749" y="643755"/>
                  <a:pt x="1191729" y="657225"/>
                </a:cubicBezTo>
                <a:cubicBezTo>
                  <a:pt x="1197298" y="665579"/>
                  <a:pt x="1210650" y="663992"/>
                  <a:pt x="1220304" y="666750"/>
                </a:cubicBezTo>
                <a:cubicBezTo>
                  <a:pt x="1232891" y="670346"/>
                  <a:pt x="1245704" y="673100"/>
                  <a:pt x="1258404" y="676275"/>
                </a:cubicBezTo>
                <a:cubicBezTo>
                  <a:pt x="1261579" y="685800"/>
                  <a:pt x="1265171" y="695196"/>
                  <a:pt x="1267929" y="704850"/>
                </a:cubicBezTo>
                <a:cubicBezTo>
                  <a:pt x="1271525" y="717437"/>
                  <a:pt x="1267515" y="734431"/>
                  <a:pt x="1277454" y="742950"/>
                </a:cubicBezTo>
                <a:cubicBezTo>
                  <a:pt x="1292700" y="756018"/>
                  <a:pt x="1334604" y="762000"/>
                  <a:pt x="1334604" y="762000"/>
                </a:cubicBezTo>
                <a:cubicBezTo>
                  <a:pt x="1357252" y="754451"/>
                  <a:pt x="1377359" y="746937"/>
                  <a:pt x="1401279" y="742950"/>
                </a:cubicBezTo>
                <a:cubicBezTo>
                  <a:pt x="1426528" y="738742"/>
                  <a:pt x="1452079" y="736600"/>
                  <a:pt x="1477479" y="733425"/>
                </a:cubicBezTo>
                <a:cubicBezTo>
                  <a:pt x="1539141" y="712871"/>
                  <a:pt x="1530786" y="732589"/>
                  <a:pt x="1544154" y="685800"/>
                </a:cubicBezTo>
                <a:cubicBezTo>
                  <a:pt x="1547750" y="673213"/>
                  <a:pt x="1545501" y="657922"/>
                  <a:pt x="1553679" y="647700"/>
                </a:cubicBezTo>
                <a:cubicBezTo>
                  <a:pt x="1559951" y="639860"/>
                  <a:pt x="1572409" y="640144"/>
                  <a:pt x="1582254" y="638175"/>
                </a:cubicBezTo>
                <a:cubicBezTo>
                  <a:pt x="1604269" y="633772"/>
                  <a:pt x="1626704" y="631825"/>
                  <a:pt x="1648929" y="628650"/>
                </a:cubicBezTo>
                <a:cubicBezTo>
                  <a:pt x="1714433" y="584981"/>
                  <a:pt x="1684359" y="597790"/>
                  <a:pt x="1734654" y="581025"/>
                </a:cubicBezTo>
                <a:cubicBezTo>
                  <a:pt x="1782279" y="584200"/>
                  <a:pt x="1830448" y="582703"/>
                  <a:pt x="1877529" y="590550"/>
                </a:cubicBezTo>
                <a:cubicBezTo>
                  <a:pt x="1888821" y="592432"/>
                  <a:pt x="1894713" y="608461"/>
                  <a:pt x="1906104" y="609600"/>
                </a:cubicBezTo>
                <a:cubicBezTo>
                  <a:pt x="1928443" y="611834"/>
                  <a:pt x="1950554" y="603250"/>
                  <a:pt x="1972779" y="600075"/>
                </a:cubicBezTo>
                <a:cubicBezTo>
                  <a:pt x="1990185" y="594273"/>
                  <a:pt x="2022368" y="582734"/>
                  <a:pt x="2039454" y="581025"/>
                </a:cubicBezTo>
                <a:cubicBezTo>
                  <a:pt x="2090101" y="575960"/>
                  <a:pt x="2141054" y="574675"/>
                  <a:pt x="2191854" y="571500"/>
                </a:cubicBezTo>
                <a:cubicBezTo>
                  <a:pt x="2204554" y="568325"/>
                  <a:pt x="2219062" y="569237"/>
                  <a:pt x="2229954" y="561975"/>
                </a:cubicBezTo>
                <a:cubicBezTo>
                  <a:pt x="2239479" y="555625"/>
                  <a:pt x="2240909" y="541495"/>
                  <a:pt x="2249004" y="533400"/>
                </a:cubicBezTo>
                <a:cubicBezTo>
                  <a:pt x="2267468" y="514936"/>
                  <a:pt x="2282913" y="512572"/>
                  <a:pt x="2306154" y="504825"/>
                </a:cubicBezTo>
                <a:cubicBezTo>
                  <a:pt x="2322029" y="508000"/>
                  <a:pt x="2345747" y="500294"/>
                  <a:pt x="2353779" y="514350"/>
                </a:cubicBezTo>
                <a:cubicBezTo>
                  <a:pt x="2353933" y="514620"/>
                  <a:pt x="2344471" y="587897"/>
                  <a:pt x="2334729" y="600075"/>
                </a:cubicBezTo>
                <a:cubicBezTo>
                  <a:pt x="2316531" y="622823"/>
                  <a:pt x="2300586" y="617146"/>
                  <a:pt x="2277579" y="628650"/>
                </a:cubicBezTo>
                <a:cubicBezTo>
                  <a:pt x="2267340" y="633770"/>
                  <a:pt x="2259243" y="642580"/>
                  <a:pt x="2249004" y="647700"/>
                </a:cubicBezTo>
                <a:cubicBezTo>
                  <a:pt x="2170134" y="687135"/>
                  <a:pt x="2273746" y="621680"/>
                  <a:pt x="2191854" y="676275"/>
                </a:cubicBezTo>
                <a:cubicBezTo>
                  <a:pt x="2148185" y="741779"/>
                  <a:pt x="2160994" y="711705"/>
                  <a:pt x="2144229" y="762000"/>
                </a:cubicBezTo>
                <a:cubicBezTo>
                  <a:pt x="2156929" y="768350"/>
                  <a:pt x="2168188" y="779764"/>
                  <a:pt x="2182329" y="781050"/>
                </a:cubicBezTo>
                <a:cubicBezTo>
                  <a:pt x="2207357" y="783325"/>
                  <a:pt x="2259064" y="769010"/>
                  <a:pt x="2287104" y="762000"/>
                </a:cubicBezTo>
                <a:cubicBezTo>
                  <a:pt x="2314585" y="743680"/>
                  <a:pt x="2325051" y="726973"/>
                  <a:pt x="2363304" y="752475"/>
                </a:cubicBezTo>
                <a:cubicBezTo>
                  <a:pt x="2371658" y="758044"/>
                  <a:pt x="2369654" y="771525"/>
                  <a:pt x="2372829" y="781050"/>
                </a:cubicBezTo>
                <a:cubicBezTo>
                  <a:pt x="2366893" y="822603"/>
                  <a:pt x="2354662" y="855383"/>
                  <a:pt x="2372829" y="895350"/>
                </a:cubicBezTo>
                <a:cubicBezTo>
                  <a:pt x="2382303" y="916193"/>
                  <a:pt x="2403689" y="930780"/>
                  <a:pt x="2410929" y="952500"/>
                </a:cubicBezTo>
                <a:cubicBezTo>
                  <a:pt x="2424594" y="993494"/>
                  <a:pt x="2418019" y="971335"/>
                  <a:pt x="2429979" y="1019175"/>
                </a:cubicBezTo>
                <a:cubicBezTo>
                  <a:pt x="2400690" y="1077753"/>
                  <a:pt x="2418805" y="1045461"/>
                  <a:pt x="2372829" y="1114425"/>
                </a:cubicBezTo>
                <a:cubicBezTo>
                  <a:pt x="2366479" y="1123950"/>
                  <a:pt x="2357399" y="1132140"/>
                  <a:pt x="2353779" y="1143000"/>
                </a:cubicBezTo>
                <a:cubicBezTo>
                  <a:pt x="2340634" y="1182435"/>
                  <a:pt x="2349823" y="1163221"/>
                  <a:pt x="2325204" y="1200150"/>
                </a:cubicBezTo>
                <a:cubicBezTo>
                  <a:pt x="2322029" y="1216025"/>
                  <a:pt x="2322378" y="1233037"/>
                  <a:pt x="2315679" y="1247775"/>
                </a:cubicBezTo>
                <a:cubicBezTo>
                  <a:pt x="2306205" y="1268618"/>
                  <a:pt x="2284819" y="1283205"/>
                  <a:pt x="2277579" y="1304925"/>
                </a:cubicBezTo>
                <a:lnTo>
                  <a:pt x="2268054" y="1333500"/>
                </a:lnTo>
                <a:cubicBezTo>
                  <a:pt x="2271229" y="1352550"/>
                  <a:pt x="2277579" y="1371337"/>
                  <a:pt x="2277579" y="1390650"/>
                </a:cubicBezTo>
                <a:cubicBezTo>
                  <a:pt x="2277579" y="1406839"/>
                  <a:pt x="2271566" y="1422471"/>
                  <a:pt x="2268054" y="1438275"/>
                </a:cubicBezTo>
                <a:cubicBezTo>
                  <a:pt x="2266227" y="1446496"/>
                  <a:pt x="2254897" y="1494343"/>
                  <a:pt x="2249004" y="1504950"/>
                </a:cubicBezTo>
                <a:cubicBezTo>
                  <a:pt x="2237885" y="1524964"/>
                  <a:pt x="2210904" y="1562100"/>
                  <a:pt x="2210904" y="1562100"/>
                </a:cubicBezTo>
                <a:cubicBezTo>
                  <a:pt x="2207729" y="1612900"/>
                  <a:pt x="2207692" y="1663994"/>
                  <a:pt x="2201379" y="1714500"/>
                </a:cubicBezTo>
                <a:cubicBezTo>
                  <a:pt x="2198132" y="1740480"/>
                  <a:pt x="2190608" y="1765862"/>
                  <a:pt x="2182329" y="1790700"/>
                </a:cubicBezTo>
                <a:lnTo>
                  <a:pt x="2163279" y="1847850"/>
                </a:lnTo>
                <a:cubicBezTo>
                  <a:pt x="2160104" y="1857375"/>
                  <a:pt x="2159323" y="1868071"/>
                  <a:pt x="2153754" y="1876425"/>
                </a:cubicBezTo>
                <a:lnTo>
                  <a:pt x="2134704" y="1905000"/>
                </a:lnTo>
                <a:cubicBezTo>
                  <a:pt x="2131529" y="1927225"/>
                  <a:pt x="2129582" y="1949660"/>
                  <a:pt x="2125179" y="1971675"/>
                </a:cubicBezTo>
                <a:cubicBezTo>
                  <a:pt x="2123210" y="1981520"/>
                  <a:pt x="2122082" y="1992537"/>
                  <a:pt x="2115654" y="2000250"/>
                </a:cubicBezTo>
                <a:cubicBezTo>
                  <a:pt x="2084518" y="2037614"/>
                  <a:pt x="2072811" y="2026655"/>
                  <a:pt x="2029929" y="2038350"/>
                </a:cubicBezTo>
                <a:cubicBezTo>
                  <a:pt x="2010556" y="2043634"/>
                  <a:pt x="1992760" y="2055402"/>
                  <a:pt x="1972779" y="2057400"/>
                </a:cubicBezTo>
                <a:cubicBezTo>
                  <a:pt x="1941029" y="2060575"/>
                  <a:pt x="1909336" y="2064380"/>
                  <a:pt x="1877529" y="2066925"/>
                </a:cubicBezTo>
                <a:cubicBezTo>
                  <a:pt x="1829950" y="2070731"/>
                  <a:pt x="1782254" y="2072924"/>
                  <a:pt x="1734654" y="2076450"/>
                </a:cubicBezTo>
                <a:lnTo>
                  <a:pt x="1620354" y="2085975"/>
                </a:lnTo>
                <a:cubicBezTo>
                  <a:pt x="1544154" y="2082800"/>
                  <a:pt x="1467812" y="2082084"/>
                  <a:pt x="1391754" y="2076450"/>
                </a:cubicBezTo>
                <a:cubicBezTo>
                  <a:pt x="1381741" y="2075708"/>
                  <a:pt x="1373057" y="2068721"/>
                  <a:pt x="1363179" y="2066925"/>
                </a:cubicBezTo>
                <a:cubicBezTo>
                  <a:pt x="1337994" y="2062346"/>
                  <a:pt x="1312352" y="2060783"/>
                  <a:pt x="1286979" y="2057400"/>
                </a:cubicBezTo>
                <a:lnTo>
                  <a:pt x="1220304" y="2047875"/>
                </a:lnTo>
                <a:lnTo>
                  <a:pt x="1134579" y="2019300"/>
                </a:lnTo>
                <a:lnTo>
                  <a:pt x="1106004" y="2009775"/>
                </a:lnTo>
                <a:cubicBezTo>
                  <a:pt x="977609" y="2016533"/>
                  <a:pt x="843692" y="2029500"/>
                  <a:pt x="715479" y="2009775"/>
                </a:cubicBezTo>
                <a:cubicBezTo>
                  <a:pt x="699789" y="2007361"/>
                  <a:pt x="688604" y="1992425"/>
                  <a:pt x="677379" y="1981200"/>
                </a:cubicBezTo>
                <a:cubicBezTo>
                  <a:pt x="650082" y="1953903"/>
                  <a:pt x="664298" y="1955038"/>
                  <a:pt x="648804" y="1924050"/>
                </a:cubicBezTo>
                <a:cubicBezTo>
                  <a:pt x="611875" y="1850192"/>
                  <a:pt x="644170" y="1938724"/>
                  <a:pt x="620229" y="1866900"/>
                </a:cubicBezTo>
                <a:cubicBezTo>
                  <a:pt x="627586" y="1830117"/>
                  <a:pt x="622309" y="1810711"/>
                  <a:pt x="658329" y="1790700"/>
                </a:cubicBezTo>
                <a:cubicBezTo>
                  <a:pt x="675882" y="1780948"/>
                  <a:pt x="696429" y="1778000"/>
                  <a:pt x="715479" y="1771650"/>
                </a:cubicBezTo>
                <a:lnTo>
                  <a:pt x="744054" y="1762125"/>
                </a:lnTo>
                <a:cubicBezTo>
                  <a:pt x="772629" y="1765300"/>
                  <a:pt x="801419" y="1766923"/>
                  <a:pt x="829779" y="1771650"/>
                </a:cubicBezTo>
                <a:cubicBezTo>
                  <a:pt x="839683" y="1773301"/>
                  <a:pt x="848700" y="1778417"/>
                  <a:pt x="858354" y="1781175"/>
                </a:cubicBezTo>
                <a:cubicBezTo>
                  <a:pt x="870941" y="1784771"/>
                  <a:pt x="883915" y="1786938"/>
                  <a:pt x="896454" y="1790700"/>
                </a:cubicBezTo>
                <a:cubicBezTo>
                  <a:pt x="915688" y="1796470"/>
                  <a:pt x="936896" y="1798611"/>
                  <a:pt x="953604" y="1809750"/>
                </a:cubicBezTo>
                <a:cubicBezTo>
                  <a:pt x="963129" y="1816100"/>
                  <a:pt x="970871" y="1827015"/>
                  <a:pt x="982179" y="1828800"/>
                </a:cubicBezTo>
                <a:cubicBezTo>
                  <a:pt x="1032455" y="1836738"/>
                  <a:pt x="1083779" y="1835150"/>
                  <a:pt x="1134579" y="1838325"/>
                </a:cubicBezTo>
                <a:cubicBezTo>
                  <a:pt x="1137754" y="1847850"/>
                  <a:pt x="1137004" y="1859800"/>
                  <a:pt x="1144104" y="1866900"/>
                </a:cubicBezTo>
                <a:cubicBezTo>
                  <a:pt x="1151204" y="1874000"/>
                  <a:pt x="1162666" y="1875683"/>
                  <a:pt x="1172679" y="1876425"/>
                </a:cubicBezTo>
                <a:cubicBezTo>
                  <a:pt x="1248737" y="1882059"/>
                  <a:pt x="1325079" y="1882775"/>
                  <a:pt x="1401279" y="1885950"/>
                </a:cubicBezTo>
                <a:cubicBezTo>
                  <a:pt x="1437867" y="1898146"/>
                  <a:pt x="1449622" y="1906797"/>
                  <a:pt x="1496529" y="1885950"/>
                </a:cubicBezTo>
                <a:cubicBezTo>
                  <a:pt x="1506990" y="1881301"/>
                  <a:pt x="1505340" y="1862495"/>
                  <a:pt x="1515579" y="1857375"/>
                </a:cubicBezTo>
                <a:cubicBezTo>
                  <a:pt x="1532853" y="1848738"/>
                  <a:pt x="1553993" y="1852534"/>
                  <a:pt x="1572729" y="1847850"/>
                </a:cubicBezTo>
                <a:lnTo>
                  <a:pt x="1658454" y="1819275"/>
                </a:lnTo>
                <a:cubicBezTo>
                  <a:pt x="1667979" y="1816100"/>
                  <a:pt x="1677050" y="1810859"/>
                  <a:pt x="1687029" y="1809750"/>
                </a:cubicBezTo>
                <a:cubicBezTo>
                  <a:pt x="1829642" y="1793904"/>
                  <a:pt x="1744047" y="1801820"/>
                  <a:pt x="1944204" y="1790700"/>
                </a:cubicBezTo>
                <a:cubicBezTo>
                  <a:pt x="1950554" y="1781175"/>
                  <a:pt x="1958134" y="1772364"/>
                  <a:pt x="1963254" y="1762125"/>
                </a:cubicBezTo>
                <a:cubicBezTo>
                  <a:pt x="1971257" y="1746120"/>
                  <a:pt x="1977726" y="1710709"/>
                  <a:pt x="1982304" y="1695450"/>
                </a:cubicBezTo>
                <a:cubicBezTo>
                  <a:pt x="1988074" y="1676216"/>
                  <a:pt x="1995004" y="1657350"/>
                  <a:pt x="2001354" y="1638300"/>
                </a:cubicBezTo>
                <a:lnTo>
                  <a:pt x="2020404" y="1581150"/>
                </a:lnTo>
                <a:lnTo>
                  <a:pt x="2029929" y="1552575"/>
                </a:lnTo>
                <a:cubicBezTo>
                  <a:pt x="2009099" y="1490086"/>
                  <a:pt x="2004248" y="1507038"/>
                  <a:pt x="2020404" y="1447800"/>
                </a:cubicBezTo>
                <a:cubicBezTo>
                  <a:pt x="2025688" y="1428427"/>
                  <a:pt x="2039454" y="1390650"/>
                  <a:pt x="2039454" y="1390650"/>
                </a:cubicBezTo>
                <a:lnTo>
                  <a:pt x="2020404" y="1333500"/>
                </a:lnTo>
                <a:lnTo>
                  <a:pt x="2010879" y="1304925"/>
                </a:lnTo>
                <a:cubicBezTo>
                  <a:pt x="2004529" y="1241425"/>
                  <a:pt x="2002919" y="1177271"/>
                  <a:pt x="1991829" y="1114425"/>
                </a:cubicBezTo>
                <a:cubicBezTo>
                  <a:pt x="1990084" y="1104538"/>
                  <a:pt x="1988576" y="1135160"/>
                  <a:pt x="1982304" y="1143000"/>
                </a:cubicBezTo>
                <a:cubicBezTo>
                  <a:pt x="1975153" y="1151939"/>
                  <a:pt x="1964923" y="1159651"/>
                  <a:pt x="1953729" y="1162050"/>
                </a:cubicBezTo>
                <a:cubicBezTo>
                  <a:pt x="1919438" y="1169398"/>
                  <a:pt x="1883879" y="1168400"/>
                  <a:pt x="1848954" y="1171575"/>
                </a:cubicBezTo>
                <a:cubicBezTo>
                  <a:pt x="1842604" y="1181100"/>
                  <a:pt x="1833524" y="1189290"/>
                  <a:pt x="1829904" y="1200150"/>
                </a:cubicBezTo>
                <a:cubicBezTo>
                  <a:pt x="1823797" y="1218472"/>
                  <a:pt x="1829016" y="1240026"/>
                  <a:pt x="1820379" y="1257300"/>
                </a:cubicBezTo>
                <a:cubicBezTo>
                  <a:pt x="1815259" y="1267539"/>
                  <a:pt x="1801329" y="1270000"/>
                  <a:pt x="1791804" y="1276350"/>
                </a:cubicBezTo>
                <a:cubicBezTo>
                  <a:pt x="1789315" y="1275728"/>
                  <a:pt x="1731340" y="1262269"/>
                  <a:pt x="1725129" y="1257300"/>
                </a:cubicBezTo>
                <a:cubicBezTo>
                  <a:pt x="1716190" y="1250149"/>
                  <a:pt x="1716708" y="1232977"/>
                  <a:pt x="1706079" y="1228725"/>
                </a:cubicBezTo>
                <a:cubicBezTo>
                  <a:pt x="1682312" y="1219218"/>
                  <a:pt x="1655279" y="1222375"/>
                  <a:pt x="1629879" y="1219200"/>
                </a:cubicBezTo>
                <a:cubicBezTo>
                  <a:pt x="1554407" y="1194043"/>
                  <a:pt x="1592536" y="1196849"/>
                  <a:pt x="1515579" y="1209675"/>
                </a:cubicBezTo>
                <a:cubicBezTo>
                  <a:pt x="1512404" y="1238250"/>
                  <a:pt x="1516732" y="1268706"/>
                  <a:pt x="1506054" y="1295400"/>
                </a:cubicBezTo>
                <a:cubicBezTo>
                  <a:pt x="1502325" y="1304722"/>
                  <a:pt x="1487519" y="1304925"/>
                  <a:pt x="1477479" y="1304925"/>
                </a:cubicBezTo>
                <a:cubicBezTo>
                  <a:pt x="1445571" y="1304925"/>
                  <a:pt x="1413979" y="1298575"/>
                  <a:pt x="1382229" y="1295400"/>
                </a:cubicBezTo>
                <a:cubicBezTo>
                  <a:pt x="1311059" y="1247953"/>
                  <a:pt x="1400286" y="1317476"/>
                  <a:pt x="1344129" y="1219200"/>
                </a:cubicBezTo>
                <a:cubicBezTo>
                  <a:pt x="1339148" y="1210483"/>
                  <a:pt x="1325355" y="1211853"/>
                  <a:pt x="1315554" y="1209675"/>
                </a:cubicBezTo>
                <a:cubicBezTo>
                  <a:pt x="1296701" y="1205485"/>
                  <a:pt x="1277454" y="1203325"/>
                  <a:pt x="1258404" y="1200150"/>
                </a:cubicBezTo>
                <a:cubicBezTo>
                  <a:pt x="1245025" y="1180082"/>
                  <a:pt x="1233115" y="1167647"/>
                  <a:pt x="1229829" y="1143000"/>
                </a:cubicBezTo>
                <a:cubicBezTo>
                  <a:pt x="1224776" y="1105103"/>
                  <a:pt x="1225357" y="1066597"/>
                  <a:pt x="1220304" y="1028700"/>
                </a:cubicBezTo>
                <a:cubicBezTo>
                  <a:pt x="1218977" y="1018748"/>
                  <a:pt x="1217051" y="1007965"/>
                  <a:pt x="1210779" y="1000125"/>
                </a:cubicBezTo>
                <a:cubicBezTo>
                  <a:pt x="1203628" y="991186"/>
                  <a:pt x="1191729" y="987425"/>
                  <a:pt x="1182204" y="981075"/>
                </a:cubicBezTo>
                <a:cubicBezTo>
                  <a:pt x="1175854" y="971550"/>
                  <a:pt x="1171249" y="960595"/>
                  <a:pt x="1163154" y="952500"/>
                </a:cubicBezTo>
                <a:cubicBezTo>
                  <a:pt x="1155059" y="944405"/>
                  <a:pt x="1141730" y="942389"/>
                  <a:pt x="1134579" y="933450"/>
                </a:cubicBezTo>
                <a:cubicBezTo>
                  <a:pt x="1128307" y="925610"/>
                  <a:pt x="1128229" y="914400"/>
                  <a:pt x="1125054" y="904875"/>
                </a:cubicBezTo>
                <a:cubicBezTo>
                  <a:pt x="1131404" y="895350"/>
                  <a:pt x="1135165" y="883451"/>
                  <a:pt x="1144104" y="876300"/>
                </a:cubicBezTo>
                <a:cubicBezTo>
                  <a:pt x="1153790" y="868552"/>
                  <a:pt x="1218057" y="857625"/>
                  <a:pt x="1220304" y="857250"/>
                </a:cubicBezTo>
                <a:cubicBezTo>
                  <a:pt x="1362078" y="833621"/>
                  <a:pt x="1222366" y="860648"/>
                  <a:pt x="1334604" y="838200"/>
                </a:cubicBezTo>
                <a:cubicBezTo>
                  <a:pt x="1338178" y="827477"/>
                  <a:pt x="1359720" y="779897"/>
                  <a:pt x="1334604" y="771525"/>
                </a:cubicBezTo>
                <a:cubicBezTo>
                  <a:pt x="1310320" y="763430"/>
                  <a:pt x="1283804" y="777875"/>
                  <a:pt x="1258404" y="781050"/>
                </a:cubicBezTo>
                <a:cubicBezTo>
                  <a:pt x="1176512" y="835645"/>
                  <a:pt x="1280124" y="770190"/>
                  <a:pt x="1201254" y="809625"/>
                </a:cubicBezTo>
                <a:cubicBezTo>
                  <a:pt x="1191015" y="814745"/>
                  <a:pt x="1182204" y="822325"/>
                  <a:pt x="1172679" y="828675"/>
                </a:cubicBezTo>
                <a:cubicBezTo>
                  <a:pt x="1134143" y="825922"/>
                  <a:pt x="1003947" y="808538"/>
                  <a:pt x="953604" y="828675"/>
                </a:cubicBezTo>
                <a:cubicBezTo>
                  <a:pt x="944282" y="832404"/>
                  <a:pt x="946257" y="847449"/>
                  <a:pt x="944079" y="857250"/>
                </a:cubicBezTo>
                <a:cubicBezTo>
                  <a:pt x="939889" y="876103"/>
                  <a:pt x="947272" y="899866"/>
                  <a:pt x="934554" y="914400"/>
                </a:cubicBezTo>
                <a:cubicBezTo>
                  <a:pt x="921331" y="929512"/>
                  <a:pt x="877404" y="933450"/>
                  <a:pt x="877404" y="933450"/>
                </a:cubicBezTo>
                <a:cubicBezTo>
                  <a:pt x="871791" y="931579"/>
                  <a:pt x="812438" y="910983"/>
                  <a:pt x="810729" y="914400"/>
                </a:cubicBezTo>
                <a:cubicBezTo>
                  <a:pt x="800689" y="934480"/>
                  <a:pt x="815851" y="959060"/>
                  <a:pt x="820254" y="981075"/>
                </a:cubicBezTo>
                <a:cubicBezTo>
                  <a:pt x="822223" y="990920"/>
                  <a:pt x="823507" y="1001810"/>
                  <a:pt x="829779" y="1009650"/>
                </a:cubicBezTo>
                <a:cubicBezTo>
                  <a:pt x="843208" y="1026436"/>
                  <a:pt x="868105" y="1031950"/>
                  <a:pt x="886929" y="1038225"/>
                </a:cubicBezTo>
                <a:cubicBezTo>
                  <a:pt x="917118" y="1083508"/>
                  <a:pt x="902359" y="1055940"/>
                  <a:pt x="925029" y="1123950"/>
                </a:cubicBezTo>
                <a:lnTo>
                  <a:pt x="934554" y="1152525"/>
                </a:lnTo>
                <a:cubicBezTo>
                  <a:pt x="925029" y="1158875"/>
                  <a:pt x="916501" y="1167066"/>
                  <a:pt x="905979" y="1171575"/>
                </a:cubicBezTo>
                <a:cubicBezTo>
                  <a:pt x="893947" y="1176732"/>
                  <a:pt x="878101" y="1172922"/>
                  <a:pt x="867879" y="1181100"/>
                </a:cubicBezTo>
                <a:cubicBezTo>
                  <a:pt x="860039" y="1187372"/>
                  <a:pt x="861529" y="1200150"/>
                  <a:pt x="858354" y="1209675"/>
                </a:cubicBezTo>
                <a:cubicBezTo>
                  <a:pt x="861529" y="1228725"/>
                  <a:pt x="863689" y="1247972"/>
                  <a:pt x="867879" y="1266825"/>
                </a:cubicBezTo>
                <a:cubicBezTo>
                  <a:pt x="870057" y="1276626"/>
                  <a:pt x="877404" y="1285360"/>
                  <a:pt x="877404" y="1295400"/>
                </a:cubicBezTo>
                <a:cubicBezTo>
                  <a:pt x="877404" y="1308491"/>
                  <a:pt x="871054" y="1320800"/>
                  <a:pt x="867879" y="1333500"/>
                </a:cubicBezTo>
                <a:cubicBezTo>
                  <a:pt x="839304" y="1330325"/>
                  <a:pt x="809174" y="1333800"/>
                  <a:pt x="782154" y="1323975"/>
                </a:cubicBezTo>
                <a:cubicBezTo>
                  <a:pt x="771396" y="1320063"/>
                  <a:pt x="765503" y="1306594"/>
                  <a:pt x="763104" y="1295400"/>
                </a:cubicBezTo>
                <a:cubicBezTo>
                  <a:pt x="731420" y="1147540"/>
                  <a:pt x="779927" y="1230147"/>
                  <a:pt x="734529" y="1162050"/>
                </a:cubicBezTo>
                <a:cubicBezTo>
                  <a:pt x="747229" y="1158875"/>
                  <a:pt x="759538" y="1152525"/>
                  <a:pt x="772629" y="1152525"/>
                </a:cubicBezTo>
                <a:cubicBezTo>
                  <a:pt x="791942" y="1152525"/>
                  <a:pt x="811043" y="1166734"/>
                  <a:pt x="829779" y="1162050"/>
                </a:cubicBezTo>
                <a:cubicBezTo>
                  <a:pt x="840885" y="1159274"/>
                  <a:pt x="842479" y="1143000"/>
                  <a:pt x="848829" y="1133475"/>
                </a:cubicBezTo>
                <a:cubicBezTo>
                  <a:pt x="842479" y="1123950"/>
                  <a:pt x="838573" y="1112229"/>
                  <a:pt x="829779" y="1104900"/>
                </a:cubicBezTo>
                <a:cubicBezTo>
                  <a:pt x="792863" y="1074137"/>
                  <a:pt x="780579" y="1087700"/>
                  <a:pt x="734529" y="1095375"/>
                </a:cubicBezTo>
                <a:cubicBezTo>
                  <a:pt x="721829" y="1092200"/>
                  <a:pt x="706651" y="1094028"/>
                  <a:pt x="696429" y="1085850"/>
                </a:cubicBezTo>
                <a:cubicBezTo>
                  <a:pt x="688589" y="1079578"/>
                  <a:pt x="691394" y="1066255"/>
                  <a:pt x="686904" y="1057275"/>
                </a:cubicBezTo>
                <a:cubicBezTo>
                  <a:pt x="681784" y="1047036"/>
                  <a:pt x="676469" y="1036238"/>
                  <a:pt x="667854" y="1028700"/>
                </a:cubicBezTo>
                <a:cubicBezTo>
                  <a:pt x="650624" y="1013623"/>
                  <a:pt x="629754" y="1003300"/>
                  <a:pt x="610704" y="990600"/>
                </a:cubicBezTo>
                <a:lnTo>
                  <a:pt x="582129" y="971550"/>
                </a:lnTo>
                <a:cubicBezTo>
                  <a:pt x="575779" y="958850"/>
                  <a:pt x="570124" y="945778"/>
                  <a:pt x="563079" y="933450"/>
                </a:cubicBezTo>
                <a:cubicBezTo>
                  <a:pt x="557399" y="923511"/>
                  <a:pt x="545648" y="916208"/>
                  <a:pt x="544029" y="904875"/>
                </a:cubicBezTo>
                <a:cubicBezTo>
                  <a:pt x="542178" y="891916"/>
                  <a:pt x="549792" y="879314"/>
                  <a:pt x="553554" y="866775"/>
                </a:cubicBezTo>
                <a:cubicBezTo>
                  <a:pt x="559324" y="847541"/>
                  <a:pt x="572604" y="809625"/>
                  <a:pt x="572604" y="809625"/>
                </a:cubicBezTo>
                <a:cubicBezTo>
                  <a:pt x="556640" y="745770"/>
                  <a:pt x="578036" y="790373"/>
                  <a:pt x="524979" y="752475"/>
                </a:cubicBezTo>
                <a:cubicBezTo>
                  <a:pt x="514018" y="744645"/>
                  <a:pt x="505028" y="734248"/>
                  <a:pt x="496404" y="723900"/>
                </a:cubicBezTo>
                <a:cubicBezTo>
                  <a:pt x="489075" y="715106"/>
                  <a:pt x="486293" y="702476"/>
                  <a:pt x="477354" y="695325"/>
                </a:cubicBezTo>
                <a:cubicBezTo>
                  <a:pt x="469514" y="689053"/>
                  <a:pt x="458433" y="688558"/>
                  <a:pt x="448779" y="685800"/>
                </a:cubicBezTo>
                <a:cubicBezTo>
                  <a:pt x="365058" y="661880"/>
                  <a:pt x="450617" y="689588"/>
                  <a:pt x="382104" y="666750"/>
                </a:cubicBezTo>
                <a:cubicBezTo>
                  <a:pt x="372579" y="657225"/>
                  <a:pt x="363877" y="646799"/>
                  <a:pt x="353529" y="638175"/>
                </a:cubicBezTo>
                <a:cubicBezTo>
                  <a:pt x="344735" y="630846"/>
                  <a:pt x="332492" y="627740"/>
                  <a:pt x="324954" y="619125"/>
                </a:cubicBezTo>
                <a:cubicBezTo>
                  <a:pt x="309877" y="601895"/>
                  <a:pt x="299554" y="581025"/>
                  <a:pt x="286854" y="561975"/>
                </a:cubicBezTo>
                <a:cubicBezTo>
                  <a:pt x="281285" y="553621"/>
                  <a:pt x="283601" y="541240"/>
                  <a:pt x="277329" y="533400"/>
                </a:cubicBezTo>
                <a:cubicBezTo>
                  <a:pt x="260884" y="512844"/>
                  <a:pt x="233533" y="510545"/>
                  <a:pt x="210654" y="504825"/>
                </a:cubicBezTo>
                <a:cubicBezTo>
                  <a:pt x="204304" y="495300"/>
                  <a:pt x="196113" y="486772"/>
                  <a:pt x="191604" y="476250"/>
                </a:cubicBezTo>
                <a:cubicBezTo>
                  <a:pt x="186447" y="464218"/>
                  <a:pt x="185841" y="450689"/>
                  <a:pt x="182079" y="438150"/>
                </a:cubicBezTo>
                <a:cubicBezTo>
                  <a:pt x="176309" y="418916"/>
                  <a:pt x="169379" y="400050"/>
                  <a:pt x="163029" y="381000"/>
                </a:cubicBezTo>
                <a:cubicBezTo>
                  <a:pt x="159854" y="371475"/>
                  <a:pt x="163029" y="355600"/>
                  <a:pt x="153504" y="352425"/>
                </a:cubicBezTo>
                <a:cubicBezTo>
                  <a:pt x="109570" y="337780"/>
                  <a:pt x="134774" y="344869"/>
                  <a:pt x="77304" y="333375"/>
                </a:cubicBezTo>
                <a:cubicBezTo>
                  <a:pt x="55079" y="336550"/>
                  <a:pt x="31474" y="351238"/>
                  <a:pt x="10629" y="342900"/>
                </a:cubicBezTo>
                <a:cubicBezTo>
                  <a:pt x="0" y="338648"/>
                  <a:pt x="22350" y="323119"/>
                  <a:pt x="29679" y="314325"/>
                </a:cubicBezTo>
                <a:cubicBezTo>
                  <a:pt x="90795" y="240986"/>
                  <a:pt x="30006" y="328121"/>
                  <a:pt x="77304" y="257175"/>
                </a:cubicBezTo>
                <a:cubicBezTo>
                  <a:pt x="73681" y="239061"/>
                  <a:pt x="68017" y="200501"/>
                  <a:pt x="58254" y="180975"/>
                </a:cubicBezTo>
                <a:cubicBezTo>
                  <a:pt x="53134" y="170736"/>
                  <a:pt x="46533" y="161194"/>
                  <a:pt x="39204" y="152400"/>
                </a:cubicBezTo>
                <a:cubicBezTo>
                  <a:pt x="30580" y="142052"/>
                  <a:pt x="20154" y="133350"/>
                  <a:pt x="10629" y="123825"/>
                </a:cubicBezTo>
                <a:cubicBezTo>
                  <a:pt x="7454" y="114300"/>
                  <a:pt x="1104" y="105290"/>
                  <a:pt x="1104" y="95250"/>
                </a:cubicBezTo>
                <a:cubicBezTo>
                  <a:pt x="1104" y="79061"/>
                  <a:pt x="2597" y="61681"/>
                  <a:pt x="10629" y="47625"/>
                </a:cubicBezTo>
                <a:cubicBezTo>
                  <a:pt x="29561" y="14495"/>
                  <a:pt x="128694" y="19626"/>
                  <a:pt x="134454" y="19050"/>
                </a:cubicBezTo>
                <a:lnTo>
                  <a:pt x="163029" y="0"/>
                </a:lnTo>
              </a:path>
            </a:pathLst>
          </a:custGeom>
          <a:solidFill>
            <a:srgbClr val="000000">
              <a:alpha val="43922"/>
            </a:srgbClr>
          </a:solidFill>
          <a:ln>
            <a:noFill/>
          </a:ln>
          <a:effectLst>
            <a:softEdge rad="31750"/>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0" name="Rectangle 49"/>
          <p:cNvSpPr/>
          <p:nvPr/>
        </p:nvSpPr>
        <p:spPr>
          <a:xfrm>
            <a:off x="40168" y="31532"/>
            <a:ext cx="9072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51" name="Picture 2" descr="6th Seal"/>
          <p:cNvPicPr>
            <a:picLocks noChangeAspect="1" noChangeArrowheads="1"/>
          </p:cNvPicPr>
          <p:nvPr/>
        </p:nvPicPr>
        <p:blipFill>
          <a:blip r:embed="rId6" cstate="print"/>
          <a:srcRect l="-6062" t="22835" r="72105"/>
          <a:stretch>
            <a:fillRect/>
          </a:stretch>
        </p:blipFill>
        <p:spPr bwMode="auto">
          <a:xfrm>
            <a:off x="690857" y="2173848"/>
            <a:ext cx="2885090" cy="4684152"/>
          </a:xfrm>
          <a:prstGeom prst="rect">
            <a:avLst/>
          </a:prstGeom>
          <a:ln>
            <a:noFill/>
          </a:ln>
          <a:effectLst>
            <a:softEdge rad="635000"/>
          </a:effectLst>
        </p:spPr>
      </p:pic>
      <p:pic>
        <p:nvPicPr>
          <p:cNvPr id="52" name="Picture 2" descr="6th Seal"/>
          <p:cNvPicPr>
            <a:picLocks noChangeAspect="1" noChangeArrowheads="1"/>
          </p:cNvPicPr>
          <p:nvPr/>
        </p:nvPicPr>
        <p:blipFill>
          <a:blip r:embed="rId6" cstate="print"/>
          <a:srcRect l="50690" t="5977" r="9828" b="77471"/>
          <a:stretch>
            <a:fillRect/>
          </a:stretch>
        </p:blipFill>
        <p:spPr bwMode="auto">
          <a:xfrm>
            <a:off x="771807" y="4650814"/>
            <a:ext cx="3359590" cy="1056291"/>
          </a:xfrm>
          <a:prstGeom prst="rect">
            <a:avLst/>
          </a:prstGeom>
          <a:ln>
            <a:noFill/>
          </a:ln>
          <a:effectLst>
            <a:softEdge rad="317500"/>
          </a:effectLst>
        </p:spPr>
      </p:pic>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56"/>
                                        </p:tgtEl>
                                        <p:attrNameLst>
                                          <p:attrName>style.visibility</p:attrName>
                                        </p:attrNameLst>
                                      </p:cBhvr>
                                      <p:to>
                                        <p:strVal val="visible"/>
                                      </p:to>
                                    </p:set>
                                    <p:anim calcmode="lin" valueType="num">
                                      <p:cBhvr>
                                        <p:cTn id="13" dur="1000" fill="hold"/>
                                        <p:tgtEl>
                                          <p:spTgt spid="56"/>
                                        </p:tgtEl>
                                        <p:attrNameLst>
                                          <p:attrName>ppt_w</p:attrName>
                                        </p:attrNameLst>
                                      </p:cBhvr>
                                      <p:tavLst>
                                        <p:tav tm="0">
                                          <p:val>
                                            <p:strVal val="#ppt_w*0.70"/>
                                          </p:val>
                                        </p:tav>
                                        <p:tav tm="100000">
                                          <p:val>
                                            <p:strVal val="#ppt_w"/>
                                          </p:val>
                                        </p:tav>
                                      </p:tavLst>
                                    </p:anim>
                                    <p:anim calcmode="lin" valueType="num">
                                      <p:cBhvr>
                                        <p:cTn id="14" dur="1000" fill="hold"/>
                                        <p:tgtEl>
                                          <p:spTgt spid="56"/>
                                        </p:tgtEl>
                                        <p:attrNameLst>
                                          <p:attrName>ppt_h</p:attrName>
                                        </p:attrNameLst>
                                      </p:cBhvr>
                                      <p:tavLst>
                                        <p:tav tm="0">
                                          <p:val>
                                            <p:strVal val="#ppt_h"/>
                                          </p:val>
                                        </p:tav>
                                        <p:tav tm="100000">
                                          <p:val>
                                            <p:strVal val="#ppt_h"/>
                                          </p:val>
                                        </p:tav>
                                      </p:tavLst>
                                    </p:anim>
                                    <p:animEffect transition="in" filter="fade">
                                      <p:cBhvr>
                                        <p:cTn id="15" dur="1000"/>
                                        <p:tgtEl>
                                          <p:spTgt spid="56"/>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strVal val="#ppt_w*0.70"/>
                                          </p:val>
                                        </p:tav>
                                        <p:tav tm="100000">
                                          <p:val>
                                            <p:strVal val="#ppt_w"/>
                                          </p:val>
                                        </p:tav>
                                      </p:tavLst>
                                    </p:anim>
                                    <p:anim calcmode="lin" valueType="num">
                                      <p:cBhvr>
                                        <p:cTn id="21" dur="1000" fill="hold"/>
                                        <p:tgtEl>
                                          <p:spTgt spid="4"/>
                                        </p:tgtEl>
                                        <p:attrNameLst>
                                          <p:attrName>ppt_h</p:attrName>
                                        </p:attrNameLst>
                                      </p:cBhvr>
                                      <p:tavLst>
                                        <p:tav tm="0">
                                          <p:val>
                                            <p:strVal val="#ppt_h"/>
                                          </p:val>
                                        </p:tav>
                                        <p:tav tm="100000">
                                          <p:val>
                                            <p:strVal val="#ppt_h"/>
                                          </p:val>
                                        </p:tav>
                                      </p:tavLst>
                                    </p:anim>
                                    <p:animEffect transition="in" filter="fade">
                                      <p:cBhvr>
                                        <p:cTn id="22" dur="1000"/>
                                        <p:tgtEl>
                                          <p:spTgt spid="4"/>
                                        </p:tgtEl>
                                      </p:cBhvr>
                                    </p:animEffect>
                                  </p:childTnLst>
                                </p:cTn>
                              </p:par>
                              <p:par>
                                <p:cTn id="23" presetID="55"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strVal val="#ppt_w*0.70"/>
                                          </p:val>
                                        </p:tav>
                                        <p:tav tm="100000">
                                          <p:val>
                                            <p:strVal val="#ppt_w"/>
                                          </p:val>
                                        </p:tav>
                                      </p:tavLst>
                                    </p:anim>
                                    <p:anim calcmode="lin" valueType="num">
                                      <p:cBhvr>
                                        <p:cTn id="26" dur="1000" fill="hold"/>
                                        <p:tgtEl>
                                          <p:spTgt spid="7"/>
                                        </p:tgtEl>
                                        <p:attrNameLst>
                                          <p:attrName>ppt_h</p:attrName>
                                        </p:attrNameLst>
                                      </p:cBhvr>
                                      <p:tavLst>
                                        <p:tav tm="0">
                                          <p:val>
                                            <p:strVal val="#ppt_h"/>
                                          </p:val>
                                        </p:tav>
                                        <p:tav tm="100000">
                                          <p:val>
                                            <p:strVal val="#ppt_h"/>
                                          </p:val>
                                        </p:tav>
                                      </p:tavLst>
                                    </p:anim>
                                    <p:animEffect transition="in" filter="fade">
                                      <p:cBhvr>
                                        <p:cTn id="27" dur="1000"/>
                                        <p:tgtEl>
                                          <p:spTgt spid="7"/>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fade">
                                      <p:cBhvr>
                                        <p:cTn id="31" dur="2000"/>
                                        <p:tgtEl>
                                          <p:spTgt spid="57"/>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379966"/>
                                        </p:tgtEl>
                                        <p:attrNameLst>
                                          <p:attrName>style.visibility</p:attrName>
                                        </p:attrNameLst>
                                      </p:cBhvr>
                                      <p:to>
                                        <p:strVal val="visible"/>
                                      </p:to>
                                    </p:set>
                                    <p:anim calcmode="lin" valueType="num">
                                      <p:cBhvr>
                                        <p:cTn id="36" dur="1000" fill="hold"/>
                                        <p:tgtEl>
                                          <p:spTgt spid="379966"/>
                                        </p:tgtEl>
                                        <p:attrNameLst>
                                          <p:attrName>ppt_w</p:attrName>
                                        </p:attrNameLst>
                                      </p:cBhvr>
                                      <p:tavLst>
                                        <p:tav tm="0">
                                          <p:val>
                                            <p:strVal val="#ppt_w*0.70"/>
                                          </p:val>
                                        </p:tav>
                                        <p:tav tm="100000">
                                          <p:val>
                                            <p:strVal val="#ppt_w"/>
                                          </p:val>
                                        </p:tav>
                                      </p:tavLst>
                                    </p:anim>
                                    <p:anim calcmode="lin" valueType="num">
                                      <p:cBhvr>
                                        <p:cTn id="37" dur="1000" fill="hold"/>
                                        <p:tgtEl>
                                          <p:spTgt spid="379966"/>
                                        </p:tgtEl>
                                        <p:attrNameLst>
                                          <p:attrName>ppt_h</p:attrName>
                                        </p:attrNameLst>
                                      </p:cBhvr>
                                      <p:tavLst>
                                        <p:tav tm="0">
                                          <p:val>
                                            <p:strVal val="#ppt_h"/>
                                          </p:val>
                                        </p:tav>
                                        <p:tav tm="100000">
                                          <p:val>
                                            <p:strVal val="#ppt_h"/>
                                          </p:val>
                                        </p:tav>
                                      </p:tavLst>
                                    </p:anim>
                                    <p:animEffect transition="in" filter="fade">
                                      <p:cBhvr>
                                        <p:cTn id="38" dur="1000"/>
                                        <p:tgtEl>
                                          <p:spTgt spid="379966"/>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1000" fill="hold"/>
                                        <p:tgtEl>
                                          <p:spTgt spid="6"/>
                                        </p:tgtEl>
                                        <p:attrNameLst>
                                          <p:attrName>ppt_w</p:attrName>
                                        </p:attrNameLst>
                                      </p:cBhvr>
                                      <p:tavLst>
                                        <p:tav tm="0">
                                          <p:val>
                                            <p:strVal val="#ppt_w*0.70"/>
                                          </p:val>
                                        </p:tav>
                                        <p:tav tm="100000">
                                          <p:val>
                                            <p:strVal val="#ppt_w"/>
                                          </p:val>
                                        </p:tav>
                                      </p:tavLst>
                                    </p:anim>
                                    <p:anim calcmode="lin" valueType="num">
                                      <p:cBhvr>
                                        <p:cTn id="44" dur="1000" fill="hold"/>
                                        <p:tgtEl>
                                          <p:spTgt spid="6"/>
                                        </p:tgtEl>
                                        <p:attrNameLst>
                                          <p:attrName>ppt_h</p:attrName>
                                        </p:attrNameLst>
                                      </p:cBhvr>
                                      <p:tavLst>
                                        <p:tav tm="0">
                                          <p:val>
                                            <p:strVal val="#ppt_h"/>
                                          </p:val>
                                        </p:tav>
                                        <p:tav tm="100000">
                                          <p:val>
                                            <p:strVal val="#ppt_h"/>
                                          </p:val>
                                        </p:tav>
                                      </p:tavLst>
                                    </p:anim>
                                    <p:animEffect transition="in" filter="fade">
                                      <p:cBhvr>
                                        <p:cTn id="45" dur="10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379970"/>
                                        </p:tgtEl>
                                        <p:attrNameLst>
                                          <p:attrName>style.visibility</p:attrName>
                                        </p:attrNameLst>
                                      </p:cBhvr>
                                      <p:to>
                                        <p:strVal val="visible"/>
                                      </p:to>
                                    </p:set>
                                    <p:animEffect transition="in" filter="wheel(1)">
                                      <p:cBhvr>
                                        <p:cTn id="50" dur="2000"/>
                                        <p:tgtEl>
                                          <p:spTgt spid="379970"/>
                                        </p:tgtEl>
                                      </p:cBhvr>
                                    </p:animEffect>
                                  </p:childTnLst>
                                </p:cTn>
                              </p:par>
                            </p:childTnLst>
                          </p:cTn>
                        </p:par>
                        <p:par>
                          <p:cTn id="51" fill="hold">
                            <p:stCondLst>
                              <p:cond delay="2000"/>
                            </p:stCondLst>
                            <p:childTnLst>
                              <p:par>
                                <p:cTn id="52" presetID="23" presetClass="entr" presetSubtype="16" fill="hold" grpId="0" nodeType="afterEffect">
                                  <p:stCondLst>
                                    <p:cond delay="0"/>
                                  </p:stCondLst>
                                  <p:childTnLst>
                                    <p:set>
                                      <p:cBhvr>
                                        <p:cTn id="53" dur="1" fill="hold">
                                          <p:stCondLst>
                                            <p:cond delay="0"/>
                                          </p:stCondLst>
                                        </p:cTn>
                                        <p:tgtEl>
                                          <p:spTgt spid="380002"/>
                                        </p:tgtEl>
                                        <p:attrNameLst>
                                          <p:attrName>style.visibility</p:attrName>
                                        </p:attrNameLst>
                                      </p:cBhvr>
                                      <p:to>
                                        <p:strVal val="visible"/>
                                      </p:to>
                                    </p:set>
                                    <p:anim calcmode="lin" valueType="num">
                                      <p:cBhvr>
                                        <p:cTn id="54" dur="1000" fill="hold"/>
                                        <p:tgtEl>
                                          <p:spTgt spid="380002"/>
                                        </p:tgtEl>
                                        <p:attrNameLst>
                                          <p:attrName>ppt_w</p:attrName>
                                        </p:attrNameLst>
                                      </p:cBhvr>
                                      <p:tavLst>
                                        <p:tav tm="0">
                                          <p:val>
                                            <p:fltVal val="0"/>
                                          </p:val>
                                        </p:tav>
                                        <p:tav tm="100000">
                                          <p:val>
                                            <p:strVal val="#ppt_w"/>
                                          </p:val>
                                        </p:tav>
                                      </p:tavLst>
                                    </p:anim>
                                    <p:anim calcmode="lin" valueType="num">
                                      <p:cBhvr>
                                        <p:cTn id="55" dur="1000" fill="hold"/>
                                        <p:tgtEl>
                                          <p:spTgt spid="380002"/>
                                        </p:tgtEl>
                                        <p:attrNameLst>
                                          <p:attrName>ppt_h</p:attrName>
                                        </p:attrNameLst>
                                      </p:cBhvr>
                                      <p:tavLst>
                                        <p:tav tm="0">
                                          <p:val>
                                            <p:fltVal val="0"/>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2000"/>
                                        <p:tgtEl>
                                          <p:spTgt spid="56"/>
                                        </p:tgtEl>
                                      </p:cBhvr>
                                    </p:animEffect>
                                    <p:set>
                                      <p:cBhvr>
                                        <p:cTn id="60" dur="1" fill="hold">
                                          <p:stCondLst>
                                            <p:cond delay="1999"/>
                                          </p:stCondLst>
                                        </p:cTn>
                                        <p:tgtEl>
                                          <p:spTgt spid="56"/>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2000"/>
                                        <p:tgtEl>
                                          <p:spTgt spid="57"/>
                                        </p:tgtEl>
                                      </p:cBhvr>
                                    </p:animEffect>
                                    <p:set>
                                      <p:cBhvr>
                                        <p:cTn id="63" dur="1" fill="hold">
                                          <p:stCondLst>
                                            <p:cond delay="1999"/>
                                          </p:stCondLst>
                                        </p:cTn>
                                        <p:tgtEl>
                                          <p:spTgt spid="57"/>
                                        </p:tgtEl>
                                        <p:attrNameLst>
                                          <p:attrName>style.visibility</p:attrName>
                                        </p:attrNameLst>
                                      </p:cBhvr>
                                      <p:to>
                                        <p:strVal val="hidden"/>
                                      </p:to>
                                    </p:set>
                                  </p:childTnLst>
                                </p:cTn>
                              </p:par>
                            </p:childTnLst>
                          </p:cTn>
                        </p:par>
                        <p:par>
                          <p:cTn id="64" fill="hold">
                            <p:stCondLst>
                              <p:cond delay="2000"/>
                            </p:stCondLst>
                            <p:childTnLst>
                              <p:par>
                                <p:cTn id="65" presetID="55" presetClass="entr" presetSubtype="0" fill="hold" grpId="0" nodeType="afterEffect">
                                  <p:stCondLst>
                                    <p:cond delay="0"/>
                                  </p:stCondLst>
                                  <p:childTnLst>
                                    <p:set>
                                      <p:cBhvr>
                                        <p:cTn id="66" dur="1" fill="hold">
                                          <p:stCondLst>
                                            <p:cond delay="0"/>
                                          </p:stCondLst>
                                        </p:cTn>
                                        <p:tgtEl>
                                          <p:spTgt spid="380004"/>
                                        </p:tgtEl>
                                        <p:attrNameLst>
                                          <p:attrName>style.visibility</p:attrName>
                                        </p:attrNameLst>
                                      </p:cBhvr>
                                      <p:to>
                                        <p:strVal val="visible"/>
                                      </p:to>
                                    </p:set>
                                    <p:anim calcmode="lin" valueType="num">
                                      <p:cBhvr>
                                        <p:cTn id="67" dur="1000" fill="hold"/>
                                        <p:tgtEl>
                                          <p:spTgt spid="380004"/>
                                        </p:tgtEl>
                                        <p:attrNameLst>
                                          <p:attrName>ppt_w</p:attrName>
                                        </p:attrNameLst>
                                      </p:cBhvr>
                                      <p:tavLst>
                                        <p:tav tm="0">
                                          <p:val>
                                            <p:strVal val="#ppt_w*0.70"/>
                                          </p:val>
                                        </p:tav>
                                        <p:tav tm="100000">
                                          <p:val>
                                            <p:strVal val="#ppt_w"/>
                                          </p:val>
                                        </p:tav>
                                      </p:tavLst>
                                    </p:anim>
                                    <p:anim calcmode="lin" valueType="num">
                                      <p:cBhvr>
                                        <p:cTn id="68" dur="1000" fill="hold"/>
                                        <p:tgtEl>
                                          <p:spTgt spid="380004"/>
                                        </p:tgtEl>
                                        <p:attrNameLst>
                                          <p:attrName>ppt_h</p:attrName>
                                        </p:attrNameLst>
                                      </p:cBhvr>
                                      <p:tavLst>
                                        <p:tav tm="0">
                                          <p:val>
                                            <p:strVal val="#ppt_h"/>
                                          </p:val>
                                        </p:tav>
                                        <p:tav tm="100000">
                                          <p:val>
                                            <p:strVal val="#ppt_h"/>
                                          </p:val>
                                        </p:tav>
                                      </p:tavLst>
                                    </p:anim>
                                    <p:animEffect transition="in" filter="fade">
                                      <p:cBhvr>
                                        <p:cTn id="69" dur="1000"/>
                                        <p:tgtEl>
                                          <p:spTgt spid="380004"/>
                                        </p:tgtEl>
                                      </p:cBhvr>
                                    </p:animEffect>
                                  </p:childTnLst>
                                </p:cTn>
                              </p:par>
                              <p:par>
                                <p:cTn id="70" presetID="55" presetClass="entr" presetSubtype="0" fill="hold" grpId="0" nodeType="withEffect">
                                  <p:stCondLst>
                                    <p:cond delay="0"/>
                                  </p:stCondLst>
                                  <p:childTnLst>
                                    <p:set>
                                      <p:cBhvr>
                                        <p:cTn id="71" dur="1" fill="hold">
                                          <p:stCondLst>
                                            <p:cond delay="0"/>
                                          </p:stCondLst>
                                        </p:cTn>
                                        <p:tgtEl>
                                          <p:spTgt spid="380005"/>
                                        </p:tgtEl>
                                        <p:attrNameLst>
                                          <p:attrName>style.visibility</p:attrName>
                                        </p:attrNameLst>
                                      </p:cBhvr>
                                      <p:to>
                                        <p:strVal val="visible"/>
                                      </p:to>
                                    </p:set>
                                    <p:anim calcmode="lin" valueType="num">
                                      <p:cBhvr>
                                        <p:cTn id="72" dur="1000" fill="hold"/>
                                        <p:tgtEl>
                                          <p:spTgt spid="380005"/>
                                        </p:tgtEl>
                                        <p:attrNameLst>
                                          <p:attrName>ppt_w</p:attrName>
                                        </p:attrNameLst>
                                      </p:cBhvr>
                                      <p:tavLst>
                                        <p:tav tm="0">
                                          <p:val>
                                            <p:strVal val="#ppt_w*0.70"/>
                                          </p:val>
                                        </p:tav>
                                        <p:tav tm="100000">
                                          <p:val>
                                            <p:strVal val="#ppt_w"/>
                                          </p:val>
                                        </p:tav>
                                      </p:tavLst>
                                    </p:anim>
                                    <p:anim calcmode="lin" valueType="num">
                                      <p:cBhvr>
                                        <p:cTn id="73" dur="1000" fill="hold"/>
                                        <p:tgtEl>
                                          <p:spTgt spid="380005"/>
                                        </p:tgtEl>
                                        <p:attrNameLst>
                                          <p:attrName>ppt_h</p:attrName>
                                        </p:attrNameLst>
                                      </p:cBhvr>
                                      <p:tavLst>
                                        <p:tav tm="0">
                                          <p:val>
                                            <p:strVal val="#ppt_h"/>
                                          </p:val>
                                        </p:tav>
                                        <p:tav tm="100000">
                                          <p:val>
                                            <p:strVal val="#ppt_h"/>
                                          </p:val>
                                        </p:tav>
                                      </p:tavLst>
                                    </p:anim>
                                    <p:animEffect transition="in" filter="fade">
                                      <p:cBhvr>
                                        <p:cTn id="74" dur="1000"/>
                                        <p:tgtEl>
                                          <p:spTgt spid="380005"/>
                                        </p:tgtEl>
                                      </p:cBhvr>
                                    </p:animEffect>
                                  </p:childTnLst>
                                </p:cTn>
                              </p:par>
                              <p:par>
                                <p:cTn id="75" presetID="55" presetClass="entr" presetSubtype="0" fill="hold" nodeType="withEffect">
                                  <p:stCondLst>
                                    <p:cond delay="0"/>
                                  </p:stCondLst>
                                  <p:childTnLst>
                                    <p:set>
                                      <p:cBhvr>
                                        <p:cTn id="76" dur="1" fill="hold">
                                          <p:stCondLst>
                                            <p:cond delay="0"/>
                                          </p:stCondLst>
                                        </p:cTn>
                                        <p:tgtEl>
                                          <p:spTgt spid="51"/>
                                        </p:tgtEl>
                                        <p:attrNameLst>
                                          <p:attrName>style.visibility</p:attrName>
                                        </p:attrNameLst>
                                      </p:cBhvr>
                                      <p:to>
                                        <p:strVal val="visible"/>
                                      </p:to>
                                    </p:set>
                                    <p:anim calcmode="lin" valueType="num">
                                      <p:cBhvr>
                                        <p:cTn id="77" dur="1000" fill="hold"/>
                                        <p:tgtEl>
                                          <p:spTgt spid="51"/>
                                        </p:tgtEl>
                                        <p:attrNameLst>
                                          <p:attrName>ppt_w</p:attrName>
                                        </p:attrNameLst>
                                      </p:cBhvr>
                                      <p:tavLst>
                                        <p:tav tm="0">
                                          <p:val>
                                            <p:strVal val="#ppt_w*0.70"/>
                                          </p:val>
                                        </p:tav>
                                        <p:tav tm="100000">
                                          <p:val>
                                            <p:strVal val="#ppt_w"/>
                                          </p:val>
                                        </p:tav>
                                      </p:tavLst>
                                    </p:anim>
                                    <p:anim calcmode="lin" valueType="num">
                                      <p:cBhvr>
                                        <p:cTn id="78" dur="1000" fill="hold"/>
                                        <p:tgtEl>
                                          <p:spTgt spid="51"/>
                                        </p:tgtEl>
                                        <p:attrNameLst>
                                          <p:attrName>ppt_h</p:attrName>
                                        </p:attrNameLst>
                                      </p:cBhvr>
                                      <p:tavLst>
                                        <p:tav tm="0">
                                          <p:val>
                                            <p:strVal val="#ppt_h"/>
                                          </p:val>
                                        </p:tav>
                                        <p:tav tm="100000">
                                          <p:val>
                                            <p:strVal val="#ppt_h"/>
                                          </p:val>
                                        </p:tav>
                                      </p:tavLst>
                                    </p:anim>
                                    <p:animEffect transition="in" filter="fade">
                                      <p:cBhvr>
                                        <p:cTn id="79" dur="1000"/>
                                        <p:tgtEl>
                                          <p:spTgt spid="51"/>
                                        </p:tgtEl>
                                      </p:cBhvr>
                                    </p:animEffect>
                                  </p:childTnLst>
                                </p:cTn>
                              </p:par>
                              <p:par>
                                <p:cTn id="80" presetID="55" presetClass="entr" presetSubtype="0" fill="hold" nodeType="withEffect">
                                  <p:stCondLst>
                                    <p:cond delay="0"/>
                                  </p:stCondLst>
                                  <p:childTnLst>
                                    <p:set>
                                      <p:cBhvr>
                                        <p:cTn id="81" dur="1" fill="hold">
                                          <p:stCondLst>
                                            <p:cond delay="0"/>
                                          </p:stCondLst>
                                        </p:cTn>
                                        <p:tgtEl>
                                          <p:spTgt spid="52"/>
                                        </p:tgtEl>
                                        <p:attrNameLst>
                                          <p:attrName>style.visibility</p:attrName>
                                        </p:attrNameLst>
                                      </p:cBhvr>
                                      <p:to>
                                        <p:strVal val="visible"/>
                                      </p:to>
                                    </p:set>
                                    <p:anim calcmode="lin" valueType="num">
                                      <p:cBhvr>
                                        <p:cTn id="82" dur="1000" fill="hold"/>
                                        <p:tgtEl>
                                          <p:spTgt spid="52"/>
                                        </p:tgtEl>
                                        <p:attrNameLst>
                                          <p:attrName>ppt_w</p:attrName>
                                        </p:attrNameLst>
                                      </p:cBhvr>
                                      <p:tavLst>
                                        <p:tav tm="0">
                                          <p:val>
                                            <p:strVal val="#ppt_w*0.70"/>
                                          </p:val>
                                        </p:tav>
                                        <p:tav tm="100000">
                                          <p:val>
                                            <p:strVal val="#ppt_w"/>
                                          </p:val>
                                        </p:tav>
                                      </p:tavLst>
                                    </p:anim>
                                    <p:anim calcmode="lin" valueType="num">
                                      <p:cBhvr>
                                        <p:cTn id="83" dur="1000" fill="hold"/>
                                        <p:tgtEl>
                                          <p:spTgt spid="52"/>
                                        </p:tgtEl>
                                        <p:attrNameLst>
                                          <p:attrName>ppt_h</p:attrName>
                                        </p:attrNameLst>
                                      </p:cBhvr>
                                      <p:tavLst>
                                        <p:tav tm="0">
                                          <p:val>
                                            <p:strVal val="#ppt_h"/>
                                          </p:val>
                                        </p:tav>
                                        <p:tav tm="100000">
                                          <p:val>
                                            <p:strVal val="#ppt_h"/>
                                          </p:val>
                                        </p:tav>
                                      </p:tavLst>
                                    </p:anim>
                                    <p:animEffect transition="in" filter="fade">
                                      <p:cBhvr>
                                        <p:cTn id="84" dur="1000"/>
                                        <p:tgtEl>
                                          <p:spTgt spid="52"/>
                                        </p:tgtEl>
                                      </p:cBhvr>
                                    </p:animEffect>
                                  </p:childTnLst>
                                </p:cTn>
                              </p:par>
                            </p:childTnLst>
                          </p:cTn>
                        </p:par>
                      </p:childTnLst>
                    </p:cTn>
                  </p:par>
                  <p:par>
                    <p:cTn id="85" fill="hold">
                      <p:stCondLst>
                        <p:cond delay="indefinite"/>
                      </p:stCondLst>
                      <p:childTnLst>
                        <p:par>
                          <p:cTn id="86" fill="hold">
                            <p:stCondLst>
                              <p:cond delay="0"/>
                            </p:stCondLst>
                            <p:childTnLst>
                              <p:par>
                                <p:cTn id="87" presetID="23" presetClass="entr" presetSubtype="16" fill="hold" grpId="0" nodeType="clickEffect">
                                  <p:stCondLst>
                                    <p:cond delay="0"/>
                                  </p:stCondLst>
                                  <p:childTnLst>
                                    <p:set>
                                      <p:cBhvr>
                                        <p:cTn id="88" dur="1" fill="hold">
                                          <p:stCondLst>
                                            <p:cond delay="0"/>
                                          </p:stCondLst>
                                        </p:cTn>
                                        <p:tgtEl>
                                          <p:spTgt spid="380001"/>
                                        </p:tgtEl>
                                        <p:attrNameLst>
                                          <p:attrName>style.visibility</p:attrName>
                                        </p:attrNameLst>
                                      </p:cBhvr>
                                      <p:to>
                                        <p:strVal val="visible"/>
                                      </p:to>
                                    </p:set>
                                    <p:anim calcmode="lin" valueType="num">
                                      <p:cBhvr>
                                        <p:cTn id="89" dur="1000" fill="hold"/>
                                        <p:tgtEl>
                                          <p:spTgt spid="380001"/>
                                        </p:tgtEl>
                                        <p:attrNameLst>
                                          <p:attrName>ppt_w</p:attrName>
                                        </p:attrNameLst>
                                      </p:cBhvr>
                                      <p:tavLst>
                                        <p:tav tm="0">
                                          <p:val>
                                            <p:fltVal val="0"/>
                                          </p:val>
                                        </p:tav>
                                        <p:tav tm="100000">
                                          <p:val>
                                            <p:strVal val="#ppt_w"/>
                                          </p:val>
                                        </p:tav>
                                      </p:tavLst>
                                    </p:anim>
                                    <p:anim calcmode="lin" valueType="num">
                                      <p:cBhvr>
                                        <p:cTn id="90" dur="1000" fill="hold"/>
                                        <p:tgtEl>
                                          <p:spTgt spid="380001"/>
                                        </p:tgtEl>
                                        <p:attrNameLst>
                                          <p:attrName>ppt_h</p:attrName>
                                        </p:attrNameLst>
                                      </p:cBhvr>
                                      <p:tavLst>
                                        <p:tav tm="0">
                                          <p:val>
                                            <p:fltVal val="0"/>
                                          </p:val>
                                        </p:tav>
                                        <p:tav tm="100000">
                                          <p:val>
                                            <p:strVal val="#ppt_h"/>
                                          </p:val>
                                        </p:tav>
                                      </p:tavLst>
                                    </p:anim>
                                  </p:childTnLst>
                                </p:cTn>
                              </p:par>
                              <p:par>
                                <p:cTn id="91" presetID="55" presetClass="entr" presetSubtype="0" fill="hold" grpId="0" nodeType="withEffect">
                                  <p:stCondLst>
                                    <p:cond delay="0"/>
                                  </p:stCondLst>
                                  <p:childTnLst>
                                    <p:set>
                                      <p:cBhvr>
                                        <p:cTn id="92" dur="1" fill="hold">
                                          <p:stCondLst>
                                            <p:cond delay="0"/>
                                          </p:stCondLst>
                                        </p:cTn>
                                        <p:tgtEl>
                                          <p:spTgt spid="380003"/>
                                        </p:tgtEl>
                                        <p:attrNameLst>
                                          <p:attrName>style.visibility</p:attrName>
                                        </p:attrNameLst>
                                      </p:cBhvr>
                                      <p:to>
                                        <p:strVal val="visible"/>
                                      </p:to>
                                    </p:set>
                                    <p:anim calcmode="lin" valueType="num">
                                      <p:cBhvr>
                                        <p:cTn id="93" dur="1000" fill="hold"/>
                                        <p:tgtEl>
                                          <p:spTgt spid="380003"/>
                                        </p:tgtEl>
                                        <p:attrNameLst>
                                          <p:attrName>ppt_w</p:attrName>
                                        </p:attrNameLst>
                                      </p:cBhvr>
                                      <p:tavLst>
                                        <p:tav tm="0">
                                          <p:val>
                                            <p:strVal val="#ppt_w*0.70"/>
                                          </p:val>
                                        </p:tav>
                                        <p:tav tm="100000">
                                          <p:val>
                                            <p:strVal val="#ppt_w"/>
                                          </p:val>
                                        </p:tav>
                                      </p:tavLst>
                                    </p:anim>
                                    <p:anim calcmode="lin" valueType="num">
                                      <p:cBhvr>
                                        <p:cTn id="94" dur="1000" fill="hold"/>
                                        <p:tgtEl>
                                          <p:spTgt spid="380003"/>
                                        </p:tgtEl>
                                        <p:attrNameLst>
                                          <p:attrName>ppt_h</p:attrName>
                                        </p:attrNameLst>
                                      </p:cBhvr>
                                      <p:tavLst>
                                        <p:tav tm="0">
                                          <p:val>
                                            <p:strVal val="#ppt_h"/>
                                          </p:val>
                                        </p:tav>
                                        <p:tav tm="100000">
                                          <p:val>
                                            <p:strVal val="#ppt_h"/>
                                          </p:val>
                                        </p:tav>
                                      </p:tavLst>
                                    </p:anim>
                                    <p:animEffect transition="in" filter="fade">
                                      <p:cBhvr>
                                        <p:cTn id="95" dur="1000"/>
                                        <p:tgtEl>
                                          <p:spTgt spid="380003"/>
                                        </p:tgtEl>
                                      </p:cBhvr>
                                    </p:animEffect>
                                  </p:childTnLst>
                                </p:cTn>
                              </p:par>
                              <p:par>
                                <p:cTn id="96" presetID="55" presetClass="entr" presetSubtype="0" fill="hold" grpId="0" nodeType="withEffect">
                                  <p:stCondLst>
                                    <p:cond delay="0"/>
                                  </p:stCondLst>
                                  <p:childTnLst>
                                    <p:set>
                                      <p:cBhvr>
                                        <p:cTn id="97" dur="1" fill="hold">
                                          <p:stCondLst>
                                            <p:cond delay="0"/>
                                          </p:stCondLst>
                                        </p:cTn>
                                        <p:tgtEl>
                                          <p:spTgt spid="380016"/>
                                        </p:tgtEl>
                                        <p:attrNameLst>
                                          <p:attrName>style.visibility</p:attrName>
                                        </p:attrNameLst>
                                      </p:cBhvr>
                                      <p:to>
                                        <p:strVal val="visible"/>
                                      </p:to>
                                    </p:set>
                                    <p:anim calcmode="lin" valueType="num">
                                      <p:cBhvr>
                                        <p:cTn id="98" dur="1000" fill="hold"/>
                                        <p:tgtEl>
                                          <p:spTgt spid="380016"/>
                                        </p:tgtEl>
                                        <p:attrNameLst>
                                          <p:attrName>ppt_w</p:attrName>
                                        </p:attrNameLst>
                                      </p:cBhvr>
                                      <p:tavLst>
                                        <p:tav tm="0">
                                          <p:val>
                                            <p:strVal val="#ppt_w*0.70"/>
                                          </p:val>
                                        </p:tav>
                                        <p:tav tm="100000">
                                          <p:val>
                                            <p:strVal val="#ppt_w"/>
                                          </p:val>
                                        </p:tav>
                                      </p:tavLst>
                                    </p:anim>
                                    <p:anim calcmode="lin" valueType="num">
                                      <p:cBhvr>
                                        <p:cTn id="99" dur="1000" fill="hold"/>
                                        <p:tgtEl>
                                          <p:spTgt spid="380016"/>
                                        </p:tgtEl>
                                        <p:attrNameLst>
                                          <p:attrName>ppt_h</p:attrName>
                                        </p:attrNameLst>
                                      </p:cBhvr>
                                      <p:tavLst>
                                        <p:tav tm="0">
                                          <p:val>
                                            <p:strVal val="#ppt_h"/>
                                          </p:val>
                                        </p:tav>
                                        <p:tav tm="100000">
                                          <p:val>
                                            <p:strVal val="#ppt_h"/>
                                          </p:val>
                                        </p:tav>
                                      </p:tavLst>
                                    </p:anim>
                                    <p:animEffect transition="in" filter="fade">
                                      <p:cBhvr>
                                        <p:cTn id="100" dur="1000"/>
                                        <p:tgtEl>
                                          <p:spTgt spid="380016"/>
                                        </p:tgtEl>
                                      </p:cBhvr>
                                    </p:animEffect>
                                  </p:childTnLst>
                                </p:cTn>
                              </p:par>
                            </p:childTnLst>
                          </p:cTn>
                        </p:par>
                        <p:par>
                          <p:cTn id="101" fill="hold">
                            <p:stCondLst>
                              <p:cond delay="1000"/>
                            </p:stCondLst>
                            <p:childTnLst>
                              <p:par>
                                <p:cTn id="102" presetID="55" presetClass="entr" presetSubtype="0" fill="hold" grpId="0" nodeType="afterEffect">
                                  <p:stCondLst>
                                    <p:cond delay="0"/>
                                  </p:stCondLst>
                                  <p:childTnLst>
                                    <p:set>
                                      <p:cBhvr>
                                        <p:cTn id="103" dur="1" fill="hold">
                                          <p:stCondLst>
                                            <p:cond delay="0"/>
                                          </p:stCondLst>
                                        </p:cTn>
                                        <p:tgtEl>
                                          <p:spTgt spid="55"/>
                                        </p:tgtEl>
                                        <p:attrNameLst>
                                          <p:attrName>style.visibility</p:attrName>
                                        </p:attrNameLst>
                                      </p:cBhvr>
                                      <p:to>
                                        <p:strVal val="visible"/>
                                      </p:to>
                                    </p:set>
                                    <p:anim calcmode="lin" valueType="num">
                                      <p:cBhvr>
                                        <p:cTn id="104" dur="1000" fill="hold"/>
                                        <p:tgtEl>
                                          <p:spTgt spid="55"/>
                                        </p:tgtEl>
                                        <p:attrNameLst>
                                          <p:attrName>ppt_w</p:attrName>
                                        </p:attrNameLst>
                                      </p:cBhvr>
                                      <p:tavLst>
                                        <p:tav tm="0">
                                          <p:val>
                                            <p:strVal val="#ppt_w*0.70"/>
                                          </p:val>
                                        </p:tav>
                                        <p:tav tm="100000">
                                          <p:val>
                                            <p:strVal val="#ppt_w"/>
                                          </p:val>
                                        </p:tav>
                                      </p:tavLst>
                                    </p:anim>
                                    <p:anim calcmode="lin" valueType="num">
                                      <p:cBhvr>
                                        <p:cTn id="105" dur="1000" fill="hold"/>
                                        <p:tgtEl>
                                          <p:spTgt spid="55"/>
                                        </p:tgtEl>
                                        <p:attrNameLst>
                                          <p:attrName>ppt_h</p:attrName>
                                        </p:attrNameLst>
                                      </p:cBhvr>
                                      <p:tavLst>
                                        <p:tav tm="0">
                                          <p:val>
                                            <p:strVal val="#ppt_h"/>
                                          </p:val>
                                        </p:tav>
                                        <p:tav tm="100000">
                                          <p:val>
                                            <p:strVal val="#ppt_h"/>
                                          </p:val>
                                        </p:tav>
                                      </p:tavLst>
                                    </p:anim>
                                    <p:animEffect transition="in" filter="fade">
                                      <p:cBhvr>
                                        <p:cTn id="106"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970" grpId="0" animBg="1"/>
      <p:bldP spid="380001" grpId="0" animBg="1"/>
      <p:bldP spid="380002" grpId="0" animBg="1"/>
      <p:bldP spid="380003" grpId="0" animBg="1"/>
      <p:bldP spid="380004" grpId="0" animBg="1"/>
      <p:bldP spid="380016" grpId="0" animBg="1"/>
      <p:bldP spid="379966" grpId="0"/>
      <p:bldP spid="380005" grpId="0" animBg="1"/>
      <p:bldP spid="55" grpId="0"/>
      <p:bldP spid="57" grpId="0" animBg="1"/>
      <p:bldP spid="57"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8.jpg"/>
          <p:cNvPicPr>
            <a:picLocks noChangeAspect="1"/>
          </p:cNvPicPr>
          <p:nvPr/>
        </p:nvPicPr>
        <p:blipFill>
          <a:blip r:embed="rId3" cstate="print"/>
          <a:stretch>
            <a:fillRect/>
          </a:stretch>
        </p:blipFill>
        <p:spPr>
          <a:xfrm>
            <a:off x="896711" y="0"/>
            <a:ext cx="4449635" cy="6858000"/>
          </a:xfrm>
          <a:prstGeom prst="rect">
            <a:avLst/>
          </a:prstGeom>
          <a:ln>
            <a:solidFill>
              <a:srgbClr val="111111"/>
            </a:solidFill>
          </a:ln>
          <a:effectLst>
            <a:outerShdw blurRad="292100" dist="139700" dir="2700000" algn="tl" rotWithShape="0">
              <a:srgbClr val="333333">
                <a:alpha val="65000"/>
              </a:srgbClr>
            </a:outerShdw>
          </a:effectLst>
        </p:spPr>
      </p:pic>
      <p:pic>
        <p:nvPicPr>
          <p:cNvPr id="3" name="Picture 2" descr="Rev. 9.jpg"/>
          <p:cNvPicPr>
            <a:picLocks noChangeAspect="1"/>
          </p:cNvPicPr>
          <p:nvPr/>
        </p:nvPicPr>
        <p:blipFill>
          <a:blip r:embed="rId4" cstate="print"/>
          <a:stretch>
            <a:fillRect/>
          </a:stretch>
        </p:blipFill>
        <p:spPr>
          <a:xfrm>
            <a:off x="5689921" y="204952"/>
            <a:ext cx="1957764" cy="6605751"/>
          </a:xfrm>
          <a:prstGeom prst="rect">
            <a:avLst/>
          </a:prstGeom>
          <a:ln w="6350">
            <a:solidFill>
              <a:srgbClr val="111111"/>
            </a:solidFill>
          </a:ln>
          <a:effectLst>
            <a:outerShdw blurRad="292100" dist="139700" dir="2700000" algn="tl" rotWithShape="0">
              <a:srgbClr val="333333">
                <a:alpha val="65000"/>
              </a:srgbClr>
            </a:outerShdw>
          </a:effectLst>
        </p:spPr>
      </p:pic>
      <p:grpSp>
        <p:nvGrpSpPr>
          <p:cNvPr id="4" name="Group 24"/>
          <p:cNvGrpSpPr/>
          <p:nvPr/>
        </p:nvGrpSpPr>
        <p:grpSpPr>
          <a:xfrm>
            <a:off x="291227" y="-59376"/>
            <a:ext cx="2711421" cy="2339439"/>
            <a:chOff x="669611" y="-59376"/>
            <a:chExt cx="2711421" cy="2339439"/>
          </a:xfrm>
        </p:grpSpPr>
        <p:pic>
          <p:nvPicPr>
            <p:cNvPr id="5" name="Picture 4" descr="roman"/>
            <p:cNvPicPr>
              <a:picLocks noChangeAspect="1" noChangeArrowheads="1"/>
            </p:cNvPicPr>
            <p:nvPr/>
          </p:nvPicPr>
          <p:blipFill>
            <a:blip r:embed="rId5" cstate="print"/>
            <a:srcRect t="3502" r="30769" b="7817"/>
            <a:stretch>
              <a:fillRect/>
            </a:stretch>
          </p:blipFill>
          <p:spPr bwMode="auto">
            <a:xfrm>
              <a:off x="802257" y="-59376"/>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WordArt 5"/>
            <p:cNvSpPr>
              <a:spLocks noChangeArrowheads="1" noChangeShapeType="1" noTextEdit="1"/>
            </p:cNvSpPr>
            <p:nvPr/>
          </p:nvSpPr>
          <p:spPr bwMode="auto">
            <a:xfrm rot="-714442">
              <a:off x="992351" y="714035"/>
              <a:ext cx="1168293" cy="192268"/>
            </a:xfrm>
            <a:prstGeom prst="rect">
              <a:avLst/>
            </a:prstGeom>
          </p:spPr>
          <p:txBody>
            <a:bodyPr spcFirstLastPara="1" wrap="none" fromWordArt="1">
              <a:prstTxWarp prst="textArchUp">
                <a:avLst>
                  <a:gd name="adj" fmla="val 10800004"/>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000000"/>
                  </a:solidFill>
                  <a:effectLst/>
                  <a:uLnTx/>
                  <a:uFillTx/>
                  <a:latin typeface="Arial"/>
                  <a:ea typeface="+mn-ea"/>
                  <a:cs typeface="Arial"/>
                </a:rPr>
                <a:t>LATIN WEST</a:t>
              </a:r>
            </a:p>
          </p:txBody>
        </p:sp>
        <p:sp>
          <p:nvSpPr>
            <p:cNvPr id="7" name="AutoShape 42"/>
            <p:cNvSpPr>
              <a:spLocks noChangeArrowheads="1"/>
            </p:cNvSpPr>
            <p:nvPr/>
          </p:nvSpPr>
          <p:spPr bwMode="auto">
            <a:xfrm rot="7680000" flipH="1">
              <a:off x="931428" y="29865"/>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grpSp>
      <p:sp>
        <p:nvSpPr>
          <p:cNvPr id="8" name="Rectangle 7"/>
          <p:cNvSpPr/>
          <p:nvPr/>
        </p:nvSpPr>
        <p:spPr>
          <a:xfrm>
            <a:off x="1180072" y="2711395"/>
            <a:ext cx="834887" cy="127222"/>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9" name="Rectangle 8"/>
          <p:cNvSpPr/>
          <p:nvPr/>
        </p:nvSpPr>
        <p:spPr>
          <a:xfrm>
            <a:off x="2270726" y="3444240"/>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0" name="Rectangle 9"/>
          <p:cNvSpPr/>
          <p:nvPr/>
        </p:nvSpPr>
        <p:spPr>
          <a:xfrm>
            <a:off x="1475595" y="3690732"/>
            <a:ext cx="905125" cy="117945"/>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1" name="Rectangle 10"/>
          <p:cNvSpPr/>
          <p:nvPr/>
        </p:nvSpPr>
        <p:spPr>
          <a:xfrm>
            <a:off x="920328" y="4057816"/>
            <a:ext cx="959459" cy="124570"/>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2" name="Rectangle 11"/>
          <p:cNvSpPr/>
          <p:nvPr/>
        </p:nvSpPr>
        <p:spPr>
          <a:xfrm>
            <a:off x="2270726" y="4652838"/>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3" name="Rectangle 12"/>
          <p:cNvSpPr/>
          <p:nvPr/>
        </p:nvSpPr>
        <p:spPr>
          <a:xfrm>
            <a:off x="911053" y="5249186"/>
            <a:ext cx="634779" cy="133848"/>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5" name="Rectangle 14"/>
          <p:cNvSpPr/>
          <p:nvPr/>
        </p:nvSpPr>
        <p:spPr>
          <a:xfrm>
            <a:off x="1419936" y="5853487"/>
            <a:ext cx="905125" cy="117945"/>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6" name="Rectangle 15"/>
          <p:cNvSpPr/>
          <p:nvPr/>
        </p:nvSpPr>
        <p:spPr>
          <a:xfrm>
            <a:off x="2278678" y="5972755"/>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7" name="Rectangle 16"/>
          <p:cNvSpPr/>
          <p:nvPr/>
        </p:nvSpPr>
        <p:spPr>
          <a:xfrm>
            <a:off x="2280009" y="6101302"/>
            <a:ext cx="547315" cy="125896"/>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8" name="Rectangle 17"/>
          <p:cNvSpPr/>
          <p:nvPr/>
        </p:nvSpPr>
        <p:spPr>
          <a:xfrm>
            <a:off x="919003" y="6338516"/>
            <a:ext cx="666586" cy="117944"/>
          </a:xfrm>
          <a:prstGeom prst="rect">
            <a:avLst/>
          </a:prstGeom>
          <a:solidFill>
            <a:srgbClr val="CC33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0" name="Rectangle 19"/>
          <p:cNvSpPr/>
          <p:nvPr/>
        </p:nvSpPr>
        <p:spPr>
          <a:xfrm>
            <a:off x="6034006" y="4268632"/>
            <a:ext cx="936000" cy="144000"/>
          </a:xfrm>
          <a:prstGeom prst="rect">
            <a:avLst/>
          </a:prstGeom>
          <a:solidFill>
            <a:schemeClr val="accent2">
              <a:alpha val="30196"/>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1" name="Rectangle 20"/>
          <p:cNvSpPr/>
          <p:nvPr/>
        </p:nvSpPr>
        <p:spPr>
          <a:xfrm>
            <a:off x="7096893" y="6081391"/>
            <a:ext cx="576000" cy="144000"/>
          </a:xfrm>
          <a:prstGeom prst="rect">
            <a:avLst/>
          </a:prstGeom>
          <a:solidFill>
            <a:schemeClr val="accent2">
              <a:alpha val="30196"/>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14" name="Group 25"/>
          <p:cNvGrpSpPr/>
          <p:nvPr/>
        </p:nvGrpSpPr>
        <p:grpSpPr>
          <a:xfrm>
            <a:off x="6455570" y="3802358"/>
            <a:ext cx="2578775" cy="2339439"/>
            <a:chOff x="5841960" y="1527694"/>
            <a:chExt cx="2578775" cy="2339439"/>
          </a:xfrm>
        </p:grpSpPr>
        <p:pic>
          <p:nvPicPr>
            <p:cNvPr id="22" name="Picture 21" descr="roman"/>
            <p:cNvPicPr>
              <a:picLocks noChangeAspect="1" noChangeArrowheads="1"/>
            </p:cNvPicPr>
            <p:nvPr/>
          </p:nvPicPr>
          <p:blipFill>
            <a:blip r:embed="rId5" cstate="print"/>
            <a:srcRect t="3502" r="30769" b="7817"/>
            <a:stretch>
              <a:fillRect/>
            </a:stretch>
          </p:blipFill>
          <p:spPr bwMode="auto">
            <a:xfrm>
              <a:off x="5841960" y="1527694"/>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3" name="AutoShape 42"/>
            <p:cNvSpPr>
              <a:spLocks noChangeArrowheads="1"/>
            </p:cNvSpPr>
            <p:nvPr/>
          </p:nvSpPr>
          <p:spPr bwMode="auto">
            <a:xfrm rot="13200000" flipH="1">
              <a:off x="7395292" y="1811366"/>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sp>
          <p:nvSpPr>
            <p:cNvPr id="24" name="WordArt 6"/>
            <p:cNvSpPr>
              <a:spLocks noChangeArrowheads="1" noChangeShapeType="1" noTextEdit="1"/>
            </p:cNvSpPr>
            <p:nvPr/>
          </p:nvSpPr>
          <p:spPr bwMode="auto">
            <a:xfrm rot="2296956">
              <a:off x="6644668" y="2530897"/>
              <a:ext cx="1417703" cy="240427"/>
            </a:xfrm>
            <a:prstGeom prst="rect">
              <a:avLst/>
            </a:prstGeom>
          </p:spPr>
          <p:txBody>
            <a:bodyPr spcFirstLastPara="1" wrap="none" fromWordArt="1">
              <a:prstTxWarp prst="textArchDown">
                <a:avLst>
                  <a:gd name="adj" fmla="val 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000000"/>
                  </a:solidFill>
                  <a:effectLst/>
                  <a:uLnTx/>
                  <a:uFillTx/>
                  <a:latin typeface="Arial"/>
                  <a:ea typeface="+mn-ea"/>
                  <a:cs typeface="Arial"/>
                </a:rPr>
                <a:t>HELLENIC EAST</a:t>
              </a:r>
            </a:p>
          </p:txBody>
        </p:sp>
      </p:grpSp>
      <p:sp>
        <p:nvSpPr>
          <p:cNvPr id="25" name="TextBox 24"/>
          <p:cNvSpPr txBox="1"/>
          <p:nvPr/>
        </p:nvSpPr>
        <p:spPr>
          <a:xfrm>
            <a:off x="553581" y="2135312"/>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1</a:t>
            </a:r>
          </a:p>
        </p:txBody>
      </p:sp>
      <p:sp>
        <p:nvSpPr>
          <p:cNvPr id="26" name="TextBox 25"/>
          <p:cNvSpPr txBox="1"/>
          <p:nvPr/>
        </p:nvSpPr>
        <p:spPr>
          <a:xfrm>
            <a:off x="551603" y="2944564"/>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2</a:t>
            </a:r>
          </a:p>
        </p:txBody>
      </p:sp>
      <p:sp>
        <p:nvSpPr>
          <p:cNvPr id="27" name="TextBox 26"/>
          <p:cNvSpPr txBox="1"/>
          <p:nvPr/>
        </p:nvSpPr>
        <p:spPr>
          <a:xfrm>
            <a:off x="549622" y="4181719"/>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3</a:t>
            </a:r>
          </a:p>
        </p:txBody>
      </p:sp>
      <p:sp>
        <p:nvSpPr>
          <p:cNvPr id="28" name="TextBox 27"/>
          <p:cNvSpPr txBox="1"/>
          <p:nvPr/>
        </p:nvSpPr>
        <p:spPr>
          <a:xfrm>
            <a:off x="535767" y="5612515"/>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4</a:t>
            </a:r>
          </a:p>
        </p:txBody>
      </p:sp>
      <p:sp>
        <p:nvSpPr>
          <p:cNvPr id="29" name="TextBox 28"/>
          <p:cNvSpPr txBox="1"/>
          <p:nvPr/>
        </p:nvSpPr>
        <p:spPr>
          <a:xfrm>
            <a:off x="7611277" y="2586522"/>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6</a:t>
            </a:r>
          </a:p>
        </p:txBody>
      </p:sp>
      <p:sp>
        <p:nvSpPr>
          <p:cNvPr id="30" name="TextBox 29"/>
          <p:cNvSpPr txBox="1"/>
          <p:nvPr/>
        </p:nvSpPr>
        <p:spPr>
          <a:xfrm>
            <a:off x="5297908" y="1523501"/>
            <a:ext cx="3619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3333CC"/>
                </a:solidFill>
                <a:effectLst/>
                <a:uLnTx/>
                <a:uFillTx/>
                <a:latin typeface="Arial" pitchFamily="34" charset="0"/>
                <a:ea typeface="+mn-ea"/>
                <a:cs typeface="Arial"/>
              </a:rPr>
              <a:t>5</a:t>
            </a:r>
          </a:p>
        </p:txBody>
      </p:sp>
      <p:grpSp>
        <p:nvGrpSpPr>
          <p:cNvPr id="31" name="Group 25"/>
          <p:cNvGrpSpPr/>
          <p:nvPr/>
        </p:nvGrpSpPr>
        <p:grpSpPr>
          <a:xfrm>
            <a:off x="3018687" y="2225806"/>
            <a:ext cx="2578775" cy="2339439"/>
            <a:chOff x="5841960" y="1527694"/>
            <a:chExt cx="2578775" cy="2339439"/>
          </a:xfrm>
        </p:grpSpPr>
        <p:pic>
          <p:nvPicPr>
            <p:cNvPr id="32" name="Picture 31" descr="roman"/>
            <p:cNvPicPr>
              <a:picLocks noChangeAspect="1" noChangeArrowheads="1"/>
            </p:cNvPicPr>
            <p:nvPr/>
          </p:nvPicPr>
          <p:blipFill>
            <a:blip r:embed="rId5" cstate="print"/>
            <a:srcRect t="3502" r="30769" b="7817"/>
            <a:stretch>
              <a:fillRect/>
            </a:stretch>
          </p:blipFill>
          <p:spPr bwMode="auto">
            <a:xfrm>
              <a:off x="5841960" y="1527694"/>
              <a:ext cx="2578775" cy="23394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3" name="AutoShape 42"/>
            <p:cNvSpPr>
              <a:spLocks noChangeArrowheads="1"/>
            </p:cNvSpPr>
            <p:nvPr/>
          </p:nvSpPr>
          <p:spPr bwMode="auto">
            <a:xfrm rot="3960000" flipH="1">
              <a:off x="6119733" y="2896271"/>
              <a:ext cx="235681" cy="759315"/>
            </a:xfrm>
            <a:prstGeom prst="upArrow">
              <a:avLst>
                <a:gd name="adj1" fmla="val 50000"/>
                <a:gd name="adj2" fmla="val 353362"/>
              </a:avLst>
            </a:prstGeom>
            <a:solidFill>
              <a:srgbClr val="CC0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CC3300"/>
                </a:solidFill>
                <a:effectLst/>
                <a:uLnTx/>
                <a:uFillTx/>
                <a:latin typeface="Arial" charset="0"/>
                <a:ea typeface="+mn-ea"/>
                <a:cs typeface="Arial"/>
              </a:endParaRPr>
            </a:p>
          </p:txBody>
        </p:sp>
        <p:sp>
          <p:nvSpPr>
            <p:cNvPr id="34" name="WordArt 6"/>
            <p:cNvSpPr>
              <a:spLocks noChangeArrowheads="1" noChangeShapeType="1" noTextEdit="1"/>
            </p:cNvSpPr>
            <p:nvPr/>
          </p:nvSpPr>
          <p:spPr bwMode="auto">
            <a:xfrm rot="2296956">
              <a:off x="6018427" y="2861983"/>
              <a:ext cx="1417703" cy="240427"/>
            </a:xfrm>
            <a:prstGeom prst="rect">
              <a:avLst/>
            </a:prstGeom>
          </p:spPr>
          <p:txBody>
            <a:bodyPr spcFirstLastPara="1" wrap="none" fromWordArt="1">
              <a:prstTxWarp prst="textArchDown">
                <a:avLst>
                  <a:gd name="adj" fmla="val 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000000"/>
                  </a:solidFill>
                  <a:effectLst/>
                  <a:uLnTx/>
                  <a:uFillTx/>
                  <a:latin typeface="Arial"/>
                  <a:ea typeface="+mn-ea"/>
                  <a:cs typeface="Arial"/>
                </a:rPr>
                <a:t>HELLENIZED EAST</a:t>
              </a:r>
            </a:p>
          </p:txBody>
        </p:sp>
      </p:grpSp>
      <p:sp>
        <p:nvSpPr>
          <p:cNvPr id="35" name="Rectangle 34"/>
          <p:cNvSpPr/>
          <p:nvPr/>
        </p:nvSpPr>
        <p:spPr>
          <a:xfrm>
            <a:off x="5693395" y="6208982"/>
            <a:ext cx="288000" cy="144000"/>
          </a:xfrm>
          <a:prstGeom prst="rect">
            <a:avLst/>
          </a:prstGeom>
          <a:solidFill>
            <a:schemeClr val="accent2">
              <a:alpha val="30196"/>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7" name="Oval 36"/>
          <p:cNvSpPr/>
          <p:nvPr/>
        </p:nvSpPr>
        <p:spPr>
          <a:xfrm>
            <a:off x="3342290" y="394138"/>
            <a:ext cx="2144110" cy="89863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36" name="Group 50"/>
          <p:cNvGrpSpPr/>
          <p:nvPr/>
        </p:nvGrpSpPr>
        <p:grpSpPr>
          <a:xfrm>
            <a:off x="839970" y="2190308"/>
            <a:ext cx="393405" cy="3770355"/>
            <a:chOff x="839970" y="2190308"/>
            <a:chExt cx="393405" cy="3770355"/>
          </a:xfrm>
        </p:grpSpPr>
        <p:grpSp>
          <p:nvGrpSpPr>
            <p:cNvPr id="39" name="Group 40"/>
            <p:cNvGrpSpPr/>
            <p:nvPr/>
          </p:nvGrpSpPr>
          <p:grpSpPr>
            <a:xfrm>
              <a:off x="893138" y="2190308"/>
              <a:ext cx="287079" cy="261610"/>
              <a:chOff x="8335926" y="1967024"/>
              <a:chExt cx="287079" cy="261610"/>
            </a:xfrm>
          </p:grpSpPr>
          <p:sp>
            <p:nvSpPr>
              <p:cNvPr id="38" name="Oval 37"/>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0" name="TextBox 39"/>
              <p:cNvSpPr txBox="1"/>
              <p:nvPr/>
            </p:nvSpPr>
            <p:spPr>
              <a:xfrm>
                <a:off x="8335926" y="1967024"/>
                <a:ext cx="287079"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7</a:t>
                </a:r>
              </a:p>
            </p:txBody>
          </p:sp>
        </p:grpSp>
        <p:grpSp>
          <p:nvGrpSpPr>
            <p:cNvPr id="41" name="Group 41"/>
            <p:cNvGrpSpPr/>
            <p:nvPr/>
          </p:nvGrpSpPr>
          <p:grpSpPr>
            <a:xfrm>
              <a:off x="882505" y="3040912"/>
              <a:ext cx="287079" cy="261610"/>
              <a:chOff x="8335926" y="1967024"/>
              <a:chExt cx="287079" cy="261610"/>
            </a:xfrm>
          </p:grpSpPr>
          <p:sp>
            <p:nvSpPr>
              <p:cNvPr id="43" name="Oval 42"/>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4" name="TextBox 43"/>
              <p:cNvSpPr txBox="1"/>
              <p:nvPr/>
            </p:nvSpPr>
            <p:spPr>
              <a:xfrm>
                <a:off x="8335926" y="1967024"/>
                <a:ext cx="287079"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8</a:t>
                </a:r>
              </a:p>
            </p:txBody>
          </p:sp>
        </p:grpSp>
        <p:grpSp>
          <p:nvGrpSpPr>
            <p:cNvPr id="42" name="Group 44"/>
            <p:cNvGrpSpPr/>
            <p:nvPr/>
          </p:nvGrpSpPr>
          <p:grpSpPr>
            <a:xfrm>
              <a:off x="850604" y="4253024"/>
              <a:ext cx="382771" cy="261610"/>
              <a:chOff x="8293394" y="1967024"/>
              <a:chExt cx="382771" cy="261610"/>
            </a:xfrm>
          </p:grpSpPr>
          <p:sp>
            <p:nvSpPr>
              <p:cNvPr id="46" name="Oval 45"/>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7" name="TextBox 46"/>
              <p:cNvSpPr txBox="1"/>
              <p:nvPr/>
            </p:nvSpPr>
            <p:spPr>
              <a:xfrm>
                <a:off x="8293394" y="1967024"/>
                <a:ext cx="382771"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10</a:t>
                </a:r>
              </a:p>
            </p:txBody>
          </p:sp>
        </p:grpSp>
        <p:grpSp>
          <p:nvGrpSpPr>
            <p:cNvPr id="45" name="Group 47"/>
            <p:cNvGrpSpPr/>
            <p:nvPr/>
          </p:nvGrpSpPr>
          <p:grpSpPr>
            <a:xfrm>
              <a:off x="839970" y="5699053"/>
              <a:ext cx="382771" cy="261610"/>
              <a:chOff x="8293394" y="1967024"/>
              <a:chExt cx="382771" cy="261610"/>
            </a:xfrm>
          </p:grpSpPr>
          <p:sp>
            <p:nvSpPr>
              <p:cNvPr id="49" name="Oval 48"/>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0" name="TextBox 49"/>
              <p:cNvSpPr txBox="1"/>
              <p:nvPr/>
            </p:nvSpPr>
            <p:spPr>
              <a:xfrm>
                <a:off x="8293394" y="1967024"/>
                <a:ext cx="382771"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12</a:t>
                </a:r>
              </a:p>
            </p:txBody>
          </p:sp>
        </p:grpSp>
      </p:grpSp>
      <p:grpSp>
        <p:nvGrpSpPr>
          <p:cNvPr id="48" name="Group 55"/>
          <p:cNvGrpSpPr/>
          <p:nvPr/>
        </p:nvGrpSpPr>
        <p:grpSpPr>
          <a:xfrm>
            <a:off x="5626119" y="2637258"/>
            <a:ext cx="382771" cy="261610"/>
            <a:chOff x="8293394" y="1967024"/>
            <a:chExt cx="382771" cy="261610"/>
          </a:xfrm>
        </p:grpSpPr>
        <p:sp>
          <p:nvSpPr>
            <p:cNvPr id="57" name="Oval 56"/>
            <p:cNvSpPr/>
            <p:nvPr/>
          </p:nvSpPr>
          <p:spPr>
            <a:xfrm>
              <a:off x="8357191" y="1977656"/>
              <a:ext cx="223284" cy="223284"/>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58" name="TextBox 57"/>
            <p:cNvSpPr txBox="1"/>
            <p:nvPr/>
          </p:nvSpPr>
          <p:spPr>
            <a:xfrm>
              <a:off x="8293394" y="1967024"/>
              <a:ext cx="382771"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1" i="0" u="none" strike="noStrike" kern="1200" cap="none" spc="0" normalizeH="0" baseline="0" noProof="0" dirty="0">
                  <a:ln>
                    <a:noFill/>
                  </a:ln>
                  <a:solidFill>
                    <a:srgbClr val="000000"/>
                  </a:solidFill>
                  <a:effectLst/>
                  <a:uLnTx/>
                  <a:uFillTx/>
                  <a:latin typeface="Arial" charset="0"/>
                  <a:ea typeface="+mn-ea"/>
                  <a:cs typeface="Arial"/>
                </a:rPr>
                <a:t>13</a:t>
              </a:r>
            </a:p>
          </p:txBody>
        </p:sp>
      </p:grpSp>
      <p:sp>
        <p:nvSpPr>
          <p:cNvPr id="52" name="Rectangle 5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strVal val="#ppt_w*0.70"/>
                                          </p:val>
                                        </p:tav>
                                        <p:tav tm="100000">
                                          <p:val>
                                            <p:strVal val="#ppt_w"/>
                                          </p:val>
                                        </p:tav>
                                      </p:tavLst>
                                    </p:anim>
                                    <p:anim calcmode="lin" valueType="num">
                                      <p:cBhvr>
                                        <p:cTn id="8" dur="1000" fill="hold"/>
                                        <p:tgtEl>
                                          <p:spTgt spid="25"/>
                                        </p:tgtEl>
                                        <p:attrNameLst>
                                          <p:attrName>ppt_h</p:attrName>
                                        </p:attrNameLst>
                                      </p:cBhvr>
                                      <p:tavLst>
                                        <p:tav tm="0">
                                          <p:val>
                                            <p:strVal val="#ppt_h"/>
                                          </p:val>
                                        </p:tav>
                                        <p:tav tm="100000">
                                          <p:val>
                                            <p:strVal val="#ppt_h"/>
                                          </p:val>
                                        </p:tav>
                                      </p:tavLst>
                                    </p:anim>
                                    <p:animEffect transition="in" filter="fade">
                                      <p:cBhvr>
                                        <p:cTn id="9" dur="1000"/>
                                        <p:tgtEl>
                                          <p:spTgt spid="2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1000" fill="hold"/>
                                        <p:tgtEl>
                                          <p:spTgt spid="26"/>
                                        </p:tgtEl>
                                        <p:attrNameLst>
                                          <p:attrName>ppt_w</p:attrName>
                                        </p:attrNameLst>
                                      </p:cBhvr>
                                      <p:tavLst>
                                        <p:tav tm="0">
                                          <p:val>
                                            <p:strVal val="#ppt_w*0.70"/>
                                          </p:val>
                                        </p:tav>
                                        <p:tav tm="100000">
                                          <p:val>
                                            <p:strVal val="#ppt_w"/>
                                          </p:val>
                                        </p:tav>
                                      </p:tavLst>
                                    </p:anim>
                                    <p:anim calcmode="lin" valueType="num">
                                      <p:cBhvr>
                                        <p:cTn id="13" dur="1000" fill="hold"/>
                                        <p:tgtEl>
                                          <p:spTgt spid="26"/>
                                        </p:tgtEl>
                                        <p:attrNameLst>
                                          <p:attrName>ppt_h</p:attrName>
                                        </p:attrNameLst>
                                      </p:cBhvr>
                                      <p:tavLst>
                                        <p:tav tm="0">
                                          <p:val>
                                            <p:strVal val="#ppt_h"/>
                                          </p:val>
                                        </p:tav>
                                        <p:tav tm="100000">
                                          <p:val>
                                            <p:strVal val="#ppt_h"/>
                                          </p:val>
                                        </p:tav>
                                      </p:tavLst>
                                    </p:anim>
                                    <p:animEffect transition="in" filter="fade">
                                      <p:cBhvr>
                                        <p:cTn id="14" dur="1000"/>
                                        <p:tgtEl>
                                          <p:spTgt spid="2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1000" fill="hold"/>
                                        <p:tgtEl>
                                          <p:spTgt spid="27"/>
                                        </p:tgtEl>
                                        <p:attrNameLst>
                                          <p:attrName>ppt_w</p:attrName>
                                        </p:attrNameLst>
                                      </p:cBhvr>
                                      <p:tavLst>
                                        <p:tav tm="0">
                                          <p:val>
                                            <p:strVal val="#ppt_w*0.70"/>
                                          </p:val>
                                        </p:tav>
                                        <p:tav tm="100000">
                                          <p:val>
                                            <p:strVal val="#ppt_w"/>
                                          </p:val>
                                        </p:tav>
                                      </p:tavLst>
                                    </p:anim>
                                    <p:anim calcmode="lin" valueType="num">
                                      <p:cBhvr>
                                        <p:cTn id="18" dur="1000" fill="hold"/>
                                        <p:tgtEl>
                                          <p:spTgt spid="27"/>
                                        </p:tgtEl>
                                        <p:attrNameLst>
                                          <p:attrName>ppt_h</p:attrName>
                                        </p:attrNameLst>
                                      </p:cBhvr>
                                      <p:tavLst>
                                        <p:tav tm="0">
                                          <p:val>
                                            <p:strVal val="#ppt_h"/>
                                          </p:val>
                                        </p:tav>
                                        <p:tav tm="100000">
                                          <p:val>
                                            <p:strVal val="#ppt_h"/>
                                          </p:val>
                                        </p:tav>
                                      </p:tavLst>
                                    </p:anim>
                                    <p:animEffect transition="in" filter="fade">
                                      <p:cBhvr>
                                        <p:cTn id="19" dur="1000"/>
                                        <p:tgtEl>
                                          <p:spTgt spid="2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1000" fill="hold"/>
                                        <p:tgtEl>
                                          <p:spTgt spid="28"/>
                                        </p:tgtEl>
                                        <p:attrNameLst>
                                          <p:attrName>ppt_w</p:attrName>
                                        </p:attrNameLst>
                                      </p:cBhvr>
                                      <p:tavLst>
                                        <p:tav tm="0">
                                          <p:val>
                                            <p:strVal val="#ppt_w*0.70"/>
                                          </p:val>
                                        </p:tav>
                                        <p:tav tm="100000">
                                          <p:val>
                                            <p:strVal val="#ppt_w"/>
                                          </p:val>
                                        </p:tav>
                                      </p:tavLst>
                                    </p:anim>
                                    <p:anim calcmode="lin" valueType="num">
                                      <p:cBhvr>
                                        <p:cTn id="23" dur="1000" fill="hold"/>
                                        <p:tgtEl>
                                          <p:spTgt spid="28"/>
                                        </p:tgtEl>
                                        <p:attrNameLst>
                                          <p:attrName>ppt_h</p:attrName>
                                        </p:attrNameLst>
                                      </p:cBhvr>
                                      <p:tavLst>
                                        <p:tav tm="0">
                                          <p:val>
                                            <p:strVal val="#ppt_h"/>
                                          </p:val>
                                        </p:tav>
                                        <p:tav tm="100000">
                                          <p:val>
                                            <p:strVal val="#ppt_h"/>
                                          </p:val>
                                        </p:tav>
                                      </p:tavLst>
                                    </p:anim>
                                    <p:animEffect transition="in" filter="fade">
                                      <p:cBhvr>
                                        <p:cTn id="24" dur="1000"/>
                                        <p:tgtEl>
                                          <p:spTgt spid="28"/>
                                        </p:tgtEl>
                                      </p:cBhvr>
                                    </p:animEffect>
                                  </p:childTnLst>
                                </p:cTn>
                              </p:par>
                              <p:par>
                                <p:cTn id="25" presetID="55"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p:cTn id="27" dur="1000" fill="hold"/>
                                        <p:tgtEl>
                                          <p:spTgt spid="36"/>
                                        </p:tgtEl>
                                        <p:attrNameLst>
                                          <p:attrName>ppt_w</p:attrName>
                                        </p:attrNameLst>
                                      </p:cBhvr>
                                      <p:tavLst>
                                        <p:tav tm="0">
                                          <p:val>
                                            <p:strVal val="#ppt_w*0.70"/>
                                          </p:val>
                                        </p:tav>
                                        <p:tav tm="100000">
                                          <p:val>
                                            <p:strVal val="#ppt_w"/>
                                          </p:val>
                                        </p:tav>
                                      </p:tavLst>
                                    </p:anim>
                                    <p:anim calcmode="lin" valueType="num">
                                      <p:cBhvr>
                                        <p:cTn id="28" dur="1000" fill="hold"/>
                                        <p:tgtEl>
                                          <p:spTgt spid="36"/>
                                        </p:tgtEl>
                                        <p:attrNameLst>
                                          <p:attrName>ppt_h</p:attrName>
                                        </p:attrNameLst>
                                      </p:cBhvr>
                                      <p:tavLst>
                                        <p:tav tm="0">
                                          <p:val>
                                            <p:strVal val="#ppt_h"/>
                                          </p:val>
                                        </p:tav>
                                        <p:tav tm="100000">
                                          <p:val>
                                            <p:strVal val="#ppt_h"/>
                                          </p:val>
                                        </p:tav>
                                      </p:tavLst>
                                    </p:anim>
                                    <p:animEffect transition="in" filter="fade">
                                      <p:cBhvr>
                                        <p:cTn id="29" dur="10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2000" fill="hold"/>
                                        <p:tgtEl>
                                          <p:spTgt spid="8"/>
                                        </p:tgtEl>
                                        <p:attrNameLst>
                                          <p:attrName>ppt_w</p:attrName>
                                        </p:attrNameLst>
                                      </p:cBhvr>
                                      <p:tavLst>
                                        <p:tav tm="0">
                                          <p:val>
                                            <p:fltVal val="0"/>
                                          </p:val>
                                        </p:tav>
                                        <p:tav tm="100000">
                                          <p:val>
                                            <p:strVal val="#ppt_w"/>
                                          </p:val>
                                        </p:tav>
                                      </p:tavLst>
                                    </p:anim>
                                    <p:anim calcmode="lin" valueType="num">
                                      <p:cBhvr>
                                        <p:cTn id="35" dur="2000" fill="hold"/>
                                        <p:tgtEl>
                                          <p:spTgt spid="8"/>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2000" fill="hold"/>
                                        <p:tgtEl>
                                          <p:spTgt spid="9"/>
                                        </p:tgtEl>
                                        <p:attrNameLst>
                                          <p:attrName>ppt_w</p:attrName>
                                        </p:attrNameLst>
                                      </p:cBhvr>
                                      <p:tavLst>
                                        <p:tav tm="0">
                                          <p:val>
                                            <p:fltVal val="0"/>
                                          </p:val>
                                        </p:tav>
                                        <p:tav tm="100000">
                                          <p:val>
                                            <p:strVal val="#ppt_w"/>
                                          </p:val>
                                        </p:tav>
                                      </p:tavLst>
                                    </p:anim>
                                    <p:anim calcmode="lin" valueType="num">
                                      <p:cBhvr>
                                        <p:cTn id="41" dur="2000" fill="hold"/>
                                        <p:tgtEl>
                                          <p:spTgt spid="9"/>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000" fill="hold"/>
                                        <p:tgtEl>
                                          <p:spTgt spid="10"/>
                                        </p:tgtEl>
                                        <p:attrNameLst>
                                          <p:attrName>ppt_w</p:attrName>
                                        </p:attrNameLst>
                                      </p:cBhvr>
                                      <p:tavLst>
                                        <p:tav tm="0">
                                          <p:val>
                                            <p:fltVal val="0"/>
                                          </p:val>
                                        </p:tav>
                                        <p:tav tm="100000">
                                          <p:val>
                                            <p:strVal val="#ppt_w"/>
                                          </p:val>
                                        </p:tav>
                                      </p:tavLst>
                                    </p:anim>
                                    <p:anim calcmode="lin" valueType="num">
                                      <p:cBhvr>
                                        <p:cTn id="45" dur="2000" fill="hold"/>
                                        <p:tgtEl>
                                          <p:spTgt spid="10"/>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2000" fill="hold"/>
                                        <p:tgtEl>
                                          <p:spTgt spid="11"/>
                                        </p:tgtEl>
                                        <p:attrNameLst>
                                          <p:attrName>ppt_w</p:attrName>
                                        </p:attrNameLst>
                                      </p:cBhvr>
                                      <p:tavLst>
                                        <p:tav tm="0">
                                          <p:val>
                                            <p:fltVal val="0"/>
                                          </p:val>
                                        </p:tav>
                                        <p:tav tm="100000">
                                          <p:val>
                                            <p:strVal val="#ppt_w"/>
                                          </p:val>
                                        </p:tav>
                                      </p:tavLst>
                                    </p:anim>
                                    <p:anim calcmode="lin" valueType="num">
                                      <p:cBhvr>
                                        <p:cTn id="49" dur="20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2000" fill="hold"/>
                                        <p:tgtEl>
                                          <p:spTgt spid="12"/>
                                        </p:tgtEl>
                                        <p:attrNameLst>
                                          <p:attrName>ppt_w</p:attrName>
                                        </p:attrNameLst>
                                      </p:cBhvr>
                                      <p:tavLst>
                                        <p:tav tm="0">
                                          <p:val>
                                            <p:fltVal val="0"/>
                                          </p:val>
                                        </p:tav>
                                        <p:tav tm="100000">
                                          <p:val>
                                            <p:strVal val="#ppt_w"/>
                                          </p:val>
                                        </p:tav>
                                      </p:tavLst>
                                    </p:anim>
                                    <p:anim calcmode="lin" valueType="num">
                                      <p:cBhvr>
                                        <p:cTn id="55" dur="2000" fill="hold"/>
                                        <p:tgtEl>
                                          <p:spTgt spid="12"/>
                                        </p:tgtEl>
                                        <p:attrNameLst>
                                          <p:attrName>ppt_h</p:attrName>
                                        </p:attrNameLst>
                                      </p:cBhvr>
                                      <p:tavLst>
                                        <p:tav tm="0">
                                          <p:val>
                                            <p:fltVal val="0"/>
                                          </p:val>
                                        </p:tav>
                                        <p:tav tm="100000">
                                          <p:val>
                                            <p:strVal val="#ppt_h"/>
                                          </p:val>
                                        </p:tav>
                                      </p:tavLst>
                                    </p:anim>
                                  </p:childTnLst>
                                </p:cTn>
                              </p:par>
                              <p:par>
                                <p:cTn id="56" presetID="23" presetClass="entr" presetSubtype="16"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2000" fill="hold"/>
                                        <p:tgtEl>
                                          <p:spTgt spid="13"/>
                                        </p:tgtEl>
                                        <p:attrNameLst>
                                          <p:attrName>ppt_w</p:attrName>
                                        </p:attrNameLst>
                                      </p:cBhvr>
                                      <p:tavLst>
                                        <p:tav tm="0">
                                          <p:val>
                                            <p:fltVal val="0"/>
                                          </p:val>
                                        </p:tav>
                                        <p:tav tm="100000">
                                          <p:val>
                                            <p:strVal val="#ppt_w"/>
                                          </p:val>
                                        </p:tav>
                                      </p:tavLst>
                                    </p:anim>
                                    <p:anim calcmode="lin" valueType="num">
                                      <p:cBhvr>
                                        <p:cTn id="59" dur="20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3" presetClass="entr" presetSubtype="16"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p:cTn id="64" dur="2000" fill="hold"/>
                                        <p:tgtEl>
                                          <p:spTgt spid="15"/>
                                        </p:tgtEl>
                                        <p:attrNameLst>
                                          <p:attrName>ppt_w</p:attrName>
                                        </p:attrNameLst>
                                      </p:cBhvr>
                                      <p:tavLst>
                                        <p:tav tm="0">
                                          <p:val>
                                            <p:fltVal val="0"/>
                                          </p:val>
                                        </p:tav>
                                        <p:tav tm="100000">
                                          <p:val>
                                            <p:strVal val="#ppt_w"/>
                                          </p:val>
                                        </p:tav>
                                      </p:tavLst>
                                    </p:anim>
                                    <p:anim calcmode="lin" valueType="num">
                                      <p:cBhvr>
                                        <p:cTn id="65" dur="2000" fill="hold"/>
                                        <p:tgtEl>
                                          <p:spTgt spid="15"/>
                                        </p:tgtEl>
                                        <p:attrNameLst>
                                          <p:attrName>ppt_h</p:attrName>
                                        </p:attrNameLst>
                                      </p:cBhvr>
                                      <p:tavLst>
                                        <p:tav tm="0">
                                          <p:val>
                                            <p:fltVal val="0"/>
                                          </p:val>
                                        </p:tav>
                                        <p:tav tm="100000">
                                          <p:val>
                                            <p:strVal val="#ppt_h"/>
                                          </p:val>
                                        </p:tav>
                                      </p:tavLst>
                                    </p:anim>
                                  </p:childTnLst>
                                </p:cTn>
                              </p:par>
                              <p:par>
                                <p:cTn id="66" presetID="23" presetClass="entr" presetSubtype="16"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2000" fill="hold"/>
                                        <p:tgtEl>
                                          <p:spTgt spid="16"/>
                                        </p:tgtEl>
                                        <p:attrNameLst>
                                          <p:attrName>ppt_w</p:attrName>
                                        </p:attrNameLst>
                                      </p:cBhvr>
                                      <p:tavLst>
                                        <p:tav tm="0">
                                          <p:val>
                                            <p:fltVal val="0"/>
                                          </p:val>
                                        </p:tav>
                                        <p:tav tm="100000">
                                          <p:val>
                                            <p:strVal val="#ppt_w"/>
                                          </p:val>
                                        </p:tav>
                                      </p:tavLst>
                                    </p:anim>
                                    <p:anim calcmode="lin" valueType="num">
                                      <p:cBhvr>
                                        <p:cTn id="69" dur="2000" fill="hold"/>
                                        <p:tgtEl>
                                          <p:spTgt spid="16"/>
                                        </p:tgtEl>
                                        <p:attrNameLst>
                                          <p:attrName>ppt_h</p:attrName>
                                        </p:attrNameLst>
                                      </p:cBhvr>
                                      <p:tavLst>
                                        <p:tav tm="0">
                                          <p:val>
                                            <p:fltVal val="0"/>
                                          </p:val>
                                        </p:tav>
                                        <p:tav tm="100000">
                                          <p:val>
                                            <p:strVal val="#ppt_h"/>
                                          </p:val>
                                        </p:tav>
                                      </p:tavLst>
                                    </p:anim>
                                  </p:childTnLst>
                                </p:cTn>
                              </p:par>
                              <p:par>
                                <p:cTn id="70" presetID="23" presetClass="entr" presetSubtype="16"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2000" fill="hold"/>
                                        <p:tgtEl>
                                          <p:spTgt spid="17"/>
                                        </p:tgtEl>
                                        <p:attrNameLst>
                                          <p:attrName>ppt_w</p:attrName>
                                        </p:attrNameLst>
                                      </p:cBhvr>
                                      <p:tavLst>
                                        <p:tav tm="0">
                                          <p:val>
                                            <p:fltVal val="0"/>
                                          </p:val>
                                        </p:tav>
                                        <p:tav tm="100000">
                                          <p:val>
                                            <p:strVal val="#ppt_w"/>
                                          </p:val>
                                        </p:tav>
                                      </p:tavLst>
                                    </p:anim>
                                    <p:anim calcmode="lin" valueType="num">
                                      <p:cBhvr>
                                        <p:cTn id="73" dur="2000" fill="hold"/>
                                        <p:tgtEl>
                                          <p:spTgt spid="17"/>
                                        </p:tgtEl>
                                        <p:attrNameLst>
                                          <p:attrName>ppt_h</p:attrName>
                                        </p:attrNameLst>
                                      </p:cBhvr>
                                      <p:tavLst>
                                        <p:tav tm="0">
                                          <p:val>
                                            <p:fltVal val="0"/>
                                          </p:val>
                                        </p:tav>
                                        <p:tav tm="100000">
                                          <p:val>
                                            <p:strVal val="#ppt_h"/>
                                          </p:val>
                                        </p:tav>
                                      </p:tavLst>
                                    </p:anim>
                                  </p:childTnLst>
                                </p:cTn>
                              </p:par>
                              <p:par>
                                <p:cTn id="74" presetID="23" presetClass="entr" presetSubtype="16" fill="hold" grpId="0" nodeType="with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p:cTn id="76" dur="2000" fill="hold"/>
                                        <p:tgtEl>
                                          <p:spTgt spid="18"/>
                                        </p:tgtEl>
                                        <p:attrNameLst>
                                          <p:attrName>ppt_w</p:attrName>
                                        </p:attrNameLst>
                                      </p:cBhvr>
                                      <p:tavLst>
                                        <p:tav tm="0">
                                          <p:val>
                                            <p:fltVal val="0"/>
                                          </p:val>
                                        </p:tav>
                                        <p:tav tm="100000">
                                          <p:val>
                                            <p:strVal val="#ppt_w"/>
                                          </p:val>
                                        </p:tav>
                                      </p:tavLst>
                                    </p:anim>
                                    <p:anim calcmode="lin" valueType="num">
                                      <p:cBhvr>
                                        <p:cTn id="77" dur="20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nodeType="clickEffect">
                                  <p:stCondLst>
                                    <p:cond delay="0"/>
                                  </p:stCondLst>
                                  <p:childTnLst>
                                    <p:set>
                                      <p:cBhvr>
                                        <p:cTn id="81" dur="1" fill="hold">
                                          <p:stCondLst>
                                            <p:cond delay="0"/>
                                          </p:stCondLst>
                                        </p:cTn>
                                        <p:tgtEl>
                                          <p:spTgt spid="4"/>
                                        </p:tgtEl>
                                        <p:attrNameLst>
                                          <p:attrName>style.visibility</p:attrName>
                                        </p:attrNameLst>
                                      </p:cBhvr>
                                      <p:to>
                                        <p:strVal val="visible"/>
                                      </p:to>
                                    </p:set>
                                    <p:anim calcmode="lin" valueType="num">
                                      <p:cBhvr>
                                        <p:cTn id="82" dur="1000" fill="hold"/>
                                        <p:tgtEl>
                                          <p:spTgt spid="4"/>
                                        </p:tgtEl>
                                        <p:attrNameLst>
                                          <p:attrName>ppt_w</p:attrName>
                                        </p:attrNameLst>
                                      </p:cBhvr>
                                      <p:tavLst>
                                        <p:tav tm="0">
                                          <p:val>
                                            <p:strVal val="#ppt_w*0.70"/>
                                          </p:val>
                                        </p:tav>
                                        <p:tav tm="100000">
                                          <p:val>
                                            <p:strVal val="#ppt_w"/>
                                          </p:val>
                                        </p:tav>
                                      </p:tavLst>
                                    </p:anim>
                                    <p:anim calcmode="lin" valueType="num">
                                      <p:cBhvr>
                                        <p:cTn id="83" dur="1000" fill="hold"/>
                                        <p:tgtEl>
                                          <p:spTgt spid="4"/>
                                        </p:tgtEl>
                                        <p:attrNameLst>
                                          <p:attrName>ppt_h</p:attrName>
                                        </p:attrNameLst>
                                      </p:cBhvr>
                                      <p:tavLst>
                                        <p:tav tm="0">
                                          <p:val>
                                            <p:strVal val="#ppt_h"/>
                                          </p:val>
                                        </p:tav>
                                        <p:tav tm="100000">
                                          <p:val>
                                            <p:strVal val="#ppt_h"/>
                                          </p:val>
                                        </p:tav>
                                      </p:tavLst>
                                    </p:anim>
                                    <p:animEffect transition="in" filter="fade">
                                      <p:cBhvr>
                                        <p:cTn id="84" dur="1000"/>
                                        <p:tgtEl>
                                          <p:spTgt spid="4"/>
                                        </p:tgtEl>
                                      </p:cBhvr>
                                    </p:animEffec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 calcmode="lin" valueType="num">
                                      <p:cBhvr>
                                        <p:cTn id="89" dur="1000" fill="hold"/>
                                        <p:tgtEl>
                                          <p:spTgt spid="37"/>
                                        </p:tgtEl>
                                        <p:attrNameLst>
                                          <p:attrName>ppt_w</p:attrName>
                                        </p:attrNameLst>
                                      </p:cBhvr>
                                      <p:tavLst>
                                        <p:tav tm="0">
                                          <p:val>
                                            <p:strVal val="#ppt_w*0.70"/>
                                          </p:val>
                                        </p:tav>
                                        <p:tav tm="100000">
                                          <p:val>
                                            <p:strVal val="#ppt_w"/>
                                          </p:val>
                                        </p:tav>
                                      </p:tavLst>
                                    </p:anim>
                                    <p:anim calcmode="lin" valueType="num">
                                      <p:cBhvr>
                                        <p:cTn id="90" dur="1000" fill="hold"/>
                                        <p:tgtEl>
                                          <p:spTgt spid="37"/>
                                        </p:tgtEl>
                                        <p:attrNameLst>
                                          <p:attrName>ppt_h</p:attrName>
                                        </p:attrNameLst>
                                      </p:cBhvr>
                                      <p:tavLst>
                                        <p:tav tm="0">
                                          <p:val>
                                            <p:strVal val="#ppt_h"/>
                                          </p:val>
                                        </p:tav>
                                        <p:tav tm="100000">
                                          <p:val>
                                            <p:strVal val="#ppt_h"/>
                                          </p:val>
                                        </p:tav>
                                      </p:tavLst>
                                    </p:anim>
                                    <p:animEffect transition="in" filter="fade">
                                      <p:cBhvr>
                                        <p:cTn id="91" dur="1000"/>
                                        <p:tgtEl>
                                          <p:spTgt spid="37"/>
                                        </p:tgtEl>
                                      </p:cBhvr>
                                    </p:animEffec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grpId="0" nodeType="clickEffect">
                                  <p:stCondLst>
                                    <p:cond delay="0"/>
                                  </p:stCondLst>
                                  <p:childTnLst>
                                    <p:set>
                                      <p:cBhvr>
                                        <p:cTn id="95" dur="1" fill="hold">
                                          <p:stCondLst>
                                            <p:cond delay="0"/>
                                          </p:stCondLst>
                                        </p:cTn>
                                        <p:tgtEl>
                                          <p:spTgt spid="30"/>
                                        </p:tgtEl>
                                        <p:attrNameLst>
                                          <p:attrName>style.visibility</p:attrName>
                                        </p:attrNameLst>
                                      </p:cBhvr>
                                      <p:to>
                                        <p:strVal val="visible"/>
                                      </p:to>
                                    </p:set>
                                    <p:anim calcmode="lin" valueType="num">
                                      <p:cBhvr>
                                        <p:cTn id="96" dur="1000" fill="hold"/>
                                        <p:tgtEl>
                                          <p:spTgt spid="30"/>
                                        </p:tgtEl>
                                        <p:attrNameLst>
                                          <p:attrName>ppt_w</p:attrName>
                                        </p:attrNameLst>
                                      </p:cBhvr>
                                      <p:tavLst>
                                        <p:tav tm="0">
                                          <p:val>
                                            <p:strVal val="#ppt_w*0.70"/>
                                          </p:val>
                                        </p:tav>
                                        <p:tav tm="100000">
                                          <p:val>
                                            <p:strVal val="#ppt_w"/>
                                          </p:val>
                                        </p:tav>
                                      </p:tavLst>
                                    </p:anim>
                                    <p:anim calcmode="lin" valueType="num">
                                      <p:cBhvr>
                                        <p:cTn id="97" dur="1000" fill="hold"/>
                                        <p:tgtEl>
                                          <p:spTgt spid="30"/>
                                        </p:tgtEl>
                                        <p:attrNameLst>
                                          <p:attrName>ppt_h</p:attrName>
                                        </p:attrNameLst>
                                      </p:cBhvr>
                                      <p:tavLst>
                                        <p:tav tm="0">
                                          <p:val>
                                            <p:strVal val="#ppt_h"/>
                                          </p:val>
                                        </p:tav>
                                        <p:tav tm="100000">
                                          <p:val>
                                            <p:strVal val="#ppt_h"/>
                                          </p:val>
                                        </p:tav>
                                      </p:tavLst>
                                    </p:anim>
                                    <p:animEffect transition="in" filter="fade">
                                      <p:cBhvr>
                                        <p:cTn id="98" dur="1000"/>
                                        <p:tgtEl>
                                          <p:spTgt spid="30"/>
                                        </p:tgtEl>
                                      </p:cBhvr>
                                    </p:animEffect>
                                  </p:childTnLst>
                                </p:cTn>
                              </p:par>
                              <p:par>
                                <p:cTn id="99" presetID="55" presetClass="entr" presetSubtype="0" fill="hold" nodeType="withEffect">
                                  <p:stCondLst>
                                    <p:cond delay="0"/>
                                  </p:stCondLst>
                                  <p:childTnLst>
                                    <p:set>
                                      <p:cBhvr>
                                        <p:cTn id="100" dur="1" fill="hold">
                                          <p:stCondLst>
                                            <p:cond delay="0"/>
                                          </p:stCondLst>
                                        </p:cTn>
                                        <p:tgtEl>
                                          <p:spTgt spid="31"/>
                                        </p:tgtEl>
                                        <p:attrNameLst>
                                          <p:attrName>style.visibility</p:attrName>
                                        </p:attrNameLst>
                                      </p:cBhvr>
                                      <p:to>
                                        <p:strVal val="visible"/>
                                      </p:to>
                                    </p:set>
                                    <p:anim calcmode="lin" valueType="num">
                                      <p:cBhvr>
                                        <p:cTn id="101" dur="1000" fill="hold"/>
                                        <p:tgtEl>
                                          <p:spTgt spid="31"/>
                                        </p:tgtEl>
                                        <p:attrNameLst>
                                          <p:attrName>ppt_w</p:attrName>
                                        </p:attrNameLst>
                                      </p:cBhvr>
                                      <p:tavLst>
                                        <p:tav tm="0">
                                          <p:val>
                                            <p:strVal val="#ppt_w*0.70"/>
                                          </p:val>
                                        </p:tav>
                                        <p:tav tm="100000">
                                          <p:val>
                                            <p:strVal val="#ppt_w"/>
                                          </p:val>
                                        </p:tav>
                                      </p:tavLst>
                                    </p:anim>
                                    <p:anim calcmode="lin" valueType="num">
                                      <p:cBhvr>
                                        <p:cTn id="102" dur="1000" fill="hold"/>
                                        <p:tgtEl>
                                          <p:spTgt spid="31"/>
                                        </p:tgtEl>
                                        <p:attrNameLst>
                                          <p:attrName>ppt_h</p:attrName>
                                        </p:attrNameLst>
                                      </p:cBhvr>
                                      <p:tavLst>
                                        <p:tav tm="0">
                                          <p:val>
                                            <p:strVal val="#ppt_h"/>
                                          </p:val>
                                        </p:tav>
                                        <p:tav tm="100000">
                                          <p:val>
                                            <p:strVal val="#ppt_h"/>
                                          </p:val>
                                        </p:tav>
                                      </p:tavLst>
                                    </p:anim>
                                    <p:animEffect transition="in" filter="fade">
                                      <p:cBhvr>
                                        <p:cTn id="103" dur="1000"/>
                                        <p:tgtEl>
                                          <p:spTgt spid="31"/>
                                        </p:tgtEl>
                                      </p:cBhvr>
                                    </p:animEffect>
                                  </p:childTnLst>
                                </p:cTn>
                              </p:par>
                            </p:childTnLst>
                          </p:cTn>
                        </p:par>
                      </p:childTnLst>
                    </p:cTn>
                  </p:par>
                  <p:par>
                    <p:cTn id="104" fill="hold">
                      <p:stCondLst>
                        <p:cond delay="indefinite"/>
                      </p:stCondLst>
                      <p:childTnLst>
                        <p:par>
                          <p:cTn id="105" fill="hold">
                            <p:stCondLst>
                              <p:cond delay="0"/>
                            </p:stCondLst>
                            <p:childTnLst>
                              <p:par>
                                <p:cTn id="106" presetID="55" presetClass="entr" presetSubtype="0" fill="hold" grpId="0" nodeType="clickEffect">
                                  <p:stCondLst>
                                    <p:cond delay="0"/>
                                  </p:stCondLst>
                                  <p:childTnLst>
                                    <p:set>
                                      <p:cBhvr>
                                        <p:cTn id="107" dur="1" fill="hold">
                                          <p:stCondLst>
                                            <p:cond delay="0"/>
                                          </p:stCondLst>
                                        </p:cTn>
                                        <p:tgtEl>
                                          <p:spTgt spid="29"/>
                                        </p:tgtEl>
                                        <p:attrNameLst>
                                          <p:attrName>style.visibility</p:attrName>
                                        </p:attrNameLst>
                                      </p:cBhvr>
                                      <p:to>
                                        <p:strVal val="visible"/>
                                      </p:to>
                                    </p:set>
                                    <p:anim calcmode="lin" valueType="num">
                                      <p:cBhvr>
                                        <p:cTn id="108" dur="1000" fill="hold"/>
                                        <p:tgtEl>
                                          <p:spTgt spid="29"/>
                                        </p:tgtEl>
                                        <p:attrNameLst>
                                          <p:attrName>ppt_w</p:attrName>
                                        </p:attrNameLst>
                                      </p:cBhvr>
                                      <p:tavLst>
                                        <p:tav tm="0">
                                          <p:val>
                                            <p:strVal val="#ppt_w*0.70"/>
                                          </p:val>
                                        </p:tav>
                                        <p:tav tm="100000">
                                          <p:val>
                                            <p:strVal val="#ppt_w"/>
                                          </p:val>
                                        </p:tav>
                                      </p:tavLst>
                                    </p:anim>
                                    <p:anim calcmode="lin" valueType="num">
                                      <p:cBhvr>
                                        <p:cTn id="109" dur="1000" fill="hold"/>
                                        <p:tgtEl>
                                          <p:spTgt spid="29"/>
                                        </p:tgtEl>
                                        <p:attrNameLst>
                                          <p:attrName>ppt_h</p:attrName>
                                        </p:attrNameLst>
                                      </p:cBhvr>
                                      <p:tavLst>
                                        <p:tav tm="0">
                                          <p:val>
                                            <p:strVal val="#ppt_h"/>
                                          </p:val>
                                        </p:tav>
                                        <p:tav tm="100000">
                                          <p:val>
                                            <p:strVal val="#ppt_h"/>
                                          </p:val>
                                        </p:tav>
                                      </p:tavLst>
                                    </p:anim>
                                    <p:animEffect transition="in" filter="fade">
                                      <p:cBhvr>
                                        <p:cTn id="110" dur="1000"/>
                                        <p:tgtEl>
                                          <p:spTgt spid="29"/>
                                        </p:tgtEl>
                                      </p:cBhvr>
                                    </p:animEffect>
                                  </p:childTnLst>
                                </p:cTn>
                              </p:par>
                              <p:par>
                                <p:cTn id="111" presetID="55" presetClass="entr" presetSubtype="0" fill="hold" nodeType="withEffect">
                                  <p:stCondLst>
                                    <p:cond delay="0"/>
                                  </p:stCondLst>
                                  <p:childTnLst>
                                    <p:set>
                                      <p:cBhvr>
                                        <p:cTn id="112" dur="1" fill="hold">
                                          <p:stCondLst>
                                            <p:cond delay="0"/>
                                          </p:stCondLst>
                                        </p:cTn>
                                        <p:tgtEl>
                                          <p:spTgt spid="48"/>
                                        </p:tgtEl>
                                        <p:attrNameLst>
                                          <p:attrName>style.visibility</p:attrName>
                                        </p:attrNameLst>
                                      </p:cBhvr>
                                      <p:to>
                                        <p:strVal val="visible"/>
                                      </p:to>
                                    </p:set>
                                    <p:anim calcmode="lin" valueType="num">
                                      <p:cBhvr>
                                        <p:cTn id="113" dur="1000" fill="hold"/>
                                        <p:tgtEl>
                                          <p:spTgt spid="48"/>
                                        </p:tgtEl>
                                        <p:attrNameLst>
                                          <p:attrName>ppt_w</p:attrName>
                                        </p:attrNameLst>
                                      </p:cBhvr>
                                      <p:tavLst>
                                        <p:tav tm="0">
                                          <p:val>
                                            <p:strVal val="#ppt_w*0.70"/>
                                          </p:val>
                                        </p:tav>
                                        <p:tav tm="100000">
                                          <p:val>
                                            <p:strVal val="#ppt_w"/>
                                          </p:val>
                                        </p:tav>
                                      </p:tavLst>
                                    </p:anim>
                                    <p:anim calcmode="lin" valueType="num">
                                      <p:cBhvr>
                                        <p:cTn id="114" dur="1000" fill="hold"/>
                                        <p:tgtEl>
                                          <p:spTgt spid="48"/>
                                        </p:tgtEl>
                                        <p:attrNameLst>
                                          <p:attrName>ppt_h</p:attrName>
                                        </p:attrNameLst>
                                      </p:cBhvr>
                                      <p:tavLst>
                                        <p:tav tm="0">
                                          <p:val>
                                            <p:strVal val="#ppt_h"/>
                                          </p:val>
                                        </p:tav>
                                        <p:tav tm="100000">
                                          <p:val>
                                            <p:strVal val="#ppt_h"/>
                                          </p:val>
                                        </p:tav>
                                      </p:tavLst>
                                    </p:anim>
                                    <p:animEffect transition="in" filter="fade">
                                      <p:cBhvr>
                                        <p:cTn id="115" dur="1000"/>
                                        <p:tgtEl>
                                          <p:spTgt spid="48"/>
                                        </p:tgtEl>
                                      </p:cBhvr>
                                    </p:animEffect>
                                  </p:childTnLst>
                                </p:cTn>
                              </p:par>
                            </p:childTnLst>
                          </p:cTn>
                        </p:par>
                      </p:childTnLst>
                    </p:cTn>
                  </p:par>
                  <p:par>
                    <p:cTn id="116" fill="hold">
                      <p:stCondLst>
                        <p:cond delay="indefinite"/>
                      </p:stCondLst>
                      <p:childTnLst>
                        <p:par>
                          <p:cTn id="117" fill="hold">
                            <p:stCondLst>
                              <p:cond delay="0"/>
                            </p:stCondLst>
                            <p:childTnLst>
                              <p:par>
                                <p:cTn id="118" presetID="23" presetClass="entr" presetSubtype="16" fill="hold" grpId="0" nodeType="clickEffect">
                                  <p:stCondLst>
                                    <p:cond delay="0"/>
                                  </p:stCondLst>
                                  <p:childTnLst>
                                    <p:set>
                                      <p:cBhvr>
                                        <p:cTn id="119" dur="1" fill="hold">
                                          <p:stCondLst>
                                            <p:cond delay="0"/>
                                          </p:stCondLst>
                                        </p:cTn>
                                        <p:tgtEl>
                                          <p:spTgt spid="20"/>
                                        </p:tgtEl>
                                        <p:attrNameLst>
                                          <p:attrName>style.visibility</p:attrName>
                                        </p:attrNameLst>
                                      </p:cBhvr>
                                      <p:to>
                                        <p:strVal val="visible"/>
                                      </p:to>
                                    </p:set>
                                    <p:anim calcmode="lin" valueType="num">
                                      <p:cBhvr>
                                        <p:cTn id="120" dur="2000" fill="hold"/>
                                        <p:tgtEl>
                                          <p:spTgt spid="20"/>
                                        </p:tgtEl>
                                        <p:attrNameLst>
                                          <p:attrName>ppt_w</p:attrName>
                                        </p:attrNameLst>
                                      </p:cBhvr>
                                      <p:tavLst>
                                        <p:tav tm="0">
                                          <p:val>
                                            <p:fltVal val="0"/>
                                          </p:val>
                                        </p:tav>
                                        <p:tav tm="100000">
                                          <p:val>
                                            <p:strVal val="#ppt_w"/>
                                          </p:val>
                                        </p:tav>
                                      </p:tavLst>
                                    </p:anim>
                                    <p:anim calcmode="lin" valueType="num">
                                      <p:cBhvr>
                                        <p:cTn id="121" dur="2000" fill="hold"/>
                                        <p:tgtEl>
                                          <p:spTgt spid="20"/>
                                        </p:tgtEl>
                                        <p:attrNameLst>
                                          <p:attrName>ppt_h</p:attrName>
                                        </p:attrNameLst>
                                      </p:cBhvr>
                                      <p:tavLst>
                                        <p:tav tm="0">
                                          <p:val>
                                            <p:fltVal val="0"/>
                                          </p:val>
                                        </p:tav>
                                        <p:tav tm="100000">
                                          <p:val>
                                            <p:strVal val="#ppt_h"/>
                                          </p:val>
                                        </p:tav>
                                      </p:tavLst>
                                    </p:anim>
                                  </p:childTnLst>
                                </p:cTn>
                              </p:par>
                              <p:par>
                                <p:cTn id="122" presetID="23" presetClass="entr" presetSubtype="16" fill="hold" grpId="0" nodeType="withEffect">
                                  <p:stCondLst>
                                    <p:cond delay="0"/>
                                  </p:stCondLst>
                                  <p:childTnLst>
                                    <p:set>
                                      <p:cBhvr>
                                        <p:cTn id="123" dur="1" fill="hold">
                                          <p:stCondLst>
                                            <p:cond delay="0"/>
                                          </p:stCondLst>
                                        </p:cTn>
                                        <p:tgtEl>
                                          <p:spTgt spid="21"/>
                                        </p:tgtEl>
                                        <p:attrNameLst>
                                          <p:attrName>style.visibility</p:attrName>
                                        </p:attrNameLst>
                                      </p:cBhvr>
                                      <p:to>
                                        <p:strVal val="visible"/>
                                      </p:to>
                                    </p:set>
                                    <p:anim calcmode="lin" valueType="num">
                                      <p:cBhvr>
                                        <p:cTn id="124" dur="2000" fill="hold"/>
                                        <p:tgtEl>
                                          <p:spTgt spid="21"/>
                                        </p:tgtEl>
                                        <p:attrNameLst>
                                          <p:attrName>ppt_w</p:attrName>
                                        </p:attrNameLst>
                                      </p:cBhvr>
                                      <p:tavLst>
                                        <p:tav tm="0">
                                          <p:val>
                                            <p:fltVal val="0"/>
                                          </p:val>
                                        </p:tav>
                                        <p:tav tm="100000">
                                          <p:val>
                                            <p:strVal val="#ppt_w"/>
                                          </p:val>
                                        </p:tav>
                                      </p:tavLst>
                                    </p:anim>
                                    <p:anim calcmode="lin" valueType="num">
                                      <p:cBhvr>
                                        <p:cTn id="125" dur="2000" fill="hold"/>
                                        <p:tgtEl>
                                          <p:spTgt spid="21"/>
                                        </p:tgtEl>
                                        <p:attrNameLst>
                                          <p:attrName>ppt_h</p:attrName>
                                        </p:attrNameLst>
                                      </p:cBhvr>
                                      <p:tavLst>
                                        <p:tav tm="0">
                                          <p:val>
                                            <p:fltVal val="0"/>
                                          </p:val>
                                        </p:tav>
                                        <p:tav tm="100000">
                                          <p:val>
                                            <p:strVal val="#ppt_h"/>
                                          </p:val>
                                        </p:tav>
                                      </p:tavLst>
                                    </p:anim>
                                  </p:childTnLst>
                                </p:cTn>
                              </p:par>
                              <p:par>
                                <p:cTn id="126" presetID="23" presetClass="entr" presetSubtype="16" fill="hold" grpId="0" nodeType="withEffect">
                                  <p:stCondLst>
                                    <p:cond delay="0"/>
                                  </p:stCondLst>
                                  <p:childTnLst>
                                    <p:set>
                                      <p:cBhvr>
                                        <p:cTn id="127" dur="1" fill="hold">
                                          <p:stCondLst>
                                            <p:cond delay="0"/>
                                          </p:stCondLst>
                                        </p:cTn>
                                        <p:tgtEl>
                                          <p:spTgt spid="35"/>
                                        </p:tgtEl>
                                        <p:attrNameLst>
                                          <p:attrName>style.visibility</p:attrName>
                                        </p:attrNameLst>
                                      </p:cBhvr>
                                      <p:to>
                                        <p:strVal val="visible"/>
                                      </p:to>
                                    </p:set>
                                    <p:anim calcmode="lin" valueType="num">
                                      <p:cBhvr>
                                        <p:cTn id="128" dur="2000" fill="hold"/>
                                        <p:tgtEl>
                                          <p:spTgt spid="35"/>
                                        </p:tgtEl>
                                        <p:attrNameLst>
                                          <p:attrName>ppt_w</p:attrName>
                                        </p:attrNameLst>
                                      </p:cBhvr>
                                      <p:tavLst>
                                        <p:tav tm="0">
                                          <p:val>
                                            <p:fltVal val="0"/>
                                          </p:val>
                                        </p:tav>
                                        <p:tav tm="100000">
                                          <p:val>
                                            <p:strVal val="#ppt_w"/>
                                          </p:val>
                                        </p:tav>
                                      </p:tavLst>
                                    </p:anim>
                                    <p:anim calcmode="lin" valueType="num">
                                      <p:cBhvr>
                                        <p:cTn id="129" dur="2000" fill="hold"/>
                                        <p:tgtEl>
                                          <p:spTgt spid="35"/>
                                        </p:tgtEl>
                                        <p:attrNameLst>
                                          <p:attrName>ppt_h</p:attrName>
                                        </p:attrNameLst>
                                      </p:cBhvr>
                                      <p:tavLst>
                                        <p:tav tm="0">
                                          <p:val>
                                            <p:fltVal val="0"/>
                                          </p:val>
                                        </p:tav>
                                        <p:tav tm="100000">
                                          <p:val>
                                            <p:strVal val="#ppt_h"/>
                                          </p:val>
                                        </p:tav>
                                      </p:tavLst>
                                    </p:anim>
                                  </p:childTnLst>
                                </p:cTn>
                              </p:par>
                            </p:childTnLst>
                          </p:cTn>
                        </p:par>
                      </p:childTnLst>
                    </p:cTn>
                  </p:par>
                  <p:par>
                    <p:cTn id="130" fill="hold">
                      <p:stCondLst>
                        <p:cond delay="indefinite"/>
                      </p:stCondLst>
                      <p:childTnLst>
                        <p:par>
                          <p:cTn id="131" fill="hold">
                            <p:stCondLst>
                              <p:cond delay="0"/>
                            </p:stCondLst>
                            <p:childTnLst>
                              <p:par>
                                <p:cTn id="132" presetID="55" presetClass="entr" presetSubtype="0" fill="hold" nodeType="clickEffect">
                                  <p:stCondLst>
                                    <p:cond delay="0"/>
                                  </p:stCondLst>
                                  <p:childTnLst>
                                    <p:set>
                                      <p:cBhvr>
                                        <p:cTn id="133" dur="1" fill="hold">
                                          <p:stCondLst>
                                            <p:cond delay="0"/>
                                          </p:stCondLst>
                                        </p:cTn>
                                        <p:tgtEl>
                                          <p:spTgt spid="14"/>
                                        </p:tgtEl>
                                        <p:attrNameLst>
                                          <p:attrName>style.visibility</p:attrName>
                                        </p:attrNameLst>
                                      </p:cBhvr>
                                      <p:to>
                                        <p:strVal val="visible"/>
                                      </p:to>
                                    </p:set>
                                    <p:anim calcmode="lin" valueType="num">
                                      <p:cBhvr>
                                        <p:cTn id="134" dur="1000" fill="hold"/>
                                        <p:tgtEl>
                                          <p:spTgt spid="14"/>
                                        </p:tgtEl>
                                        <p:attrNameLst>
                                          <p:attrName>ppt_w</p:attrName>
                                        </p:attrNameLst>
                                      </p:cBhvr>
                                      <p:tavLst>
                                        <p:tav tm="0">
                                          <p:val>
                                            <p:strVal val="#ppt_w*0.70"/>
                                          </p:val>
                                        </p:tav>
                                        <p:tav tm="100000">
                                          <p:val>
                                            <p:strVal val="#ppt_w"/>
                                          </p:val>
                                        </p:tav>
                                      </p:tavLst>
                                    </p:anim>
                                    <p:anim calcmode="lin" valueType="num">
                                      <p:cBhvr>
                                        <p:cTn id="135" dur="1000" fill="hold"/>
                                        <p:tgtEl>
                                          <p:spTgt spid="14"/>
                                        </p:tgtEl>
                                        <p:attrNameLst>
                                          <p:attrName>ppt_h</p:attrName>
                                        </p:attrNameLst>
                                      </p:cBhvr>
                                      <p:tavLst>
                                        <p:tav tm="0">
                                          <p:val>
                                            <p:strVal val="#ppt_h"/>
                                          </p:val>
                                        </p:tav>
                                        <p:tav tm="100000">
                                          <p:val>
                                            <p:strVal val="#ppt_h"/>
                                          </p:val>
                                        </p:tav>
                                      </p:tavLst>
                                    </p:anim>
                                    <p:animEffect transition="in" filter="fade">
                                      <p:cBhvr>
                                        <p:cTn id="13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0" grpId="0" animBg="1"/>
      <p:bldP spid="21" grpId="0" animBg="1"/>
      <p:bldP spid="25" grpId="0"/>
      <p:bldP spid="26" grpId="0"/>
      <p:bldP spid="27" grpId="0"/>
      <p:bldP spid="28" grpId="0"/>
      <p:bldP spid="29" grpId="0"/>
      <p:bldP spid="30" grpId="0"/>
      <p:bldP spid="35" grpId="0" animBg="1"/>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Rectangle 61"/>
          <p:cNvSpPr>
            <a:spLocks noChangeArrowheads="1"/>
          </p:cNvSpPr>
          <p:nvPr/>
        </p:nvSpPr>
        <p:spPr bwMode="auto">
          <a:xfrm>
            <a:off x="902321" y="403225"/>
            <a:ext cx="3079129" cy="1843088"/>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298" name="Text Box 60"/>
          <p:cNvSpPr txBox="1">
            <a:spLocks noChangeArrowheads="1"/>
          </p:cNvSpPr>
          <p:nvPr/>
        </p:nvSpPr>
        <p:spPr bwMode="auto">
          <a:xfrm>
            <a:off x="943597" y="417513"/>
            <a:ext cx="3037853" cy="180022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800" b="0" i="0" u="none" strike="noStrike" kern="0" cap="none" spc="0" normalizeH="0" baseline="0" noProof="0" dirty="0">
                <a:ln>
                  <a:noFill/>
                </a:ln>
                <a:solidFill>
                  <a:srgbClr val="FFCC00"/>
                </a:solidFill>
                <a:effectLst>
                  <a:outerShdw blurRad="38100" dist="38100" dir="2700000" algn="tl">
                    <a:srgbClr val="000000"/>
                  </a:outerShdw>
                </a:effectLst>
                <a:uLnTx/>
                <a:uFillTx/>
                <a:latin typeface="Calibri"/>
                <a:ea typeface="+mn-ea"/>
                <a:cs typeface="+mn-cs"/>
              </a:rPr>
              <a:t>“there was silence in heaven about the space of half an hour”.  </a:t>
            </a:r>
            <a:r>
              <a:rPr kumimoji="0" lang="en-AU" sz="2000" b="1" i="1" u="none" strike="noStrike" kern="0" cap="none" spc="0" normalizeH="0" baseline="0" noProof="0" dirty="0">
                <a:ln>
                  <a:noFill/>
                </a:ln>
                <a:solidFill>
                  <a:srgbClr val="FF0000"/>
                </a:solidFill>
                <a:effectLst>
                  <a:outerShdw blurRad="38100" dist="38100" dir="2700000" algn="tl">
                    <a:srgbClr val="000000"/>
                  </a:outerShdw>
                </a:effectLst>
                <a:uLnTx/>
                <a:uFillTx/>
                <a:latin typeface="Calibri"/>
                <a:ea typeface="+mn-ea"/>
                <a:cs typeface="+mn-cs"/>
              </a:rPr>
              <a:t>Rev 8:1</a:t>
            </a:r>
          </a:p>
        </p:txBody>
      </p:sp>
      <p:sp>
        <p:nvSpPr>
          <p:cNvPr id="299" name="Text Box 64"/>
          <p:cNvSpPr txBox="1">
            <a:spLocks noChangeArrowheads="1"/>
          </p:cNvSpPr>
          <p:nvPr/>
        </p:nvSpPr>
        <p:spPr bwMode="auto">
          <a:xfrm>
            <a:off x="5502734" y="1580280"/>
            <a:ext cx="3467100" cy="579438"/>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200" b="1" i="1" u="none" strike="noStrike" kern="1200" cap="none" spc="0" normalizeH="0" baseline="0" noProof="0" dirty="0">
                <a:ln>
                  <a:noFill/>
                </a:ln>
                <a:solidFill>
                  <a:prstClr val="black"/>
                </a:solidFill>
                <a:effectLst/>
                <a:uLnTx/>
                <a:uFillTx/>
                <a:latin typeface="Arial" charset="0"/>
                <a:ea typeface="+mn-ea"/>
                <a:cs typeface="+mn-cs"/>
              </a:rPr>
              <a:t>Chapter 8 opens</a:t>
            </a:r>
          </a:p>
        </p:txBody>
      </p:sp>
      <p:sp>
        <p:nvSpPr>
          <p:cNvPr id="300" name="Text Box 65"/>
          <p:cNvSpPr txBox="1">
            <a:spLocks noChangeArrowheads="1"/>
          </p:cNvSpPr>
          <p:nvPr/>
        </p:nvSpPr>
        <p:spPr bwMode="auto">
          <a:xfrm>
            <a:off x="1901825" y="3643313"/>
            <a:ext cx="5964238"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01" name="Text Box 66"/>
          <p:cNvSpPr txBox="1">
            <a:spLocks noChangeArrowheads="1"/>
          </p:cNvSpPr>
          <p:nvPr/>
        </p:nvSpPr>
        <p:spPr bwMode="auto">
          <a:xfrm>
            <a:off x="760413" y="4086225"/>
            <a:ext cx="3090862" cy="173893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12hrs in a Jewish day</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1 hour  = 1/12 of a day</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½ hour = 1/24 of a day</a:t>
            </a:r>
          </a:p>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302" name="Text Box 67"/>
          <p:cNvSpPr txBox="1">
            <a:spLocks noChangeArrowheads="1"/>
          </p:cNvSpPr>
          <p:nvPr/>
        </p:nvSpPr>
        <p:spPr bwMode="auto">
          <a:xfrm>
            <a:off x="4492624" y="4086225"/>
            <a:ext cx="4320000" cy="173893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12 months in a year</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1 month = 1/12 of a year or 30days</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½ month = 1/24 of a year or 15days</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303" name="Text Box 68"/>
          <p:cNvSpPr txBox="1">
            <a:spLocks noChangeArrowheads="1"/>
          </p:cNvSpPr>
          <p:nvPr/>
        </p:nvSpPr>
        <p:spPr bwMode="auto">
          <a:xfrm>
            <a:off x="3022600" y="5527675"/>
            <a:ext cx="2295358"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1F497D">
                    <a:lumMod val="75000"/>
                  </a:srgbClr>
                </a:solidFill>
                <a:effectLst/>
                <a:uLnTx/>
                <a:uFillTx/>
                <a:latin typeface="Arial" charset="0"/>
                <a:ea typeface="+mn-ea"/>
                <a:cs typeface="+mn-cs"/>
              </a:rPr>
              <a:t>15 days = 15yrs  </a:t>
            </a:r>
          </a:p>
        </p:txBody>
      </p:sp>
      <p:sp>
        <p:nvSpPr>
          <p:cNvPr id="304" name="Oval 70"/>
          <p:cNvSpPr>
            <a:spLocks noChangeArrowheads="1"/>
          </p:cNvSpPr>
          <p:nvPr/>
        </p:nvSpPr>
        <p:spPr bwMode="auto">
          <a:xfrm>
            <a:off x="2388547" y="898634"/>
            <a:ext cx="1152000" cy="468000"/>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05" name="Oval 71"/>
          <p:cNvSpPr>
            <a:spLocks noChangeArrowheads="1"/>
          </p:cNvSpPr>
          <p:nvPr/>
        </p:nvSpPr>
        <p:spPr bwMode="auto">
          <a:xfrm>
            <a:off x="4308837" y="5494086"/>
            <a:ext cx="720000" cy="468000"/>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06" name="Oval 72"/>
          <p:cNvSpPr>
            <a:spLocks noChangeArrowheads="1"/>
          </p:cNvSpPr>
          <p:nvPr/>
        </p:nvSpPr>
        <p:spPr bwMode="auto">
          <a:xfrm>
            <a:off x="5372068" y="5372282"/>
            <a:ext cx="1017587" cy="669925"/>
          </a:xfrm>
          <a:prstGeom prst="ellipse">
            <a:avLst/>
          </a:prstGeom>
          <a:noFill/>
          <a:ln w="28575">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07" name="Line 73"/>
          <p:cNvSpPr>
            <a:spLocks noChangeShapeType="1"/>
          </p:cNvSpPr>
          <p:nvPr/>
        </p:nvSpPr>
        <p:spPr bwMode="auto">
          <a:xfrm>
            <a:off x="3342290" y="1316006"/>
            <a:ext cx="2452454" cy="4074701"/>
          </a:xfrm>
          <a:prstGeom prst="line">
            <a:avLst/>
          </a:prstGeom>
          <a:noFill/>
          <a:ln w="28575">
            <a:solidFill>
              <a:srgbClr val="FF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08" name="Text Box 75"/>
          <p:cNvSpPr txBox="1">
            <a:spLocks noChangeArrowheads="1"/>
          </p:cNvSpPr>
          <p:nvPr/>
        </p:nvSpPr>
        <p:spPr bwMode="auto">
          <a:xfrm>
            <a:off x="5020751" y="5472443"/>
            <a:ext cx="1377950"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1F497D">
                    <a:lumMod val="75000"/>
                  </a:srgbClr>
                </a:solidFill>
                <a:effectLst/>
                <a:uLnTx/>
                <a:uFillTx/>
                <a:latin typeface="Arial" charset="0"/>
                <a:ea typeface="+mn-ea"/>
                <a:cs typeface="+mn-cs"/>
              </a:rPr>
              <a:t>=</a:t>
            </a:r>
            <a:r>
              <a:rPr kumimoji="0" lang="en-US" sz="1800" b="1" i="0" u="none" strike="noStrike" kern="1200" cap="none" spc="0" normalizeH="0" baseline="0" noProof="0" dirty="0">
                <a:ln>
                  <a:noFill/>
                </a:ln>
                <a:solidFill>
                  <a:srgbClr val="FFFFFF"/>
                </a:solidFill>
                <a:effectLst/>
                <a:uLnTx/>
                <a:uFillTx/>
                <a:latin typeface="Arial" charset="0"/>
                <a:ea typeface="+mn-ea"/>
                <a:cs typeface="+mn-cs"/>
              </a:rPr>
              <a:t> </a:t>
            </a:r>
            <a:r>
              <a:rPr kumimoji="0" lang="en-US" sz="1800" b="0" i="0" u="none" strike="noStrike" kern="1200" cap="none" spc="0" normalizeH="0" baseline="0" noProof="0" dirty="0">
                <a:ln>
                  <a:noFill/>
                </a:ln>
                <a:solidFill>
                  <a:srgbClr val="FFFFFF"/>
                </a:solidFill>
                <a:effectLst/>
                <a:uLnTx/>
                <a:uFillTx/>
                <a:latin typeface="Arial" charset="0"/>
                <a:ea typeface="+mn-ea"/>
                <a:cs typeface="+mn-cs"/>
              </a:rPr>
              <a:t>   </a:t>
            </a:r>
            <a:r>
              <a:rPr kumimoji="0" lang="en-US" sz="2400" b="1" i="0" u="none" strike="noStrike" kern="1200" cap="none" spc="0" normalizeH="0" baseline="0" noProof="0" dirty="0">
                <a:ln>
                  <a:noFill/>
                </a:ln>
                <a:solidFill>
                  <a:srgbClr val="1F497D">
                    <a:lumMod val="75000"/>
                  </a:srgbClr>
                </a:solidFill>
                <a:effectLst/>
                <a:uLnTx/>
                <a:uFillTx/>
                <a:latin typeface="Arial" charset="0"/>
                <a:ea typeface="+mn-ea"/>
                <a:cs typeface="+mn-cs"/>
              </a:rPr>
              <a:t>14yrs</a:t>
            </a:r>
          </a:p>
        </p:txBody>
      </p:sp>
      <p:sp>
        <p:nvSpPr>
          <p:cNvPr id="309" name="Text Box 76"/>
          <p:cNvSpPr txBox="1">
            <a:spLocks noChangeArrowheads="1"/>
          </p:cNvSpPr>
          <p:nvPr/>
        </p:nvSpPr>
        <p:spPr bwMode="auto">
          <a:xfrm>
            <a:off x="65401" y="6096000"/>
            <a:ext cx="2003425"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charset="0"/>
                <a:ea typeface="+mn-ea"/>
                <a:cs typeface="+mn-cs"/>
              </a:rPr>
              <a:t>AD 324 - 337</a:t>
            </a:r>
          </a:p>
        </p:txBody>
      </p:sp>
      <p:sp>
        <p:nvSpPr>
          <p:cNvPr id="310" name="Text Box 77"/>
          <p:cNvSpPr txBox="1">
            <a:spLocks noChangeArrowheads="1"/>
          </p:cNvSpPr>
          <p:nvPr/>
        </p:nvSpPr>
        <p:spPr bwMode="auto">
          <a:xfrm>
            <a:off x="1986820" y="6153150"/>
            <a:ext cx="7128000" cy="40011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1" u="none" strike="noStrike" kern="1200" cap="none" spc="0" normalizeH="0" baseline="0" noProof="0" dirty="0">
                <a:ln>
                  <a:noFill/>
                </a:ln>
                <a:solidFill>
                  <a:srgbClr val="1F497D">
                    <a:lumMod val="75000"/>
                  </a:srgbClr>
                </a:solidFill>
                <a:effectLst/>
                <a:uLnTx/>
                <a:uFillTx/>
                <a:latin typeface="Arial" charset="0"/>
                <a:ea typeface="+mn-ea"/>
                <a:cs typeface="+mn-cs"/>
              </a:rPr>
              <a:t>Peace as a result of Constantine’s victory over paganism</a:t>
            </a:r>
          </a:p>
        </p:txBody>
      </p:sp>
      <p:grpSp>
        <p:nvGrpSpPr>
          <p:cNvPr id="311" name="Group 23"/>
          <p:cNvGrpSpPr/>
          <p:nvPr/>
        </p:nvGrpSpPr>
        <p:grpSpPr>
          <a:xfrm>
            <a:off x="282685" y="2787759"/>
            <a:ext cx="1970088" cy="396875"/>
            <a:chOff x="-2381690" y="1731470"/>
            <a:chExt cx="1970088" cy="396875"/>
          </a:xfrm>
        </p:grpSpPr>
        <p:sp>
          <p:nvSpPr>
            <p:cNvPr id="312" name="Rectangle 79"/>
            <p:cNvSpPr>
              <a:spLocks noChangeArrowheads="1"/>
            </p:cNvSpPr>
            <p:nvPr/>
          </p:nvSpPr>
          <p:spPr bwMode="auto">
            <a:xfrm>
              <a:off x="-2304338" y="1759935"/>
              <a:ext cx="1858962" cy="361950"/>
            </a:xfrm>
            <a:prstGeom prst="rect">
              <a:avLst/>
            </a:prstGeom>
            <a:solidFill>
              <a:srgbClr val="66FF3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13" name="Text Box 7"/>
            <p:cNvSpPr txBox="1">
              <a:spLocks noChangeArrowheads="1"/>
            </p:cNvSpPr>
            <p:nvPr/>
          </p:nvSpPr>
          <p:spPr bwMode="auto">
            <a:xfrm>
              <a:off x="-2381690" y="1731470"/>
              <a:ext cx="1970088" cy="3968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1" u="none" strike="noStrike" kern="1200" cap="none" spc="0" normalizeH="0" baseline="0" noProof="0" dirty="0">
                  <a:ln>
                    <a:noFill/>
                  </a:ln>
                  <a:solidFill>
                    <a:srgbClr val="000000"/>
                  </a:solidFill>
                  <a:effectLst/>
                  <a:uLnTx/>
                  <a:uFillTx/>
                  <a:latin typeface="Verdana" pitchFamily="34" charset="0"/>
                  <a:ea typeface="+mn-ea"/>
                  <a:cs typeface="+mn-cs"/>
                </a:rPr>
                <a:t>John listens</a:t>
              </a:r>
            </a:p>
          </p:txBody>
        </p:sp>
      </p:grpSp>
      <p:grpSp>
        <p:nvGrpSpPr>
          <p:cNvPr id="314" name="Group 24"/>
          <p:cNvGrpSpPr/>
          <p:nvPr/>
        </p:nvGrpSpPr>
        <p:grpSpPr>
          <a:xfrm>
            <a:off x="2574925" y="2789238"/>
            <a:ext cx="2328863" cy="396875"/>
            <a:chOff x="2574925" y="2789238"/>
            <a:chExt cx="2328863" cy="396875"/>
          </a:xfrm>
        </p:grpSpPr>
        <p:sp>
          <p:nvSpPr>
            <p:cNvPr id="315" name="Rectangle 80"/>
            <p:cNvSpPr>
              <a:spLocks noChangeArrowheads="1"/>
            </p:cNvSpPr>
            <p:nvPr/>
          </p:nvSpPr>
          <p:spPr bwMode="auto">
            <a:xfrm>
              <a:off x="2574925" y="2817813"/>
              <a:ext cx="2192338" cy="347662"/>
            </a:xfrm>
            <a:prstGeom prst="rect">
              <a:avLst/>
            </a:prstGeom>
            <a:solidFill>
              <a:srgbClr val="66FF3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16" name="Text Box 8"/>
            <p:cNvSpPr txBox="1">
              <a:spLocks noChangeArrowheads="1"/>
            </p:cNvSpPr>
            <p:nvPr/>
          </p:nvSpPr>
          <p:spPr bwMode="auto">
            <a:xfrm>
              <a:off x="2584450" y="2789238"/>
              <a:ext cx="2319338" cy="3968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1" u="none" strike="noStrike" kern="1200" cap="none" spc="0" normalizeH="0" baseline="0" noProof="0" dirty="0">
                  <a:ln>
                    <a:noFill/>
                  </a:ln>
                  <a:solidFill>
                    <a:srgbClr val="000000"/>
                  </a:solidFill>
                  <a:effectLst/>
                  <a:uLnTx/>
                  <a:uFillTx/>
                  <a:latin typeface="Verdana" pitchFamily="34" charset="0"/>
                  <a:ea typeface="+mn-ea"/>
                  <a:cs typeface="+mn-cs"/>
                </a:rPr>
                <a:t>Hears nothing</a:t>
              </a:r>
            </a:p>
          </p:txBody>
        </p:sp>
      </p:grpSp>
      <p:grpSp>
        <p:nvGrpSpPr>
          <p:cNvPr id="317" name="Group 25"/>
          <p:cNvGrpSpPr/>
          <p:nvPr/>
        </p:nvGrpSpPr>
        <p:grpSpPr>
          <a:xfrm>
            <a:off x="5089525" y="2773485"/>
            <a:ext cx="4054475" cy="396875"/>
            <a:chOff x="5089525" y="2773485"/>
            <a:chExt cx="4054475" cy="396875"/>
          </a:xfrm>
        </p:grpSpPr>
        <p:sp>
          <p:nvSpPr>
            <p:cNvPr id="318" name="Rectangle 81"/>
            <p:cNvSpPr>
              <a:spLocks noChangeArrowheads="1"/>
            </p:cNvSpPr>
            <p:nvPr/>
          </p:nvSpPr>
          <p:spPr bwMode="auto">
            <a:xfrm>
              <a:off x="5089525" y="2819400"/>
              <a:ext cx="3832225" cy="347663"/>
            </a:xfrm>
            <a:prstGeom prst="rect">
              <a:avLst/>
            </a:prstGeom>
            <a:solidFill>
              <a:srgbClr val="66FF3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19" name="Text Box 62"/>
            <p:cNvSpPr txBox="1">
              <a:spLocks noChangeArrowheads="1"/>
            </p:cNvSpPr>
            <p:nvPr/>
          </p:nvSpPr>
          <p:spPr bwMode="auto">
            <a:xfrm>
              <a:off x="5157788" y="2773485"/>
              <a:ext cx="3986212" cy="396875"/>
            </a:xfrm>
            <a:prstGeom prst="rect">
              <a:avLst/>
            </a:prstGeom>
            <a:noFill/>
            <a:ln w="9525">
              <a:noFill/>
              <a:miter lim="800000"/>
              <a:headEnd/>
              <a:tailEnd/>
            </a:ln>
            <a:effectLst>
              <a:outerShdw blurRad="149987" dist="250190" dir="8460000" algn="ctr">
                <a:srgbClr val="000000">
                  <a:alpha val="28000"/>
                </a:srgbClr>
              </a:outerShdw>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000" b="1" i="1" u="none" strike="noStrike" kern="1200" cap="none" spc="0" normalizeH="0" baseline="0" noProof="0" dirty="0">
                  <a:ln>
                    <a:noFill/>
                  </a:ln>
                  <a:solidFill>
                    <a:srgbClr val="000000"/>
                  </a:solidFill>
                  <a:effectLst/>
                  <a:uLnTx/>
                  <a:uFillTx/>
                  <a:latin typeface="Verdana" pitchFamily="34" charset="0"/>
                  <a:ea typeface="+mn-ea"/>
                  <a:cs typeface="+mn-cs"/>
                </a:rPr>
                <a:t>Silence for about ½ hour</a:t>
              </a:r>
            </a:p>
          </p:txBody>
        </p:sp>
      </p:grpSp>
      <p:sp>
        <p:nvSpPr>
          <p:cNvPr id="320" name="Rectangle 319"/>
          <p:cNvSpPr/>
          <p:nvPr/>
        </p:nvSpPr>
        <p:spPr>
          <a:xfrm>
            <a:off x="0" y="0"/>
            <a:ext cx="9144000" cy="6858000"/>
          </a:xfrm>
          <a:prstGeom prst="rect">
            <a:avLst/>
          </a:prstGeom>
          <a:noFill/>
          <a:ln w="76200" cap="flat" cmpd="sng" algn="ctr">
            <a:solidFill>
              <a:srgbClr val="FFFFFF"/>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pic>
        <p:nvPicPr>
          <p:cNvPr id="321" name="Picture 4"/>
          <p:cNvPicPr>
            <a:picLocks noChangeAspect="1" noChangeArrowheads="1"/>
          </p:cNvPicPr>
          <p:nvPr/>
        </p:nvPicPr>
        <p:blipFill>
          <a:blip r:embed="rId3" cstate="print"/>
          <a:srcRect b="54033"/>
          <a:stretch>
            <a:fillRect/>
          </a:stretch>
        </p:blipFill>
        <p:spPr bwMode="auto">
          <a:xfrm>
            <a:off x="5221988" y="85398"/>
            <a:ext cx="3805092" cy="1576558"/>
          </a:xfrm>
          <a:prstGeom prst="rect">
            <a:avLst/>
          </a:prstGeom>
          <a:ln>
            <a:noFill/>
          </a:ln>
          <a:effectLst>
            <a:softEdge rad="112500"/>
          </a:effectLst>
        </p:spPr>
      </p:pic>
      <p:sp>
        <p:nvSpPr>
          <p:cNvPr id="322" name="Rectangle 5"/>
          <p:cNvSpPr>
            <a:spLocks noChangeArrowheads="1"/>
          </p:cNvSpPr>
          <p:nvPr/>
        </p:nvSpPr>
        <p:spPr bwMode="auto">
          <a:xfrm>
            <a:off x="6701106" y="263361"/>
            <a:ext cx="4876032" cy="4398963"/>
          </a:xfrm>
          <a:prstGeom prst="rect">
            <a:avLst/>
          </a:prstGeom>
          <a:noFill/>
          <a:ln w="57150">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323" name="TextBox 322"/>
          <p:cNvSpPr txBox="1"/>
          <p:nvPr/>
        </p:nvSpPr>
        <p:spPr>
          <a:xfrm>
            <a:off x="268005" y="3405192"/>
            <a:ext cx="8734107"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sng" strike="noStrike" kern="1200" cap="none" spc="0" normalizeH="0" baseline="0" noProof="0" dirty="0">
                <a:ln>
                  <a:noFill/>
                </a:ln>
                <a:solidFill>
                  <a:prstClr val="black"/>
                </a:solidFill>
                <a:effectLst/>
                <a:uLnTx/>
                <a:uFillTx/>
                <a:latin typeface="Arial" pitchFamily="34" charset="0"/>
                <a:ea typeface="+mn-ea"/>
                <a:cs typeface="+mn-cs"/>
              </a:rPr>
              <a:t>Day for a Year</a:t>
            </a:r>
            <a:r>
              <a:rPr kumimoji="0" lang="en-AU" sz="2400" b="0" i="0" u="none" strike="noStrike" kern="1200" cap="none" spc="0" normalizeH="0" baseline="0" noProof="0" dirty="0">
                <a:ln>
                  <a:noFill/>
                </a:ln>
                <a:solidFill>
                  <a:srgbClr val="C00000"/>
                </a:solidFill>
                <a:effectLst/>
                <a:uLnTx/>
                <a:uFillTx/>
                <a:latin typeface="Arial" pitchFamily="34" charset="0"/>
                <a:ea typeface="+mn-ea"/>
                <a:cs typeface="+mn-cs"/>
              </a:rPr>
              <a:t>.  Gen.47:9, Num.14:34, Ezek. 4:4-6, Luke13:32  </a:t>
            </a:r>
          </a:p>
        </p:txBody>
      </p:sp>
      <p:sp>
        <p:nvSpPr>
          <p:cNvPr id="330" name="Rectangle 32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Calibri"/>
              <a:ea typeface="+mn-ea"/>
              <a:cs typeface="+mn-cs"/>
            </a:endParaRPr>
          </a:p>
        </p:txBody>
      </p:sp>
      <p:grpSp>
        <p:nvGrpSpPr>
          <p:cNvPr id="40" name="Group 91"/>
          <p:cNvGrpSpPr/>
          <p:nvPr/>
        </p:nvGrpSpPr>
        <p:grpSpPr>
          <a:xfrm>
            <a:off x="4258839" y="3945363"/>
            <a:ext cx="4838700" cy="2739211"/>
            <a:chOff x="4305300" y="2622884"/>
            <a:chExt cx="4838700" cy="2739211"/>
          </a:xfrm>
        </p:grpSpPr>
        <p:sp>
          <p:nvSpPr>
            <p:cNvPr id="41" name="Text Box 51"/>
            <p:cNvSpPr txBox="1">
              <a:spLocks noChangeArrowheads="1"/>
            </p:cNvSpPr>
            <p:nvPr/>
          </p:nvSpPr>
          <p:spPr bwMode="auto">
            <a:xfrm>
              <a:off x="4305300" y="2622884"/>
              <a:ext cx="4716000" cy="2739211"/>
            </a:xfrm>
            <a:prstGeom prst="rect">
              <a:avLst/>
            </a:prstGeom>
            <a:solidFill>
              <a:srgbClr val="FFFFFF">
                <a:lumMod val="85000"/>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sz="2000" b="0" i="0" u="none" strike="noStrike" kern="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mn-cs"/>
                </a:rPr>
                <a:t>“Jesus answered, are there not  </a:t>
              </a:r>
              <a:r>
                <a:rPr kumimoji="0" lang="en-US" sz="2000" b="1" i="0" u="none" strike="noStrike" kern="0" cap="none" spc="0" normalizeH="0" baseline="0" noProof="0" dirty="0">
                  <a:ln>
                    <a:noFill/>
                  </a:ln>
                  <a:solidFill>
                    <a:srgbClr val="FF0000"/>
                  </a:solidFill>
                  <a:effectLst/>
                  <a:uLnTx/>
                  <a:uFillTx/>
                  <a:latin typeface="Arial" charset="0"/>
                  <a:ea typeface="+mn-ea"/>
                  <a:cs typeface="+mn-cs"/>
                </a:rPr>
                <a:t>twelve hours</a:t>
              </a:r>
              <a:r>
                <a:rPr kumimoji="0" lang="en-US" sz="2000" b="0" i="0" u="none" strike="noStrike" kern="0" cap="none" spc="0" normalizeH="0" baseline="0" noProof="0" dirty="0">
                  <a:ln>
                    <a:noFill/>
                  </a:ln>
                  <a:solidFill>
                    <a:srgbClr val="FF0000"/>
                  </a:solidFill>
                  <a:effectLst/>
                  <a:uLnTx/>
                  <a:uFillTx/>
                  <a:latin typeface="Arial" charset="0"/>
                  <a:ea typeface="+mn-ea"/>
                  <a:cs typeface="+mn-cs"/>
                </a:rPr>
                <a:t> </a:t>
              </a: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mn-cs"/>
                </a:rPr>
                <a:t>in the day?</a:t>
              </a:r>
              <a:r>
                <a:rPr kumimoji="0" lang="en-US" sz="2000" b="0" i="0" u="none" strike="noStrike" kern="0" cap="none" spc="0" normalizeH="0" baseline="0" noProof="0" dirty="0">
                  <a:ln>
                    <a:noFill/>
                  </a:ln>
                  <a:solidFill>
                    <a:srgbClr val="000000"/>
                  </a:solidFill>
                  <a:effectLst/>
                  <a:uLnTx/>
                  <a:uFillTx/>
                  <a:latin typeface="Arial" charset="0"/>
                  <a:ea typeface="+mn-ea"/>
                  <a:cs typeface="+mn-cs"/>
                </a:rPr>
                <a:t>”  </a:t>
              </a:r>
              <a:r>
                <a:rPr kumimoji="0" lang="en-US" sz="2000" b="1" i="0" u="none" strike="noStrike" kern="0" cap="none" spc="0" normalizeH="0" baseline="0" noProof="0" dirty="0">
                  <a:ln>
                    <a:noFill/>
                  </a:ln>
                  <a:solidFill>
                    <a:srgbClr val="C00000"/>
                  </a:solidFill>
                  <a:effectLst/>
                  <a:uLnTx/>
                  <a:uFillTx/>
                  <a:latin typeface="Arial" charset="0"/>
                  <a:ea typeface="+mn-ea"/>
                  <a:cs typeface="+mn-cs"/>
                </a:rPr>
                <a:t>John 11:9</a:t>
              </a: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sz="2000" b="1" i="0" u="none" strike="noStrike" kern="0" cap="none" spc="0" normalizeH="0" baseline="0" noProof="0" dirty="0">
                <a:ln>
                  <a:noFill/>
                </a:ln>
                <a:solidFill>
                  <a:srgbClr val="C00000"/>
                </a:solidFill>
                <a:effectLst/>
                <a:uLnTx/>
                <a:uFillTx/>
                <a:latin typeface="Arial"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sz="2000" b="1" i="0" u="none" strike="noStrike" kern="0" cap="none" spc="0" normalizeH="0" baseline="0" noProof="0" dirty="0">
                <a:ln>
                  <a:noFill/>
                </a:ln>
                <a:solidFill>
                  <a:srgbClr val="C00000"/>
                </a:solidFill>
                <a:effectLst/>
                <a:uLnTx/>
                <a:uFillTx/>
                <a:latin typeface="Arial"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sz="2000" b="1" i="0" u="none" strike="noStrike" kern="0" cap="none" spc="0" normalizeH="0" baseline="0" noProof="0" dirty="0">
                <a:ln>
                  <a:noFill/>
                </a:ln>
                <a:solidFill>
                  <a:srgbClr val="C00000"/>
                </a:solidFill>
                <a:effectLst/>
                <a:uLnTx/>
                <a:uFillTx/>
                <a:latin typeface="Arial" charset="0"/>
                <a:ea typeface="+mn-ea"/>
                <a:cs typeface="+mn-cs"/>
              </a:endParaRPr>
            </a:p>
          </p:txBody>
        </p:sp>
        <p:sp>
          <p:nvSpPr>
            <p:cNvPr id="42" name="TextBox 41"/>
            <p:cNvSpPr txBox="1"/>
            <p:nvPr/>
          </p:nvSpPr>
          <p:spPr>
            <a:xfrm>
              <a:off x="4385882" y="2668175"/>
              <a:ext cx="4500000" cy="468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sng" strike="noStrike" kern="0" cap="none" spc="0" normalizeH="0" baseline="0" noProof="0" dirty="0">
                  <a:ln>
                    <a:noFill/>
                  </a:ln>
                  <a:solidFill>
                    <a:srgbClr val="000000"/>
                  </a:solidFill>
                  <a:effectLst/>
                  <a:uLnTx/>
                  <a:uFillTx/>
                  <a:latin typeface="Arial" pitchFamily="34" charset="0"/>
                  <a:ea typeface="+mn-ea"/>
                  <a:cs typeface="+mn-cs"/>
                </a:rPr>
                <a:t>Twelve hours in a Jewish Day</a:t>
              </a:r>
            </a:p>
          </p:txBody>
        </p:sp>
        <p:sp>
          <p:nvSpPr>
            <p:cNvPr id="43" name="Text Box 51"/>
            <p:cNvSpPr txBox="1">
              <a:spLocks noChangeArrowheads="1"/>
            </p:cNvSpPr>
            <p:nvPr/>
          </p:nvSpPr>
          <p:spPr bwMode="auto">
            <a:xfrm>
              <a:off x="4305300" y="4114800"/>
              <a:ext cx="4838700" cy="1016266"/>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mn-cs"/>
                </a:rPr>
                <a:t>“And it was about </a:t>
              </a:r>
              <a:r>
                <a:rPr kumimoji="0" lang="en-US" sz="2000" b="0" i="0" u="none" strike="noStrike" kern="0" cap="none" spc="0" normalizeH="0" baseline="0" noProof="0" dirty="0">
                  <a:ln>
                    <a:noFill/>
                  </a:ln>
                  <a:solidFill>
                    <a:srgbClr val="000000"/>
                  </a:solidFill>
                  <a:effectLst/>
                  <a:uLnTx/>
                  <a:uFillTx/>
                  <a:latin typeface="Arial" charset="0"/>
                  <a:ea typeface="+mn-ea"/>
                  <a:cs typeface="+mn-cs"/>
                </a:rPr>
                <a:t>the</a:t>
              </a:r>
              <a:r>
                <a:rPr kumimoji="0" lang="en-US" sz="2000" b="0" i="0" u="none" strike="noStrike" kern="0" cap="none" spc="0" normalizeH="0" baseline="0" noProof="0" dirty="0">
                  <a:ln>
                    <a:noFill/>
                  </a:ln>
                  <a:solidFill>
                    <a:srgbClr val="FF0000"/>
                  </a:solidFill>
                  <a:effectLst/>
                  <a:uLnTx/>
                  <a:uFillTx/>
                  <a:latin typeface="Arial" charset="0"/>
                  <a:ea typeface="+mn-ea"/>
                  <a:cs typeface="+mn-cs"/>
                </a:rPr>
                <a:t> </a:t>
              </a:r>
              <a:r>
                <a:rPr kumimoji="0" lang="en-US" sz="2000" b="1" i="0" u="none" strike="noStrike" kern="0" cap="none" spc="0" normalizeH="0" baseline="0" noProof="0" dirty="0">
                  <a:ln>
                    <a:noFill/>
                  </a:ln>
                  <a:solidFill>
                    <a:srgbClr val="FF0000"/>
                  </a:solidFill>
                  <a:effectLst/>
                  <a:uLnTx/>
                  <a:uFillTx/>
                  <a:latin typeface="Arial" charset="0"/>
                  <a:ea typeface="+mn-ea"/>
                  <a:cs typeface="+mn-cs"/>
                </a:rPr>
                <a:t>sixth hour</a:t>
              </a: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mn-cs"/>
                </a:rPr>
                <a:t>, and there was darkness over the earth until the </a:t>
              </a:r>
              <a:r>
                <a:rPr kumimoji="0" lang="en-US" sz="2000" b="1" i="0" u="none" strike="noStrike" kern="0" cap="none" spc="0" normalizeH="0" baseline="0" noProof="0" dirty="0">
                  <a:ln>
                    <a:noFill/>
                  </a:ln>
                  <a:solidFill>
                    <a:srgbClr val="FF0000"/>
                  </a:solidFill>
                  <a:effectLst/>
                  <a:uLnTx/>
                  <a:uFillTx/>
                  <a:latin typeface="Arial" charset="0"/>
                  <a:ea typeface="+mn-ea"/>
                  <a:cs typeface="+mn-cs"/>
                </a:rPr>
                <a:t>ninth hour</a:t>
              </a:r>
              <a:r>
                <a:rPr kumimoji="0" lang="en-US" sz="2000" b="0" i="0" u="none" strike="noStrike" kern="0" cap="none" spc="0" normalizeH="0" baseline="0" noProof="0" dirty="0">
                  <a:ln>
                    <a:noFill/>
                  </a:ln>
                  <a:solidFill>
                    <a:srgbClr val="000000"/>
                  </a:solidFill>
                  <a:effectLst/>
                  <a:uLnTx/>
                  <a:uFillTx/>
                  <a:latin typeface="Arial" charset="0"/>
                  <a:ea typeface="+mn-ea"/>
                  <a:cs typeface="+mn-cs"/>
                </a:rPr>
                <a:t>.”      </a:t>
              </a:r>
              <a:r>
                <a:rPr kumimoji="0" lang="en-US" sz="2000" b="1" i="0" u="none" strike="noStrike" kern="0" cap="none" spc="0" normalizeH="0" baseline="0" noProof="0" dirty="0">
                  <a:ln>
                    <a:noFill/>
                  </a:ln>
                  <a:solidFill>
                    <a:srgbClr val="C00000"/>
                  </a:solidFill>
                  <a:effectLst/>
                  <a:uLnTx/>
                  <a:uFillTx/>
                  <a:latin typeface="Arial" charset="0"/>
                  <a:ea typeface="+mn-ea"/>
                  <a:cs typeface="+mn-cs"/>
                </a:rPr>
                <a:t>Luke 23:44</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99"/>
                                        </p:tgtEl>
                                        <p:attrNameLst>
                                          <p:attrName>style.visibility</p:attrName>
                                        </p:attrNameLst>
                                      </p:cBhvr>
                                      <p:to>
                                        <p:strVal val="visible"/>
                                      </p:to>
                                    </p:set>
                                    <p:anim calcmode="lin" valueType="num">
                                      <p:cBhvr>
                                        <p:cTn id="7" dur="1000" fill="hold"/>
                                        <p:tgtEl>
                                          <p:spTgt spid="299"/>
                                        </p:tgtEl>
                                        <p:attrNameLst>
                                          <p:attrName>ppt_w</p:attrName>
                                        </p:attrNameLst>
                                      </p:cBhvr>
                                      <p:tavLst>
                                        <p:tav tm="0">
                                          <p:val>
                                            <p:strVal val="#ppt_w*0.70"/>
                                          </p:val>
                                        </p:tav>
                                        <p:tav tm="100000">
                                          <p:val>
                                            <p:strVal val="#ppt_w"/>
                                          </p:val>
                                        </p:tav>
                                      </p:tavLst>
                                    </p:anim>
                                    <p:anim calcmode="lin" valueType="num">
                                      <p:cBhvr>
                                        <p:cTn id="8" dur="1000" fill="hold"/>
                                        <p:tgtEl>
                                          <p:spTgt spid="299"/>
                                        </p:tgtEl>
                                        <p:attrNameLst>
                                          <p:attrName>ppt_h</p:attrName>
                                        </p:attrNameLst>
                                      </p:cBhvr>
                                      <p:tavLst>
                                        <p:tav tm="0">
                                          <p:val>
                                            <p:strVal val="#ppt_h"/>
                                          </p:val>
                                        </p:tav>
                                        <p:tav tm="100000">
                                          <p:val>
                                            <p:strVal val="#ppt_h"/>
                                          </p:val>
                                        </p:tav>
                                      </p:tavLst>
                                    </p:anim>
                                    <p:animEffect transition="in" filter="fade">
                                      <p:cBhvr>
                                        <p:cTn id="9" dur="1000"/>
                                        <p:tgtEl>
                                          <p:spTgt spid="299"/>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97"/>
                                        </p:tgtEl>
                                        <p:attrNameLst>
                                          <p:attrName>style.visibility</p:attrName>
                                        </p:attrNameLst>
                                      </p:cBhvr>
                                      <p:to>
                                        <p:strVal val="visible"/>
                                      </p:to>
                                    </p:set>
                                    <p:anim calcmode="lin" valueType="num">
                                      <p:cBhvr>
                                        <p:cTn id="13" dur="1000" fill="hold"/>
                                        <p:tgtEl>
                                          <p:spTgt spid="297"/>
                                        </p:tgtEl>
                                        <p:attrNameLst>
                                          <p:attrName>ppt_w</p:attrName>
                                        </p:attrNameLst>
                                      </p:cBhvr>
                                      <p:tavLst>
                                        <p:tav tm="0">
                                          <p:val>
                                            <p:strVal val="#ppt_w*0.70"/>
                                          </p:val>
                                        </p:tav>
                                        <p:tav tm="100000">
                                          <p:val>
                                            <p:strVal val="#ppt_w"/>
                                          </p:val>
                                        </p:tav>
                                      </p:tavLst>
                                    </p:anim>
                                    <p:anim calcmode="lin" valueType="num">
                                      <p:cBhvr>
                                        <p:cTn id="14" dur="1000" fill="hold"/>
                                        <p:tgtEl>
                                          <p:spTgt spid="297"/>
                                        </p:tgtEl>
                                        <p:attrNameLst>
                                          <p:attrName>ppt_h</p:attrName>
                                        </p:attrNameLst>
                                      </p:cBhvr>
                                      <p:tavLst>
                                        <p:tav tm="0">
                                          <p:val>
                                            <p:strVal val="#ppt_h"/>
                                          </p:val>
                                        </p:tav>
                                        <p:tav tm="100000">
                                          <p:val>
                                            <p:strVal val="#ppt_h"/>
                                          </p:val>
                                        </p:tav>
                                      </p:tavLst>
                                    </p:anim>
                                    <p:animEffect transition="in" filter="fade">
                                      <p:cBhvr>
                                        <p:cTn id="15" dur="1000"/>
                                        <p:tgtEl>
                                          <p:spTgt spid="297"/>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298"/>
                                        </p:tgtEl>
                                        <p:attrNameLst>
                                          <p:attrName>style.visibility</p:attrName>
                                        </p:attrNameLst>
                                      </p:cBhvr>
                                      <p:to>
                                        <p:strVal val="visible"/>
                                      </p:to>
                                    </p:set>
                                    <p:anim calcmode="lin" valueType="num">
                                      <p:cBhvr>
                                        <p:cTn id="18" dur="1000" fill="hold"/>
                                        <p:tgtEl>
                                          <p:spTgt spid="298"/>
                                        </p:tgtEl>
                                        <p:attrNameLst>
                                          <p:attrName>ppt_w</p:attrName>
                                        </p:attrNameLst>
                                      </p:cBhvr>
                                      <p:tavLst>
                                        <p:tav tm="0">
                                          <p:val>
                                            <p:strVal val="#ppt_w*0.70"/>
                                          </p:val>
                                        </p:tav>
                                        <p:tav tm="100000">
                                          <p:val>
                                            <p:strVal val="#ppt_w"/>
                                          </p:val>
                                        </p:tav>
                                      </p:tavLst>
                                    </p:anim>
                                    <p:anim calcmode="lin" valueType="num">
                                      <p:cBhvr>
                                        <p:cTn id="19" dur="1000" fill="hold"/>
                                        <p:tgtEl>
                                          <p:spTgt spid="298"/>
                                        </p:tgtEl>
                                        <p:attrNameLst>
                                          <p:attrName>ppt_h</p:attrName>
                                        </p:attrNameLst>
                                      </p:cBhvr>
                                      <p:tavLst>
                                        <p:tav tm="0">
                                          <p:val>
                                            <p:strVal val="#ppt_h"/>
                                          </p:val>
                                        </p:tav>
                                        <p:tav tm="100000">
                                          <p:val>
                                            <p:strVal val="#ppt_h"/>
                                          </p:val>
                                        </p:tav>
                                      </p:tavLst>
                                    </p:anim>
                                    <p:animEffect transition="in" filter="fade">
                                      <p:cBhvr>
                                        <p:cTn id="20" dur="1000"/>
                                        <p:tgtEl>
                                          <p:spTgt spid="298"/>
                                        </p:tgtEl>
                                      </p:cBhvr>
                                    </p:animEffect>
                                  </p:childTnLst>
                                </p:cTn>
                              </p:par>
                            </p:childTnLst>
                          </p:cTn>
                        </p:par>
                        <p:par>
                          <p:cTn id="21" fill="hold">
                            <p:stCondLst>
                              <p:cond delay="2000"/>
                            </p:stCondLst>
                            <p:childTnLst>
                              <p:par>
                                <p:cTn id="22" presetID="55" presetClass="entr" presetSubtype="0" fill="hold" nodeType="afterEffect">
                                  <p:stCondLst>
                                    <p:cond delay="0"/>
                                  </p:stCondLst>
                                  <p:childTnLst>
                                    <p:set>
                                      <p:cBhvr>
                                        <p:cTn id="23" dur="1" fill="hold">
                                          <p:stCondLst>
                                            <p:cond delay="0"/>
                                          </p:stCondLst>
                                        </p:cTn>
                                        <p:tgtEl>
                                          <p:spTgt spid="311"/>
                                        </p:tgtEl>
                                        <p:attrNameLst>
                                          <p:attrName>style.visibility</p:attrName>
                                        </p:attrNameLst>
                                      </p:cBhvr>
                                      <p:to>
                                        <p:strVal val="visible"/>
                                      </p:to>
                                    </p:set>
                                    <p:anim calcmode="lin" valueType="num">
                                      <p:cBhvr>
                                        <p:cTn id="24" dur="1000" fill="hold"/>
                                        <p:tgtEl>
                                          <p:spTgt spid="311"/>
                                        </p:tgtEl>
                                        <p:attrNameLst>
                                          <p:attrName>ppt_w</p:attrName>
                                        </p:attrNameLst>
                                      </p:cBhvr>
                                      <p:tavLst>
                                        <p:tav tm="0">
                                          <p:val>
                                            <p:strVal val="#ppt_w*0.70"/>
                                          </p:val>
                                        </p:tav>
                                        <p:tav tm="100000">
                                          <p:val>
                                            <p:strVal val="#ppt_w"/>
                                          </p:val>
                                        </p:tav>
                                      </p:tavLst>
                                    </p:anim>
                                    <p:anim calcmode="lin" valueType="num">
                                      <p:cBhvr>
                                        <p:cTn id="25" dur="1000" fill="hold"/>
                                        <p:tgtEl>
                                          <p:spTgt spid="311"/>
                                        </p:tgtEl>
                                        <p:attrNameLst>
                                          <p:attrName>ppt_h</p:attrName>
                                        </p:attrNameLst>
                                      </p:cBhvr>
                                      <p:tavLst>
                                        <p:tav tm="0">
                                          <p:val>
                                            <p:strVal val="#ppt_h"/>
                                          </p:val>
                                        </p:tav>
                                        <p:tav tm="100000">
                                          <p:val>
                                            <p:strVal val="#ppt_h"/>
                                          </p:val>
                                        </p:tav>
                                      </p:tavLst>
                                    </p:anim>
                                    <p:animEffect transition="in" filter="fade">
                                      <p:cBhvr>
                                        <p:cTn id="26" dur="1000"/>
                                        <p:tgtEl>
                                          <p:spTgt spid="311"/>
                                        </p:tgtEl>
                                      </p:cBhvr>
                                    </p:animEffect>
                                  </p:childTnLst>
                                </p:cTn>
                              </p:par>
                            </p:childTnLst>
                          </p:cTn>
                        </p:par>
                        <p:par>
                          <p:cTn id="27" fill="hold">
                            <p:stCondLst>
                              <p:cond delay="3000"/>
                            </p:stCondLst>
                            <p:childTnLst>
                              <p:par>
                                <p:cTn id="28" presetID="55" presetClass="entr" presetSubtype="0" fill="hold" nodeType="afterEffect">
                                  <p:stCondLst>
                                    <p:cond delay="0"/>
                                  </p:stCondLst>
                                  <p:childTnLst>
                                    <p:set>
                                      <p:cBhvr>
                                        <p:cTn id="29" dur="1" fill="hold">
                                          <p:stCondLst>
                                            <p:cond delay="0"/>
                                          </p:stCondLst>
                                        </p:cTn>
                                        <p:tgtEl>
                                          <p:spTgt spid="314"/>
                                        </p:tgtEl>
                                        <p:attrNameLst>
                                          <p:attrName>style.visibility</p:attrName>
                                        </p:attrNameLst>
                                      </p:cBhvr>
                                      <p:to>
                                        <p:strVal val="visible"/>
                                      </p:to>
                                    </p:set>
                                    <p:anim calcmode="lin" valueType="num">
                                      <p:cBhvr>
                                        <p:cTn id="30" dur="1000" fill="hold"/>
                                        <p:tgtEl>
                                          <p:spTgt spid="314"/>
                                        </p:tgtEl>
                                        <p:attrNameLst>
                                          <p:attrName>ppt_w</p:attrName>
                                        </p:attrNameLst>
                                      </p:cBhvr>
                                      <p:tavLst>
                                        <p:tav tm="0">
                                          <p:val>
                                            <p:strVal val="#ppt_w*0.70"/>
                                          </p:val>
                                        </p:tav>
                                        <p:tav tm="100000">
                                          <p:val>
                                            <p:strVal val="#ppt_w"/>
                                          </p:val>
                                        </p:tav>
                                      </p:tavLst>
                                    </p:anim>
                                    <p:anim calcmode="lin" valueType="num">
                                      <p:cBhvr>
                                        <p:cTn id="31" dur="1000" fill="hold"/>
                                        <p:tgtEl>
                                          <p:spTgt spid="314"/>
                                        </p:tgtEl>
                                        <p:attrNameLst>
                                          <p:attrName>ppt_h</p:attrName>
                                        </p:attrNameLst>
                                      </p:cBhvr>
                                      <p:tavLst>
                                        <p:tav tm="0">
                                          <p:val>
                                            <p:strVal val="#ppt_h"/>
                                          </p:val>
                                        </p:tav>
                                        <p:tav tm="100000">
                                          <p:val>
                                            <p:strVal val="#ppt_h"/>
                                          </p:val>
                                        </p:tav>
                                      </p:tavLst>
                                    </p:anim>
                                    <p:animEffect transition="in" filter="fade">
                                      <p:cBhvr>
                                        <p:cTn id="32" dur="1000"/>
                                        <p:tgtEl>
                                          <p:spTgt spid="314"/>
                                        </p:tgtEl>
                                      </p:cBhvr>
                                    </p:animEffect>
                                  </p:childTnLst>
                                </p:cTn>
                              </p:par>
                            </p:childTnLst>
                          </p:cTn>
                        </p:par>
                        <p:par>
                          <p:cTn id="33" fill="hold">
                            <p:stCondLst>
                              <p:cond delay="4000"/>
                            </p:stCondLst>
                            <p:childTnLst>
                              <p:par>
                                <p:cTn id="34" presetID="55" presetClass="entr" presetSubtype="0" fill="hold" nodeType="afterEffect">
                                  <p:stCondLst>
                                    <p:cond delay="0"/>
                                  </p:stCondLst>
                                  <p:childTnLst>
                                    <p:set>
                                      <p:cBhvr>
                                        <p:cTn id="35" dur="1" fill="hold">
                                          <p:stCondLst>
                                            <p:cond delay="0"/>
                                          </p:stCondLst>
                                        </p:cTn>
                                        <p:tgtEl>
                                          <p:spTgt spid="317"/>
                                        </p:tgtEl>
                                        <p:attrNameLst>
                                          <p:attrName>style.visibility</p:attrName>
                                        </p:attrNameLst>
                                      </p:cBhvr>
                                      <p:to>
                                        <p:strVal val="visible"/>
                                      </p:to>
                                    </p:set>
                                    <p:anim calcmode="lin" valueType="num">
                                      <p:cBhvr>
                                        <p:cTn id="36" dur="1000" fill="hold"/>
                                        <p:tgtEl>
                                          <p:spTgt spid="317"/>
                                        </p:tgtEl>
                                        <p:attrNameLst>
                                          <p:attrName>ppt_w</p:attrName>
                                        </p:attrNameLst>
                                      </p:cBhvr>
                                      <p:tavLst>
                                        <p:tav tm="0">
                                          <p:val>
                                            <p:strVal val="#ppt_w*0.70"/>
                                          </p:val>
                                        </p:tav>
                                        <p:tav tm="100000">
                                          <p:val>
                                            <p:strVal val="#ppt_w"/>
                                          </p:val>
                                        </p:tav>
                                      </p:tavLst>
                                    </p:anim>
                                    <p:anim calcmode="lin" valueType="num">
                                      <p:cBhvr>
                                        <p:cTn id="37" dur="1000" fill="hold"/>
                                        <p:tgtEl>
                                          <p:spTgt spid="317"/>
                                        </p:tgtEl>
                                        <p:attrNameLst>
                                          <p:attrName>ppt_h</p:attrName>
                                        </p:attrNameLst>
                                      </p:cBhvr>
                                      <p:tavLst>
                                        <p:tav tm="0">
                                          <p:val>
                                            <p:strVal val="#ppt_h"/>
                                          </p:val>
                                        </p:tav>
                                        <p:tav tm="100000">
                                          <p:val>
                                            <p:strVal val="#ppt_h"/>
                                          </p:val>
                                        </p:tav>
                                      </p:tavLst>
                                    </p:anim>
                                    <p:animEffect transition="in" filter="fade">
                                      <p:cBhvr>
                                        <p:cTn id="38" dur="1000"/>
                                        <p:tgtEl>
                                          <p:spTgt spid="317"/>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301">
                                            <p:txEl>
                                              <p:pRg st="0" end="0"/>
                                            </p:txEl>
                                          </p:spTgt>
                                        </p:tgtEl>
                                        <p:attrNameLst>
                                          <p:attrName>style.visibility</p:attrName>
                                        </p:attrNameLst>
                                      </p:cBhvr>
                                      <p:to>
                                        <p:strVal val="visible"/>
                                      </p:to>
                                    </p:set>
                                    <p:anim calcmode="lin" valueType="num">
                                      <p:cBhvr>
                                        <p:cTn id="43" dur="1000" fill="hold"/>
                                        <p:tgtEl>
                                          <p:spTgt spid="301">
                                            <p:txEl>
                                              <p:pRg st="0" end="0"/>
                                            </p:txEl>
                                          </p:spTgt>
                                        </p:tgtEl>
                                        <p:attrNameLst>
                                          <p:attrName>ppt_w</p:attrName>
                                        </p:attrNameLst>
                                      </p:cBhvr>
                                      <p:tavLst>
                                        <p:tav tm="0">
                                          <p:val>
                                            <p:strVal val="#ppt_w*0.70"/>
                                          </p:val>
                                        </p:tav>
                                        <p:tav tm="100000">
                                          <p:val>
                                            <p:strVal val="#ppt_w"/>
                                          </p:val>
                                        </p:tav>
                                      </p:tavLst>
                                    </p:anim>
                                    <p:anim calcmode="lin" valueType="num">
                                      <p:cBhvr>
                                        <p:cTn id="44" dur="1000" fill="hold"/>
                                        <p:tgtEl>
                                          <p:spTgt spid="301">
                                            <p:txEl>
                                              <p:pRg st="0" end="0"/>
                                            </p:txEl>
                                          </p:spTgt>
                                        </p:tgtEl>
                                        <p:attrNameLst>
                                          <p:attrName>ppt_h</p:attrName>
                                        </p:attrNameLst>
                                      </p:cBhvr>
                                      <p:tavLst>
                                        <p:tav tm="0">
                                          <p:val>
                                            <p:strVal val="#ppt_h"/>
                                          </p:val>
                                        </p:tav>
                                        <p:tav tm="100000">
                                          <p:val>
                                            <p:strVal val="#ppt_h"/>
                                          </p:val>
                                        </p:tav>
                                      </p:tavLst>
                                    </p:anim>
                                    <p:animEffect transition="in" filter="fade">
                                      <p:cBhvr>
                                        <p:cTn id="45" dur="1000"/>
                                        <p:tgtEl>
                                          <p:spTgt spid="301">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40"/>
                                        </p:tgtEl>
                                        <p:attrNameLst>
                                          <p:attrName>style.visibility</p:attrName>
                                        </p:attrNameLst>
                                      </p:cBhvr>
                                      <p:to>
                                        <p:strVal val="visible"/>
                                      </p:to>
                                    </p:set>
                                    <p:anim calcmode="lin" valueType="num">
                                      <p:cBhvr>
                                        <p:cTn id="50" dur="1000" fill="hold"/>
                                        <p:tgtEl>
                                          <p:spTgt spid="40"/>
                                        </p:tgtEl>
                                        <p:attrNameLst>
                                          <p:attrName>ppt_w</p:attrName>
                                        </p:attrNameLst>
                                      </p:cBhvr>
                                      <p:tavLst>
                                        <p:tav tm="0">
                                          <p:val>
                                            <p:strVal val="#ppt_w*0.70"/>
                                          </p:val>
                                        </p:tav>
                                        <p:tav tm="100000">
                                          <p:val>
                                            <p:strVal val="#ppt_w"/>
                                          </p:val>
                                        </p:tav>
                                      </p:tavLst>
                                    </p:anim>
                                    <p:anim calcmode="lin" valueType="num">
                                      <p:cBhvr>
                                        <p:cTn id="51" dur="1000" fill="hold"/>
                                        <p:tgtEl>
                                          <p:spTgt spid="40"/>
                                        </p:tgtEl>
                                        <p:attrNameLst>
                                          <p:attrName>ppt_h</p:attrName>
                                        </p:attrNameLst>
                                      </p:cBhvr>
                                      <p:tavLst>
                                        <p:tav tm="0">
                                          <p:val>
                                            <p:strVal val="#ppt_h"/>
                                          </p:val>
                                        </p:tav>
                                        <p:tav tm="100000">
                                          <p:val>
                                            <p:strVal val="#ppt_h"/>
                                          </p:val>
                                        </p:tav>
                                      </p:tavLst>
                                    </p:anim>
                                    <p:animEffect transition="in" filter="fade">
                                      <p:cBhvr>
                                        <p:cTn id="52" dur="10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nodeType="clickEffect">
                                  <p:stCondLst>
                                    <p:cond delay="0"/>
                                  </p:stCondLst>
                                  <p:childTnLst>
                                    <p:set>
                                      <p:cBhvr>
                                        <p:cTn id="56" dur="1" fill="hold">
                                          <p:stCondLst>
                                            <p:cond delay="0"/>
                                          </p:stCondLst>
                                        </p:cTn>
                                        <p:tgtEl>
                                          <p:spTgt spid="301">
                                            <p:txEl>
                                              <p:pRg st="1" end="1"/>
                                            </p:txEl>
                                          </p:spTgt>
                                        </p:tgtEl>
                                        <p:attrNameLst>
                                          <p:attrName>style.visibility</p:attrName>
                                        </p:attrNameLst>
                                      </p:cBhvr>
                                      <p:to>
                                        <p:strVal val="visible"/>
                                      </p:to>
                                    </p:set>
                                    <p:anim calcmode="lin" valueType="num">
                                      <p:cBhvr>
                                        <p:cTn id="57" dur="1000" fill="hold"/>
                                        <p:tgtEl>
                                          <p:spTgt spid="301">
                                            <p:txEl>
                                              <p:pRg st="1" end="1"/>
                                            </p:txEl>
                                          </p:spTgt>
                                        </p:tgtEl>
                                        <p:attrNameLst>
                                          <p:attrName>ppt_w</p:attrName>
                                        </p:attrNameLst>
                                      </p:cBhvr>
                                      <p:tavLst>
                                        <p:tav tm="0">
                                          <p:val>
                                            <p:strVal val="#ppt_w*0.70"/>
                                          </p:val>
                                        </p:tav>
                                        <p:tav tm="100000">
                                          <p:val>
                                            <p:strVal val="#ppt_w"/>
                                          </p:val>
                                        </p:tav>
                                      </p:tavLst>
                                    </p:anim>
                                    <p:anim calcmode="lin" valueType="num">
                                      <p:cBhvr>
                                        <p:cTn id="58" dur="1000" fill="hold"/>
                                        <p:tgtEl>
                                          <p:spTgt spid="301">
                                            <p:txEl>
                                              <p:pRg st="1" end="1"/>
                                            </p:txEl>
                                          </p:spTgt>
                                        </p:tgtEl>
                                        <p:attrNameLst>
                                          <p:attrName>ppt_h</p:attrName>
                                        </p:attrNameLst>
                                      </p:cBhvr>
                                      <p:tavLst>
                                        <p:tav tm="0">
                                          <p:val>
                                            <p:strVal val="#ppt_h"/>
                                          </p:val>
                                        </p:tav>
                                        <p:tav tm="100000">
                                          <p:val>
                                            <p:strVal val="#ppt_h"/>
                                          </p:val>
                                        </p:tav>
                                      </p:tavLst>
                                    </p:anim>
                                    <p:animEffect transition="in" filter="fade">
                                      <p:cBhvr>
                                        <p:cTn id="59" dur="1000"/>
                                        <p:tgtEl>
                                          <p:spTgt spid="301">
                                            <p:txEl>
                                              <p:pRg st="1" end="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5" presetClass="entr" presetSubtype="0" fill="hold" nodeType="clickEffect">
                                  <p:stCondLst>
                                    <p:cond delay="0"/>
                                  </p:stCondLst>
                                  <p:childTnLst>
                                    <p:set>
                                      <p:cBhvr>
                                        <p:cTn id="63" dur="1" fill="hold">
                                          <p:stCondLst>
                                            <p:cond delay="0"/>
                                          </p:stCondLst>
                                        </p:cTn>
                                        <p:tgtEl>
                                          <p:spTgt spid="301">
                                            <p:txEl>
                                              <p:pRg st="2" end="2"/>
                                            </p:txEl>
                                          </p:spTgt>
                                        </p:tgtEl>
                                        <p:attrNameLst>
                                          <p:attrName>style.visibility</p:attrName>
                                        </p:attrNameLst>
                                      </p:cBhvr>
                                      <p:to>
                                        <p:strVal val="visible"/>
                                      </p:to>
                                    </p:set>
                                    <p:anim calcmode="lin" valueType="num">
                                      <p:cBhvr>
                                        <p:cTn id="64" dur="1000" fill="hold"/>
                                        <p:tgtEl>
                                          <p:spTgt spid="301">
                                            <p:txEl>
                                              <p:pRg st="2" end="2"/>
                                            </p:txEl>
                                          </p:spTgt>
                                        </p:tgtEl>
                                        <p:attrNameLst>
                                          <p:attrName>ppt_w</p:attrName>
                                        </p:attrNameLst>
                                      </p:cBhvr>
                                      <p:tavLst>
                                        <p:tav tm="0">
                                          <p:val>
                                            <p:strVal val="#ppt_w*0.70"/>
                                          </p:val>
                                        </p:tav>
                                        <p:tav tm="100000">
                                          <p:val>
                                            <p:strVal val="#ppt_w"/>
                                          </p:val>
                                        </p:tav>
                                      </p:tavLst>
                                    </p:anim>
                                    <p:anim calcmode="lin" valueType="num">
                                      <p:cBhvr>
                                        <p:cTn id="65" dur="1000" fill="hold"/>
                                        <p:tgtEl>
                                          <p:spTgt spid="301">
                                            <p:txEl>
                                              <p:pRg st="2" end="2"/>
                                            </p:txEl>
                                          </p:spTgt>
                                        </p:tgtEl>
                                        <p:attrNameLst>
                                          <p:attrName>ppt_h</p:attrName>
                                        </p:attrNameLst>
                                      </p:cBhvr>
                                      <p:tavLst>
                                        <p:tav tm="0">
                                          <p:val>
                                            <p:strVal val="#ppt_h"/>
                                          </p:val>
                                        </p:tav>
                                        <p:tav tm="100000">
                                          <p:val>
                                            <p:strVal val="#ppt_h"/>
                                          </p:val>
                                        </p:tav>
                                      </p:tavLst>
                                    </p:anim>
                                    <p:animEffect transition="in" filter="fade">
                                      <p:cBhvr>
                                        <p:cTn id="66" dur="1000"/>
                                        <p:tgtEl>
                                          <p:spTgt spid="301">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323">
                                            <p:txEl>
                                              <p:pRg st="0" end="0"/>
                                            </p:txEl>
                                          </p:spTgt>
                                        </p:tgtEl>
                                        <p:attrNameLst>
                                          <p:attrName>style.visibility</p:attrName>
                                        </p:attrNameLst>
                                      </p:cBhvr>
                                      <p:to>
                                        <p:strVal val="visible"/>
                                      </p:to>
                                    </p:set>
                                    <p:anim calcmode="lin" valueType="num">
                                      <p:cBhvr>
                                        <p:cTn id="71" dur="1000" fill="hold"/>
                                        <p:tgtEl>
                                          <p:spTgt spid="323">
                                            <p:txEl>
                                              <p:pRg st="0" end="0"/>
                                            </p:txEl>
                                          </p:spTgt>
                                        </p:tgtEl>
                                        <p:attrNameLst>
                                          <p:attrName>ppt_w</p:attrName>
                                        </p:attrNameLst>
                                      </p:cBhvr>
                                      <p:tavLst>
                                        <p:tav tm="0">
                                          <p:val>
                                            <p:strVal val="#ppt_w*0.70"/>
                                          </p:val>
                                        </p:tav>
                                        <p:tav tm="100000">
                                          <p:val>
                                            <p:strVal val="#ppt_w"/>
                                          </p:val>
                                        </p:tav>
                                      </p:tavLst>
                                    </p:anim>
                                    <p:anim calcmode="lin" valueType="num">
                                      <p:cBhvr>
                                        <p:cTn id="72" dur="1000" fill="hold"/>
                                        <p:tgtEl>
                                          <p:spTgt spid="323">
                                            <p:txEl>
                                              <p:pRg st="0" end="0"/>
                                            </p:txEl>
                                          </p:spTgt>
                                        </p:tgtEl>
                                        <p:attrNameLst>
                                          <p:attrName>ppt_h</p:attrName>
                                        </p:attrNameLst>
                                      </p:cBhvr>
                                      <p:tavLst>
                                        <p:tav tm="0">
                                          <p:val>
                                            <p:strVal val="#ppt_h"/>
                                          </p:val>
                                        </p:tav>
                                        <p:tav tm="100000">
                                          <p:val>
                                            <p:strVal val="#ppt_h"/>
                                          </p:val>
                                        </p:tav>
                                      </p:tavLst>
                                    </p:anim>
                                    <p:animEffect transition="in" filter="fade">
                                      <p:cBhvr>
                                        <p:cTn id="73" dur="1000"/>
                                        <p:tgtEl>
                                          <p:spTgt spid="323">
                                            <p:txEl>
                                              <p:pRg st="0" end="0"/>
                                            </p:txEl>
                                          </p:spTgt>
                                        </p:tgtEl>
                                      </p:cBhvr>
                                    </p:animEffect>
                                  </p:childTnLst>
                                </p:cTn>
                              </p:par>
                            </p:childTnLst>
                          </p:cTn>
                        </p:par>
                        <p:par>
                          <p:cTn id="74" fill="hold">
                            <p:stCondLst>
                              <p:cond delay="1000"/>
                            </p:stCondLst>
                            <p:childTnLst>
                              <p:par>
                                <p:cTn id="75" presetID="55" presetClass="entr" presetSubtype="0" fill="hold" nodeType="afterEffect">
                                  <p:stCondLst>
                                    <p:cond delay="0"/>
                                  </p:stCondLst>
                                  <p:childTnLst>
                                    <p:set>
                                      <p:cBhvr>
                                        <p:cTn id="76" dur="1" fill="hold">
                                          <p:stCondLst>
                                            <p:cond delay="0"/>
                                          </p:stCondLst>
                                        </p:cTn>
                                        <p:tgtEl>
                                          <p:spTgt spid="302">
                                            <p:txEl>
                                              <p:pRg st="0" end="0"/>
                                            </p:txEl>
                                          </p:spTgt>
                                        </p:tgtEl>
                                        <p:attrNameLst>
                                          <p:attrName>style.visibility</p:attrName>
                                        </p:attrNameLst>
                                      </p:cBhvr>
                                      <p:to>
                                        <p:strVal val="visible"/>
                                      </p:to>
                                    </p:set>
                                    <p:anim calcmode="lin" valueType="num">
                                      <p:cBhvr>
                                        <p:cTn id="77" dur="1000" fill="hold"/>
                                        <p:tgtEl>
                                          <p:spTgt spid="302">
                                            <p:txEl>
                                              <p:pRg st="0" end="0"/>
                                            </p:txEl>
                                          </p:spTgt>
                                        </p:tgtEl>
                                        <p:attrNameLst>
                                          <p:attrName>ppt_w</p:attrName>
                                        </p:attrNameLst>
                                      </p:cBhvr>
                                      <p:tavLst>
                                        <p:tav tm="0">
                                          <p:val>
                                            <p:strVal val="#ppt_w*0.70"/>
                                          </p:val>
                                        </p:tav>
                                        <p:tav tm="100000">
                                          <p:val>
                                            <p:strVal val="#ppt_w"/>
                                          </p:val>
                                        </p:tav>
                                      </p:tavLst>
                                    </p:anim>
                                    <p:anim calcmode="lin" valueType="num">
                                      <p:cBhvr>
                                        <p:cTn id="78" dur="1000" fill="hold"/>
                                        <p:tgtEl>
                                          <p:spTgt spid="302">
                                            <p:txEl>
                                              <p:pRg st="0" end="0"/>
                                            </p:txEl>
                                          </p:spTgt>
                                        </p:tgtEl>
                                        <p:attrNameLst>
                                          <p:attrName>ppt_h</p:attrName>
                                        </p:attrNameLst>
                                      </p:cBhvr>
                                      <p:tavLst>
                                        <p:tav tm="0">
                                          <p:val>
                                            <p:strVal val="#ppt_h"/>
                                          </p:val>
                                        </p:tav>
                                        <p:tav tm="100000">
                                          <p:val>
                                            <p:strVal val="#ppt_h"/>
                                          </p:val>
                                        </p:tav>
                                      </p:tavLst>
                                    </p:anim>
                                    <p:animEffect transition="in" filter="fade">
                                      <p:cBhvr>
                                        <p:cTn id="79" dur="1000"/>
                                        <p:tgtEl>
                                          <p:spTgt spid="302">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2000"/>
                                        <p:tgtEl>
                                          <p:spTgt spid="40"/>
                                        </p:tgtEl>
                                      </p:cBhvr>
                                    </p:animEffect>
                                    <p:set>
                                      <p:cBhvr>
                                        <p:cTn id="84" dur="1" fill="hold">
                                          <p:stCondLst>
                                            <p:cond delay="1999"/>
                                          </p:stCondLst>
                                        </p:cTn>
                                        <p:tgtEl>
                                          <p:spTgt spid="40"/>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nodeType="clickEffect">
                                  <p:stCondLst>
                                    <p:cond delay="0"/>
                                  </p:stCondLst>
                                  <p:childTnLst>
                                    <p:set>
                                      <p:cBhvr>
                                        <p:cTn id="88" dur="1" fill="hold">
                                          <p:stCondLst>
                                            <p:cond delay="0"/>
                                          </p:stCondLst>
                                        </p:cTn>
                                        <p:tgtEl>
                                          <p:spTgt spid="302">
                                            <p:txEl>
                                              <p:pRg st="1" end="1"/>
                                            </p:txEl>
                                          </p:spTgt>
                                        </p:tgtEl>
                                        <p:attrNameLst>
                                          <p:attrName>style.visibility</p:attrName>
                                        </p:attrNameLst>
                                      </p:cBhvr>
                                      <p:to>
                                        <p:strVal val="visible"/>
                                      </p:to>
                                    </p:set>
                                    <p:anim calcmode="lin" valueType="num">
                                      <p:cBhvr>
                                        <p:cTn id="89" dur="1000" fill="hold"/>
                                        <p:tgtEl>
                                          <p:spTgt spid="302">
                                            <p:txEl>
                                              <p:pRg st="1" end="1"/>
                                            </p:txEl>
                                          </p:spTgt>
                                        </p:tgtEl>
                                        <p:attrNameLst>
                                          <p:attrName>ppt_w</p:attrName>
                                        </p:attrNameLst>
                                      </p:cBhvr>
                                      <p:tavLst>
                                        <p:tav tm="0">
                                          <p:val>
                                            <p:strVal val="#ppt_w*0.70"/>
                                          </p:val>
                                        </p:tav>
                                        <p:tav tm="100000">
                                          <p:val>
                                            <p:strVal val="#ppt_w"/>
                                          </p:val>
                                        </p:tav>
                                      </p:tavLst>
                                    </p:anim>
                                    <p:anim calcmode="lin" valueType="num">
                                      <p:cBhvr>
                                        <p:cTn id="90" dur="1000" fill="hold"/>
                                        <p:tgtEl>
                                          <p:spTgt spid="302">
                                            <p:txEl>
                                              <p:pRg st="1" end="1"/>
                                            </p:txEl>
                                          </p:spTgt>
                                        </p:tgtEl>
                                        <p:attrNameLst>
                                          <p:attrName>ppt_h</p:attrName>
                                        </p:attrNameLst>
                                      </p:cBhvr>
                                      <p:tavLst>
                                        <p:tav tm="0">
                                          <p:val>
                                            <p:strVal val="#ppt_h"/>
                                          </p:val>
                                        </p:tav>
                                        <p:tav tm="100000">
                                          <p:val>
                                            <p:strVal val="#ppt_h"/>
                                          </p:val>
                                        </p:tav>
                                      </p:tavLst>
                                    </p:anim>
                                    <p:animEffect transition="in" filter="fade">
                                      <p:cBhvr>
                                        <p:cTn id="91" dur="1000"/>
                                        <p:tgtEl>
                                          <p:spTgt spid="302">
                                            <p:txEl>
                                              <p:pRg st="1" end="1"/>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55" presetClass="entr" presetSubtype="0" fill="hold" nodeType="clickEffect">
                                  <p:stCondLst>
                                    <p:cond delay="0"/>
                                  </p:stCondLst>
                                  <p:childTnLst>
                                    <p:set>
                                      <p:cBhvr>
                                        <p:cTn id="95" dur="1" fill="hold">
                                          <p:stCondLst>
                                            <p:cond delay="0"/>
                                          </p:stCondLst>
                                        </p:cTn>
                                        <p:tgtEl>
                                          <p:spTgt spid="302">
                                            <p:txEl>
                                              <p:pRg st="2" end="2"/>
                                            </p:txEl>
                                          </p:spTgt>
                                        </p:tgtEl>
                                        <p:attrNameLst>
                                          <p:attrName>style.visibility</p:attrName>
                                        </p:attrNameLst>
                                      </p:cBhvr>
                                      <p:to>
                                        <p:strVal val="visible"/>
                                      </p:to>
                                    </p:set>
                                    <p:anim calcmode="lin" valueType="num">
                                      <p:cBhvr>
                                        <p:cTn id="96" dur="1000" fill="hold"/>
                                        <p:tgtEl>
                                          <p:spTgt spid="302">
                                            <p:txEl>
                                              <p:pRg st="2" end="2"/>
                                            </p:txEl>
                                          </p:spTgt>
                                        </p:tgtEl>
                                        <p:attrNameLst>
                                          <p:attrName>ppt_w</p:attrName>
                                        </p:attrNameLst>
                                      </p:cBhvr>
                                      <p:tavLst>
                                        <p:tav tm="0">
                                          <p:val>
                                            <p:strVal val="#ppt_w*0.70"/>
                                          </p:val>
                                        </p:tav>
                                        <p:tav tm="100000">
                                          <p:val>
                                            <p:strVal val="#ppt_w"/>
                                          </p:val>
                                        </p:tav>
                                      </p:tavLst>
                                    </p:anim>
                                    <p:anim calcmode="lin" valueType="num">
                                      <p:cBhvr>
                                        <p:cTn id="97" dur="1000" fill="hold"/>
                                        <p:tgtEl>
                                          <p:spTgt spid="302">
                                            <p:txEl>
                                              <p:pRg st="2" end="2"/>
                                            </p:txEl>
                                          </p:spTgt>
                                        </p:tgtEl>
                                        <p:attrNameLst>
                                          <p:attrName>ppt_h</p:attrName>
                                        </p:attrNameLst>
                                      </p:cBhvr>
                                      <p:tavLst>
                                        <p:tav tm="0">
                                          <p:val>
                                            <p:strVal val="#ppt_h"/>
                                          </p:val>
                                        </p:tav>
                                        <p:tav tm="100000">
                                          <p:val>
                                            <p:strVal val="#ppt_h"/>
                                          </p:val>
                                        </p:tav>
                                      </p:tavLst>
                                    </p:anim>
                                    <p:animEffect transition="in" filter="fade">
                                      <p:cBhvr>
                                        <p:cTn id="98" dur="1000"/>
                                        <p:tgtEl>
                                          <p:spTgt spid="302">
                                            <p:txEl>
                                              <p:pRg st="2" end="2"/>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55" presetClass="entr" presetSubtype="0" fill="hold" nodeType="clickEffect">
                                  <p:stCondLst>
                                    <p:cond delay="0"/>
                                  </p:stCondLst>
                                  <p:childTnLst>
                                    <p:set>
                                      <p:cBhvr>
                                        <p:cTn id="102" dur="1" fill="hold">
                                          <p:stCondLst>
                                            <p:cond delay="0"/>
                                          </p:stCondLst>
                                        </p:cTn>
                                        <p:tgtEl>
                                          <p:spTgt spid="303">
                                            <p:txEl>
                                              <p:pRg st="0" end="0"/>
                                            </p:txEl>
                                          </p:spTgt>
                                        </p:tgtEl>
                                        <p:attrNameLst>
                                          <p:attrName>style.visibility</p:attrName>
                                        </p:attrNameLst>
                                      </p:cBhvr>
                                      <p:to>
                                        <p:strVal val="visible"/>
                                      </p:to>
                                    </p:set>
                                    <p:anim calcmode="lin" valueType="num">
                                      <p:cBhvr>
                                        <p:cTn id="103" dur="1000" fill="hold"/>
                                        <p:tgtEl>
                                          <p:spTgt spid="303">
                                            <p:txEl>
                                              <p:pRg st="0" end="0"/>
                                            </p:txEl>
                                          </p:spTgt>
                                        </p:tgtEl>
                                        <p:attrNameLst>
                                          <p:attrName>ppt_w</p:attrName>
                                        </p:attrNameLst>
                                      </p:cBhvr>
                                      <p:tavLst>
                                        <p:tav tm="0">
                                          <p:val>
                                            <p:strVal val="#ppt_w*0.70"/>
                                          </p:val>
                                        </p:tav>
                                        <p:tav tm="100000">
                                          <p:val>
                                            <p:strVal val="#ppt_w"/>
                                          </p:val>
                                        </p:tav>
                                      </p:tavLst>
                                    </p:anim>
                                    <p:anim calcmode="lin" valueType="num">
                                      <p:cBhvr>
                                        <p:cTn id="104" dur="1000" fill="hold"/>
                                        <p:tgtEl>
                                          <p:spTgt spid="303">
                                            <p:txEl>
                                              <p:pRg st="0" end="0"/>
                                            </p:txEl>
                                          </p:spTgt>
                                        </p:tgtEl>
                                        <p:attrNameLst>
                                          <p:attrName>ppt_h</p:attrName>
                                        </p:attrNameLst>
                                      </p:cBhvr>
                                      <p:tavLst>
                                        <p:tav tm="0">
                                          <p:val>
                                            <p:strVal val="#ppt_h"/>
                                          </p:val>
                                        </p:tav>
                                        <p:tav tm="100000">
                                          <p:val>
                                            <p:strVal val="#ppt_h"/>
                                          </p:val>
                                        </p:tav>
                                      </p:tavLst>
                                    </p:anim>
                                    <p:animEffect transition="in" filter="fade">
                                      <p:cBhvr>
                                        <p:cTn id="105" dur="1000"/>
                                        <p:tgtEl>
                                          <p:spTgt spid="303">
                                            <p:txEl>
                                              <p:pRg st="0" end="0"/>
                                            </p:txEl>
                                          </p:spTgt>
                                        </p:tgtEl>
                                      </p:cBhvr>
                                    </p:animEffect>
                                  </p:childTnLst>
                                </p:cTn>
                              </p:par>
                            </p:childTnLst>
                          </p:cTn>
                        </p:par>
                        <p:par>
                          <p:cTn id="106" fill="hold">
                            <p:stCondLst>
                              <p:cond delay="1000"/>
                            </p:stCondLst>
                            <p:childTnLst>
                              <p:par>
                                <p:cTn id="107" presetID="31" presetClass="entr" presetSubtype="0" fill="hold" grpId="0" nodeType="afterEffect">
                                  <p:stCondLst>
                                    <p:cond delay="0"/>
                                  </p:stCondLst>
                                  <p:iterate type="lt">
                                    <p:tmPct val="5000"/>
                                  </p:iterate>
                                  <p:childTnLst>
                                    <p:set>
                                      <p:cBhvr>
                                        <p:cTn id="108" dur="1" fill="hold">
                                          <p:stCondLst>
                                            <p:cond delay="0"/>
                                          </p:stCondLst>
                                        </p:cTn>
                                        <p:tgtEl>
                                          <p:spTgt spid="305"/>
                                        </p:tgtEl>
                                        <p:attrNameLst>
                                          <p:attrName>style.visibility</p:attrName>
                                        </p:attrNameLst>
                                      </p:cBhvr>
                                      <p:to>
                                        <p:strVal val="visible"/>
                                      </p:to>
                                    </p:set>
                                    <p:anim calcmode="lin" valueType="num">
                                      <p:cBhvr>
                                        <p:cTn id="109" dur="1000" fill="hold"/>
                                        <p:tgtEl>
                                          <p:spTgt spid="305"/>
                                        </p:tgtEl>
                                        <p:attrNameLst>
                                          <p:attrName>ppt_w</p:attrName>
                                        </p:attrNameLst>
                                      </p:cBhvr>
                                      <p:tavLst>
                                        <p:tav tm="0">
                                          <p:val>
                                            <p:fltVal val="0"/>
                                          </p:val>
                                        </p:tav>
                                        <p:tav tm="100000">
                                          <p:val>
                                            <p:strVal val="#ppt_w"/>
                                          </p:val>
                                        </p:tav>
                                      </p:tavLst>
                                    </p:anim>
                                    <p:anim calcmode="lin" valueType="num">
                                      <p:cBhvr>
                                        <p:cTn id="110" dur="1000" fill="hold"/>
                                        <p:tgtEl>
                                          <p:spTgt spid="305"/>
                                        </p:tgtEl>
                                        <p:attrNameLst>
                                          <p:attrName>ppt_h</p:attrName>
                                        </p:attrNameLst>
                                      </p:cBhvr>
                                      <p:tavLst>
                                        <p:tav tm="0">
                                          <p:val>
                                            <p:fltVal val="0"/>
                                          </p:val>
                                        </p:tav>
                                        <p:tav tm="100000">
                                          <p:val>
                                            <p:strVal val="#ppt_h"/>
                                          </p:val>
                                        </p:tav>
                                      </p:tavLst>
                                    </p:anim>
                                    <p:anim calcmode="lin" valueType="num">
                                      <p:cBhvr>
                                        <p:cTn id="111" dur="1000" fill="hold"/>
                                        <p:tgtEl>
                                          <p:spTgt spid="305"/>
                                        </p:tgtEl>
                                        <p:attrNameLst>
                                          <p:attrName>style.rotation</p:attrName>
                                        </p:attrNameLst>
                                      </p:cBhvr>
                                      <p:tavLst>
                                        <p:tav tm="0">
                                          <p:val>
                                            <p:fltVal val="90"/>
                                          </p:val>
                                        </p:tav>
                                        <p:tav tm="100000">
                                          <p:val>
                                            <p:fltVal val="0"/>
                                          </p:val>
                                        </p:tav>
                                      </p:tavLst>
                                    </p:anim>
                                    <p:animEffect transition="in" filter="fade">
                                      <p:cBhvr>
                                        <p:cTn id="112" dur="1000"/>
                                        <p:tgtEl>
                                          <p:spTgt spid="305"/>
                                        </p:tgtEl>
                                      </p:cBhvr>
                                    </p:animEffect>
                                  </p:childTnLst>
                                </p:cTn>
                              </p:par>
                            </p:childTnLst>
                          </p:cTn>
                        </p:par>
                      </p:childTnLst>
                    </p:cTn>
                  </p:par>
                  <p:par>
                    <p:cTn id="113" fill="hold">
                      <p:stCondLst>
                        <p:cond delay="indefinite"/>
                      </p:stCondLst>
                      <p:childTnLst>
                        <p:par>
                          <p:cTn id="114" fill="hold">
                            <p:stCondLst>
                              <p:cond delay="0"/>
                            </p:stCondLst>
                            <p:childTnLst>
                              <p:par>
                                <p:cTn id="115" presetID="55" presetClass="entr" presetSubtype="0" fill="hold" grpId="0" nodeType="clickEffect">
                                  <p:stCondLst>
                                    <p:cond delay="0"/>
                                  </p:stCondLst>
                                  <p:childTnLst>
                                    <p:set>
                                      <p:cBhvr>
                                        <p:cTn id="116" dur="1" fill="hold">
                                          <p:stCondLst>
                                            <p:cond delay="0"/>
                                          </p:stCondLst>
                                        </p:cTn>
                                        <p:tgtEl>
                                          <p:spTgt spid="304"/>
                                        </p:tgtEl>
                                        <p:attrNameLst>
                                          <p:attrName>style.visibility</p:attrName>
                                        </p:attrNameLst>
                                      </p:cBhvr>
                                      <p:to>
                                        <p:strVal val="visible"/>
                                      </p:to>
                                    </p:set>
                                    <p:anim calcmode="lin" valueType="num">
                                      <p:cBhvr>
                                        <p:cTn id="117" dur="1000" fill="hold"/>
                                        <p:tgtEl>
                                          <p:spTgt spid="304"/>
                                        </p:tgtEl>
                                        <p:attrNameLst>
                                          <p:attrName>ppt_w</p:attrName>
                                        </p:attrNameLst>
                                      </p:cBhvr>
                                      <p:tavLst>
                                        <p:tav tm="0">
                                          <p:val>
                                            <p:strVal val="#ppt_w*0.70"/>
                                          </p:val>
                                        </p:tav>
                                        <p:tav tm="100000">
                                          <p:val>
                                            <p:strVal val="#ppt_w"/>
                                          </p:val>
                                        </p:tav>
                                      </p:tavLst>
                                    </p:anim>
                                    <p:anim calcmode="lin" valueType="num">
                                      <p:cBhvr>
                                        <p:cTn id="118" dur="1000" fill="hold"/>
                                        <p:tgtEl>
                                          <p:spTgt spid="304"/>
                                        </p:tgtEl>
                                        <p:attrNameLst>
                                          <p:attrName>ppt_h</p:attrName>
                                        </p:attrNameLst>
                                      </p:cBhvr>
                                      <p:tavLst>
                                        <p:tav tm="0">
                                          <p:val>
                                            <p:strVal val="#ppt_h"/>
                                          </p:val>
                                        </p:tav>
                                        <p:tav tm="100000">
                                          <p:val>
                                            <p:strVal val="#ppt_h"/>
                                          </p:val>
                                        </p:tav>
                                      </p:tavLst>
                                    </p:anim>
                                    <p:animEffect transition="in" filter="fade">
                                      <p:cBhvr>
                                        <p:cTn id="119" dur="1000"/>
                                        <p:tgtEl>
                                          <p:spTgt spid="304"/>
                                        </p:tgtEl>
                                      </p:cBhvr>
                                    </p:animEffect>
                                  </p:childTnLst>
                                </p:cTn>
                              </p:par>
                            </p:childTnLst>
                          </p:cTn>
                        </p:par>
                      </p:childTnLst>
                    </p:cTn>
                  </p:par>
                  <p:par>
                    <p:cTn id="120" fill="hold">
                      <p:stCondLst>
                        <p:cond delay="indefinite"/>
                      </p:stCondLst>
                      <p:childTnLst>
                        <p:par>
                          <p:cTn id="121" fill="hold">
                            <p:stCondLst>
                              <p:cond delay="0"/>
                            </p:stCondLst>
                            <p:childTnLst>
                              <p:par>
                                <p:cTn id="122" presetID="55" presetClass="entr" presetSubtype="0" fill="hold" grpId="0" nodeType="clickEffect">
                                  <p:stCondLst>
                                    <p:cond delay="0"/>
                                  </p:stCondLst>
                                  <p:childTnLst>
                                    <p:set>
                                      <p:cBhvr>
                                        <p:cTn id="123" dur="1" fill="hold">
                                          <p:stCondLst>
                                            <p:cond delay="0"/>
                                          </p:stCondLst>
                                        </p:cTn>
                                        <p:tgtEl>
                                          <p:spTgt spid="308"/>
                                        </p:tgtEl>
                                        <p:attrNameLst>
                                          <p:attrName>style.visibility</p:attrName>
                                        </p:attrNameLst>
                                      </p:cBhvr>
                                      <p:to>
                                        <p:strVal val="visible"/>
                                      </p:to>
                                    </p:set>
                                    <p:anim calcmode="lin" valueType="num">
                                      <p:cBhvr>
                                        <p:cTn id="124" dur="1000" fill="hold"/>
                                        <p:tgtEl>
                                          <p:spTgt spid="308"/>
                                        </p:tgtEl>
                                        <p:attrNameLst>
                                          <p:attrName>ppt_w</p:attrName>
                                        </p:attrNameLst>
                                      </p:cBhvr>
                                      <p:tavLst>
                                        <p:tav tm="0">
                                          <p:val>
                                            <p:strVal val="#ppt_w*0.70"/>
                                          </p:val>
                                        </p:tav>
                                        <p:tav tm="100000">
                                          <p:val>
                                            <p:strVal val="#ppt_w"/>
                                          </p:val>
                                        </p:tav>
                                      </p:tavLst>
                                    </p:anim>
                                    <p:anim calcmode="lin" valueType="num">
                                      <p:cBhvr>
                                        <p:cTn id="125" dur="1000" fill="hold"/>
                                        <p:tgtEl>
                                          <p:spTgt spid="308"/>
                                        </p:tgtEl>
                                        <p:attrNameLst>
                                          <p:attrName>ppt_h</p:attrName>
                                        </p:attrNameLst>
                                      </p:cBhvr>
                                      <p:tavLst>
                                        <p:tav tm="0">
                                          <p:val>
                                            <p:strVal val="#ppt_h"/>
                                          </p:val>
                                        </p:tav>
                                        <p:tav tm="100000">
                                          <p:val>
                                            <p:strVal val="#ppt_h"/>
                                          </p:val>
                                        </p:tav>
                                      </p:tavLst>
                                    </p:anim>
                                    <p:animEffect transition="in" filter="fade">
                                      <p:cBhvr>
                                        <p:cTn id="126" dur="1000"/>
                                        <p:tgtEl>
                                          <p:spTgt spid="308"/>
                                        </p:tgtEl>
                                      </p:cBhvr>
                                    </p:animEffect>
                                  </p:childTnLst>
                                </p:cTn>
                              </p:par>
                            </p:childTnLst>
                          </p:cTn>
                        </p:par>
                        <p:par>
                          <p:cTn id="127" fill="hold">
                            <p:stCondLst>
                              <p:cond delay="1000"/>
                            </p:stCondLst>
                            <p:childTnLst>
                              <p:par>
                                <p:cTn id="128" presetID="31" presetClass="entr" presetSubtype="0" fill="hold" grpId="0" nodeType="afterEffect">
                                  <p:stCondLst>
                                    <p:cond delay="0"/>
                                  </p:stCondLst>
                                  <p:iterate type="lt">
                                    <p:tmPct val="5000"/>
                                  </p:iterate>
                                  <p:childTnLst>
                                    <p:set>
                                      <p:cBhvr>
                                        <p:cTn id="129" dur="1" fill="hold">
                                          <p:stCondLst>
                                            <p:cond delay="0"/>
                                          </p:stCondLst>
                                        </p:cTn>
                                        <p:tgtEl>
                                          <p:spTgt spid="306"/>
                                        </p:tgtEl>
                                        <p:attrNameLst>
                                          <p:attrName>style.visibility</p:attrName>
                                        </p:attrNameLst>
                                      </p:cBhvr>
                                      <p:to>
                                        <p:strVal val="visible"/>
                                      </p:to>
                                    </p:set>
                                    <p:anim calcmode="lin" valueType="num">
                                      <p:cBhvr>
                                        <p:cTn id="130" dur="1000" fill="hold"/>
                                        <p:tgtEl>
                                          <p:spTgt spid="306"/>
                                        </p:tgtEl>
                                        <p:attrNameLst>
                                          <p:attrName>ppt_w</p:attrName>
                                        </p:attrNameLst>
                                      </p:cBhvr>
                                      <p:tavLst>
                                        <p:tav tm="0">
                                          <p:val>
                                            <p:fltVal val="0"/>
                                          </p:val>
                                        </p:tav>
                                        <p:tav tm="100000">
                                          <p:val>
                                            <p:strVal val="#ppt_w"/>
                                          </p:val>
                                        </p:tav>
                                      </p:tavLst>
                                    </p:anim>
                                    <p:anim calcmode="lin" valueType="num">
                                      <p:cBhvr>
                                        <p:cTn id="131" dur="1000" fill="hold"/>
                                        <p:tgtEl>
                                          <p:spTgt spid="306"/>
                                        </p:tgtEl>
                                        <p:attrNameLst>
                                          <p:attrName>ppt_h</p:attrName>
                                        </p:attrNameLst>
                                      </p:cBhvr>
                                      <p:tavLst>
                                        <p:tav tm="0">
                                          <p:val>
                                            <p:fltVal val="0"/>
                                          </p:val>
                                        </p:tav>
                                        <p:tav tm="100000">
                                          <p:val>
                                            <p:strVal val="#ppt_h"/>
                                          </p:val>
                                        </p:tav>
                                      </p:tavLst>
                                    </p:anim>
                                    <p:anim calcmode="lin" valueType="num">
                                      <p:cBhvr>
                                        <p:cTn id="132" dur="1000" fill="hold"/>
                                        <p:tgtEl>
                                          <p:spTgt spid="306"/>
                                        </p:tgtEl>
                                        <p:attrNameLst>
                                          <p:attrName>style.rotation</p:attrName>
                                        </p:attrNameLst>
                                      </p:cBhvr>
                                      <p:tavLst>
                                        <p:tav tm="0">
                                          <p:val>
                                            <p:fltVal val="90"/>
                                          </p:val>
                                        </p:tav>
                                        <p:tav tm="100000">
                                          <p:val>
                                            <p:fltVal val="0"/>
                                          </p:val>
                                        </p:tav>
                                      </p:tavLst>
                                    </p:anim>
                                    <p:animEffect transition="in" filter="fade">
                                      <p:cBhvr>
                                        <p:cTn id="133" dur="1000"/>
                                        <p:tgtEl>
                                          <p:spTgt spid="306"/>
                                        </p:tgtEl>
                                      </p:cBhvr>
                                    </p:animEffect>
                                  </p:childTnLst>
                                </p:cTn>
                              </p:par>
                            </p:childTnLst>
                          </p:cTn>
                        </p:par>
                        <p:par>
                          <p:cTn id="134" fill="hold">
                            <p:stCondLst>
                              <p:cond delay="2000"/>
                            </p:stCondLst>
                            <p:childTnLst>
                              <p:par>
                                <p:cTn id="135" presetID="22" presetClass="entr" presetSubtype="4" fill="hold" grpId="0" nodeType="afterEffect">
                                  <p:stCondLst>
                                    <p:cond delay="0"/>
                                  </p:stCondLst>
                                  <p:childTnLst>
                                    <p:set>
                                      <p:cBhvr>
                                        <p:cTn id="136" dur="1" fill="hold">
                                          <p:stCondLst>
                                            <p:cond delay="0"/>
                                          </p:stCondLst>
                                        </p:cTn>
                                        <p:tgtEl>
                                          <p:spTgt spid="307"/>
                                        </p:tgtEl>
                                        <p:attrNameLst>
                                          <p:attrName>style.visibility</p:attrName>
                                        </p:attrNameLst>
                                      </p:cBhvr>
                                      <p:to>
                                        <p:strVal val="visible"/>
                                      </p:to>
                                    </p:set>
                                    <p:animEffect transition="in" filter="wipe(down)">
                                      <p:cBhvr>
                                        <p:cTn id="137" dur="2000"/>
                                        <p:tgtEl>
                                          <p:spTgt spid="307"/>
                                        </p:tgtEl>
                                      </p:cBhvr>
                                    </p:animEffect>
                                  </p:childTnLst>
                                </p:cTn>
                              </p:par>
                            </p:childTnLst>
                          </p:cTn>
                        </p:par>
                      </p:childTnLst>
                    </p:cTn>
                  </p:par>
                  <p:par>
                    <p:cTn id="138" fill="hold">
                      <p:stCondLst>
                        <p:cond delay="indefinite"/>
                      </p:stCondLst>
                      <p:childTnLst>
                        <p:par>
                          <p:cTn id="139" fill="hold">
                            <p:stCondLst>
                              <p:cond delay="0"/>
                            </p:stCondLst>
                            <p:childTnLst>
                              <p:par>
                                <p:cTn id="140" presetID="55" presetClass="entr" presetSubtype="0" fill="hold" grpId="0" nodeType="clickEffect">
                                  <p:stCondLst>
                                    <p:cond delay="0"/>
                                  </p:stCondLst>
                                  <p:childTnLst>
                                    <p:set>
                                      <p:cBhvr>
                                        <p:cTn id="141" dur="1" fill="hold">
                                          <p:stCondLst>
                                            <p:cond delay="0"/>
                                          </p:stCondLst>
                                        </p:cTn>
                                        <p:tgtEl>
                                          <p:spTgt spid="309"/>
                                        </p:tgtEl>
                                        <p:attrNameLst>
                                          <p:attrName>style.visibility</p:attrName>
                                        </p:attrNameLst>
                                      </p:cBhvr>
                                      <p:to>
                                        <p:strVal val="visible"/>
                                      </p:to>
                                    </p:set>
                                    <p:anim calcmode="lin" valueType="num">
                                      <p:cBhvr>
                                        <p:cTn id="142" dur="1000" fill="hold"/>
                                        <p:tgtEl>
                                          <p:spTgt spid="309"/>
                                        </p:tgtEl>
                                        <p:attrNameLst>
                                          <p:attrName>ppt_w</p:attrName>
                                        </p:attrNameLst>
                                      </p:cBhvr>
                                      <p:tavLst>
                                        <p:tav tm="0">
                                          <p:val>
                                            <p:strVal val="#ppt_w*0.70"/>
                                          </p:val>
                                        </p:tav>
                                        <p:tav tm="100000">
                                          <p:val>
                                            <p:strVal val="#ppt_w"/>
                                          </p:val>
                                        </p:tav>
                                      </p:tavLst>
                                    </p:anim>
                                    <p:anim calcmode="lin" valueType="num">
                                      <p:cBhvr>
                                        <p:cTn id="143" dur="1000" fill="hold"/>
                                        <p:tgtEl>
                                          <p:spTgt spid="309"/>
                                        </p:tgtEl>
                                        <p:attrNameLst>
                                          <p:attrName>ppt_h</p:attrName>
                                        </p:attrNameLst>
                                      </p:cBhvr>
                                      <p:tavLst>
                                        <p:tav tm="0">
                                          <p:val>
                                            <p:strVal val="#ppt_h"/>
                                          </p:val>
                                        </p:tav>
                                        <p:tav tm="100000">
                                          <p:val>
                                            <p:strVal val="#ppt_h"/>
                                          </p:val>
                                        </p:tav>
                                      </p:tavLst>
                                    </p:anim>
                                    <p:animEffect transition="in" filter="fade">
                                      <p:cBhvr>
                                        <p:cTn id="144" dur="1000"/>
                                        <p:tgtEl>
                                          <p:spTgt spid="309"/>
                                        </p:tgtEl>
                                      </p:cBhvr>
                                    </p:animEffect>
                                  </p:childTnLst>
                                </p:cTn>
                              </p:par>
                            </p:childTnLst>
                          </p:cTn>
                        </p:par>
                        <p:par>
                          <p:cTn id="145" fill="hold">
                            <p:stCondLst>
                              <p:cond delay="1000"/>
                            </p:stCondLst>
                            <p:childTnLst>
                              <p:par>
                                <p:cTn id="146" presetID="55" presetClass="entr" presetSubtype="0" fill="hold" grpId="0" nodeType="afterEffect">
                                  <p:stCondLst>
                                    <p:cond delay="0"/>
                                  </p:stCondLst>
                                  <p:childTnLst>
                                    <p:set>
                                      <p:cBhvr>
                                        <p:cTn id="147" dur="1" fill="hold">
                                          <p:stCondLst>
                                            <p:cond delay="0"/>
                                          </p:stCondLst>
                                        </p:cTn>
                                        <p:tgtEl>
                                          <p:spTgt spid="310"/>
                                        </p:tgtEl>
                                        <p:attrNameLst>
                                          <p:attrName>style.visibility</p:attrName>
                                        </p:attrNameLst>
                                      </p:cBhvr>
                                      <p:to>
                                        <p:strVal val="visible"/>
                                      </p:to>
                                    </p:set>
                                    <p:anim calcmode="lin" valueType="num">
                                      <p:cBhvr>
                                        <p:cTn id="148" dur="1000" fill="hold"/>
                                        <p:tgtEl>
                                          <p:spTgt spid="310"/>
                                        </p:tgtEl>
                                        <p:attrNameLst>
                                          <p:attrName>ppt_w</p:attrName>
                                        </p:attrNameLst>
                                      </p:cBhvr>
                                      <p:tavLst>
                                        <p:tav tm="0">
                                          <p:val>
                                            <p:strVal val="#ppt_w*0.70"/>
                                          </p:val>
                                        </p:tav>
                                        <p:tav tm="100000">
                                          <p:val>
                                            <p:strVal val="#ppt_w"/>
                                          </p:val>
                                        </p:tav>
                                      </p:tavLst>
                                    </p:anim>
                                    <p:anim calcmode="lin" valueType="num">
                                      <p:cBhvr>
                                        <p:cTn id="149" dur="1000" fill="hold"/>
                                        <p:tgtEl>
                                          <p:spTgt spid="310"/>
                                        </p:tgtEl>
                                        <p:attrNameLst>
                                          <p:attrName>ppt_h</p:attrName>
                                        </p:attrNameLst>
                                      </p:cBhvr>
                                      <p:tavLst>
                                        <p:tav tm="0">
                                          <p:val>
                                            <p:strVal val="#ppt_h"/>
                                          </p:val>
                                        </p:tav>
                                        <p:tav tm="100000">
                                          <p:val>
                                            <p:strVal val="#ppt_h"/>
                                          </p:val>
                                        </p:tav>
                                      </p:tavLst>
                                    </p:anim>
                                    <p:animEffect transition="in" filter="fade">
                                      <p:cBhvr>
                                        <p:cTn id="150" dur="10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 grpId="0" animBg="1"/>
      <p:bldP spid="298" grpId="0"/>
      <p:bldP spid="299" grpId="0"/>
      <p:bldP spid="304" grpId="0" animBg="1"/>
      <p:bldP spid="305" grpId="0" animBg="1"/>
      <p:bldP spid="306" grpId="0" animBg="1"/>
      <p:bldP spid="307" grpId="0" animBg="1"/>
      <p:bldP spid="308" grpId="0"/>
      <p:bldP spid="309" grpId="0"/>
      <p:bldP spid="310" grpId="0"/>
      <p:bldP spid="32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1385888" y="128588"/>
            <a:ext cx="5849937" cy="94615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1" u="none" strike="noStrike" kern="1200" cap="none" spc="0" normalizeH="0" baseline="0" noProof="0">
                <a:ln>
                  <a:noFill/>
                </a:ln>
                <a:solidFill>
                  <a:srgbClr val="FFFFFF"/>
                </a:solidFill>
                <a:effectLst/>
                <a:uLnTx/>
                <a:uFillTx/>
                <a:latin typeface="Arial" charset="0"/>
                <a:ea typeface="+mn-ea"/>
                <a:cs typeface="Arial"/>
              </a:rPr>
              <a:t>“..there was silence in heaven about the space of half an hour.”</a:t>
            </a:r>
          </a:p>
        </p:txBody>
      </p:sp>
      <p:sp>
        <p:nvSpPr>
          <p:cNvPr id="8195" name="Text Box 48"/>
          <p:cNvSpPr txBox="1">
            <a:spLocks noChangeArrowheads="1"/>
          </p:cNvSpPr>
          <p:nvPr/>
        </p:nvSpPr>
        <p:spPr bwMode="auto">
          <a:xfrm>
            <a:off x="7081838" y="644525"/>
            <a:ext cx="1122362" cy="3968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1" u="none" strike="noStrike" kern="1200" cap="none" spc="0" normalizeH="0" baseline="0" noProof="0">
                <a:ln>
                  <a:noFill/>
                </a:ln>
                <a:solidFill>
                  <a:srgbClr val="FFFF00"/>
                </a:solidFill>
                <a:effectLst/>
                <a:uLnTx/>
                <a:uFillTx/>
                <a:latin typeface="Arial" charset="0"/>
                <a:ea typeface="+mn-ea"/>
                <a:cs typeface="Arial"/>
              </a:rPr>
              <a:t>Rev.8:1</a:t>
            </a:r>
            <a:r>
              <a:rPr kumimoji="0" lang="en-US" sz="2000" b="0" i="1" u="none" strike="noStrike" kern="1200" cap="none" spc="0" normalizeH="0" baseline="0" noProof="0">
                <a:ln>
                  <a:noFill/>
                </a:ln>
                <a:solidFill>
                  <a:srgbClr val="FFFF00"/>
                </a:solidFill>
                <a:effectLst/>
                <a:uLnTx/>
                <a:uFillTx/>
                <a:latin typeface="Arial" charset="0"/>
                <a:ea typeface="+mn-ea"/>
                <a:cs typeface="Arial"/>
              </a:rPr>
              <a:t> </a:t>
            </a:r>
          </a:p>
        </p:txBody>
      </p:sp>
      <p:sp>
        <p:nvSpPr>
          <p:cNvPr id="379906" name="Rectangle 2"/>
          <p:cNvSpPr>
            <a:spLocks noChangeArrowheads="1"/>
          </p:cNvSpPr>
          <p:nvPr/>
        </p:nvSpPr>
        <p:spPr bwMode="auto">
          <a:xfrm>
            <a:off x="466725" y="2390775"/>
            <a:ext cx="7515225" cy="292100"/>
          </a:xfrm>
          <a:prstGeom prst="rect">
            <a:avLst/>
          </a:prstGeom>
          <a:gradFill rotWithShape="1">
            <a:gsLst>
              <a:gs pos="0">
                <a:srgbClr val="003B00"/>
              </a:gs>
              <a:gs pos="50000">
                <a:srgbClr val="008000"/>
              </a:gs>
              <a:gs pos="100000">
                <a:srgbClr val="003B00"/>
              </a:gs>
            </a:gsLst>
            <a:lin ang="5400000" scaled="1"/>
          </a:gra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70" name="Rectangle 66"/>
          <p:cNvSpPr>
            <a:spLocks noChangeArrowheads="1"/>
          </p:cNvSpPr>
          <p:nvPr/>
        </p:nvSpPr>
        <p:spPr bwMode="auto">
          <a:xfrm>
            <a:off x="4164013" y="2684463"/>
            <a:ext cx="3789362" cy="3630612"/>
          </a:xfrm>
          <a:prstGeom prst="rect">
            <a:avLst/>
          </a:prstGeom>
          <a:solidFill>
            <a:srgbClr val="FF0000">
              <a:alpha val="45097"/>
            </a:srgb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nvGrpSpPr>
          <p:cNvPr id="2" name="Group 69"/>
          <p:cNvGrpSpPr>
            <a:grpSpLocks/>
          </p:cNvGrpSpPr>
          <p:nvPr/>
        </p:nvGrpSpPr>
        <p:grpSpPr bwMode="auto">
          <a:xfrm>
            <a:off x="14288" y="1852613"/>
            <a:ext cx="912812" cy="2197100"/>
            <a:chOff x="9" y="1167"/>
            <a:chExt cx="575" cy="1384"/>
          </a:xfrm>
        </p:grpSpPr>
        <p:sp>
          <p:nvSpPr>
            <p:cNvPr id="379919" name="Text Box 15"/>
            <p:cNvSpPr txBox="1">
              <a:spLocks noChangeArrowheads="1"/>
            </p:cNvSpPr>
            <p:nvPr/>
          </p:nvSpPr>
          <p:spPr bwMode="auto">
            <a:xfrm>
              <a:off x="117" y="1167"/>
              <a:ext cx="366" cy="23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mn-ea"/>
                  <a:cs typeface="Arial"/>
                </a:rPr>
                <a:t>312</a:t>
              </a:r>
            </a:p>
          </p:txBody>
        </p:sp>
        <p:sp>
          <p:nvSpPr>
            <p:cNvPr id="8238" name="Line 10"/>
            <p:cNvSpPr>
              <a:spLocks noChangeShapeType="1"/>
            </p:cNvSpPr>
            <p:nvPr/>
          </p:nvSpPr>
          <p:spPr bwMode="auto">
            <a:xfrm>
              <a:off x="293" y="1387"/>
              <a:ext cx="8" cy="410"/>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8239" name="Oval 68"/>
            <p:cNvSpPr>
              <a:spLocks noChangeArrowheads="1"/>
            </p:cNvSpPr>
            <p:nvPr/>
          </p:nvSpPr>
          <p:spPr bwMode="auto">
            <a:xfrm>
              <a:off x="9" y="1820"/>
              <a:ext cx="575" cy="731"/>
            </a:xfrm>
            <a:prstGeom prst="ellipse">
              <a:avLst/>
            </a:prstGeom>
            <a:solidFill>
              <a:schemeClr val="bg2"/>
            </a:solidFill>
            <a:ln w="38100">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2" name="Text Box 58"/>
            <p:cNvSpPr txBox="1">
              <a:spLocks noChangeArrowheads="1"/>
            </p:cNvSpPr>
            <p:nvPr/>
          </p:nvSpPr>
          <p:spPr bwMode="auto">
            <a:xfrm>
              <a:off x="21" y="1847"/>
              <a:ext cx="557" cy="634"/>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Ruler in Rome</a:t>
              </a:r>
            </a:p>
          </p:txBody>
        </p:sp>
      </p:grpSp>
      <p:grpSp>
        <p:nvGrpSpPr>
          <p:cNvPr id="3" name="Group 75"/>
          <p:cNvGrpSpPr>
            <a:grpSpLocks/>
          </p:cNvGrpSpPr>
          <p:nvPr/>
        </p:nvGrpSpPr>
        <p:grpSpPr bwMode="auto">
          <a:xfrm>
            <a:off x="549275" y="1854200"/>
            <a:ext cx="912813" cy="3514725"/>
            <a:chOff x="346" y="1168"/>
            <a:chExt cx="575" cy="2214"/>
          </a:xfrm>
        </p:grpSpPr>
        <p:sp>
          <p:nvSpPr>
            <p:cNvPr id="8233" name="Line 8"/>
            <p:cNvSpPr>
              <a:spLocks noChangeShapeType="1"/>
            </p:cNvSpPr>
            <p:nvPr/>
          </p:nvSpPr>
          <p:spPr bwMode="auto">
            <a:xfrm>
              <a:off x="631" y="1388"/>
              <a:ext cx="0" cy="1209"/>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58" name="Text Box 54"/>
            <p:cNvSpPr txBox="1">
              <a:spLocks noChangeArrowheads="1"/>
            </p:cNvSpPr>
            <p:nvPr/>
          </p:nvSpPr>
          <p:spPr bwMode="auto">
            <a:xfrm>
              <a:off x="442" y="1168"/>
              <a:ext cx="366" cy="23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mn-ea"/>
                  <a:cs typeface="Arial"/>
                </a:rPr>
                <a:t>313</a:t>
              </a:r>
            </a:p>
          </p:txBody>
        </p:sp>
        <p:sp>
          <p:nvSpPr>
            <p:cNvPr id="8235" name="Oval 73"/>
            <p:cNvSpPr>
              <a:spLocks noChangeArrowheads="1"/>
            </p:cNvSpPr>
            <p:nvPr/>
          </p:nvSpPr>
          <p:spPr bwMode="auto">
            <a:xfrm>
              <a:off x="346" y="2651"/>
              <a:ext cx="575" cy="731"/>
            </a:xfrm>
            <a:prstGeom prst="ellipse">
              <a:avLst/>
            </a:prstGeom>
            <a:solidFill>
              <a:schemeClr val="bg2"/>
            </a:solidFill>
            <a:ln w="38100">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3" name="Text Box 59"/>
            <p:cNvSpPr txBox="1">
              <a:spLocks noChangeArrowheads="1"/>
            </p:cNvSpPr>
            <p:nvPr/>
          </p:nvSpPr>
          <p:spPr bwMode="auto">
            <a:xfrm>
              <a:off x="360" y="2687"/>
              <a:ext cx="557" cy="634"/>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Edict of Milan</a:t>
              </a:r>
            </a:p>
          </p:txBody>
        </p:sp>
      </p:grpSp>
      <p:grpSp>
        <p:nvGrpSpPr>
          <p:cNvPr id="4" name="Group 93"/>
          <p:cNvGrpSpPr>
            <a:grpSpLocks/>
          </p:cNvGrpSpPr>
          <p:nvPr/>
        </p:nvGrpSpPr>
        <p:grpSpPr bwMode="auto">
          <a:xfrm>
            <a:off x="3363913" y="1854200"/>
            <a:ext cx="1554162" cy="4483100"/>
            <a:chOff x="2119" y="1168"/>
            <a:chExt cx="979" cy="2824"/>
          </a:xfrm>
        </p:grpSpPr>
        <p:sp>
          <p:nvSpPr>
            <p:cNvPr id="8227" name="Line 11"/>
            <p:cNvSpPr>
              <a:spLocks noChangeShapeType="1"/>
            </p:cNvSpPr>
            <p:nvPr/>
          </p:nvSpPr>
          <p:spPr bwMode="auto">
            <a:xfrm>
              <a:off x="2610" y="1381"/>
              <a:ext cx="0" cy="779"/>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59" name="Text Box 55"/>
            <p:cNvSpPr txBox="1">
              <a:spLocks noChangeArrowheads="1"/>
            </p:cNvSpPr>
            <p:nvPr/>
          </p:nvSpPr>
          <p:spPr bwMode="auto">
            <a:xfrm>
              <a:off x="2422" y="1168"/>
              <a:ext cx="366" cy="23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mn-ea"/>
                  <a:cs typeface="Arial"/>
                </a:rPr>
                <a:t>324</a:t>
              </a:r>
            </a:p>
          </p:txBody>
        </p:sp>
        <p:sp>
          <p:nvSpPr>
            <p:cNvPr id="8229" name="Line 63"/>
            <p:cNvSpPr>
              <a:spLocks noChangeShapeType="1"/>
            </p:cNvSpPr>
            <p:nvPr/>
          </p:nvSpPr>
          <p:spPr bwMode="auto">
            <a:xfrm>
              <a:off x="2611" y="2912"/>
              <a:ext cx="0" cy="1080"/>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nvGrpSpPr>
            <p:cNvPr id="5" name="Group 77"/>
            <p:cNvGrpSpPr>
              <a:grpSpLocks/>
            </p:cNvGrpSpPr>
            <p:nvPr/>
          </p:nvGrpSpPr>
          <p:grpSpPr bwMode="auto">
            <a:xfrm>
              <a:off x="2119" y="2202"/>
              <a:ext cx="979" cy="667"/>
              <a:chOff x="1381" y="2130"/>
              <a:chExt cx="979" cy="667"/>
            </a:xfrm>
          </p:grpSpPr>
          <p:sp>
            <p:nvSpPr>
              <p:cNvPr id="8231" name="Oval 76"/>
              <p:cNvSpPr>
                <a:spLocks noChangeArrowheads="1"/>
              </p:cNvSpPr>
              <p:nvPr/>
            </p:nvSpPr>
            <p:spPr bwMode="auto">
              <a:xfrm>
                <a:off x="1381" y="2130"/>
                <a:ext cx="979" cy="667"/>
              </a:xfrm>
              <a:prstGeom prst="ellipse">
                <a:avLst/>
              </a:prstGeom>
              <a:solidFill>
                <a:schemeClr val="bg2"/>
              </a:solidFill>
              <a:ln w="38100">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4" name="Text Box 60"/>
              <p:cNvSpPr txBox="1">
                <a:spLocks noChangeArrowheads="1"/>
              </p:cNvSpPr>
              <p:nvPr/>
            </p:nvSpPr>
            <p:spPr bwMode="auto">
              <a:xfrm>
                <a:off x="1484" y="2154"/>
                <a:ext cx="777" cy="634"/>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Ruler of whole Empire </a:t>
                </a:r>
              </a:p>
            </p:txBody>
          </p:sp>
        </p:grpSp>
      </p:grpSp>
      <p:grpSp>
        <p:nvGrpSpPr>
          <p:cNvPr id="6" name="Group 95"/>
          <p:cNvGrpSpPr>
            <a:grpSpLocks/>
          </p:cNvGrpSpPr>
          <p:nvPr/>
        </p:nvGrpSpPr>
        <p:grpSpPr bwMode="auto">
          <a:xfrm>
            <a:off x="7058025" y="1857375"/>
            <a:ext cx="1857375" cy="4462463"/>
            <a:chOff x="4446" y="1170"/>
            <a:chExt cx="1170" cy="2811"/>
          </a:xfrm>
        </p:grpSpPr>
        <p:grpSp>
          <p:nvGrpSpPr>
            <p:cNvPr id="7" name="Group 94"/>
            <p:cNvGrpSpPr>
              <a:grpSpLocks/>
            </p:cNvGrpSpPr>
            <p:nvPr/>
          </p:nvGrpSpPr>
          <p:grpSpPr bwMode="auto">
            <a:xfrm>
              <a:off x="4845" y="1170"/>
              <a:ext cx="366" cy="2811"/>
              <a:chOff x="4845" y="1170"/>
              <a:chExt cx="366" cy="2811"/>
            </a:xfrm>
          </p:grpSpPr>
          <p:sp>
            <p:nvSpPr>
              <p:cNvPr id="8224" name="Line 50"/>
              <p:cNvSpPr>
                <a:spLocks noChangeShapeType="1"/>
              </p:cNvSpPr>
              <p:nvPr/>
            </p:nvSpPr>
            <p:spPr bwMode="auto">
              <a:xfrm>
                <a:off x="5027" y="1394"/>
                <a:ext cx="0" cy="751"/>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1" name="Text Box 57"/>
              <p:cNvSpPr txBox="1">
                <a:spLocks noChangeArrowheads="1"/>
              </p:cNvSpPr>
              <p:nvPr/>
            </p:nvSpPr>
            <p:spPr bwMode="auto">
              <a:xfrm>
                <a:off x="4845" y="1170"/>
                <a:ext cx="366" cy="23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mn-ea"/>
                    <a:cs typeface="Arial"/>
                  </a:rPr>
                  <a:t>337</a:t>
                </a:r>
              </a:p>
            </p:txBody>
          </p:sp>
          <p:sp>
            <p:nvSpPr>
              <p:cNvPr id="8226" name="Line 65"/>
              <p:cNvSpPr>
                <a:spLocks noChangeShapeType="1"/>
              </p:cNvSpPr>
              <p:nvPr/>
            </p:nvSpPr>
            <p:spPr bwMode="auto">
              <a:xfrm>
                <a:off x="5027" y="2911"/>
                <a:ext cx="0" cy="1070"/>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grpSp>
          <p:nvGrpSpPr>
            <p:cNvPr id="8" name="Group 87"/>
            <p:cNvGrpSpPr>
              <a:grpSpLocks/>
            </p:cNvGrpSpPr>
            <p:nvPr/>
          </p:nvGrpSpPr>
          <p:grpSpPr bwMode="auto">
            <a:xfrm>
              <a:off x="4446" y="2201"/>
              <a:ext cx="1170" cy="667"/>
              <a:chOff x="4437" y="2084"/>
              <a:chExt cx="1170" cy="667"/>
            </a:xfrm>
          </p:grpSpPr>
          <p:sp>
            <p:nvSpPr>
              <p:cNvPr id="8222" name="Oval 85"/>
              <p:cNvSpPr>
                <a:spLocks noChangeArrowheads="1"/>
              </p:cNvSpPr>
              <p:nvPr/>
            </p:nvSpPr>
            <p:spPr bwMode="auto">
              <a:xfrm>
                <a:off x="4515" y="2084"/>
                <a:ext cx="979" cy="667"/>
              </a:xfrm>
              <a:prstGeom prst="ellipse">
                <a:avLst/>
              </a:prstGeom>
              <a:solidFill>
                <a:schemeClr val="bg2"/>
              </a:solidFill>
              <a:ln w="38100">
                <a:solidFill>
                  <a:srgbClr val="FF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8" name="Text Box 64"/>
              <p:cNvSpPr txBox="1">
                <a:spLocks noChangeArrowheads="1"/>
              </p:cNvSpPr>
              <p:nvPr/>
            </p:nvSpPr>
            <p:spPr bwMode="auto">
              <a:xfrm>
                <a:off x="4437" y="2213"/>
                <a:ext cx="1170" cy="442"/>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Constantine dies </a:t>
                </a:r>
              </a:p>
            </p:txBody>
          </p:sp>
        </p:grpSp>
      </p:grpSp>
      <p:sp>
        <p:nvSpPr>
          <p:cNvPr id="380001" name="WordArt 97"/>
          <p:cNvSpPr>
            <a:spLocks noChangeArrowheads="1" noChangeShapeType="1" noTextEdit="1"/>
          </p:cNvSpPr>
          <p:nvPr/>
        </p:nvSpPr>
        <p:spPr bwMode="auto">
          <a:xfrm>
            <a:off x="4884738" y="4818063"/>
            <a:ext cx="2335212" cy="319087"/>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dirty="0">
                <a:ln w="9525">
                  <a:solidFill>
                    <a:srgbClr val="000000"/>
                  </a:solidFill>
                  <a:round/>
                  <a:headEnd/>
                  <a:tailEnd/>
                </a:ln>
                <a:solidFill>
                  <a:srgbClr val="DDDDDD"/>
                </a:solidFill>
                <a:effectLst/>
                <a:uLnTx/>
                <a:uFillTx/>
                <a:latin typeface="Franklin Gothic Demi"/>
                <a:ea typeface="+mn-ea"/>
                <a:cs typeface="Arial"/>
              </a:rPr>
              <a:t>Silence!</a:t>
            </a:r>
          </a:p>
        </p:txBody>
      </p:sp>
      <p:sp>
        <p:nvSpPr>
          <p:cNvPr id="380002" name="WordArt 98"/>
          <p:cNvSpPr>
            <a:spLocks noChangeArrowheads="1" noChangeShapeType="1" noTextEdit="1"/>
          </p:cNvSpPr>
          <p:nvPr/>
        </p:nvSpPr>
        <p:spPr bwMode="auto">
          <a:xfrm>
            <a:off x="5391150" y="5340350"/>
            <a:ext cx="1276350" cy="347663"/>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a:ln w="9525">
                  <a:solidFill>
                    <a:srgbClr val="000000"/>
                  </a:solidFill>
                  <a:round/>
                  <a:headEnd/>
                  <a:tailEnd/>
                </a:ln>
                <a:solidFill>
                  <a:srgbClr val="DDDDDD"/>
                </a:solidFill>
                <a:effectLst/>
                <a:uLnTx/>
                <a:uFillTx/>
                <a:latin typeface="Franklin Gothic Demi"/>
                <a:ea typeface="+mn-ea"/>
                <a:cs typeface="Arial"/>
              </a:rPr>
              <a:t>14yrs</a:t>
            </a:r>
          </a:p>
        </p:txBody>
      </p:sp>
      <p:sp>
        <p:nvSpPr>
          <p:cNvPr id="380003" name="AutoShape 99"/>
          <p:cNvSpPr>
            <a:spLocks noChangeArrowheads="1"/>
          </p:cNvSpPr>
          <p:nvPr/>
        </p:nvSpPr>
        <p:spPr bwMode="auto">
          <a:xfrm>
            <a:off x="4179888" y="5181600"/>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80004" name="AutoShape 100"/>
          <p:cNvSpPr>
            <a:spLocks noChangeArrowheads="1"/>
          </p:cNvSpPr>
          <p:nvPr/>
        </p:nvSpPr>
        <p:spPr bwMode="auto">
          <a:xfrm flipH="1">
            <a:off x="3595688" y="5183188"/>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80012" name="WordArt 108"/>
          <p:cNvSpPr>
            <a:spLocks noChangeArrowheads="1" noChangeShapeType="1" noTextEdit="1"/>
          </p:cNvSpPr>
          <p:nvPr/>
        </p:nvSpPr>
        <p:spPr bwMode="auto">
          <a:xfrm>
            <a:off x="2771775" y="1244600"/>
            <a:ext cx="3146425" cy="428625"/>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a:ln w="9525">
                  <a:solidFill>
                    <a:srgbClr val="000000"/>
                  </a:solidFill>
                  <a:round/>
                  <a:headEnd/>
                  <a:tailEnd/>
                </a:ln>
                <a:solidFill>
                  <a:srgbClr val="FFFF00"/>
                </a:solidFill>
                <a:effectLst/>
                <a:uLnTx/>
                <a:uFillTx/>
                <a:latin typeface="Arial Black"/>
                <a:ea typeface="+mn-ea"/>
                <a:cs typeface="Arial"/>
              </a:rPr>
              <a:t>Constantine</a:t>
            </a:r>
          </a:p>
        </p:txBody>
      </p:sp>
      <p:grpSp>
        <p:nvGrpSpPr>
          <p:cNvPr id="9" name="Group 111"/>
          <p:cNvGrpSpPr>
            <a:grpSpLocks/>
          </p:cNvGrpSpPr>
          <p:nvPr/>
        </p:nvGrpSpPr>
        <p:grpSpPr bwMode="auto">
          <a:xfrm>
            <a:off x="8035925" y="4849813"/>
            <a:ext cx="1065213" cy="969962"/>
            <a:chOff x="5062" y="3055"/>
            <a:chExt cx="671" cy="611"/>
          </a:xfrm>
        </p:grpSpPr>
        <p:sp>
          <p:nvSpPr>
            <p:cNvPr id="8215" name="AutoShape 103"/>
            <p:cNvSpPr>
              <a:spLocks noChangeArrowheads="1"/>
            </p:cNvSpPr>
            <p:nvPr/>
          </p:nvSpPr>
          <p:spPr bwMode="auto">
            <a:xfrm>
              <a:off x="5062" y="3264"/>
              <a:ext cx="320" cy="164"/>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80010" name="Text Box 106"/>
            <p:cNvSpPr txBox="1">
              <a:spLocks noChangeArrowheads="1"/>
            </p:cNvSpPr>
            <p:nvPr/>
          </p:nvSpPr>
          <p:spPr bwMode="auto">
            <a:xfrm>
              <a:off x="5184" y="3416"/>
              <a:ext cx="358" cy="25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8:5</a:t>
              </a:r>
              <a:r>
                <a:rPr kumimoji="0" lang="en-US" sz="2000" b="0"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 </a:t>
              </a:r>
            </a:p>
          </p:txBody>
        </p:sp>
        <p:sp>
          <p:nvSpPr>
            <p:cNvPr id="8217" name="WordArt 110"/>
            <p:cNvSpPr>
              <a:spLocks noChangeArrowheads="1" noChangeShapeType="1" noTextEdit="1"/>
            </p:cNvSpPr>
            <p:nvPr/>
          </p:nvSpPr>
          <p:spPr bwMode="auto">
            <a:xfrm>
              <a:off x="5068" y="3055"/>
              <a:ext cx="665" cy="191"/>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a:ln w="9525">
                    <a:solidFill>
                      <a:srgbClr val="000000"/>
                    </a:solidFill>
                    <a:round/>
                    <a:headEnd/>
                    <a:tailEnd/>
                  </a:ln>
                  <a:solidFill>
                    <a:srgbClr val="DDDDDD"/>
                  </a:solidFill>
                  <a:effectLst/>
                  <a:uLnTx/>
                  <a:uFillTx/>
                  <a:latin typeface="Franklin Gothic Demi"/>
                  <a:ea typeface="+mn-ea"/>
                  <a:cs typeface="Arial"/>
                </a:rPr>
                <a:t>Chaos</a:t>
              </a:r>
            </a:p>
          </p:txBody>
        </p:sp>
      </p:grpSp>
      <p:sp>
        <p:nvSpPr>
          <p:cNvPr id="380016" name="AutoShape 112"/>
          <p:cNvSpPr>
            <a:spLocks noChangeArrowheads="1"/>
          </p:cNvSpPr>
          <p:nvPr/>
        </p:nvSpPr>
        <p:spPr bwMode="auto">
          <a:xfrm flipH="1">
            <a:off x="7424738" y="5180013"/>
            <a:ext cx="508000" cy="260350"/>
          </a:xfrm>
          <a:prstGeom prst="rightArrow">
            <a:avLst>
              <a:gd name="adj1" fmla="val 50000"/>
              <a:gd name="adj2" fmla="val 48780"/>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grpSp>
        <p:nvGrpSpPr>
          <p:cNvPr id="10" name="Group 79"/>
          <p:cNvGrpSpPr>
            <a:grpSpLocks/>
          </p:cNvGrpSpPr>
          <p:nvPr/>
        </p:nvGrpSpPr>
        <p:grpSpPr bwMode="auto">
          <a:xfrm>
            <a:off x="4954588" y="1855788"/>
            <a:ext cx="2001837" cy="1473200"/>
            <a:chOff x="3121" y="1169"/>
            <a:chExt cx="1261" cy="928"/>
          </a:xfrm>
        </p:grpSpPr>
        <p:sp>
          <p:nvSpPr>
            <p:cNvPr id="8212" name="Line 51"/>
            <p:cNvSpPr>
              <a:spLocks noChangeShapeType="1"/>
            </p:cNvSpPr>
            <p:nvPr/>
          </p:nvSpPr>
          <p:spPr bwMode="auto">
            <a:xfrm>
              <a:off x="3713" y="1394"/>
              <a:ext cx="0" cy="422"/>
            </a:xfrm>
            <a:prstGeom prst="line">
              <a:avLst/>
            </a:prstGeom>
            <a:noFill/>
            <a:ln w="38100">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60" name="Text Box 56"/>
            <p:cNvSpPr txBox="1">
              <a:spLocks noChangeArrowheads="1"/>
            </p:cNvSpPr>
            <p:nvPr/>
          </p:nvSpPr>
          <p:spPr bwMode="auto">
            <a:xfrm>
              <a:off x="3530" y="1169"/>
              <a:ext cx="366" cy="231"/>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mn-ea"/>
                  <a:cs typeface="Arial"/>
                </a:rPr>
                <a:t>330</a:t>
              </a:r>
            </a:p>
          </p:txBody>
        </p:sp>
        <p:sp>
          <p:nvSpPr>
            <p:cNvPr id="379966" name="Text Box 62"/>
            <p:cNvSpPr txBox="1">
              <a:spLocks noChangeArrowheads="1"/>
            </p:cNvSpPr>
            <p:nvPr/>
          </p:nvSpPr>
          <p:spPr bwMode="auto">
            <a:xfrm>
              <a:off x="3121" y="1847"/>
              <a:ext cx="1261" cy="25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Constantinople </a:t>
              </a:r>
            </a:p>
          </p:txBody>
        </p:sp>
      </p:grpSp>
      <p:sp>
        <p:nvSpPr>
          <p:cNvPr id="49" name="Rectangle 48"/>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0" name="Rectangle 4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51" name="Picture 2" descr="6th Seal"/>
          <p:cNvPicPr>
            <a:picLocks noChangeAspect="1" noChangeArrowheads="1"/>
          </p:cNvPicPr>
          <p:nvPr/>
        </p:nvPicPr>
        <p:blipFill>
          <a:blip r:embed="rId4" cstate="print"/>
          <a:srcRect l="-6062" t="22835" r="72105"/>
          <a:stretch>
            <a:fillRect/>
          </a:stretch>
        </p:blipFill>
        <p:spPr bwMode="auto">
          <a:xfrm>
            <a:off x="740976" y="2459400"/>
            <a:ext cx="2885090" cy="4684152"/>
          </a:xfrm>
          <a:prstGeom prst="rect">
            <a:avLst/>
          </a:prstGeom>
          <a:ln>
            <a:noFill/>
          </a:ln>
          <a:effectLst>
            <a:softEdge rad="635000"/>
          </a:effectLst>
        </p:spPr>
      </p:pic>
      <p:grpSp>
        <p:nvGrpSpPr>
          <p:cNvPr id="11" name="Group 92"/>
          <p:cNvGrpSpPr>
            <a:grpSpLocks/>
          </p:cNvGrpSpPr>
          <p:nvPr/>
        </p:nvGrpSpPr>
        <p:grpSpPr bwMode="auto">
          <a:xfrm>
            <a:off x="1016000" y="2411413"/>
            <a:ext cx="3105150" cy="692150"/>
            <a:chOff x="640" y="1519"/>
            <a:chExt cx="1956" cy="436"/>
          </a:xfrm>
        </p:grpSpPr>
        <p:sp>
          <p:nvSpPr>
            <p:cNvPr id="8218" name="AutoShape 90"/>
            <p:cNvSpPr>
              <a:spLocks noChangeArrowheads="1"/>
            </p:cNvSpPr>
            <p:nvPr/>
          </p:nvSpPr>
          <p:spPr bwMode="auto">
            <a:xfrm>
              <a:off x="640" y="1519"/>
              <a:ext cx="1956" cy="156"/>
            </a:xfrm>
            <a:prstGeom prst="leftRightArrow">
              <a:avLst>
                <a:gd name="adj1" fmla="val 50000"/>
                <a:gd name="adj2" fmla="val 250769"/>
              </a:avLst>
            </a:prstGeom>
            <a:solidFill>
              <a:srgbClr val="FFFF00"/>
            </a:solidFill>
            <a:ln w="9525">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79995" name="Text Box 91"/>
            <p:cNvSpPr txBox="1">
              <a:spLocks noChangeArrowheads="1"/>
            </p:cNvSpPr>
            <p:nvPr/>
          </p:nvSpPr>
          <p:spPr bwMode="auto">
            <a:xfrm>
              <a:off x="1171" y="1705"/>
              <a:ext cx="889" cy="25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Rev.12:12</a:t>
              </a:r>
              <a:r>
                <a:rPr kumimoji="0" lang="en-US" sz="2000" b="0" i="1" u="none" strike="noStrike" kern="120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Arial"/>
                </a:rPr>
                <a:t> </a:t>
              </a:r>
            </a:p>
          </p:txBody>
        </p:sp>
      </p:grpSp>
      <p:sp>
        <p:nvSpPr>
          <p:cNvPr id="380005" name="WordArt 101"/>
          <p:cNvSpPr>
            <a:spLocks noChangeArrowheads="1" noChangeShapeType="1" noTextEdit="1"/>
          </p:cNvSpPr>
          <p:nvPr/>
        </p:nvSpPr>
        <p:spPr bwMode="auto">
          <a:xfrm>
            <a:off x="2859088" y="4821238"/>
            <a:ext cx="1055687" cy="30321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0" cap="none" spc="0" normalizeH="0" baseline="0" noProof="0" dirty="0">
                <a:ln w="9525">
                  <a:solidFill>
                    <a:srgbClr val="000000"/>
                  </a:solidFill>
                  <a:round/>
                  <a:headEnd/>
                  <a:tailEnd/>
                </a:ln>
                <a:solidFill>
                  <a:srgbClr val="DDDDDD"/>
                </a:solidFill>
                <a:effectLst/>
                <a:uLnTx/>
                <a:uFillTx/>
                <a:latin typeface="Franklin Gothic Demi"/>
                <a:ea typeface="+mn-ea"/>
                <a:cs typeface="Arial"/>
              </a:rPr>
              <a:t>Chaos</a:t>
            </a: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6th Seal Interpreted"/>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20835" name="Rectangle 3"/>
          <p:cNvSpPr>
            <a:spLocks noChangeArrowheads="1"/>
          </p:cNvSpPr>
          <p:nvPr/>
        </p:nvSpPr>
        <p:spPr bwMode="auto">
          <a:xfrm>
            <a:off x="2641600" y="2286000"/>
            <a:ext cx="2298700" cy="342900"/>
          </a:xfrm>
          <a:prstGeom prst="rect">
            <a:avLst/>
          </a:prstGeom>
          <a:solidFill>
            <a:srgbClr val="FFFF00">
              <a:alpha val="39999"/>
            </a:srgbClr>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20836" name="Rectangle 4"/>
          <p:cNvSpPr>
            <a:spLocks noChangeArrowheads="1"/>
          </p:cNvSpPr>
          <p:nvPr/>
        </p:nvSpPr>
        <p:spPr bwMode="auto">
          <a:xfrm>
            <a:off x="2603500" y="3924300"/>
            <a:ext cx="1739900" cy="342900"/>
          </a:xfrm>
          <a:prstGeom prst="rect">
            <a:avLst/>
          </a:prstGeom>
          <a:solidFill>
            <a:srgbClr val="FFFF00">
              <a:alpha val="39999"/>
            </a:srgbClr>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20837" name="Rectangle 5"/>
          <p:cNvSpPr>
            <a:spLocks noChangeArrowheads="1"/>
          </p:cNvSpPr>
          <p:nvPr/>
        </p:nvSpPr>
        <p:spPr bwMode="auto">
          <a:xfrm>
            <a:off x="2641600" y="5295900"/>
            <a:ext cx="3619500" cy="342900"/>
          </a:xfrm>
          <a:prstGeom prst="rect">
            <a:avLst/>
          </a:prstGeom>
          <a:solidFill>
            <a:srgbClr val="FFFF00">
              <a:alpha val="39999"/>
            </a:srgbClr>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20838" name="Oval 6"/>
          <p:cNvSpPr>
            <a:spLocks noChangeArrowheads="1"/>
          </p:cNvSpPr>
          <p:nvPr/>
        </p:nvSpPr>
        <p:spPr bwMode="auto">
          <a:xfrm>
            <a:off x="2525713" y="2568575"/>
            <a:ext cx="1785937" cy="433388"/>
          </a:xfrm>
          <a:prstGeom prst="ellipse">
            <a:avLst/>
          </a:prstGeom>
          <a:noFill/>
          <a:ln w="57150">
            <a:solidFill>
              <a:srgbClr val="CC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20839" name="Oval 7"/>
          <p:cNvSpPr>
            <a:spLocks noChangeArrowheads="1"/>
          </p:cNvSpPr>
          <p:nvPr/>
        </p:nvSpPr>
        <p:spPr bwMode="auto">
          <a:xfrm>
            <a:off x="2568575" y="4192588"/>
            <a:ext cx="2554288" cy="520700"/>
          </a:xfrm>
          <a:prstGeom prst="ellipse">
            <a:avLst/>
          </a:prstGeom>
          <a:noFill/>
          <a:ln w="57150">
            <a:solidFill>
              <a:srgbClr val="CC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20840" name="Oval 8"/>
          <p:cNvSpPr>
            <a:spLocks noChangeArrowheads="1"/>
          </p:cNvSpPr>
          <p:nvPr/>
        </p:nvSpPr>
        <p:spPr bwMode="auto">
          <a:xfrm>
            <a:off x="3990975" y="5602288"/>
            <a:ext cx="1657350" cy="433387"/>
          </a:xfrm>
          <a:prstGeom prst="ellipse">
            <a:avLst/>
          </a:prstGeom>
          <a:noFill/>
          <a:ln w="57150">
            <a:solidFill>
              <a:srgbClr val="CC00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2" name="Group 9"/>
          <p:cNvGrpSpPr/>
          <p:nvPr/>
        </p:nvGrpSpPr>
        <p:grpSpPr>
          <a:xfrm>
            <a:off x="2336778" y="820052"/>
            <a:ext cx="5950858" cy="1139378"/>
            <a:chOff x="1248228" y="500743"/>
            <a:chExt cx="5950858" cy="1182915"/>
          </a:xfrm>
        </p:grpSpPr>
        <p:pic>
          <p:nvPicPr>
            <p:cNvPr id="11" name="Picture 2" descr="6th Seal Interpreted"/>
            <p:cNvPicPr>
              <a:picLocks noChangeAspect="1" noChangeArrowheads="1"/>
            </p:cNvPicPr>
            <p:nvPr/>
          </p:nvPicPr>
          <p:blipFill>
            <a:blip r:embed="rId3" cstate="print"/>
            <a:srcRect r="75873" b="82857"/>
            <a:stretch>
              <a:fillRect/>
            </a:stretch>
          </p:blipFill>
          <p:spPr bwMode="auto">
            <a:xfrm>
              <a:off x="1248228" y="508001"/>
              <a:ext cx="2206171" cy="1175657"/>
            </a:xfrm>
            <a:prstGeom prst="rect">
              <a:avLst/>
            </a:prstGeom>
            <a:ln>
              <a:noFill/>
            </a:ln>
            <a:effectLst>
              <a:softEdge rad="63500"/>
            </a:effectLst>
          </p:spPr>
        </p:pic>
        <p:pic>
          <p:nvPicPr>
            <p:cNvPr id="12" name="Picture 2" descr="6th Seal Interpreted"/>
            <p:cNvPicPr>
              <a:picLocks noChangeAspect="1" noChangeArrowheads="1"/>
            </p:cNvPicPr>
            <p:nvPr/>
          </p:nvPicPr>
          <p:blipFill>
            <a:blip r:embed="rId3" cstate="print"/>
            <a:srcRect r="75873" b="82857"/>
            <a:stretch>
              <a:fillRect/>
            </a:stretch>
          </p:blipFill>
          <p:spPr bwMode="auto">
            <a:xfrm>
              <a:off x="2924629" y="500743"/>
              <a:ext cx="2206171" cy="1175657"/>
            </a:xfrm>
            <a:prstGeom prst="rect">
              <a:avLst/>
            </a:prstGeom>
            <a:ln>
              <a:noFill/>
            </a:ln>
            <a:effectLst>
              <a:softEdge rad="63500"/>
            </a:effectLst>
          </p:spPr>
        </p:pic>
        <p:pic>
          <p:nvPicPr>
            <p:cNvPr id="13" name="Picture 2" descr="6th Seal Interpreted"/>
            <p:cNvPicPr>
              <a:picLocks noChangeAspect="1" noChangeArrowheads="1"/>
            </p:cNvPicPr>
            <p:nvPr/>
          </p:nvPicPr>
          <p:blipFill>
            <a:blip r:embed="rId3" cstate="print"/>
            <a:srcRect r="75873" b="82857"/>
            <a:stretch>
              <a:fillRect/>
            </a:stretch>
          </p:blipFill>
          <p:spPr bwMode="auto">
            <a:xfrm>
              <a:off x="4992915" y="508001"/>
              <a:ext cx="2206171" cy="1175657"/>
            </a:xfrm>
            <a:prstGeom prst="rect">
              <a:avLst/>
            </a:prstGeom>
            <a:ln>
              <a:noFill/>
            </a:ln>
            <a:effectLst>
              <a:softEdge rad="63500"/>
            </a:effectLst>
          </p:spPr>
        </p:pic>
      </p:grpSp>
      <p:sp>
        <p:nvSpPr>
          <p:cNvPr id="14" name="TextBox 13"/>
          <p:cNvSpPr txBox="1"/>
          <p:nvPr/>
        </p:nvSpPr>
        <p:spPr>
          <a:xfrm>
            <a:off x="2365828" y="1103087"/>
            <a:ext cx="5863777" cy="1077218"/>
          </a:xfrm>
          <a:prstGeom prst="rect">
            <a:avLst/>
          </a:prstGeom>
          <a:noFill/>
        </p:spPr>
        <p:txBody>
          <a:bodyPr wrap="square" rtlCol="0">
            <a:spAutoFit/>
          </a:bodyPr>
          <a:lstStyle/>
          <a:p>
            <a:pPr algn="ctr"/>
            <a:r>
              <a:rPr lang="en-AU" sz="3200" b="1" dirty="0">
                <a:solidFill>
                  <a:srgbClr val="00FF00"/>
                </a:solidFill>
                <a:effectLst>
                  <a:outerShdw blurRad="38100" dist="38100" dir="2700000" algn="tl">
                    <a:srgbClr val="000000">
                      <a:alpha val="43137"/>
                    </a:srgbClr>
                  </a:outerShdw>
                </a:effectLst>
                <a:latin typeface="Arial" pitchFamily="34" charset="0"/>
                <a:cs typeface="Arial" pitchFamily="34" charset="0"/>
              </a:rPr>
              <a:t>Political upheaval in the Roman World</a:t>
            </a:r>
          </a:p>
        </p:txBody>
      </p:sp>
      <p:sp>
        <p:nvSpPr>
          <p:cNvPr id="171017" name="Text Box 9"/>
          <p:cNvSpPr txBox="1">
            <a:spLocks noChangeArrowheads="1"/>
          </p:cNvSpPr>
          <p:nvPr/>
        </p:nvSpPr>
        <p:spPr bwMode="auto">
          <a:xfrm>
            <a:off x="6447071" y="465138"/>
            <a:ext cx="2859088" cy="400110"/>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i="1" dirty="0">
                <a:solidFill>
                  <a:srgbClr val="FFFF00"/>
                </a:solidFill>
                <a:latin typeface="Arial" pitchFamily="34" charset="0"/>
                <a:cs typeface="Arial" pitchFamily="34" charset="0"/>
              </a:rPr>
              <a:t>Rev. 6:12-13</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0835"/>
                                        </p:tgtEl>
                                        <p:attrNameLst>
                                          <p:attrName>style.visibility</p:attrName>
                                        </p:attrNameLst>
                                      </p:cBhvr>
                                      <p:to>
                                        <p:strVal val="visible"/>
                                      </p:to>
                                    </p:set>
                                    <p:animEffect transition="in" filter="dissolve">
                                      <p:cBhvr>
                                        <p:cTn id="7" dur="1000"/>
                                        <p:tgtEl>
                                          <p:spTgt spid="12083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20838"/>
                                        </p:tgtEl>
                                        <p:attrNameLst>
                                          <p:attrName>style.visibility</p:attrName>
                                        </p:attrNameLst>
                                      </p:cBhvr>
                                      <p:to>
                                        <p:strVal val="visible"/>
                                      </p:to>
                                    </p:set>
                                    <p:animEffect transition="in" filter="wheel(1)">
                                      <p:cBhvr>
                                        <p:cTn id="10" dur="1000"/>
                                        <p:tgtEl>
                                          <p:spTgt spid="12083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20836"/>
                                        </p:tgtEl>
                                        <p:attrNameLst>
                                          <p:attrName>style.visibility</p:attrName>
                                        </p:attrNameLst>
                                      </p:cBhvr>
                                      <p:to>
                                        <p:strVal val="visible"/>
                                      </p:to>
                                    </p:set>
                                    <p:animEffect transition="in" filter="dissolve">
                                      <p:cBhvr>
                                        <p:cTn id="15" dur="1000"/>
                                        <p:tgtEl>
                                          <p:spTgt spid="120836"/>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20839"/>
                                        </p:tgtEl>
                                        <p:attrNameLst>
                                          <p:attrName>style.visibility</p:attrName>
                                        </p:attrNameLst>
                                      </p:cBhvr>
                                      <p:to>
                                        <p:strVal val="visible"/>
                                      </p:to>
                                    </p:set>
                                    <p:animEffect transition="in" filter="wheel(1)">
                                      <p:cBhvr>
                                        <p:cTn id="18" dur="1000"/>
                                        <p:tgtEl>
                                          <p:spTgt spid="120839"/>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0837"/>
                                        </p:tgtEl>
                                        <p:attrNameLst>
                                          <p:attrName>style.visibility</p:attrName>
                                        </p:attrNameLst>
                                      </p:cBhvr>
                                      <p:to>
                                        <p:strVal val="visible"/>
                                      </p:to>
                                    </p:set>
                                    <p:animEffect transition="in" filter="dissolve">
                                      <p:cBhvr>
                                        <p:cTn id="23" dur="1000"/>
                                        <p:tgtEl>
                                          <p:spTgt spid="120837"/>
                                        </p:tgtEl>
                                      </p:cBhvr>
                                    </p:animEffect>
                                  </p:childTnLst>
                                </p:cTn>
                              </p:par>
                            </p:childTnLst>
                          </p:cTn>
                        </p:par>
                        <p:par>
                          <p:cTn id="24" fill="hold">
                            <p:stCondLst>
                              <p:cond delay="1000"/>
                            </p:stCondLst>
                            <p:childTnLst>
                              <p:par>
                                <p:cTn id="25" presetID="21" presetClass="entr" presetSubtype="1" fill="hold" grpId="0" nodeType="afterEffect">
                                  <p:stCondLst>
                                    <p:cond delay="0"/>
                                  </p:stCondLst>
                                  <p:childTnLst>
                                    <p:set>
                                      <p:cBhvr>
                                        <p:cTn id="26" dur="1" fill="hold">
                                          <p:stCondLst>
                                            <p:cond delay="0"/>
                                          </p:stCondLst>
                                        </p:cTn>
                                        <p:tgtEl>
                                          <p:spTgt spid="120840"/>
                                        </p:tgtEl>
                                        <p:attrNameLst>
                                          <p:attrName>style.visibility</p:attrName>
                                        </p:attrNameLst>
                                      </p:cBhvr>
                                      <p:to>
                                        <p:strVal val="visible"/>
                                      </p:to>
                                    </p:set>
                                    <p:animEffect transition="in" filter="wheel(1)">
                                      <p:cBhvr>
                                        <p:cTn id="27" dur="1000"/>
                                        <p:tgtEl>
                                          <p:spTgt spid="120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animBg="1"/>
      <p:bldP spid="120836" grpId="0" animBg="1"/>
      <p:bldP spid="120837" grpId="0" animBg="1"/>
      <p:bldP spid="120838" grpId="0" animBg="1"/>
      <p:bldP spid="120839" grpId="0" animBg="1"/>
      <p:bldP spid="1208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5875338" y="676275"/>
            <a:ext cx="1692275" cy="584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200" b="1" i="1" u="none" strike="noStrike" kern="1200" cap="none" spc="0" normalizeH="0" baseline="0" noProof="0">
                <a:ln>
                  <a:noFill/>
                </a:ln>
                <a:solidFill>
                  <a:srgbClr val="CC3300"/>
                </a:solidFill>
                <a:effectLst/>
                <a:uLnTx/>
                <a:uFillTx/>
                <a:latin typeface="Arial" charset="0"/>
                <a:ea typeface="+mn-ea"/>
                <a:cs typeface="Arial" charset="0"/>
              </a:rPr>
              <a:t>Rev. 12</a:t>
            </a:r>
          </a:p>
        </p:txBody>
      </p:sp>
      <p:sp>
        <p:nvSpPr>
          <p:cNvPr id="168963" name="Text Box 3"/>
          <p:cNvSpPr txBox="1">
            <a:spLocks noChangeArrowheads="1"/>
          </p:cNvSpPr>
          <p:nvPr/>
        </p:nvSpPr>
        <p:spPr bwMode="auto">
          <a:xfrm>
            <a:off x="1136650" y="685800"/>
            <a:ext cx="2844800" cy="58477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200" b="1" i="1" u="none" strike="noStrike" kern="1200" cap="none" spc="0" normalizeH="0" baseline="0" noProof="0" dirty="0">
                <a:ln>
                  <a:noFill/>
                </a:ln>
                <a:solidFill>
                  <a:srgbClr val="CC3300"/>
                </a:solidFill>
                <a:effectLst/>
                <a:uLnTx/>
                <a:uFillTx/>
                <a:latin typeface="Arial" charset="0"/>
                <a:ea typeface="+mn-ea"/>
                <a:cs typeface="Arial" charset="0"/>
              </a:rPr>
              <a:t>Rev. 6:12-17</a:t>
            </a:r>
          </a:p>
        </p:txBody>
      </p:sp>
      <p:sp>
        <p:nvSpPr>
          <p:cNvPr id="4" name="Text Box 4"/>
          <p:cNvSpPr txBox="1">
            <a:spLocks noChangeArrowheads="1"/>
          </p:cNvSpPr>
          <p:nvPr/>
        </p:nvSpPr>
        <p:spPr bwMode="auto">
          <a:xfrm>
            <a:off x="3185942" y="76200"/>
            <a:ext cx="2628000" cy="7200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1" i="1" u="none" strike="noStrike" kern="1200" cap="none" spc="0" normalizeH="0" baseline="0" noProof="0" dirty="0">
                <a:ln>
                  <a:noFill/>
                </a:ln>
                <a:solidFill>
                  <a:srgbClr val="000000"/>
                </a:solidFill>
                <a:effectLst/>
                <a:uLnTx/>
                <a:uFillTx/>
                <a:latin typeface="Arial" pitchFamily="34" charset="0"/>
                <a:ea typeface="+mn-ea"/>
                <a:cs typeface="Arial" pitchFamily="34" charset="0"/>
              </a:rPr>
              <a:t>Sixth Seal</a:t>
            </a:r>
          </a:p>
        </p:txBody>
      </p:sp>
      <p:graphicFrame>
        <p:nvGraphicFramePr>
          <p:cNvPr id="15" name="Table 14"/>
          <p:cNvGraphicFramePr>
            <a:graphicFrameLocks noGrp="1"/>
          </p:cNvGraphicFramePr>
          <p:nvPr/>
        </p:nvGraphicFramePr>
        <p:xfrm>
          <a:off x="114300" y="1238250"/>
          <a:ext cx="8896350" cy="532638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324350">
                  <a:extLst>
                    <a:ext uri="{9D8B030D-6E8A-4147-A177-3AD203B41FA5}">
                      <a16:colId xmlns:a16="http://schemas.microsoft.com/office/drawing/2014/main" val="20001"/>
                    </a:ext>
                  </a:extLst>
                </a:gridCol>
              </a:tblGrid>
              <a:tr h="1240790">
                <a:tc>
                  <a:txBody>
                    <a:bodyPr/>
                    <a:lstStyle/>
                    <a:p>
                      <a:endParaRPr lang="en-AU" dirty="0"/>
                    </a:p>
                    <a:p>
                      <a:endParaRPr lang="en-AU" dirty="0"/>
                    </a:p>
                    <a:p>
                      <a:endParaRPr lang="en-AU" dirty="0"/>
                    </a:p>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bg1">
                        <a:lumMod val="85000"/>
                      </a:schemeClr>
                    </a:solidFill>
                  </a:tcPr>
                </a:tc>
                <a:tc>
                  <a:txBody>
                    <a:bodyPr/>
                    <a:lstStyle/>
                    <a:p>
                      <a:pPr marL="630238" marR="0" lvl="0" indent="-630238" algn="l" defTabSz="914400" rtl="0" eaLnBrk="1" fontAlgn="base" latinLnBrk="0" hangingPunct="1">
                        <a:lnSpc>
                          <a:spcPct val="100000"/>
                        </a:lnSpc>
                        <a:spcBef>
                          <a:spcPct val="20000"/>
                        </a:spcBef>
                        <a:spcAft>
                          <a:spcPct val="0"/>
                        </a:spcAft>
                        <a:buClr>
                          <a:srgbClr val="CCCCFF"/>
                        </a:buClr>
                        <a:buSzPct val="65000"/>
                        <a:buFont typeface="Wingdings" pitchFamily="2" charset="2"/>
                        <a:buNone/>
                        <a:tabLst/>
                        <a:defRPr/>
                      </a:pPr>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bg1">
                        <a:lumMod val="85000"/>
                      </a:schemeClr>
                    </a:solidFill>
                  </a:tcPr>
                </a:tc>
                <a:extLst>
                  <a:ext uri="{0D108BD9-81ED-4DB2-BD59-A6C34878D82A}">
                    <a16:rowId xmlns:a16="http://schemas.microsoft.com/office/drawing/2014/main" val="10000"/>
                  </a:ext>
                </a:extLst>
              </a:tr>
              <a:tr h="1071880">
                <a:tc>
                  <a:txBody>
                    <a:bodyPr/>
                    <a:lstStyle/>
                    <a:p>
                      <a:endParaRPr lang="en-AU" dirty="0"/>
                    </a:p>
                    <a:p>
                      <a:endParaRPr lang="en-AU" dirty="0"/>
                    </a:p>
                    <a:p>
                      <a:endParaRPr lang="en-AU" dirty="0"/>
                    </a:p>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accent5">
                        <a:lumMod val="20000"/>
                        <a:lumOff val="80000"/>
                      </a:schemeClr>
                    </a:solid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accent5">
                        <a:lumMod val="20000"/>
                        <a:lumOff val="80000"/>
                      </a:schemeClr>
                    </a:solidFill>
                  </a:tcPr>
                </a:tc>
                <a:extLst>
                  <a:ext uri="{0D108BD9-81ED-4DB2-BD59-A6C34878D82A}">
                    <a16:rowId xmlns:a16="http://schemas.microsoft.com/office/drawing/2014/main" val="10001"/>
                  </a:ext>
                </a:extLst>
              </a:tr>
              <a:tr h="1159510">
                <a:tc>
                  <a:txBody>
                    <a:bodyPr/>
                    <a:lstStyle/>
                    <a:p>
                      <a:endParaRPr lang="en-AU" dirty="0"/>
                    </a:p>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bg1">
                        <a:lumMod val="85000"/>
                      </a:schemeClr>
                    </a:solid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bg1">
                        <a:lumMod val="85000"/>
                      </a:schemeClr>
                    </a:solidFill>
                  </a:tcPr>
                </a:tc>
                <a:extLst>
                  <a:ext uri="{0D108BD9-81ED-4DB2-BD59-A6C34878D82A}">
                    <a16:rowId xmlns:a16="http://schemas.microsoft.com/office/drawing/2014/main" val="10002"/>
                  </a:ext>
                </a:extLst>
              </a:tr>
              <a:tr h="1733550">
                <a:tc>
                  <a:txBody>
                    <a:bodyPr/>
                    <a:lstStyle/>
                    <a:p>
                      <a:endParaRPr lang="en-AU" dirty="0"/>
                    </a:p>
                    <a:p>
                      <a:endParaRPr lang="en-AU" dirty="0"/>
                    </a:p>
                    <a:p>
                      <a:endParaRPr lang="en-AU" dirty="0"/>
                    </a:p>
                    <a:p>
                      <a:endParaRPr lang="en-AU" dirty="0"/>
                    </a:p>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accent5">
                        <a:lumMod val="20000"/>
                        <a:lumOff val="80000"/>
                      </a:schemeClr>
                    </a:solidFill>
                  </a:tcPr>
                </a:tc>
                <a:tc>
                  <a:txBody>
                    <a:bodyPr/>
                    <a:lstStyle/>
                    <a:p>
                      <a:endParaRPr lang="en-AU" dirty="0"/>
                    </a:p>
                    <a:p>
                      <a:endParaRPr lang="en-AU" dirty="0"/>
                    </a:p>
                    <a:p>
                      <a:endParaRPr lang="en-AU" dirty="0"/>
                    </a:p>
                    <a:p>
                      <a:endParaRPr lang="en-AU" dirty="0"/>
                    </a:p>
                    <a:p>
                      <a:endParaRPr lang="en-AU" dirty="0"/>
                    </a:p>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accent5">
                        <a:lumMod val="20000"/>
                        <a:lumOff val="80000"/>
                      </a:schemeClr>
                    </a:solidFill>
                  </a:tcPr>
                </a:tc>
                <a:extLst>
                  <a:ext uri="{0D108BD9-81ED-4DB2-BD59-A6C34878D82A}">
                    <a16:rowId xmlns:a16="http://schemas.microsoft.com/office/drawing/2014/main" val="10003"/>
                  </a:ext>
                </a:extLst>
              </a:tr>
            </a:tbl>
          </a:graphicData>
        </a:graphic>
      </p:graphicFrame>
      <p:sp>
        <p:nvSpPr>
          <p:cNvPr id="17" name="TextBox 16"/>
          <p:cNvSpPr txBox="1"/>
          <p:nvPr/>
        </p:nvSpPr>
        <p:spPr>
          <a:xfrm>
            <a:off x="114300" y="1219200"/>
            <a:ext cx="3810000" cy="800100"/>
          </a:xfrm>
          <a:prstGeom prst="rect">
            <a:avLst/>
          </a:prstGeom>
          <a:noFill/>
        </p:spPr>
        <p:txBody>
          <a:bodyPr>
            <a:spAutoFit/>
          </a:bodyPr>
          <a:lstStyle/>
          <a:p>
            <a:pPr marL="0" marR="0" lvl="0" indent="0" algn="l" defTabSz="914400" rtl="0" eaLnBrk="1" fontAlgn="base" latinLnBrk="0" hangingPunct="1">
              <a:lnSpc>
                <a:spcPct val="100000"/>
              </a:lnSpc>
              <a:spcBef>
                <a:spcPct val="20000"/>
              </a:spcBef>
              <a:spcAft>
                <a:spcPct val="0"/>
              </a:spcAft>
              <a:buClr>
                <a:srgbClr val="CCCCFF"/>
              </a:buClr>
              <a:buSzPct val="65000"/>
              <a:buFontTx/>
              <a:buNone/>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v.12</a:t>
            </a:r>
            <a:r>
              <a:rPr kumimoji="0" lang="en-US" sz="2800" b="0" i="0" u="none" strike="noStrike" kern="1200" cap="none" spc="0" normalizeH="0" baseline="0" noProof="0" dirty="0">
                <a:ln>
                  <a:noFill/>
                </a:ln>
                <a:solidFill>
                  <a:srgbClr val="CC3300"/>
                </a:solidFill>
                <a:effectLst>
                  <a:outerShdw blurRad="38100" dist="38100" dir="2700000" algn="tl">
                    <a:srgbClr val="000000"/>
                  </a:outerShdw>
                </a:effectLst>
                <a:uLnTx/>
                <a:uFillTx/>
                <a:latin typeface="Tahoma" pitchFamily="34" charset="0"/>
                <a:ea typeface="+mn-ea"/>
                <a:cs typeface="Arial" charset="0"/>
              </a:rPr>
              <a:t>  </a:t>
            </a:r>
            <a:r>
              <a:rPr kumimoji="0" lang="en-US" sz="2800" b="0" i="0" u="none" strike="noStrike" kern="1200" cap="none" spc="0" normalizeH="0" baseline="0" noProof="0" dirty="0">
                <a:ln>
                  <a:noFill/>
                </a:ln>
                <a:solidFill>
                  <a:srgbClr val="111111"/>
                </a:solidFill>
                <a:effectLst/>
                <a:uLnTx/>
                <a:uFillTx/>
                <a:latin typeface="Tahoma" pitchFamily="34" charset="0"/>
                <a:ea typeface="+mn-ea"/>
                <a:cs typeface="Arial" charset="0"/>
              </a:rPr>
              <a:t>G</a:t>
            </a:r>
            <a:r>
              <a:rPr kumimoji="0" lang="en-US" sz="2400" b="0" i="0" u="none" strike="noStrike" kern="1200" cap="none" spc="0" normalizeH="0" baseline="0" noProof="0" dirty="0">
                <a:ln>
                  <a:noFill/>
                </a:ln>
                <a:solidFill>
                  <a:srgbClr val="111111"/>
                </a:solidFill>
                <a:effectLst/>
                <a:uLnTx/>
                <a:uFillTx/>
                <a:latin typeface="Tahoma" pitchFamily="34" charset="0"/>
                <a:ea typeface="+mn-ea"/>
                <a:cs typeface="Arial" charset="0"/>
              </a:rPr>
              <a:t>reat earthquake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CC3300"/>
              </a:solidFill>
              <a:effectLst/>
              <a:uLnTx/>
              <a:uFillTx/>
              <a:latin typeface="Times New Roman"/>
              <a:ea typeface="+mn-ea"/>
              <a:cs typeface="Arial" charset="0"/>
            </a:endParaRPr>
          </a:p>
        </p:txBody>
      </p:sp>
      <p:sp>
        <p:nvSpPr>
          <p:cNvPr id="19" name="TextBox 18"/>
          <p:cNvSpPr txBox="1"/>
          <p:nvPr/>
        </p:nvSpPr>
        <p:spPr>
          <a:xfrm>
            <a:off x="4762500" y="1257300"/>
            <a:ext cx="3816350" cy="1200150"/>
          </a:xfrm>
          <a:prstGeom prst="rect">
            <a:avLst/>
          </a:prstGeom>
          <a:noFill/>
        </p:spPr>
        <p:txBody>
          <a:bodyPr>
            <a:spAutoFit/>
          </a:bodyPr>
          <a:lstStyle/>
          <a:p>
            <a:pPr marL="628650" marR="0" lvl="0" indent="-62865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v.7</a:t>
            </a:r>
            <a:r>
              <a:rPr kumimoji="0" lang="en-US" sz="2400" b="0" i="0" u="none" strike="noStrike" kern="1200" cap="none" spc="0" normalizeH="0" baseline="0" noProof="0" dirty="0">
                <a:ln>
                  <a:noFill/>
                </a:ln>
                <a:solidFill>
                  <a:srgbClr val="CC3300"/>
                </a:solidFill>
                <a:effectLst>
                  <a:outerShdw blurRad="38100" dist="38100" dir="2700000" algn="tl">
                    <a:srgbClr val="000000"/>
                  </a:outerShdw>
                </a:effectLst>
                <a:uLnTx/>
                <a:uFillTx/>
                <a:latin typeface="Tahoma" pitchFamily="34" charset="0"/>
                <a:ea typeface="+mn-ea"/>
                <a:cs typeface="Arial" charset="0"/>
              </a:rPr>
              <a:t>  </a:t>
            </a:r>
            <a:r>
              <a:rPr kumimoji="0" lang="en-US" sz="2400" b="0" i="0" u="none" strike="noStrike" kern="1200" cap="none" spc="0" normalizeH="0" baseline="0" noProof="0" dirty="0">
                <a:ln>
                  <a:noFill/>
                </a:ln>
                <a:solidFill>
                  <a:srgbClr val="111111"/>
                </a:solidFill>
                <a:effectLst/>
                <a:uLnTx/>
                <a:uFillTx/>
                <a:latin typeface="Tahoma" pitchFamily="34" charset="0"/>
                <a:ea typeface="+mn-ea"/>
                <a:cs typeface="Arial" charset="0"/>
              </a:rPr>
              <a:t>Paganism cast out (Dragon)  Michael (He like God) Constantine </a:t>
            </a:r>
            <a:endParaRPr kumimoji="0" lang="en-AU" sz="2400" b="0" i="0" u="none" strike="noStrike" kern="1200" cap="none" spc="0" normalizeH="0" baseline="0" noProof="0" dirty="0">
              <a:ln>
                <a:noFill/>
              </a:ln>
              <a:solidFill>
                <a:srgbClr val="CC3300"/>
              </a:solidFill>
              <a:effectLst/>
              <a:uLnTx/>
              <a:uFillTx/>
              <a:latin typeface="Times New Roman"/>
              <a:ea typeface="+mn-ea"/>
              <a:cs typeface="Arial" charset="0"/>
            </a:endParaRPr>
          </a:p>
        </p:txBody>
      </p:sp>
      <p:sp>
        <p:nvSpPr>
          <p:cNvPr id="20" name="TextBox 19"/>
          <p:cNvSpPr txBox="1"/>
          <p:nvPr/>
        </p:nvSpPr>
        <p:spPr>
          <a:xfrm>
            <a:off x="114300" y="2533650"/>
            <a:ext cx="3981450" cy="863600"/>
          </a:xfrm>
          <a:prstGeom prst="rect">
            <a:avLst/>
          </a:prstGeom>
          <a:noFill/>
        </p:spPr>
        <p:txBody>
          <a:bodyPr>
            <a:spAutoFit/>
          </a:bodyPr>
          <a:lstStyle/>
          <a:p>
            <a:pPr marL="0" marR="0" lvl="0" indent="0" algn="l" defTabSz="914400" rtl="0" eaLnBrk="1" fontAlgn="base" latinLnBrk="0" hangingPunct="1">
              <a:lnSpc>
                <a:spcPct val="100000"/>
              </a:lnSpc>
              <a:spcBef>
                <a:spcPct val="20000"/>
              </a:spcBef>
              <a:spcAft>
                <a:spcPct val="0"/>
              </a:spcAft>
              <a:buClr>
                <a:srgbClr val="CCCCFF"/>
              </a:buClr>
              <a:buSzPct val="65000"/>
              <a:buFontTx/>
              <a:buNone/>
              <a:tabLst>
                <a:tab pos="800100" algn="l"/>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v.13</a:t>
            </a:r>
            <a:r>
              <a:rPr kumimoji="0" lang="en-US" sz="2000" b="0" i="0" u="none" strike="noStrike" kern="1200" cap="none" spc="0" normalizeH="0" baseline="0" noProof="0" dirty="0">
                <a:ln>
                  <a:noFill/>
                </a:ln>
                <a:solidFill>
                  <a:srgbClr val="CC0000"/>
                </a:solidFill>
                <a:effectLst/>
                <a:uLnTx/>
                <a:uFillTx/>
                <a:latin typeface="Tahoma" pitchFamily="34" charset="0"/>
                <a:ea typeface="+mn-ea"/>
                <a:cs typeface="Arial" charset="0"/>
              </a:rPr>
              <a:t> </a:t>
            </a:r>
            <a:r>
              <a:rPr kumimoji="0" lang="en-US" sz="2800" b="0" i="0" u="none" strike="noStrike" kern="1200" cap="none" spc="0" normalizeH="0" baseline="0" noProof="0" dirty="0">
                <a:ln>
                  <a:noFill/>
                </a:ln>
                <a:solidFill>
                  <a:srgbClr val="CC0000"/>
                </a:solidFill>
                <a:effectLst/>
                <a:uLnTx/>
                <a:uFillTx/>
                <a:latin typeface="Tahoma" pitchFamily="34" charset="0"/>
                <a:ea typeface="+mn-ea"/>
                <a:cs typeface="Arial" charset="0"/>
              </a:rPr>
              <a:t> </a:t>
            </a:r>
            <a:r>
              <a:rPr kumimoji="0" lang="en-US" sz="2400" b="0" i="0" u="none" strike="noStrike" kern="1200" cap="none" spc="0" normalizeH="0" baseline="0" noProof="0" dirty="0">
                <a:ln>
                  <a:noFill/>
                </a:ln>
                <a:solidFill>
                  <a:srgbClr val="111111"/>
                </a:solidFill>
                <a:effectLst/>
                <a:uLnTx/>
                <a:uFillTx/>
                <a:latin typeface="Tahoma" pitchFamily="34" charset="0"/>
                <a:ea typeface="+mn-ea"/>
                <a:cs typeface="Arial" charset="0"/>
              </a:rPr>
              <a:t>Stars of heaven fell to 	the earth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CC3300"/>
              </a:solidFill>
              <a:effectLst/>
              <a:uLnTx/>
              <a:uFillTx/>
              <a:latin typeface="Times New Roman"/>
              <a:ea typeface="+mn-ea"/>
              <a:cs typeface="Arial" charset="0"/>
            </a:endParaRPr>
          </a:p>
        </p:txBody>
      </p:sp>
      <p:sp>
        <p:nvSpPr>
          <p:cNvPr id="22" name="TextBox 21"/>
          <p:cNvSpPr txBox="1"/>
          <p:nvPr/>
        </p:nvSpPr>
        <p:spPr>
          <a:xfrm>
            <a:off x="114300" y="3714750"/>
            <a:ext cx="4248150" cy="576263"/>
          </a:xfrm>
          <a:prstGeom prst="rect">
            <a:avLst/>
          </a:prstGeom>
          <a:noFill/>
        </p:spPr>
        <p:txBody>
          <a:bodyPr>
            <a:spAutoFit/>
          </a:bodyPr>
          <a:lstStyle/>
          <a:p>
            <a:pPr marL="0" marR="0" lvl="0" indent="0" algn="l" defTabSz="914400" rtl="0" eaLnBrk="1" fontAlgn="base" latinLnBrk="0" hangingPunct="1">
              <a:lnSpc>
                <a:spcPct val="100000"/>
              </a:lnSpc>
              <a:spcBef>
                <a:spcPct val="20000"/>
              </a:spcBef>
              <a:spcAft>
                <a:spcPct val="0"/>
              </a:spcAft>
              <a:buClr>
                <a:srgbClr val="CCCCFF"/>
              </a:buClr>
              <a:buSzPct val="65000"/>
              <a:buFontTx/>
              <a:buNone/>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v.12</a:t>
            </a:r>
            <a:r>
              <a:rPr kumimoji="0" lang="en-US" sz="2800" b="0" i="0" u="none" strike="noStrike" kern="1200" cap="none" spc="0" normalizeH="0" baseline="0" noProof="0" dirty="0">
                <a:ln>
                  <a:noFill/>
                </a:ln>
                <a:solidFill>
                  <a:srgbClr val="CC0000"/>
                </a:solidFill>
                <a:effectLst>
                  <a:outerShdw blurRad="38100" dist="38100" dir="2700000" algn="tl">
                    <a:srgbClr val="000000"/>
                  </a:outerShdw>
                </a:effectLst>
                <a:uLnTx/>
                <a:uFillTx/>
                <a:latin typeface="Tahoma" pitchFamily="34" charset="0"/>
                <a:ea typeface="+mn-ea"/>
                <a:cs typeface="Arial" charset="0"/>
              </a:rPr>
              <a:t>  </a:t>
            </a:r>
            <a:r>
              <a:rPr kumimoji="0" lang="en-US" sz="2400" b="0" i="0" u="none" strike="noStrike" kern="1200" cap="none" spc="0" normalizeH="0" baseline="0" noProof="0" dirty="0">
                <a:ln>
                  <a:noFill/>
                </a:ln>
                <a:solidFill>
                  <a:srgbClr val="000000"/>
                </a:solidFill>
                <a:effectLst/>
                <a:uLnTx/>
                <a:uFillTx/>
                <a:latin typeface="Tahoma" pitchFamily="34" charset="0"/>
                <a:ea typeface="+mn-ea"/>
                <a:cs typeface="Arial" charset="0"/>
              </a:rPr>
              <a:t>Sun black – Moon blood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CC3300"/>
              </a:solidFill>
              <a:effectLst/>
              <a:uLnTx/>
              <a:uFillTx/>
              <a:latin typeface="Times New Roman"/>
              <a:ea typeface="+mn-ea"/>
              <a:cs typeface="Arial" charset="0"/>
            </a:endParaRPr>
          </a:p>
        </p:txBody>
      </p:sp>
      <p:sp>
        <p:nvSpPr>
          <p:cNvPr id="24" name="TextBox 23"/>
          <p:cNvSpPr txBox="1"/>
          <p:nvPr/>
        </p:nvSpPr>
        <p:spPr>
          <a:xfrm>
            <a:off x="95250" y="4954588"/>
            <a:ext cx="4724400" cy="1547812"/>
          </a:xfrm>
          <a:prstGeom prst="rect">
            <a:avLst/>
          </a:prstGeom>
          <a:noFill/>
        </p:spPr>
        <p:txBody>
          <a:bodyPr>
            <a:spAutoFit/>
          </a:bodyPr>
          <a:lstStyle/>
          <a:p>
            <a:pPr marL="0" marR="0" lvl="0" indent="0" algn="l" defTabSz="914400" rtl="0" eaLnBrk="1" fontAlgn="base" latinLnBrk="0" hangingPunct="1">
              <a:lnSpc>
                <a:spcPct val="100000"/>
              </a:lnSpc>
              <a:spcBef>
                <a:spcPct val="20000"/>
              </a:spcBef>
              <a:spcAft>
                <a:spcPct val="0"/>
              </a:spcAft>
              <a:buClr>
                <a:srgbClr val="CCCCFF"/>
              </a:buClr>
              <a:buSzPct val="65000"/>
              <a:buFontTx/>
              <a:buNone/>
              <a:tabLst>
                <a:tab pos="628650" algn="l"/>
                <a:tab pos="723900" algn="l"/>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v.16  </a:t>
            </a:r>
            <a:r>
              <a:rPr kumimoji="0" lang="en-US" sz="2000" b="1" i="0" u="none" strike="noStrike" kern="1200" cap="none" spc="0" normalizeH="0" baseline="0" noProof="0" dirty="0">
                <a:ln>
                  <a:noFill/>
                </a:ln>
                <a:solidFill>
                  <a:srgbClr val="111111"/>
                </a:solidFill>
                <a:effectLst/>
                <a:uLnTx/>
                <a:uFillTx/>
                <a:latin typeface="Tahoma" pitchFamily="34" charset="0"/>
                <a:ea typeface="+mn-ea"/>
                <a:cs typeface="Arial" charset="0"/>
              </a:rPr>
              <a:t>...</a:t>
            </a:r>
            <a:r>
              <a:rPr kumimoji="0" lang="en-US" sz="2400" b="0" i="0" u="none" strike="noStrike" kern="1200" cap="none" spc="0" normalizeH="0" baseline="0" noProof="0" dirty="0">
                <a:ln>
                  <a:noFill/>
                </a:ln>
                <a:solidFill>
                  <a:srgbClr val="CC0000"/>
                </a:solidFill>
                <a:effectLst/>
                <a:uLnTx/>
                <a:uFillTx/>
                <a:latin typeface="Tahoma" pitchFamily="34" charset="0"/>
                <a:ea typeface="+mn-ea"/>
                <a:cs typeface="Arial" charset="0"/>
              </a:rPr>
              <a:t> </a:t>
            </a:r>
            <a:r>
              <a:rPr kumimoji="0" lang="en-US" sz="2400" b="0" i="0" u="none" strike="noStrike" kern="1200" cap="none" spc="0" normalizeH="0" baseline="0" noProof="0" dirty="0">
                <a:ln>
                  <a:noFill/>
                </a:ln>
                <a:solidFill>
                  <a:srgbClr val="000000"/>
                </a:solidFill>
                <a:effectLst/>
                <a:uLnTx/>
                <a:uFillTx/>
                <a:latin typeface="Tahoma" pitchFamily="34" charset="0"/>
                <a:ea typeface="+mn-ea"/>
                <a:cs typeface="Arial" charset="0"/>
              </a:rPr>
              <a:t>Fall on us and hide us 		from the face of him that 		</a:t>
            </a:r>
            <a:r>
              <a:rPr kumimoji="0" lang="en-US" sz="2400" b="0" i="0" u="none" strike="noStrike" kern="1200" cap="none" spc="0" normalizeH="0" baseline="0" noProof="0" dirty="0" err="1">
                <a:ln>
                  <a:noFill/>
                </a:ln>
                <a:solidFill>
                  <a:srgbClr val="000000"/>
                </a:solidFill>
                <a:effectLst/>
                <a:uLnTx/>
                <a:uFillTx/>
                <a:latin typeface="Tahoma" pitchFamily="34" charset="0"/>
                <a:ea typeface="+mn-ea"/>
                <a:cs typeface="Arial" charset="0"/>
              </a:rPr>
              <a:t>sitteth</a:t>
            </a:r>
            <a:r>
              <a:rPr kumimoji="0" lang="en-US" sz="2400" b="0" i="0" u="none" strike="noStrike" kern="1200" cap="none" spc="0" normalizeH="0" baseline="0" noProof="0" dirty="0">
                <a:ln>
                  <a:noFill/>
                </a:ln>
                <a:solidFill>
                  <a:srgbClr val="000000"/>
                </a:solidFill>
                <a:effectLst/>
                <a:uLnTx/>
                <a:uFillTx/>
                <a:latin typeface="Tahoma" pitchFamily="34" charset="0"/>
                <a:ea typeface="+mn-ea"/>
                <a:cs typeface="Arial" charset="0"/>
              </a:rPr>
              <a:t> on the throne and 		from the wrath of the lamb</a:t>
            </a:r>
            <a:endParaRPr kumimoji="0" lang="en-US" sz="2400" b="0" i="0" u="none" strike="noStrike" kern="1200" cap="none" spc="0" normalizeH="0" baseline="0" noProof="0" dirty="0">
              <a:ln>
                <a:noFill/>
              </a:ln>
              <a:solidFill>
                <a:srgbClr val="FFFFFF"/>
              </a:solidFill>
              <a:effectLst/>
              <a:uLnTx/>
              <a:uFillTx/>
              <a:latin typeface="Tahoma" pitchFamily="34"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CC3300"/>
              </a:solidFill>
              <a:effectLst/>
              <a:uLnTx/>
              <a:uFillTx/>
              <a:latin typeface="Times New Roman"/>
              <a:ea typeface="+mn-ea"/>
              <a:cs typeface="Arial" charset="0"/>
            </a:endParaRPr>
          </a:p>
        </p:txBody>
      </p:sp>
      <p:pic>
        <p:nvPicPr>
          <p:cNvPr id="36" name="Picture 5" descr="stars cast down"/>
          <p:cNvPicPr>
            <a:picLocks noChangeAspect="1" noChangeArrowheads="1"/>
          </p:cNvPicPr>
          <p:nvPr/>
        </p:nvPicPr>
        <p:blipFill>
          <a:blip r:embed="rId3" cstate="print"/>
          <a:srcRect l="20186" t="48761" r="19599" b="10542"/>
          <a:stretch>
            <a:fillRect/>
          </a:stretch>
        </p:blipFill>
        <p:spPr bwMode="auto">
          <a:xfrm>
            <a:off x="6438900" y="-152399"/>
            <a:ext cx="2876550" cy="1219199"/>
          </a:xfrm>
          <a:prstGeom prst="rect">
            <a:avLst/>
          </a:prstGeom>
          <a:ln>
            <a:noFill/>
          </a:ln>
          <a:effectLst>
            <a:softEdge rad="317500"/>
          </a:effectLst>
        </p:spPr>
      </p:pic>
      <p:sp>
        <p:nvSpPr>
          <p:cNvPr id="25" name="TextBox 24"/>
          <p:cNvSpPr txBox="1"/>
          <p:nvPr/>
        </p:nvSpPr>
        <p:spPr>
          <a:xfrm>
            <a:off x="4781550" y="4895850"/>
            <a:ext cx="4103688" cy="1260475"/>
          </a:xfrm>
          <a:prstGeom prst="rect">
            <a:avLst/>
          </a:prstGeom>
          <a:noFill/>
        </p:spPr>
        <p:txBody>
          <a:bodyPr>
            <a:spAutoFit/>
          </a:bodyPr>
          <a:lstStyle/>
          <a:p>
            <a:pPr marL="0" marR="0" lvl="0" indent="0" algn="l" defTabSz="914400" rtl="0" eaLnBrk="1" fontAlgn="base" latinLnBrk="0" hangingPunct="1">
              <a:lnSpc>
                <a:spcPct val="100000"/>
              </a:lnSpc>
              <a:spcBef>
                <a:spcPct val="20000"/>
              </a:spcBef>
              <a:spcAft>
                <a:spcPct val="0"/>
              </a:spcAft>
              <a:buClr>
                <a:srgbClr val="CCCCFF"/>
              </a:buClr>
              <a:buSzPct val="65000"/>
              <a:buFontTx/>
              <a:buNone/>
              <a:tabLst>
                <a:tab pos="1085850" algn="l"/>
                <a:tab pos="1162050" algn="l"/>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v.10-11</a:t>
            </a:r>
            <a:r>
              <a:rPr kumimoji="0" lang="en-US" sz="2800" b="0" i="0" u="none" strike="noStrike" kern="1200" cap="none" spc="0" normalizeH="0" baseline="0" noProof="0" dirty="0">
                <a:ln>
                  <a:noFill/>
                </a:ln>
                <a:solidFill>
                  <a:srgbClr val="CC0000"/>
                </a:solidFill>
                <a:effectLst>
                  <a:outerShdw blurRad="38100" dist="38100" dir="2700000" algn="tl">
                    <a:srgbClr val="000000"/>
                  </a:outerShdw>
                </a:effectLst>
                <a:uLnTx/>
                <a:uFillTx/>
                <a:latin typeface="Tahoma" pitchFamily="34" charset="0"/>
                <a:ea typeface="+mn-ea"/>
                <a:cs typeface="Arial" charset="0"/>
              </a:rPr>
              <a:t> </a:t>
            </a:r>
            <a:r>
              <a:rPr kumimoji="0" lang="en-US" sz="2400" b="0" i="0" u="none" strike="noStrike" kern="1200" cap="none" spc="0" normalizeH="0" baseline="0" noProof="0" dirty="0">
                <a:ln>
                  <a:noFill/>
                </a:ln>
                <a:solidFill>
                  <a:srgbClr val="111111"/>
                </a:solidFill>
                <a:effectLst/>
                <a:uLnTx/>
                <a:uFillTx/>
                <a:latin typeface="Tahoma" pitchFamily="34" charset="0"/>
                <a:ea typeface="+mn-ea"/>
                <a:cs typeface="Arial" charset="0"/>
              </a:rPr>
              <a:t>… And they over 			came him by the 	  	blood of the lamb…..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CC3300"/>
              </a:solidFill>
              <a:effectLst/>
              <a:uLnTx/>
              <a:uFillTx/>
              <a:latin typeface="Times New Roman"/>
              <a:ea typeface="+mn-ea"/>
              <a:cs typeface="Arial" charset="0"/>
            </a:endParaRPr>
          </a:p>
        </p:txBody>
      </p:sp>
      <p:sp>
        <p:nvSpPr>
          <p:cNvPr id="23" name="TextBox 22"/>
          <p:cNvSpPr txBox="1"/>
          <p:nvPr/>
        </p:nvSpPr>
        <p:spPr>
          <a:xfrm>
            <a:off x="4781550" y="3714750"/>
            <a:ext cx="3708400" cy="863600"/>
          </a:xfrm>
          <a:prstGeom prst="rect">
            <a:avLst/>
          </a:prstGeom>
          <a:noFill/>
        </p:spPr>
        <p:txBody>
          <a:bodyPr>
            <a:spAutoFit/>
          </a:bodyPr>
          <a:lstStyle/>
          <a:p>
            <a:pPr marL="628650" marR="0" lvl="0" indent="-628650" algn="l" defTabSz="457200" rtl="0" eaLnBrk="1" fontAlgn="base" latinLnBrk="0" hangingPunct="1">
              <a:lnSpc>
                <a:spcPct val="100000"/>
              </a:lnSpc>
              <a:spcBef>
                <a:spcPct val="20000"/>
              </a:spcBef>
              <a:spcAft>
                <a:spcPct val="0"/>
              </a:spcAft>
              <a:buClr>
                <a:srgbClr val="CCCCFF"/>
              </a:buClr>
              <a:buSzPct val="65000"/>
              <a:buFontTx/>
              <a:buNone/>
              <a:tabLst>
                <a:tab pos="628650" algn="l"/>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v.1</a:t>
            </a:r>
            <a:r>
              <a:rPr kumimoji="0" lang="en-US" sz="2800" b="0" i="0" u="none" strike="noStrike" kern="1200" cap="none" spc="0" normalizeH="0" baseline="0" noProof="0" dirty="0">
                <a:ln>
                  <a:noFill/>
                </a:ln>
                <a:solidFill>
                  <a:srgbClr val="CC0000"/>
                </a:solidFill>
                <a:effectLst/>
                <a:uLnTx/>
                <a:uFillTx/>
                <a:latin typeface="Tahoma" pitchFamily="34" charset="0"/>
                <a:ea typeface="+mn-ea"/>
                <a:cs typeface="Arial" charset="0"/>
              </a:rPr>
              <a:t>  </a:t>
            </a:r>
            <a:r>
              <a:rPr kumimoji="0" lang="en-US" sz="2400" b="0" i="0" u="none" strike="noStrike" kern="1200" cap="none" spc="0" normalizeH="0" baseline="0" noProof="0" dirty="0">
                <a:ln>
                  <a:noFill/>
                </a:ln>
                <a:solidFill>
                  <a:srgbClr val="111111"/>
                </a:solidFill>
                <a:effectLst/>
                <a:uLnTx/>
                <a:uFillTx/>
                <a:latin typeface="Tahoma" pitchFamily="34" charset="0"/>
                <a:ea typeface="+mn-ea"/>
                <a:cs typeface="Arial" charset="0"/>
              </a:rPr>
              <a:t>Clothed with the sun,    moon under her feet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CC3300"/>
              </a:solidFill>
              <a:effectLst/>
              <a:uLnTx/>
              <a:uFillTx/>
              <a:latin typeface="Times New Roman"/>
              <a:ea typeface="+mn-ea"/>
              <a:cs typeface="Arial" charset="0"/>
            </a:endParaRPr>
          </a:p>
        </p:txBody>
      </p:sp>
      <p:sp>
        <p:nvSpPr>
          <p:cNvPr id="21" name="TextBox 20"/>
          <p:cNvSpPr txBox="1"/>
          <p:nvPr/>
        </p:nvSpPr>
        <p:spPr>
          <a:xfrm>
            <a:off x="4781550" y="2533650"/>
            <a:ext cx="3981450" cy="900113"/>
          </a:xfrm>
          <a:prstGeom prst="rect">
            <a:avLst/>
          </a:prstGeom>
          <a:noFill/>
        </p:spPr>
        <p:txBody>
          <a:bodyPr>
            <a:spAutoFit/>
          </a:bodyPr>
          <a:lstStyle/>
          <a:p>
            <a:pPr marL="0" marR="0" lvl="0" indent="0" algn="l" defTabSz="914400" rtl="0" eaLnBrk="1" fontAlgn="base" latinLnBrk="0" hangingPunct="1">
              <a:lnSpc>
                <a:spcPct val="100000"/>
              </a:lnSpc>
              <a:spcBef>
                <a:spcPct val="20000"/>
              </a:spcBef>
              <a:spcAft>
                <a:spcPct val="0"/>
              </a:spcAft>
              <a:buClr>
                <a:srgbClr val="CCCCFF"/>
              </a:buClr>
              <a:buSzPct val="65000"/>
              <a:buFontTx/>
              <a:buNone/>
              <a:tabLst>
                <a:tab pos="533400" algn="l"/>
              </a:tabLst>
              <a:defRPr/>
            </a:pPr>
            <a:r>
              <a:rPr kumimoji="0" lang="en-US" sz="2000" b="1" i="0" u="none" strike="noStrike" kern="1200" cap="none" spc="0" normalizeH="0" baseline="0" noProof="0" dirty="0">
                <a:ln>
                  <a:noFill/>
                </a:ln>
                <a:solidFill>
                  <a:srgbClr val="CC3300"/>
                </a:solidFill>
                <a:effectLst/>
                <a:uLnTx/>
                <a:uFillTx/>
                <a:latin typeface="Tahoma" pitchFamily="34" charset="0"/>
                <a:ea typeface="+mn-ea"/>
                <a:cs typeface="Arial" charset="0"/>
              </a:rPr>
              <a:t>v.4</a:t>
            </a:r>
            <a:r>
              <a:rPr kumimoji="0" lang="en-US" sz="2000" b="1" i="0" u="none" strike="noStrike" kern="1200" cap="none" spc="0" normalizeH="0" baseline="0" noProof="0" dirty="0">
                <a:ln>
                  <a:noFill/>
                </a:ln>
                <a:solidFill>
                  <a:srgbClr val="CC0000"/>
                </a:solidFill>
                <a:effectLst/>
                <a:uLnTx/>
                <a:uFillTx/>
                <a:latin typeface="Tahoma" pitchFamily="34" charset="0"/>
                <a:ea typeface="+mn-ea"/>
                <a:cs typeface="Arial" charset="0"/>
              </a:rPr>
              <a:t> </a:t>
            </a:r>
            <a:r>
              <a:rPr kumimoji="0" lang="en-US" sz="2800" b="0" i="0" u="none" strike="noStrike" kern="1200" cap="none" spc="0" normalizeH="0" baseline="0" noProof="0" dirty="0">
                <a:ln>
                  <a:noFill/>
                </a:ln>
                <a:solidFill>
                  <a:srgbClr val="CC0000"/>
                </a:solidFill>
                <a:effectLst/>
                <a:uLnTx/>
                <a:uFillTx/>
                <a:latin typeface="Tahoma" pitchFamily="34" charset="0"/>
                <a:ea typeface="+mn-ea"/>
                <a:cs typeface="Arial" charset="0"/>
              </a:rPr>
              <a:t> </a:t>
            </a:r>
            <a:r>
              <a:rPr kumimoji="0" lang="en-US" sz="2400" b="0" i="0" u="none" strike="noStrike" kern="1200" cap="none" spc="0" normalizeH="0" baseline="0" noProof="0" dirty="0">
                <a:ln>
                  <a:noFill/>
                </a:ln>
                <a:solidFill>
                  <a:srgbClr val="111111"/>
                </a:solidFill>
                <a:effectLst/>
                <a:uLnTx/>
                <a:uFillTx/>
                <a:latin typeface="Tahoma" pitchFamily="34" charset="0"/>
                <a:ea typeface="+mn-ea"/>
                <a:cs typeface="Arial" charset="0"/>
              </a:rPr>
              <a:t>Drew the third part of 	the stars of heaven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CC3300"/>
              </a:solidFill>
              <a:effectLst/>
              <a:uLnTx/>
              <a:uFillTx/>
              <a:latin typeface="Times New Roman"/>
              <a:ea typeface="+mn-ea"/>
              <a:cs typeface="Arial" charset="0"/>
            </a:endParaRPr>
          </a:p>
        </p:txBody>
      </p:sp>
      <p:pic>
        <p:nvPicPr>
          <p:cNvPr id="18" name="Picture 2" descr="6th Seal"/>
          <p:cNvPicPr>
            <a:picLocks noChangeAspect="1" noChangeArrowheads="1"/>
          </p:cNvPicPr>
          <p:nvPr/>
        </p:nvPicPr>
        <p:blipFill>
          <a:blip r:embed="rId4" cstate="print"/>
          <a:srcRect l="-2090" t="41905" r="70000" b="12166"/>
          <a:stretch>
            <a:fillRect/>
          </a:stretch>
        </p:blipFill>
        <p:spPr bwMode="auto">
          <a:xfrm>
            <a:off x="-218368" y="-300256"/>
            <a:ext cx="1919817" cy="2060812"/>
          </a:xfrm>
          <a:prstGeom prst="rect">
            <a:avLst/>
          </a:prstGeom>
          <a:ln>
            <a:noFill/>
          </a:ln>
          <a:effectLst>
            <a:softEdge rad="635000"/>
          </a:effectLst>
        </p:spPr>
      </p:pic>
      <p:sp>
        <p:nvSpPr>
          <p:cNvPr id="16" name="Rectangle 1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3407051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strVal val="#ppt_w*0.70"/>
                                          </p:val>
                                        </p:tav>
                                        <p:tav tm="100000">
                                          <p:val>
                                            <p:strVal val="#ppt_w"/>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animEffect transition="in" filter="fade">
                                      <p:cBhvr>
                                        <p:cTn id="9" dur="1000"/>
                                        <p:tgtEl>
                                          <p:spTgt spid="17"/>
                                        </p:tgtEl>
                                      </p:cBhvr>
                                    </p:animEffect>
                                  </p:childTnLst>
                                </p:cTn>
                              </p:par>
                              <p:par>
                                <p:cTn id="10" presetID="55" presetClass="entr" presetSubtype="0" fill="hold" nodeType="with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 calcmode="lin" valueType="num">
                                      <p:cBhvr>
                                        <p:cTn id="12" dur="1000" fill="hold"/>
                                        <p:tgtEl>
                                          <p:spTgt spid="19">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19">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19">
                                            <p:txEl>
                                              <p:pRg st="0" end="0"/>
                                            </p:txEl>
                                          </p:spTgt>
                                        </p:tgtEl>
                                      </p:cBhvr>
                                    </p:animEffect>
                                  </p:childTnLst>
                                </p:cTn>
                              </p:par>
                            </p:childTnLst>
                          </p:cTn>
                        </p:par>
                        <p:par>
                          <p:cTn id="15" fill="hold">
                            <p:stCondLst>
                              <p:cond delay="1000"/>
                            </p:stCondLst>
                            <p:childTnLst>
                              <p:par>
                                <p:cTn id="16" presetID="55" presetClass="entr" presetSubtype="0"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strVal val="#ppt_w*0.70"/>
                                          </p:val>
                                        </p:tav>
                                        <p:tav tm="100000">
                                          <p:val>
                                            <p:strVal val="#ppt_w"/>
                                          </p:val>
                                        </p:tav>
                                      </p:tavLst>
                                    </p:anim>
                                    <p:anim calcmode="lin" valueType="num">
                                      <p:cBhvr>
                                        <p:cTn id="19" dur="1000" fill="hold"/>
                                        <p:tgtEl>
                                          <p:spTgt spid="20"/>
                                        </p:tgtEl>
                                        <p:attrNameLst>
                                          <p:attrName>ppt_h</p:attrName>
                                        </p:attrNameLst>
                                      </p:cBhvr>
                                      <p:tavLst>
                                        <p:tav tm="0">
                                          <p:val>
                                            <p:strVal val="#ppt_h"/>
                                          </p:val>
                                        </p:tav>
                                        <p:tav tm="100000">
                                          <p:val>
                                            <p:strVal val="#ppt_h"/>
                                          </p:val>
                                        </p:tav>
                                      </p:tavLst>
                                    </p:anim>
                                    <p:animEffect transition="in" filter="fade">
                                      <p:cBhvr>
                                        <p:cTn id="20" dur="1000"/>
                                        <p:tgtEl>
                                          <p:spTgt spid="20"/>
                                        </p:tgtEl>
                                      </p:cBhvr>
                                    </p:animEffect>
                                  </p:childTnLst>
                                </p:cTn>
                              </p:par>
                              <p:par>
                                <p:cTn id="21" presetID="55"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1000" fill="hold"/>
                                        <p:tgtEl>
                                          <p:spTgt spid="21"/>
                                        </p:tgtEl>
                                        <p:attrNameLst>
                                          <p:attrName>ppt_w</p:attrName>
                                        </p:attrNameLst>
                                      </p:cBhvr>
                                      <p:tavLst>
                                        <p:tav tm="0">
                                          <p:val>
                                            <p:strVal val="#ppt_w*0.70"/>
                                          </p:val>
                                        </p:tav>
                                        <p:tav tm="100000">
                                          <p:val>
                                            <p:strVal val="#ppt_w"/>
                                          </p:val>
                                        </p:tav>
                                      </p:tavLst>
                                    </p:anim>
                                    <p:anim calcmode="lin" valueType="num">
                                      <p:cBhvr>
                                        <p:cTn id="24" dur="1000" fill="hold"/>
                                        <p:tgtEl>
                                          <p:spTgt spid="21"/>
                                        </p:tgtEl>
                                        <p:attrNameLst>
                                          <p:attrName>ppt_h</p:attrName>
                                        </p:attrNameLst>
                                      </p:cBhvr>
                                      <p:tavLst>
                                        <p:tav tm="0">
                                          <p:val>
                                            <p:strVal val="#ppt_h"/>
                                          </p:val>
                                        </p:tav>
                                        <p:tav tm="100000">
                                          <p:val>
                                            <p:strVal val="#ppt_h"/>
                                          </p:val>
                                        </p:tav>
                                      </p:tavLst>
                                    </p:anim>
                                    <p:animEffect transition="in" filter="fade">
                                      <p:cBhvr>
                                        <p:cTn id="25" dur="10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1000" fill="hold"/>
                                        <p:tgtEl>
                                          <p:spTgt spid="22"/>
                                        </p:tgtEl>
                                        <p:attrNameLst>
                                          <p:attrName>ppt_w</p:attrName>
                                        </p:attrNameLst>
                                      </p:cBhvr>
                                      <p:tavLst>
                                        <p:tav tm="0">
                                          <p:val>
                                            <p:strVal val="#ppt_w*0.70"/>
                                          </p:val>
                                        </p:tav>
                                        <p:tav tm="100000">
                                          <p:val>
                                            <p:strVal val="#ppt_w"/>
                                          </p:val>
                                        </p:tav>
                                      </p:tavLst>
                                    </p:anim>
                                    <p:anim calcmode="lin" valueType="num">
                                      <p:cBhvr>
                                        <p:cTn id="31" dur="1000" fill="hold"/>
                                        <p:tgtEl>
                                          <p:spTgt spid="22"/>
                                        </p:tgtEl>
                                        <p:attrNameLst>
                                          <p:attrName>ppt_h</p:attrName>
                                        </p:attrNameLst>
                                      </p:cBhvr>
                                      <p:tavLst>
                                        <p:tav tm="0">
                                          <p:val>
                                            <p:strVal val="#ppt_h"/>
                                          </p:val>
                                        </p:tav>
                                        <p:tav tm="100000">
                                          <p:val>
                                            <p:strVal val="#ppt_h"/>
                                          </p:val>
                                        </p:tav>
                                      </p:tavLst>
                                    </p:anim>
                                    <p:animEffect transition="in" filter="fade">
                                      <p:cBhvr>
                                        <p:cTn id="32" dur="1000"/>
                                        <p:tgtEl>
                                          <p:spTgt spid="22"/>
                                        </p:tgtEl>
                                      </p:cBhvr>
                                    </p:animEffect>
                                  </p:childTnLst>
                                </p:cTn>
                              </p:par>
                              <p:par>
                                <p:cTn id="33" presetID="55"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1000" fill="hold"/>
                                        <p:tgtEl>
                                          <p:spTgt spid="23"/>
                                        </p:tgtEl>
                                        <p:attrNameLst>
                                          <p:attrName>ppt_w</p:attrName>
                                        </p:attrNameLst>
                                      </p:cBhvr>
                                      <p:tavLst>
                                        <p:tav tm="0">
                                          <p:val>
                                            <p:strVal val="#ppt_w*0.70"/>
                                          </p:val>
                                        </p:tav>
                                        <p:tav tm="100000">
                                          <p:val>
                                            <p:strVal val="#ppt_w"/>
                                          </p:val>
                                        </p:tav>
                                      </p:tavLst>
                                    </p:anim>
                                    <p:anim calcmode="lin" valueType="num">
                                      <p:cBhvr>
                                        <p:cTn id="36" dur="1000" fill="hold"/>
                                        <p:tgtEl>
                                          <p:spTgt spid="23"/>
                                        </p:tgtEl>
                                        <p:attrNameLst>
                                          <p:attrName>ppt_h</p:attrName>
                                        </p:attrNameLst>
                                      </p:cBhvr>
                                      <p:tavLst>
                                        <p:tav tm="0">
                                          <p:val>
                                            <p:strVal val="#ppt_h"/>
                                          </p:val>
                                        </p:tav>
                                        <p:tav tm="100000">
                                          <p:val>
                                            <p:strVal val="#ppt_h"/>
                                          </p:val>
                                        </p:tav>
                                      </p:tavLst>
                                    </p:anim>
                                    <p:animEffect transition="in" filter="fade">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ppt_w</p:attrName>
                                        </p:attrNameLst>
                                      </p:cBhvr>
                                      <p:tavLst>
                                        <p:tav tm="0">
                                          <p:val>
                                            <p:strVal val="#ppt_w*0.70"/>
                                          </p:val>
                                        </p:tav>
                                        <p:tav tm="100000">
                                          <p:val>
                                            <p:strVal val="#ppt_w"/>
                                          </p:val>
                                        </p:tav>
                                      </p:tavLst>
                                    </p:anim>
                                    <p:anim calcmode="lin" valueType="num">
                                      <p:cBhvr>
                                        <p:cTn id="43" dur="1000" fill="hold"/>
                                        <p:tgtEl>
                                          <p:spTgt spid="24"/>
                                        </p:tgtEl>
                                        <p:attrNameLst>
                                          <p:attrName>ppt_h</p:attrName>
                                        </p:attrNameLst>
                                      </p:cBhvr>
                                      <p:tavLst>
                                        <p:tav tm="0">
                                          <p:val>
                                            <p:strVal val="#ppt_h"/>
                                          </p:val>
                                        </p:tav>
                                        <p:tav tm="100000">
                                          <p:val>
                                            <p:strVal val="#ppt_h"/>
                                          </p:val>
                                        </p:tav>
                                      </p:tavLst>
                                    </p:anim>
                                    <p:animEffect transition="in" filter="fade">
                                      <p:cBhvr>
                                        <p:cTn id="44" dur="1000"/>
                                        <p:tgtEl>
                                          <p:spTgt spid="24"/>
                                        </p:tgtEl>
                                      </p:cBhvr>
                                    </p:animEffect>
                                  </p:childTnLst>
                                </p:cTn>
                              </p:par>
                              <p:par>
                                <p:cTn id="45" presetID="55"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1000" fill="hold"/>
                                        <p:tgtEl>
                                          <p:spTgt spid="25"/>
                                        </p:tgtEl>
                                        <p:attrNameLst>
                                          <p:attrName>ppt_w</p:attrName>
                                        </p:attrNameLst>
                                      </p:cBhvr>
                                      <p:tavLst>
                                        <p:tav tm="0">
                                          <p:val>
                                            <p:strVal val="#ppt_w*0.70"/>
                                          </p:val>
                                        </p:tav>
                                        <p:tav tm="100000">
                                          <p:val>
                                            <p:strVal val="#ppt_w"/>
                                          </p:val>
                                        </p:tav>
                                      </p:tavLst>
                                    </p:anim>
                                    <p:anim calcmode="lin" valueType="num">
                                      <p:cBhvr>
                                        <p:cTn id="48" dur="1000" fill="hold"/>
                                        <p:tgtEl>
                                          <p:spTgt spid="25"/>
                                        </p:tgtEl>
                                        <p:attrNameLst>
                                          <p:attrName>ppt_h</p:attrName>
                                        </p:attrNameLst>
                                      </p:cBhvr>
                                      <p:tavLst>
                                        <p:tav tm="0">
                                          <p:val>
                                            <p:strVal val="#ppt_h"/>
                                          </p:val>
                                        </p:tav>
                                        <p:tav tm="100000">
                                          <p:val>
                                            <p:strVal val="#ppt_h"/>
                                          </p:val>
                                        </p:tav>
                                      </p:tavLst>
                                    </p:anim>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2" grpId="0"/>
      <p:bldP spid="24" grpId="0"/>
      <p:bldP spid="25" grpId="0"/>
      <p:bldP spid="23"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5890" name="Picture 2" descr="Roman Empire Dio"/>
          <p:cNvPicPr>
            <a:picLocks noChangeAspect="1" noChangeArrowheads="1"/>
          </p:cNvPicPr>
          <p:nvPr/>
        </p:nvPicPr>
        <p:blipFill>
          <a:blip r:embed="rId4" cstate="print"/>
          <a:srcRect/>
          <a:stretch>
            <a:fillRect/>
          </a:stretch>
        </p:blipFill>
        <p:spPr bwMode="auto">
          <a:xfrm>
            <a:off x="0" y="-10633"/>
            <a:ext cx="9144000" cy="6858000"/>
          </a:xfrm>
          <a:prstGeom prst="rect">
            <a:avLst/>
          </a:prstGeom>
          <a:noFill/>
          <a:ln w="9525">
            <a:noFill/>
            <a:miter lim="800000"/>
            <a:headEnd/>
            <a:tailEnd/>
          </a:ln>
        </p:spPr>
      </p:pic>
      <p:sp>
        <p:nvSpPr>
          <p:cNvPr id="165891" name="Rectangle 3"/>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65892" name="Text Box 4"/>
          <p:cNvSpPr txBox="1">
            <a:spLocks noChangeArrowheads="1"/>
          </p:cNvSpPr>
          <p:nvPr/>
        </p:nvSpPr>
        <p:spPr bwMode="auto">
          <a:xfrm>
            <a:off x="316533" y="14850"/>
            <a:ext cx="2664000" cy="9720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Tahoma"/>
                <a:ea typeface="+mn-ea"/>
                <a:cs typeface="Arial"/>
              </a:rPr>
              <a:t>Struggle for Imperial Title</a:t>
            </a:r>
          </a:p>
        </p:txBody>
      </p:sp>
      <p:sp>
        <p:nvSpPr>
          <p:cNvPr id="165893" name="Rectangle 5"/>
          <p:cNvSpPr>
            <a:spLocks noChangeArrowheads="1"/>
          </p:cNvSpPr>
          <p:nvPr/>
        </p:nvSpPr>
        <p:spPr bwMode="auto">
          <a:xfrm>
            <a:off x="220663" y="5643563"/>
            <a:ext cx="2235200" cy="939800"/>
          </a:xfrm>
          <a:prstGeom prst="rect">
            <a:avLst/>
          </a:prstGeom>
          <a:solidFill>
            <a:srgbClr val="E4F8EF"/>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73" name="Text Box 9"/>
          <p:cNvSpPr txBox="1">
            <a:spLocks noChangeArrowheads="1"/>
          </p:cNvSpPr>
          <p:nvPr/>
        </p:nvSpPr>
        <p:spPr bwMode="auto">
          <a:xfrm>
            <a:off x="539750" y="5757863"/>
            <a:ext cx="2160588" cy="7620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a:ln>
                  <a:noFill/>
                </a:ln>
                <a:solidFill>
                  <a:srgbClr val="CC3300"/>
                </a:solidFill>
                <a:effectLst/>
                <a:uLnTx/>
                <a:uFillTx/>
                <a:latin typeface="Franklin Gothic Demi" pitchFamily="34" charset="0"/>
                <a:ea typeface="+mn-ea"/>
                <a:cs typeface="Arial"/>
              </a:rPr>
              <a:t>285 AD</a:t>
            </a:r>
          </a:p>
        </p:txBody>
      </p:sp>
      <p:sp>
        <p:nvSpPr>
          <p:cNvPr id="113674" name="Rectangle 10"/>
          <p:cNvSpPr>
            <a:spLocks noChangeArrowheads="1"/>
          </p:cNvSpPr>
          <p:nvPr/>
        </p:nvSpPr>
        <p:spPr bwMode="auto">
          <a:xfrm>
            <a:off x="536575" y="5776913"/>
            <a:ext cx="2105025" cy="725487"/>
          </a:xfrm>
          <a:prstGeom prst="rect">
            <a:avLst/>
          </a:prstGeom>
          <a:solidFill>
            <a:srgbClr val="EBFFEB"/>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113688" name="Text Box 24"/>
          <p:cNvSpPr txBox="1">
            <a:spLocks noChangeArrowheads="1"/>
          </p:cNvSpPr>
          <p:nvPr/>
        </p:nvSpPr>
        <p:spPr bwMode="auto">
          <a:xfrm>
            <a:off x="652463" y="5732463"/>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305 AD</a:t>
            </a:r>
          </a:p>
        </p:txBody>
      </p:sp>
      <p:sp>
        <p:nvSpPr>
          <p:cNvPr id="22" name="Freeform 21"/>
          <p:cNvSpPr/>
          <p:nvPr/>
        </p:nvSpPr>
        <p:spPr>
          <a:xfrm>
            <a:off x="266467" y="1922584"/>
            <a:ext cx="4482603" cy="3193871"/>
          </a:xfrm>
          <a:custGeom>
            <a:avLst/>
            <a:gdLst>
              <a:gd name="connsiteX0" fmla="*/ 2907929 w 4482603"/>
              <a:gd name="connsiteY0" fmla="*/ 158698 h 3193871"/>
              <a:gd name="connsiteX1" fmla="*/ 2914753 w 4482603"/>
              <a:gd name="connsiteY1" fmla="*/ 138227 h 3193871"/>
              <a:gd name="connsiteX2" fmla="*/ 2887458 w 4482603"/>
              <a:gd name="connsiteY2" fmla="*/ 104107 h 3193871"/>
              <a:gd name="connsiteX3" fmla="*/ 2839691 w 4482603"/>
              <a:gd name="connsiteY3" fmla="*/ 49516 h 3193871"/>
              <a:gd name="connsiteX4" fmla="*/ 2778276 w 4482603"/>
              <a:gd name="connsiteY4" fmla="*/ 42692 h 3193871"/>
              <a:gd name="connsiteX5" fmla="*/ 2737332 w 4482603"/>
              <a:gd name="connsiteY5" fmla="*/ 29045 h 3193871"/>
              <a:gd name="connsiteX6" fmla="*/ 2710037 w 4482603"/>
              <a:gd name="connsiteY6" fmla="*/ 22221 h 3193871"/>
              <a:gd name="connsiteX7" fmla="*/ 2669094 w 4482603"/>
              <a:gd name="connsiteY7" fmla="*/ 8573 h 3193871"/>
              <a:gd name="connsiteX8" fmla="*/ 2641798 w 4482603"/>
              <a:gd name="connsiteY8" fmla="*/ 69988 h 3193871"/>
              <a:gd name="connsiteX9" fmla="*/ 2614503 w 4482603"/>
              <a:gd name="connsiteY9" fmla="*/ 131403 h 3193871"/>
              <a:gd name="connsiteX10" fmla="*/ 2607679 w 4482603"/>
              <a:gd name="connsiteY10" fmla="*/ 151874 h 3193871"/>
              <a:gd name="connsiteX11" fmla="*/ 2587207 w 4482603"/>
              <a:gd name="connsiteY11" fmla="*/ 158698 h 3193871"/>
              <a:gd name="connsiteX12" fmla="*/ 2546264 w 4482603"/>
              <a:gd name="connsiteY12" fmla="*/ 131403 h 3193871"/>
              <a:gd name="connsiteX13" fmla="*/ 2498497 w 4482603"/>
              <a:gd name="connsiteY13" fmla="*/ 117755 h 3193871"/>
              <a:gd name="connsiteX14" fmla="*/ 2457553 w 4482603"/>
              <a:gd name="connsiteY14" fmla="*/ 131403 h 3193871"/>
              <a:gd name="connsiteX15" fmla="*/ 2416610 w 4482603"/>
              <a:gd name="connsiteY15" fmla="*/ 151874 h 3193871"/>
              <a:gd name="connsiteX16" fmla="*/ 2368843 w 4482603"/>
              <a:gd name="connsiteY16" fmla="*/ 158698 h 3193871"/>
              <a:gd name="connsiteX17" fmla="*/ 2307428 w 4482603"/>
              <a:gd name="connsiteY17" fmla="*/ 172346 h 3193871"/>
              <a:gd name="connsiteX18" fmla="*/ 2293780 w 4482603"/>
              <a:gd name="connsiteY18" fmla="*/ 192818 h 3193871"/>
              <a:gd name="connsiteX19" fmla="*/ 2273309 w 4482603"/>
              <a:gd name="connsiteY19" fmla="*/ 199642 h 3193871"/>
              <a:gd name="connsiteX20" fmla="*/ 2266485 w 4482603"/>
              <a:gd name="connsiteY20" fmla="*/ 220113 h 3193871"/>
              <a:gd name="connsiteX21" fmla="*/ 2252837 w 4482603"/>
              <a:gd name="connsiteY21" fmla="*/ 240585 h 3193871"/>
              <a:gd name="connsiteX22" fmla="*/ 2246013 w 4482603"/>
              <a:gd name="connsiteY22" fmla="*/ 288352 h 3193871"/>
              <a:gd name="connsiteX23" fmla="*/ 2205070 w 4482603"/>
              <a:gd name="connsiteY23" fmla="*/ 315648 h 3193871"/>
              <a:gd name="connsiteX24" fmla="*/ 2184598 w 4482603"/>
              <a:gd name="connsiteY24" fmla="*/ 329295 h 3193871"/>
              <a:gd name="connsiteX25" fmla="*/ 2164126 w 4482603"/>
              <a:gd name="connsiteY25" fmla="*/ 342943 h 3193871"/>
              <a:gd name="connsiteX26" fmla="*/ 2095888 w 4482603"/>
              <a:gd name="connsiteY26" fmla="*/ 356591 h 3193871"/>
              <a:gd name="connsiteX27" fmla="*/ 2048121 w 4482603"/>
              <a:gd name="connsiteY27" fmla="*/ 370239 h 3193871"/>
              <a:gd name="connsiteX28" fmla="*/ 2020825 w 4482603"/>
              <a:gd name="connsiteY28" fmla="*/ 377063 h 3193871"/>
              <a:gd name="connsiteX29" fmla="*/ 2007177 w 4482603"/>
              <a:gd name="connsiteY29" fmla="*/ 397534 h 3193871"/>
              <a:gd name="connsiteX30" fmla="*/ 2020825 w 4482603"/>
              <a:gd name="connsiteY30" fmla="*/ 418006 h 3193871"/>
              <a:gd name="connsiteX31" fmla="*/ 1993529 w 4482603"/>
              <a:gd name="connsiteY31" fmla="*/ 445301 h 3193871"/>
              <a:gd name="connsiteX32" fmla="*/ 1904819 w 4482603"/>
              <a:gd name="connsiteY32" fmla="*/ 431654 h 3193871"/>
              <a:gd name="connsiteX33" fmla="*/ 1884347 w 4482603"/>
              <a:gd name="connsiteY33" fmla="*/ 418006 h 3193871"/>
              <a:gd name="connsiteX34" fmla="*/ 1816109 w 4482603"/>
              <a:gd name="connsiteY34" fmla="*/ 397534 h 3193871"/>
              <a:gd name="connsiteX35" fmla="*/ 1809285 w 4482603"/>
              <a:gd name="connsiteY35" fmla="*/ 336119 h 3193871"/>
              <a:gd name="connsiteX36" fmla="*/ 1768341 w 4482603"/>
              <a:gd name="connsiteY36" fmla="*/ 322471 h 3193871"/>
              <a:gd name="connsiteX37" fmla="*/ 1741046 w 4482603"/>
              <a:gd name="connsiteY37" fmla="*/ 329295 h 3193871"/>
              <a:gd name="connsiteX38" fmla="*/ 1734222 w 4482603"/>
              <a:gd name="connsiteY38" fmla="*/ 397534 h 3193871"/>
              <a:gd name="connsiteX39" fmla="*/ 1741046 w 4482603"/>
              <a:gd name="connsiteY39" fmla="*/ 418006 h 3193871"/>
              <a:gd name="connsiteX40" fmla="*/ 1754694 w 4482603"/>
              <a:gd name="connsiteY40" fmla="*/ 438477 h 3193871"/>
              <a:gd name="connsiteX41" fmla="*/ 1761518 w 4482603"/>
              <a:gd name="connsiteY41" fmla="*/ 458949 h 3193871"/>
              <a:gd name="connsiteX42" fmla="*/ 1754694 w 4482603"/>
              <a:gd name="connsiteY42" fmla="*/ 486245 h 3193871"/>
              <a:gd name="connsiteX43" fmla="*/ 1734222 w 4482603"/>
              <a:gd name="connsiteY43" fmla="*/ 493068 h 3193871"/>
              <a:gd name="connsiteX44" fmla="*/ 1693279 w 4482603"/>
              <a:gd name="connsiteY44" fmla="*/ 499892 h 3193871"/>
              <a:gd name="connsiteX45" fmla="*/ 1672807 w 4482603"/>
              <a:gd name="connsiteY45" fmla="*/ 520364 h 3193871"/>
              <a:gd name="connsiteX46" fmla="*/ 1597744 w 4482603"/>
              <a:gd name="connsiteY46" fmla="*/ 506716 h 3193871"/>
              <a:gd name="connsiteX47" fmla="*/ 1577273 w 4482603"/>
              <a:gd name="connsiteY47" fmla="*/ 493068 h 3193871"/>
              <a:gd name="connsiteX48" fmla="*/ 1556801 w 4482603"/>
              <a:gd name="connsiteY48" fmla="*/ 452125 h 3193871"/>
              <a:gd name="connsiteX49" fmla="*/ 1543153 w 4482603"/>
              <a:gd name="connsiteY49" fmla="*/ 431654 h 3193871"/>
              <a:gd name="connsiteX50" fmla="*/ 1311141 w 4482603"/>
              <a:gd name="connsiteY50" fmla="*/ 438477 h 3193871"/>
              <a:gd name="connsiteX51" fmla="*/ 1317965 w 4482603"/>
              <a:gd name="connsiteY51" fmla="*/ 458949 h 3193871"/>
              <a:gd name="connsiteX52" fmla="*/ 1338437 w 4482603"/>
              <a:gd name="connsiteY52" fmla="*/ 465773 h 3193871"/>
              <a:gd name="connsiteX53" fmla="*/ 1372556 w 4482603"/>
              <a:gd name="connsiteY53" fmla="*/ 472597 h 3193871"/>
              <a:gd name="connsiteX54" fmla="*/ 1379380 w 4482603"/>
              <a:gd name="connsiteY54" fmla="*/ 493068 h 3193871"/>
              <a:gd name="connsiteX55" fmla="*/ 1358909 w 4482603"/>
              <a:gd name="connsiteY55" fmla="*/ 499892 h 3193871"/>
              <a:gd name="connsiteX56" fmla="*/ 1338437 w 4482603"/>
              <a:gd name="connsiteY56" fmla="*/ 540836 h 3193871"/>
              <a:gd name="connsiteX57" fmla="*/ 1324789 w 4482603"/>
              <a:gd name="connsiteY57" fmla="*/ 561307 h 3193871"/>
              <a:gd name="connsiteX58" fmla="*/ 1331613 w 4482603"/>
              <a:gd name="connsiteY58" fmla="*/ 588603 h 3193871"/>
              <a:gd name="connsiteX59" fmla="*/ 1352085 w 4482603"/>
              <a:gd name="connsiteY59" fmla="*/ 595427 h 3193871"/>
              <a:gd name="connsiteX60" fmla="*/ 1372556 w 4482603"/>
              <a:gd name="connsiteY60" fmla="*/ 609074 h 3193871"/>
              <a:gd name="connsiteX61" fmla="*/ 1399852 w 4482603"/>
              <a:gd name="connsiteY61" fmla="*/ 615898 h 3193871"/>
              <a:gd name="connsiteX62" fmla="*/ 1420324 w 4482603"/>
              <a:gd name="connsiteY62" fmla="*/ 622722 h 3193871"/>
              <a:gd name="connsiteX63" fmla="*/ 1461267 w 4482603"/>
              <a:gd name="connsiteY63" fmla="*/ 670489 h 3193871"/>
              <a:gd name="connsiteX64" fmla="*/ 1502210 w 4482603"/>
              <a:gd name="connsiteY64" fmla="*/ 677313 h 3193871"/>
              <a:gd name="connsiteX65" fmla="*/ 1515858 w 4482603"/>
              <a:gd name="connsiteY65" fmla="*/ 697785 h 3193871"/>
              <a:gd name="connsiteX66" fmla="*/ 1536329 w 4482603"/>
              <a:gd name="connsiteY66" fmla="*/ 718257 h 3193871"/>
              <a:gd name="connsiteX67" fmla="*/ 1570449 w 4482603"/>
              <a:gd name="connsiteY67" fmla="*/ 759200 h 3193871"/>
              <a:gd name="connsiteX68" fmla="*/ 1604568 w 4482603"/>
              <a:gd name="connsiteY68" fmla="*/ 909325 h 3193871"/>
              <a:gd name="connsiteX69" fmla="*/ 1645512 w 4482603"/>
              <a:gd name="connsiteY69" fmla="*/ 991212 h 3193871"/>
              <a:gd name="connsiteX70" fmla="*/ 1659159 w 4482603"/>
              <a:gd name="connsiteY70" fmla="*/ 1011683 h 3193871"/>
              <a:gd name="connsiteX71" fmla="*/ 1665983 w 4482603"/>
              <a:gd name="connsiteY71" fmla="*/ 1032155 h 3193871"/>
              <a:gd name="connsiteX72" fmla="*/ 1672807 w 4482603"/>
              <a:gd name="connsiteY72" fmla="*/ 1148161 h 3193871"/>
              <a:gd name="connsiteX73" fmla="*/ 1652335 w 4482603"/>
              <a:gd name="connsiteY73" fmla="*/ 1223224 h 3193871"/>
              <a:gd name="connsiteX74" fmla="*/ 1645512 w 4482603"/>
              <a:gd name="connsiteY74" fmla="*/ 1243695 h 3193871"/>
              <a:gd name="connsiteX75" fmla="*/ 1631864 w 4482603"/>
              <a:gd name="connsiteY75" fmla="*/ 1264167 h 3193871"/>
              <a:gd name="connsiteX76" fmla="*/ 1618216 w 4482603"/>
              <a:gd name="connsiteY76" fmla="*/ 1352877 h 3193871"/>
              <a:gd name="connsiteX77" fmla="*/ 1590921 w 4482603"/>
              <a:gd name="connsiteY77" fmla="*/ 1414292 h 3193871"/>
              <a:gd name="connsiteX78" fmla="*/ 1577273 w 4482603"/>
              <a:gd name="connsiteY78" fmla="*/ 1455236 h 3193871"/>
              <a:gd name="connsiteX79" fmla="*/ 1570449 w 4482603"/>
              <a:gd name="connsiteY79" fmla="*/ 1475707 h 3193871"/>
              <a:gd name="connsiteX80" fmla="*/ 1549977 w 4482603"/>
              <a:gd name="connsiteY80" fmla="*/ 1516651 h 3193871"/>
              <a:gd name="connsiteX81" fmla="*/ 1536329 w 4482603"/>
              <a:gd name="connsiteY81" fmla="*/ 1537122 h 3193871"/>
              <a:gd name="connsiteX82" fmla="*/ 1509034 w 4482603"/>
              <a:gd name="connsiteY82" fmla="*/ 1598537 h 3193871"/>
              <a:gd name="connsiteX83" fmla="*/ 1454443 w 4482603"/>
              <a:gd name="connsiteY83" fmla="*/ 1612185 h 3193871"/>
              <a:gd name="connsiteX84" fmla="*/ 1413500 w 4482603"/>
              <a:gd name="connsiteY84" fmla="*/ 1625833 h 3193871"/>
              <a:gd name="connsiteX85" fmla="*/ 1345261 w 4482603"/>
              <a:gd name="connsiteY85" fmla="*/ 1619009 h 3193871"/>
              <a:gd name="connsiteX86" fmla="*/ 1331613 w 4482603"/>
              <a:gd name="connsiteY86" fmla="*/ 1598537 h 3193871"/>
              <a:gd name="connsiteX87" fmla="*/ 1311141 w 4482603"/>
              <a:gd name="connsiteY87" fmla="*/ 1584889 h 3193871"/>
              <a:gd name="connsiteX88" fmla="*/ 1270198 w 4482603"/>
              <a:gd name="connsiteY88" fmla="*/ 1571242 h 3193871"/>
              <a:gd name="connsiteX89" fmla="*/ 1249726 w 4482603"/>
              <a:gd name="connsiteY89" fmla="*/ 1564418 h 3193871"/>
              <a:gd name="connsiteX90" fmla="*/ 1236079 w 4482603"/>
              <a:gd name="connsiteY90" fmla="*/ 1543946 h 3193871"/>
              <a:gd name="connsiteX91" fmla="*/ 1195135 w 4482603"/>
              <a:gd name="connsiteY91" fmla="*/ 1523474 h 3193871"/>
              <a:gd name="connsiteX92" fmla="*/ 1140544 w 4482603"/>
              <a:gd name="connsiteY92" fmla="*/ 1509827 h 3193871"/>
              <a:gd name="connsiteX93" fmla="*/ 1072306 w 4482603"/>
              <a:gd name="connsiteY93" fmla="*/ 1496179 h 3193871"/>
              <a:gd name="connsiteX94" fmla="*/ 1031362 w 4482603"/>
              <a:gd name="connsiteY94" fmla="*/ 1482531 h 3193871"/>
              <a:gd name="connsiteX95" fmla="*/ 1010891 w 4482603"/>
              <a:gd name="connsiteY95" fmla="*/ 1468883 h 3193871"/>
              <a:gd name="connsiteX96" fmla="*/ 969947 w 4482603"/>
              <a:gd name="connsiteY96" fmla="*/ 1455236 h 3193871"/>
              <a:gd name="connsiteX97" fmla="*/ 929004 w 4482603"/>
              <a:gd name="connsiteY97" fmla="*/ 1434764 h 3193871"/>
              <a:gd name="connsiteX98" fmla="*/ 888061 w 4482603"/>
              <a:gd name="connsiteY98" fmla="*/ 1407468 h 3193871"/>
              <a:gd name="connsiteX99" fmla="*/ 867589 w 4482603"/>
              <a:gd name="connsiteY99" fmla="*/ 1393821 h 3193871"/>
              <a:gd name="connsiteX100" fmla="*/ 737935 w 4482603"/>
              <a:gd name="connsiteY100" fmla="*/ 1386997 h 3193871"/>
              <a:gd name="connsiteX101" fmla="*/ 717464 w 4482603"/>
              <a:gd name="connsiteY101" fmla="*/ 1380173 h 3193871"/>
              <a:gd name="connsiteX102" fmla="*/ 676521 w 4482603"/>
              <a:gd name="connsiteY102" fmla="*/ 1352877 h 3193871"/>
              <a:gd name="connsiteX103" fmla="*/ 656049 w 4482603"/>
              <a:gd name="connsiteY103" fmla="*/ 1332406 h 3193871"/>
              <a:gd name="connsiteX104" fmla="*/ 635577 w 4482603"/>
              <a:gd name="connsiteY104" fmla="*/ 1325582 h 3193871"/>
              <a:gd name="connsiteX105" fmla="*/ 601458 w 4482603"/>
              <a:gd name="connsiteY105" fmla="*/ 1277815 h 3193871"/>
              <a:gd name="connsiteX106" fmla="*/ 546867 w 4482603"/>
              <a:gd name="connsiteY106" fmla="*/ 1284639 h 3193871"/>
              <a:gd name="connsiteX107" fmla="*/ 526395 w 4482603"/>
              <a:gd name="connsiteY107" fmla="*/ 1305110 h 3193871"/>
              <a:gd name="connsiteX108" fmla="*/ 512747 w 4482603"/>
              <a:gd name="connsiteY108" fmla="*/ 1325582 h 3193871"/>
              <a:gd name="connsiteX109" fmla="*/ 417213 w 4482603"/>
              <a:gd name="connsiteY109" fmla="*/ 1332406 h 3193871"/>
              <a:gd name="connsiteX110" fmla="*/ 396741 w 4482603"/>
              <a:gd name="connsiteY110" fmla="*/ 1339230 h 3193871"/>
              <a:gd name="connsiteX111" fmla="*/ 355798 w 4482603"/>
              <a:gd name="connsiteY111" fmla="*/ 1366525 h 3193871"/>
              <a:gd name="connsiteX112" fmla="*/ 342150 w 4482603"/>
              <a:gd name="connsiteY112" fmla="*/ 1386997 h 3193871"/>
              <a:gd name="connsiteX113" fmla="*/ 342150 w 4482603"/>
              <a:gd name="connsiteY113" fmla="*/ 1455236 h 3193871"/>
              <a:gd name="connsiteX114" fmla="*/ 355798 w 4482603"/>
              <a:gd name="connsiteY114" fmla="*/ 1496179 h 3193871"/>
              <a:gd name="connsiteX115" fmla="*/ 348974 w 4482603"/>
              <a:gd name="connsiteY115" fmla="*/ 1584889 h 3193871"/>
              <a:gd name="connsiteX116" fmla="*/ 328503 w 4482603"/>
              <a:gd name="connsiteY116" fmla="*/ 1625833 h 3193871"/>
              <a:gd name="connsiteX117" fmla="*/ 321679 w 4482603"/>
              <a:gd name="connsiteY117" fmla="*/ 1646304 h 3193871"/>
              <a:gd name="connsiteX118" fmla="*/ 314855 w 4482603"/>
              <a:gd name="connsiteY118" fmla="*/ 1687248 h 3193871"/>
              <a:gd name="connsiteX119" fmla="*/ 321679 w 4482603"/>
              <a:gd name="connsiteY119" fmla="*/ 1769134 h 3193871"/>
              <a:gd name="connsiteX120" fmla="*/ 294383 w 4482603"/>
              <a:gd name="connsiteY120" fmla="*/ 1810077 h 3193871"/>
              <a:gd name="connsiteX121" fmla="*/ 287559 w 4482603"/>
              <a:gd name="connsiteY121" fmla="*/ 1830549 h 3193871"/>
              <a:gd name="connsiteX122" fmla="*/ 267088 w 4482603"/>
              <a:gd name="connsiteY122" fmla="*/ 1878316 h 3193871"/>
              <a:gd name="connsiteX123" fmla="*/ 246616 w 4482603"/>
              <a:gd name="connsiteY123" fmla="*/ 1885140 h 3193871"/>
              <a:gd name="connsiteX124" fmla="*/ 205673 w 4482603"/>
              <a:gd name="connsiteY124" fmla="*/ 1912436 h 3193871"/>
              <a:gd name="connsiteX125" fmla="*/ 178377 w 4482603"/>
              <a:gd name="connsiteY125" fmla="*/ 1953379 h 3193871"/>
              <a:gd name="connsiteX126" fmla="*/ 157906 w 4482603"/>
              <a:gd name="connsiteY126" fmla="*/ 2014794 h 3193871"/>
              <a:gd name="connsiteX127" fmla="*/ 137434 w 4482603"/>
              <a:gd name="connsiteY127" fmla="*/ 2055737 h 3193871"/>
              <a:gd name="connsiteX128" fmla="*/ 116962 w 4482603"/>
              <a:gd name="connsiteY128" fmla="*/ 2069385 h 3193871"/>
              <a:gd name="connsiteX129" fmla="*/ 82843 w 4482603"/>
              <a:gd name="connsiteY129" fmla="*/ 2130800 h 3193871"/>
              <a:gd name="connsiteX130" fmla="*/ 62371 w 4482603"/>
              <a:gd name="connsiteY130" fmla="*/ 2192215 h 3193871"/>
              <a:gd name="connsiteX131" fmla="*/ 55547 w 4482603"/>
              <a:gd name="connsiteY131" fmla="*/ 2212686 h 3193871"/>
              <a:gd name="connsiteX132" fmla="*/ 130610 w 4482603"/>
              <a:gd name="connsiteY132" fmla="*/ 2239982 h 3193871"/>
              <a:gd name="connsiteX133" fmla="*/ 137434 w 4482603"/>
              <a:gd name="connsiteY133" fmla="*/ 2260454 h 3193871"/>
              <a:gd name="connsiteX134" fmla="*/ 116962 w 4482603"/>
              <a:gd name="connsiteY134" fmla="*/ 2396931 h 3193871"/>
              <a:gd name="connsiteX135" fmla="*/ 110138 w 4482603"/>
              <a:gd name="connsiteY135" fmla="*/ 2417403 h 3193871"/>
              <a:gd name="connsiteX136" fmla="*/ 82843 w 4482603"/>
              <a:gd name="connsiteY136" fmla="*/ 2458346 h 3193871"/>
              <a:gd name="connsiteX137" fmla="*/ 69195 w 4482603"/>
              <a:gd name="connsiteY137" fmla="*/ 2478818 h 3193871"/>
              <a:gd name="connsiteX138" fmla="*/ 55547 w 4482603"/>
              <a:gd name="connsiteY138" fmla="*/ 2519761 h 3193871"/>
              <a:gd name="connsiteX139" fmla="*/ 48724 w 4482603"/>
              <a:gd name="connsiteY139" fmla="*/ 2540233 h 3193871"/>
              <a:gd name="connsiteX140" fmla="*/ 35076 w 4482603"/>
              <a:gd name="connsiteY140" fmla="*/ 2560704 h 3193871"/>
              <a:gd name="connsiteX141" fmla="*/ 21428 w 4482603"/>
              <a:gd name="connsiteY141" fmla="*/ 2601648 h 3193871"/>
              <a:gd name="connsiteX142" fmla="*/ 7780 w 4482603"/>
              <a:gd name="connsiteY142" fmla="*/ 2622119 h 3193871"/>
              <a:gd name="connsiteX143" fmla="*/ 89667 w 4482603"/>
              <a:gd name="connsiteY143" fmla="*/ 2608471 h 3193871"/>
              <a:gd name="connsiteX144" fmla="*/ 171553 w 4482603"/>
              <a:gd name="connsiteY144" fmla="*/ 2628943 h 3193871"/>
              <a:gd name="connsiteX145" fmla="*/ 192025 w 4482603"/>
              <a:gd name="connsiteY145" fmla="*/ 2635767 h 3193871"/>
              <a:gd name="connsiteX146" fmla="*/ 232968 w 4482603"/>
              <a:gd name="connsiteY146" fmla="*/ 2663063 h 3193871"/>
              <a:gd name="connsiteX147" fmla="*/ 342150 w 4482603"/>
              <a:gd name="connsiteY147" fmla="*/ 2676710 h 3193871"/>
              <a:gd name="connsiteX148" fmla="*/ 362622 w 4482603"/>
              <a:gd name="connsiteY148" fmla="*/ 2683534 h 3193871"/>
              <a:gd name="connsiteX149" fmla="*/ 389918 w 4482603"/>
              <a:gd name="connsiteY149" fmla="*/ 2744949 h 3193871"/>
              <a:gd name="connsiteX150" fmla="*/ 417213 w 4482603"/>
              <a:gd name="connsiteY150" fmla="*/ 2785892 h 3193871"/>
              <a:gd name="connsiteX151" fmla="*/ 437685 w 4482603"/>
              <a:gd name="connsiteY151" fmla="*/ 2826836 h 3193871"/>
              <a:gd name="connsiteX152" fmla="*/ 444509 w 4482603"/>
              <a:gd name="connsiteY152" fmla="*/ 2847307 h 3193871"/>
              <a:gd name="connsiteX153" fmla="*/ 458156 w 4482603"/>
              <a:gd name="connsiteY153" fmla="*/ 2867779 h 3193871"/>
              <a:gd name="connsiteX154" fmla="*/ 478628 w 4482603"/>
              <a:gd name="connsiteY154" fmla="*/ 2929194 h 3193871"/>
              <a:gd name="connsiteX155" fmla="*/ 485452 w 4482603"/>
              <a:gd name="connsiteY155" fmla="*/ 2949666 h 3193871"/>
              <a:gd name="connsiteX156" fmla="*/ 499100 w 4482603"/>
              <a:gd name="connsiteY156" fmla="*/ 2970137 h 3193871"/>
              <a:gd name="connsiteX157" fmla="*/ 540043 w 4482603"/>
              <a:gd name="connsiteY157" fmla="*/ 2997433 h 3193871"/>
              <a:gd name="connsiteX158" fmla="*/ 587810 w 4482603"/>
              <a:gd name="connsiteY158" fmla="*/ 2976961 h 3193871"/>
              <a:gd name="connsiteX159" fmla="*/ 621929 w 4482603"/>
              <a:gd name="connsiteY159" fmla="*/ 2942842 h 3193871"/>
              <a:gd name="connsiteX160" fmla="*/ 724288 w 4482603"/>
              <a:gd name="connsiteY160" fmla="*/ 2936018 h 3193871"/>
              <a:gd name="connsiteX161" fmla="*/ 915356 w 4482603"/>
              <a:gd name="connsiteY161" fmla="*/ 2936018 h 3193871"/>
              <a:gd name="connsiteX162" fmla="*/ 935828 w 4482603"/>
              <a:gd name="connsiteY162" fmla="*/ 2956489 h 3193871"/>
              <a:gd name="connsiteX163" fmla="*/ 983595 w 4482603"/>
              <a:gd name="connsiteY163" fmla="*/ 2976961 h 3193871"/>
              <a:gd name="connsiteX164" fmla="*/ 1147368 w 4482603"/>
              <a:gd name="connsiteY164" fmla="*/ 2970137 h 3193871"/>
              <a:gd name="connsiteX165" fmla="*/ 1174664 w 4482603"/>
              <a:gd name="connsiteY165" fmla="*/ 2963313 h 3193871"/>
              <a:gd name="connsiteX166" fmla="*/ 1188312 w 4482603"/>
              <a:gd name="connsiteY166" fmla="*/ 2942842 h 3193871"/>
              <a:gd name="connsiteX167" fmla="*/ 1195135 w 4482603"/>
              <a:gd name="connsiteY167" fmla="*/ 2901898 h 3193871"/>
              <a:gd name="connsiteX168" fmla="*/ 1215607 w 4482603"/>
              <a:gd name="connsiteY168" fmla="*/ 2888251 h 3193871"/>
              <a:gd name="connsiteX169" fmla="*/ 1317965 w 4482603"/>
              <a:gd name="connsiteY169" fmla="*/ 2874603 h 3193871"/>
              <a:gd name="connsiteX170" fmla="*/ 1358909 w 4482603"/>
              <a:gd name="connsiteY170" fmla="*/ 2847307 h 3193871"/>
              <a:gd name="connsiteX171" fmla="*/ 1365732 w 4482603"/>
              <a:gd name="connsiteY171" fmla="*/ 2826836 h 3193871"/>
              <a:gd name="connsiteX172" fmla="*/ 1386204 w 4482603"/>
              <a:gd name="connsiteY172" fmla="*/ 2813188 h 3193871"/>
              <a:gd name="connsiteX173" fmla="*/ 1406676 w 4482603"/>
              <a:gd name="connsiteY173" fmla="*/ 2792716 h 3193871"/>
              <a:gd name="connsiteX174" fmla="*/ 1447619 w 4482603"/>
              <a:gd name="connsiteY174" fmla="*/ 2765421 h 3193871"/>
              <a:gd name="connsiteX175" fmla="*/ 1468091 w 4482603"/>
              <a:gd name="connsiteY175" fmla="*/ 2751773 h 3193871"/>
              <a:gd name="connsiteX176" fmla="*/ 1481738 w 4482603"/>
              <a:gd name="connsiteY176" fmla="*/ 2710830 h 3193871"/>
              <a:gd name="connsiteX177" fmla="*/ 1488562 w 4482603"/>
              <a:gd name="connsiteY177" fmla="*/ 2683534 h 3193871"/>
              <a:gd name="connsiteX178" fmla="*/ 1529506 w 4482603"/>
              <a:gd name="connsiteY178" fmla="*/ 2656239 h 3193871"/>
              <a:gd name="connsiteX179" fmla="*/ 1536329 w 4482603"/>
              <a:gd name="connsiteY179" fmla="*/ 2628943 h 3193871"/>
              <a:gd name="connsiteX180" fmla="*/ 1522682 w 4482603"/>
              <a:gd name="connsiteY180" fmla="*/ 2560704 h 3193871"/>
              <a:gd name="connsiteX181" fmla="*/ 1502210 w 4482603"/>
              <a:gd name="connsiteY181" fmla="*/ 2512937 h 3193871"/>
              <a:gd name="connsiteX182" fmla="*/ 1509034 w 4482603"/>
              <a:gd name="connsiteY182" fmla="*/ 2492466 h 3193871"/>
              <a:gd name="connsiteX183" fmla="*/ 1549977 w 4482603"/>
              <a:gd name="connsiteY183" fmla="*/ 2478818 h 3193871"/>
              <a:gd name="connsiteX184" fmla="*/ 1570449 w 4482603"/>
              <a:gd name="connsiteY184" fmla="*/ 2465170 h 3193871"/>
              <a:gd name="connsiteX185" fmla="*/ 1597744 w 4482603"/>
              <a:gd name="connsiteY185" fmla="*/ 2424227 h 3193871"/>
              <a:gd name="connsiteX186" fmla="*/ 1638688 w 4482603"/>
              <a:gd name="connsiteY186" fmla="*/ 2342340 h 3193871"/>
              <a:gd name="connsiteX187" fmla="*/ 1672807 w 4482603"/>
              <a:gd name="connsiteY187" fmla="*/ 2301397 h 3193871"/>
              <a:gd name="connsiteX188" fmla="*/ 1693279 w 4482603"/>
              <a:gd name="connsiteY188" fmla="*/ 2294573 h 3193871"/>
              <a:gd name="connsiteX189" fmla="*/ 1713750 w 4482603"/>
              <a:gd name="connsiteY189" fmla="*/ 2280925 h 3193871"/>
              <a:gd name="connsiteX190" fmla="*/ 1754694 w 4482603"/>
              <a:gd name="connsiteY190" fmla="*/ 2260454 h 3193871"/>
              <a:gd name="connsiteX191" fmla="*/ 1768341 w 4482603"/>
              <a:gd name="connsiteY191" fmla="*/ 2239982 h 3193871"/>
              <a:gd name="connsiteX192" fmla="*/ 1809285 w 4482603"/>
              <a:gd name="connsiteY192" fmla="*/ 2212686 h 3193871"/>
              <a:gd name="connsiteX193" fmla="*/ 1829756 w 4482603"/>
              <a:gd name="connsiteY193" fmla="*/ 2199039 h 3193871"/>
              <a:gd name="connsiteX194" fmla="*/ 1897995 w 4482603"/>
              <a:gd name="connsiteY194" fmla="*/ 2178567 h 3193871"/>
              <a:gd name="connsiteX195" fmla="*/ 1959410 w 4482603"/>
              <a:gd name="connsiteY195" fmla="*/ 2158095 h 3193871"/>
              <a:gd name="connsiteX196" fmla="*/ 1979882 w 4482603"/>
              <a:gd name="connsiteY196" fmla="*/ 2151271 h 3193871"/>
              <a:gd name="connsiteX197" fmla="*/ 2020825 w 4482603"/>
              <a:gd name="connsiteY197" fmla="*/ 2123976 h 3193871"/>
              <a:gd name="connsiteX198" fmla="*/ 2089064 w 4482603"/>
              <a:gd name="connsiteY198" fmla="*/ 2103504 h 3193871"/>
              <a:gd name="connsiteX199" fmla="*/ 2109535 w 4482603"/>
              <a:gd name="connsiteY199" fmla="*/ 2096680 h 3193871"/>
              <a:gd name="connsiteX200" fmla="*/ 2130007 w 4482603"/>
              <a:gd name="connsiteY200" fmla="*/ 2083033 h 3193871"/>
              <a:gd name="connsiteX201" fmla="*/ 2143655 w 4482603"/>
              <a:gd name="connsiteY201" fmla="*/ 2042089 h 3193871"/>
              <a:gd name="connsiteX202" fmla="*/ 2150479 w 4482603"/>
              <a:gd name="connsiteY202" fmla="*/ 2021618 h 3193871"/>
              <a:gd name="connsiteX203" fmla="*/ 2157303 w 4482603"/>
              <a:gd name="connsiteY203" fmla="*/ 1851021 h 3193871"/>
              <a:gd name="connsiteX204" fmla="*/ 2170950 w 4482603"/>
              <a:gd name="connsiteY204" fmla="*/ 1830549 h 3193871"/>
              <a:gd name="connsiteX205" fmla="*/ 2239189 w 4482603"/>
              <a:gd name="connsiteY205" fmla="*/ 1810077 h 3193871"/>
              <a:gd name="connsiteX206" fmla="*/ 2280132 w 4482603"/>
              <a:gd name="connsiteY206" fmla="*/ 1796430 h 3193871"/>
              <a:gd name="connsiteX207" fmla="*/ 2348371 w 4482603"/>
              <a:gd name="connsiteY207" fmla="*/ 1803254 h 3193871"/>
              <a:gd name="connsiteX208" fmla="*/ 2389315 w 4482603"/>
              <a:gd name="connsiteY208" fmla="*/ 1830549 h 3193871"/>
              <a:gd name="connsiteX209" fmla="*/ 2402962 w 4482603"/>
              <a:gd name="connsiteY209" fmla="*/ 1851021 h 3193871"/>
              <a:gd name="connsiteX210" fmla="*/ 2450729 w 4482603"/>
              <a:gd name="connsiteY210" fmla="*/ 1878316 h 3193871"/>
              <a:gd name="connsiteX211" fmla="*/ 2546264 w 4482603"/>
              <a:gd name="connsiteY211" fmla="*/ 1878316 h 3193871"/>
              <a:gd name="connsiteX212" fmla="*/ 2580383 w 4482603"/>
              <a:gd name="connsiteY212" fmla="*/ 1926083 h 3193871"/>
              <a:gd name="connsiteX213" fmla="*/ 2662270 w 4482603"/>
              <a:gd name="connsiteY213" fmla="*/ 1919260 h 3193871"/>
              <a:gd name="connsiteX214" fmla="*/ 2682741 w 4482603"/>
              <a:gd name="connsiteY214" fmla="*/ 1905612 h 3193871"/>
              <a:gd name="connsiteX215" fmla="*/ 2723685 w 4482603"/>
              <a:gd name="connsiteY215" fmla="*/ 1891964 h 3193871"/>
              <a:gd name="connsiteX216" fmla="*/ 2744156 w 4482603"/>
              <a:gd name="connsiteY216" fmla="*/ 1885140 h 3193871"/>
              <a:gd name="connsiteX217" fmla="*/ 2764628 w 4482603"/>
              <a:gd name="connsiteY217" fmla="*/ 1878316 h 3193871"/>
              <a:gd name="connsiteX218" fmla="*/ 2791924 w 4482603"/>
              <a:gd name="connsiteY218" fmla="*/ 1864668 h 3193871"/>
              <a:gd name="connsiteX219" fmla="*/ 2798747 w 4482603"/>
              <a:gd name="connsiteY219" fmla="*/ 1844197 h 3193871"/>
              <a:gd name="connsiteX220" fmla="*/ 2880634 w 4482603"/>
              <a:gd name="connsiteY220" fmla="*/ 1823725 h 3193871"/>
              <a:gd name="connsiteX221" fmla="*/ 2914753 w 4482603"/>
              <a:gd name="connsiteY221" fmla="*/ 1796430 h 3193871"/>
              <a:gd name="connsiteX222" fmla="*/ 2935225 w 4482603"/>
              <a:gd name="connsiteY222" fmla="*/ 1789606 h 3193871"/>
              <a:gd name="connsiteX223" fmla="*/ 2976168 w 4482603"/>
              <a:gd name="connsiteY223" fmla="*/ 1769134 h 3193871"/>
              <a:gd name="connsiteX224" fmla="*/ 2996640 w 4482603"/>
              <a:gd name="connsiteY224" fmla="*/ 1748663 h 3193871"/>
              <a:gd name="connsiteX225" fmla="*/ 3064879 w 4482603"/>
              <a:gd name="connsiteY225" fmla="*/ 1728191 h 3193871"/>
              <a:gd name="connsiteX226" fmla="*/ 3119470 w 4482603"/>
              <a:gd name="connsiteY226" fmla="*/ 1741839 h 3193871"/>
              <a:gd name="connsiteX227" fmla="*/ 3160413 w 4482603"/>
              <a:gd name="connsiteY227" fmla="*/ 1769134 h 3193871"/>
              <a:gd name="connsiteX228" fmla="*/ 3187709 w 4482603"/>
              <a:gd name="connsiteY228" fmla="*/ 1796430 h 3193871"/>
              <a:gd name="connsiteX229" fmla="*/ 3215004 w 4482603"/>
              <a:gd name="connsiteY229" fmla="*/ 1837373 h 3193871"/>
              <a:gd name="connsiteX230" fmla="*/ 3228652 w 4482603"/>
              <a:gd name="connsiteY230" fmla="*/ 1857845 h 3193871"/>
              <a:gd name="connsiteX231" fmla="*/ 3269595 w 4482603"/>
              <a:gd name="connsiteY231" fmla="*/ 1885140 h 3193871"/>
              <a:gd name="connsiteX232" fmla="*/ 3276419 w 4482603"/>
              <a:gd name="connsiteY232" fmla="*/ 2007970 h 3193871"/>
              <a:gd name="connsiteX233" fmla="*/ 3283243 w 4482603"/>
              <a:gd name="connsiteY233" fmla="*/ 2083033 h 3193871"/>
              <a:gd name="connsiteX234" fmla="*/ 3324186 w 4482603"/>
              <a:gd name="connsiteY234" fmla="*/ 2103504 h 3193871"/>
              <a:gd name="connsiteX235" fmla="*/ 3365129 w 4482603"/>
              <a:gd name="connsiteY235" fmla="*/ 2137624 h 3193871"/>
              <a:gd name="connsiteX236" fmla="*/ 3385601 w 4482603"/>
              <a:gd name="connsiteY236" fmla="*/ 2151271 h 3193871"/>
              <a:gd name="connsiteX237" fmla="*/ 3412897 w 4482603"/>
              <a:gd name="connsiteY237" fmla="*/ 2212686 h 3193871"/>
              <a:gd name="connsiteX238" fmla="*/ 3433368 w 4482603"/>
              <a:gd name="connsiteY238" fmla="*/ 2219510 h 3193871"/>
              <a:gd name="connsiteX239" fmla="*/ 3474312 w 4482603"/>
              <a:gd name="connsiteY239" fmla="*/ 2246806 h 3193871"/>
              <a:gd name="connsiteX240" fmla="*/ 3494783 w 4482603"/>
              <a:gd name="connsiteY240" fmla="*/ 2260454 h 3193871"/>
              <a:gd name="connsiteX241" fmla="*/ 3522079 w 4482603"/>
              <a:gd name="connsiteY241" fmla="*/ 2301397 h 3193871"/>
              <a:gd name="connsiteX242" fmla="*/ 3535726 w 4482603"/>
              <a:gd name="connsiteY242" fmla="*/ 2321868 h 3193871"/>
              <a:gd name="connsiteX243" fmla="*/ 3549374 w 4482603"/>
              <a:gd name="connsiteY243" fmla="*/ 2362812 h 3193871"/>
              <a:gd name="connsiteX244" fmla="*/ 3631261 w 4482603"/>
              <a:gd name="connsiteY244" fmla="*/ 2396931 h 3193871"/>
              <a:gd name="connsiteX245" fmla="*/ 3651732 w 4482603"/>
              <a:gd name="connsiteY245" fmla="*/ 2403755 h 3193871"/>
              <a:gd name="connsiteX246" fmla="*/ 3665380 w 4482603"/>
              <a:gd name="connsiteY246" fmla="*/ 2424227 h 3193871"/>
              <a:gd name="connsiteX247" fmla="*/ 3706324 w 4482603"/>
              <a:gd name="connsiteY247" fmla="*/ 2431051 h 3193871"/>
              <a:gd name="connsiteX248" fmla="*/ 3747267 w 4482603"/>
              <a:gd name="connsiteY248" fmla="*/ 2444698 h 3193871"/>
              <a:gd name="connsiteX249" fmla="*/ 3754091 w 4482603"/>
              <a:gd name="connsiteY249" fmla="*/ 2471994 h 3193871"/>
              <a:gd name="connsiteX250" fmla="*/ 3760915 w 4482603"/>
              <a:gd name="connsiteY250" fmla="*/ 2533409 h 3193871"/>
              <a:gd name="connsiteX251" fmla="*/ 3815506 w 4482603"/>
              <a:gd name="connsiteY251" fmla="*/ 2553880 h 3193871"/>
              <a:gd name="connsiteX252" fmla="*/ 3842801 w 4482603"/>
              <a:gd name="connsiteY252" fmla="*/ 2594824 h 3193871"/>
              <a:gd name="connsiteX253" fmla="*/ 3897392 w 4482603"/>
              <a:gd name="connsiteY253" fmla="*/ 2608471 h 3193871"/>
              <a:gd name="connsiteX254" fmla="*/ 3917864 w 4482603"/>
              <a:gd name="connsiteY254" fmla="*/ 2615295 h 3193871"/>
              <a:gd name="connsiteX255" fmla="*/ 3931512 w 4482603"/>
              <a:gd name="connsiteY255" fmla="*/ 2656239 h 3193871"/>
              <a:gd name="connsiteX256" fmla="*/ 3958807 w 4482603"/>
              <a:gd name="connsiteY256" fmla="*/ 2690358 h 3193871"/>
              <a:gd name="connsiteX257" fmla="*/ 3979279 w 4482603"/>
              <a:gd name="connsiteY257" fmla="*/ 2697182 h 3193871"/>
              <a:gd name="connsiteX258" fmla="*/ 4033870 w 4482603"/>
              <a:gd name="connsiteY258" fmla="*/ 2744949 h 3193871"/>
              <a:gd name="connsiteX259" fmla="*/ 4047518 w 4482603"/>
              <a:gd name="connsiteY259" fmla="*/ 2785892 h 3193871"/>
              <a:gd name="connsiteX260" fmla="*/ 4061165 w 4482603"/>
              <a:gd name="connsiteY260" fmla="*/ 2826836 h 3193871"/>
              <a:gd name="connsiteX261" fmla="*/ 4067989 w 4482603"/>
              <a:gd name="connsiteY261" fmla="*/ 2847307 h 3193871"/>
              <a:gd name="connsiteX262" fmla="*/ 4102109 w 4482603"/>
              <a:gd name="connsiteY262" fmla="*/ 2895074 h 3193871"/>
              <a:gd name="connsiteX263" fmla="*/ 4122580 w 4482603"/>
              <a:gd name="connsiteY263" fmla="*/ 2942842 h 3193871"/>
              <a:gd name="connsiteX264" fmla="*/ 4088461 w 4482603"/>
              <a:gd name="connsiteY264" fmla="*/ 2997433 h 3193871"/>
              <a:gd name="connsiteX265" fmla="*/ 4081637 w 4482603"/>
              <a:gd name="connsiteY265" fmla="*/ 3024728 h 3193871"/>
              <a:gd name="connsiteX266" fmla="*/ 4054341 w 4482603"/>
              <a:gd name="connsiteY266" fmla="*/ 3065671 h 3193871"/>
              <a:gd name="connsiteX267" fmla="*/ 4040694 w 4482603"/>
              <a:gd name="connsiteY267" fmla="*/ 3086143 h 3193871"/>
              <a:gd name="connsiteX268" fmla="*/ 4033870 w 4482603"/>
              <a:gd name="connsiteY268" fmla="*/ 3106615 h 3193871"/>
              <a:gd name="connsiteX269" fmla="*/ 4040694 w 4482603"/>
              <a:gd name="connsiteY269" fmla="*/ 3168030 h 3193871"/>
              <a:gd name="connsiteX270" fmla="*/ 4122580 w 4482603"/>
              <a:gd name="connsiteY270" fmla="*/ 3174854 h 3193871"/>
              <a:gd name="connsiteX271" fmla="*/ 4136228 w 4482603"/>
              <a:gd name="connsiteY271" fmla="*/ 3154382 h 3193871"/>
              <a:gd name="connsiteX272" fmla="*/ 4143052 w 4482603"/>
              <a:gd name="connsiteY272" fmla="*/ 3106615 h 3193871"/>
              <a:gd name="connsiteX273" fmla="*/ 4163524 w 4482603"/>
              <a:gd name="connsiteY273" fmla="*/ 3065671 h 3193871"/>
              <a:gd name="connsiteX274" fmla="*/ 4183995 w 4482603"/>
              <a:gd name="connsiteY274" fmla="*/ 3052024 h 3193871"/>
              <a:gd name="connsiteX275" fmla="*/ 4204467 w 4482603"/>
              <a:gd name="connsiteY275" fmla="*/ 3011080 h 3193871"/>
              <a:gd name="connsiteX276" fmla="*/ 4197643 w 4482603"/>
              <a:gd name="connsiteY276" fmla="*/ 2976961 h 3193871"/>
              <a:gd name="connsiteX277" fmla="*/ 4204467 w 4482603"/>
              <a:gd name="connsiteY277" fmla="*/ 2949666 h 3193871"/>
              <a:gd name="connsiteX278" fmla="*/ 4279529 w 4482603"/>
              <a:gd name="connsiteY278" fmla="*/ 2915546 h 3193871"/>
              <a:gd name="connsiteX279" fmla="*/ 4272706 w 4482603"/>
              <a:gd name="connsiteY279" fmla="*/ 2881427 h 3193871"/>
              <a:gd name="connsiteX280" fmla="*/ 4252234 w 4482603"/>
              <a:gd name="connsiteY280" fmla="*/ 2867779 h 3193871"/>
              <a:gd name="connsiteX281" fmla="*/ 4211291 w 4482603"/>
              <a:gd name="connsiteY281" fmla="*/ 2833660 h 3193871"/>
              <a:gd name="connsiteX282" fmla="*/ 4190819 w 4482603"/>
              <a:gd name="connsiteY282" fmla="*/ 2772245 h 3193871"/>
              <a:gd name="connsiteX283" fmla="*/ 4183995 w 4482603"/>
              <a:gd name="connsiteY283" fmla="*/ 2751773 h 3193871"/>
              <a:gd name="connsiteX284" fmla="*/ 4190819 w 4482603"/>
              <a:gd name="connsiteY284" fmla="*/ 2683534 h 3193871"/>
              <a:gd name="connsiteX285" fmla="*/ 4224938 w 4482603"/>
              <a:gd name="connsiteY285" fmla="*/ 2656239 h 3193871"/>
              <a:gd name="connsiteX286" fmla="*/ 4245410 w 4482603"/>
              <a:gd name="connsiteY286" fmla="*/ 2642591 h 3193871"/>
              <a:gd name="connsiteX287" fmla="*/ 4313649 w 4482603"/>
              <a:gd name="connsiteY287" fmla="*/ 2663063 h 3193871"/>
              <a:gd name="connsiteX288" fmla="*/ 4334121 w 4482603"/>
              <a:gd name="connsiteY288" fmla="*/ 2669886 h 3193871"/>
              <a:gd name="connsiteX289" fmla="*/ 4361416 w 4482603"/>
              <a:gd name="connsiteY289" fmla="*/ 2704006 h 3193871"/>
              <a:gd name="connsiteX290" fmla="*/ 4402359 w 4482603"/>
              <a:gd name="connsiteY290" fmla="*/ 2724477 h 3193871"/>
              <a:gd name="connsiteX291" fmla="*/ 4470598 w 4482603"/>
              <a:gd name="connsiteY291" fmla="*/ 2744949 h 3193871"/>
              <a:gd name="connsiteX292" fmla="*/ 4470598 w 4482603"/>
              <a:gd name="connsiteY292" fmla="*/ 2669886 h 3193871"/>
              <a:gd name="connsiteX293" fmla="*/ 4456950 w 4482603"/>
              <a:gd name="connsiteY293" fmla="*/ 2649415 h 3193871"/>
              <a:gd name="connsiteX294" fmla="*/ 4436479 w 4482603"/>
              <a:gd name="connsiteY294" fmla="*/ 2642591 h 3193871"/>
              <a:gd name="connsiteX295" fmla="*/ 4429655 w 4482603"/>
              <a:gd name="connsiteY295" fmla="*/ 2622119 h 3193871"/>
              <a:gd name="connsiteX296" fmla="*/ 4381888 w 4482603"/>
              <a:gd name="connsiteY296" fmla="*/ 2574352 h 3193871"/>
              <a:gd name="connsiteX297" fmla="*/ 4334121 w 4482603"/>
              <a:gd name="connsiteY297" fmla="*/ 2567528 h 3193871"/>
              <a:gd name="connsiteX298" fmla="*/ 4272706 w 4482603"/>
              <a:gd name="connsiteY298" fmla="*/ 2540233 h 3193871"/>
              <a:gd name="connsiteX299" fmla="*/ 4259058 w 4482603"/>
              <a:gd name="connsiteY299" fmla="*/ 2519761 h 3193871"/>
              <a:gd name="connsiteX300" fmla="*/ 4197643 w 4482603"/>
              <a:gd name="connsiteY300" fmla="*/ 2471994 h 3193871"/>
              <a:gd name="connsiteX301" fmla="*/ 4177171 w 4482603"/>
              <a:gd name="connsiteY301" fmla="*/ 2458346 h 3193871"/>
              <a:gd name="connsiteX302" fmla="*/ 4156700 w 4482603"/>
              <a:gd name="connsiteY302" fmla="*/ 2451522 h 3193871"/>
              <a:gd name="connsiteX303" fmla="*/ 4115756 w 4482603"/>
              <a:gd name="connsiteY303" fmla="*/ 2424227 h 3193871"/>
              <a:gd name="connsiteX304" fmla="*/ 4108932 w 4482603"/>
              <a:gd name="connsiteY304" fmla="*/ 2403755 h 3193871"/>
              <a:gd name="connsiteX305" fmla="*/ 4095285 w 4482603"/>
              <a:gd name="connsiteY305" fmla="*/ 2383283 h 3193871"/>
              <a:gd name="connsiteX306" fmla="*/ 4067989 w 4482603"/>
              <a:gd name="connsiteY306" fmla="*/ 2294573 h 3193871"/>
              <a:gd name="connsiteX307" fmla="*/ 4020222 w 4482603"/>
              <a:gd name="connsiteY307" fmla="*/ 2301397 h 3193871"/>
              <a:gd name="connsiteX308" fmla="*/ 3999750 w 4482603"/>
              <a:gd name="connsiteY308" fmla="*/ 2315045 h 3193871"/>
              <a:gd name="connsiteX309" fmla="*/ 3931512 w 4482603"/>
              <a:gd name="connsiteY309" fmla="*/ 2308221 h 3193871"/>
              <a:gd name="connsiteX310" fmla="*/ 3911040 w 4482603"/>
              <a:gd name="connsiteY310" fmla="*/ 2301397 h 3193871"/>
              <a:gd name="connsiteX311" fmla="*/ 3870097 w 4482603"/>
              <a:gd name="connsiteY311" fmla="*/ 2274101 h 3193871"/>
              <a:gd name="connsiteX312" fmla="*/ 3849625 w 4482603"/>
              <a:gd name="connsiteY312" fmla="*/ 2233158 h 3193871"/>
              <a:gd name="connsiteX313" fmla="*/ 3835977 w 4482603"/>
              <a:gd name="connsiteY313" fmla="*/ 2212686 h 3193871"/>
              <a:gd name="connsiteX314" fmla="*/ 3822329 w 4482603"/>
              <a:gd name="connsiteY314" fmla="*/ 2171743 h 3193871"/>
              <a:gd name="connsiteX315" fmla="*/ 3781386 w 4482603"/>
              <a:gd name="connsiteY315" fmla="*/ 2110328 h 3193871"/>
              <a:gd name="connsiteX316" fmla="*/ 3767738 w 4482603"/>
              <a:gd name="connsiteY316" fmla="*/ 2089857 h 3193871"/>
              <a:gd name="connsiteX317" fmla="*/ 3754091 w 4482603"/>
              <a:gd name="connsiteY317" fmla="*/ 2048913 h 3193871"/>
              <a:gd name="connsiteX318" fmla="*/ 3747267 w 4482603"/>
              <a:gd name="connsiteY318" fmla="*/ 2028442 h 3193871"/>
              <a:gd name="connsiteX319" fmla="*/ 3740443 w 4482603"/>
              <a:gd name="connsiteY319" fmla="*/ 2001146 h 3193871"/>
              <a:gd name="connsiteX320" fmla="*/ 3699500 w 4482603"/>
              <a:gd name="connsiteY320" fmla="*/ 1973851 h 3193871"/>
              <a:gd name="connsiteX321" fmla="*/ 3672204 w 4482603"/>
              <a:gd name="connsiteY321" fmla="*/ 1912436 h 3193871"/>
              <a:gd name="connsiteX322" fmla="*/ 3665380 w 4482603"/>
              <a:gd name="connsiteY322" fmla="*/ 1891964 h 3193871"/>
              <a:gd name="connsiteX323" fmla="*/ 3638085 w 4482603"/>
              <a:gd name="connsiteY323" fmla="*/ 1851021 h 3193871"/>
              <a:gd name="connsiteX324" fmla="*/ 3617613 w 4482603"/>
              <a:gd name="connsiteY324" fmla="*/ 1830549 h 3193871"/>
              <a:gd name="connsiteX325" fmla="*/ 3590318 w 4482603"/>
              <a:gd name="connsiteY325" fmla="*/ 1789606 h 3193871"/>
              <a:gd name="connsiteX326" fmla="*/ 3569846 w 4482603"/>
              <a:gd name="connsiteY326" fmla="*/ 1748663 h 3193871"/>
              <a:gd name="connsiteX327" fmla="*/ 3549374 w 4482603"/>
              <a:gd name="connsiteY327" fmla="*/ 1625833 h 3193871"/>
              <a:gd name="connsiteX328" fmla="*/ 3556198 w 4482603"/>
              <a:gd name="connsiteY328" fmla="*/ 1571242 h 3193871"/>
              <a:gd name="connsiteX329" fmla="*/ 3576670 w 4482603"/>
              <a:gd name="connsiteY329" fmla="*/ 1564418 h 3193871"/>
              <a:gd name="connsiteX330" fmla="*/ 3597141 w 4482603"/>
              <a:gd name="connsiteY330" fmla="*/ 1543946 h 3193871"/>
              <a:gd name="connsiteX331" fmla="*/ 3658556 w 4482603"/>
              <a:gd name="connsiteY331" fmla="*/ 1509827 h 3193871"/>
              <a:gd name="connsiteX332" fmla="*/ 3754091 w 4482603"/>
              <a:gd name="connsiteY332" fmla="*/ 1537122 h 3193871"/>
              <a:gd name="connsiteX333" fmla="*/ 3767738 w 4482603"/>
              <a:gd name="connsiteY333" fmla="*/ 1557594 h 3193871"/>
              <a:gd name="connsiteX334" fmla="*/ 3760915 w 4482603"/>
              <a:gd name="connsiteY334" fmla="*/ 1605361 h 3193871"/>
              <a:gd name="connsiteX335" fmla="*/ 3754091 w 4482603"/>
              <a:gd name="connsiteY335" fmla="*/ 1639480 h 3193871"/>
              <a:gd name="connsiteX336" fmla="*/ 3774562 w 4482603"/>
              <a:gd name="connsiteY336" fmla="*/ 1687248 h 3193871"/>
              <a:gd name="connsiteX337" fmla="*/ 3795034 w 4482603"/>
              <a:gd name="connsiteY337" fmla="*/ 1694071 h 3193871"/>
              <a:gd name="connsiteX338" fmla="*/ 3842801 w 4482603"/>
              <a:gd name="connsiteY338" fmla="*/ 1680424 h 3193871"/>
              <a:gd name="connsiteX339" fmla="*/ 3863273 w 4482603"/>
              <a:gd name="connsiteY339" fmla="*/ 1673600 h 3193871"/>
              <a:gd name="connsiteX340" fmla="*/ 3876921 w 4482603"/>
              <a:gd name="connsiteY340" fmla="*/ 1632657 h 3193871"/>
              <a:gd name="connsiteX341" fmla="*/ 3897392 w 4482603"/>
              <a:gd name="connsiteY341" fmla="*/ 1591713 h 3193871"/>
              <a:gd name="connsiteX342" fmla="*/ 3917864 w 4482603"/>
              <a:gd name="connsiteY342" fmla="*/ 1578066 h 3193871"/>
              <a:gd name="connsiteX343" fmla="*/ 3958807 w 4482603"/>
              <a:gd name="connsiteY343" fmla="*/ 1516651 h 3193871"/>
              <a:gd name="connsiteX344" fmla="*/ 3972455 w 4482603"/>
              <a:gd name="connsiteY344" fmla="*/ 1496179 h 3193871"/>
              <a:gd name="connsiteX345" fmla="*/ 3965631 w 4482603"/>
              <a:gd name="connsiteY345" fmla="*/ 1421116 h 3193871"/>
              <a:gd name="connsiteX346" fmla="*/ 3951983 w 4482603"/>
              <a:gd name="connsiteY346" fmla="*/ 1400645 h 3193871"/>
              <a:gd name="connsiteX347" fmla="*/ 3931512 w 4482603"/>
              <a:gd name="connsiteY347" fmla="*/ 1393821 h 3193871"/>
              <a:gd name="connsiteX348" fmla="*/ 3863273 w 4482603"/>
              <a:gd name="connsiteY348" fmla="*/ 1386997 h 3193871"/>
              <a:gd name="connsiteX349" fmla="*/ 3801858 w 4482603"/>
              <a:gd name="connsiteY349" fmla="*/ 1366525 h 3193871"/>
              <a:gd name="connsiteX350" fmla="*/ 3781386 w 4482603"/>
              <a:gd name="connsiteY350" fmla="*/ 1359701 h 3193871"/>
              <a:gd name="connsiteX351" fmla="*/ 3760915 w 4482603"/>
              <a:gd name="connsiteY351" fmla="*/ 1352877 h 3193871"/>
              <a:gd name="connsiteX352" fmla="*/ 3726795 w 4482603"/>
              <a:gd name="connsiteY352" fmla="*/ 1346054 h 3193871"/>
              <a:gd name="connsiteX353" fmla="*/ 3713147 w 4482603"/>
              <a:gd name="connsiteY353" fmla="*/ 1325582 h 3193871"/>
              <a:gd name="connsiteX354" fmla="*/ 3672204 w 4482603"/>
              <a:gd name="connsiteY354" fmla="*/ 1305110 h 3193871"/>
              <a:gd name="connsiteX355" fmla="*/ 3651732 w 4482603"/>
              <a:gd name="connsiteY355" fmla="*/ 1291463 h 3193871"/>
              <a:gd name="connsiteX356" fmla="*/ 3610789 w 4482603"/>
              <a:gd name="connsiteY356" fmla="*/ 1270991 h 3193871"/>
              <a:gd name="connsiteX357" fmla="*/ 3603965 w 4482603"/>
              <a:gd name="connsiteY357" fmla="*/ 1243695 h 3193871"/>
              <a:gd name="connsiteX358" fmla="*/ 3610789 w 4482603"/>
              <a:gd name="connsiteY358" fmla="*/ 1073098 h 3193871"/>
              <a:gd name="connsiteX359" fmla="*/ 3617613 w 4482603"/>
              <a:gd name="connsiteY359" fmla="*/ 1052627 h 3193871"/>
              <a:gd name="connsiteX360" fmla="*/ 3631261 w 4482603"/>
              <a:gd name="connsiteY360" fmla="*/ 1032155 h 3193871"/>
              <a:gd name="connsiteX361" fmla="*/ 3651732 w 4482603"/>
              <a:gd name="connsiteY361" fmla="*/ 1011683 h 3193871"/>
              <a:gd name="connsiteX362" fmla="*/ 3665380 w 4482603"/>
              <a:gd name="connsiteY362" fmla="*/ 991212 h 3193871"/>
              <a:gd name="connsiteX363" fmla="*/ 3733619 w 4482603"/>
              <a:gd name="connsiteY363" fmla="*/ 984388 h 3193871"/>
              <a:gd name="connsiteX364" fmla="*/ 3774562 w 4482603"/>
              <a:gd name="connsiteY364" fmla="*/ 963916 h 3193871"/>
              <a:gd name="connsiteX365" fmla="*/ 3781386 w 4482603"/>
              <a:gd name="connsiteY365" fmla="*/ 943445 h 3193871"/>
              <a:gd name="connsiteX366" fmla="*/ 3767738 w 4482603"/>
              <a:gd name="connsiteY366" fmla="*/ 895677 h 3193871"/>
              <a:gd name="connsiteX367" fmla="*/ 3740443 w 4482603"/>
              <a:gd name="connsiteY367" fmla="*/ 854734 h 3193871"/>
              <a:gd name="connsiteX368" fmla="*/ 3679028 w 4482603"/>
              <a:gd name="connsiteY368" fmla="*/ 827439 h 3193871"/>
              <a:gd name="connsiteX369" fmla="*/ 3638085 w 4482603"/>
              <a:gd name="connsiteY369" fmla="*/ 813791 h 3193871"/>
              <a:gd name="connsiteX370" fmla="*/ 3617613 w 4482603"/>
              <a:gd name="connsiteY370" fmla="*/ 800143 h 3193871"/>
              <a:gd name="connsiteX371" fmla="*/ 3385601 w 4482603"/>
              <a:gd name="connsiteY371" fmla="*/ 813791 h 3193871"/>
              <a:gd name="connsiteX372" fmla="*/ 3365129 w 4482603"/>
              <a:gd name="connsiteY372" fmla="*/ 820615 h 3193871"/>
              <a:gd name="connsiteX373" fmla="*/ 3331010 w 4482603"/>
              <a:gd name="connsiteY373" fmla="*/ 882030 h 3193871"/>
              <a:gd name="connsiteX374" fmla="*/ 3324186 w 4482603"/>
              <a:gd name="connsiteY374" fmla="*/ 970740 h 3193871"/>
              <a:gd name="connsiteX375" fmla="*/ 3317362 w 4482603"/>
              <a:gd name="connsiteY375" fmla="*/ 991212 h 3193871"/>
              <a:gd name="connsiteX376" fmla="*/ 3296891 w 4482603"/>
              <a:gd name="connsiteY376" fmla="*/ 1004860 h 3193871"/>
              <a:gd name="connsiteX377" fmla="*/ 3255947 w 4482603"/>
              <a:gd name="connsiteY377" fmla="*/ 1018507 h 3193871"/>
              <a:gd name="connsiteX378" fmla="*/ 3235476 w 4482603"/>
              <a:gd name="connsiteY378" fmla="*/ 1025331 h 3193871"/>
              <a:gd name="connsiteX379" fmla="*/ 3194532 w 4482603"/>
              <a:gd name="connsiteY379" fmla="*/ 1045803 h 3193871"/>
              <a:gd name="connsiteX380" fmla="*/ 3153589 w 4482603"/>
              <a:gd name="connsiteY380" fmla="*/ 1004860 h 3193871"/>
              <a:gd name="connsiteX381" fmla="*/ 3133118 w 4482603"/>
              <a:gd name="connsiteY381" fmla="*/ 998036 h 3193871"/>
              <a:gd name="connsiteX382" fmla="*/ 3030759 w 4482603"/>
              <a:gd name="connsiteY382" fmla="*/ 991212 h 3193871"/>
              <a:gd name="connsiteX383" fmla="*/ 2989816 w 4482603"/>
              <a:gd name="connsiteY383" fmla="*/ 977564 h 3193871"/>
              <a:gd name="connsiteX384" fmla="*/ 2969344 w 4482603"/>
              <a:gd name="connsiteY384" fmla="*/ 970740 h 3193871"/>
              <a:gd name="connsiteX385" fmla="*/ 2935225 w 4482603"/>
              <a:gd name="connsiteY385" fmla="*/ 963916 h 3193871"/>
              <a:gd name="connsiteX386" fmla="*/ 2914753 w 4482603"/>
              <a:gd name="connsiteY386" fmla="*/ 950268 h 3193871"/>
              <a:gd name="connsiteX387" fmla="*/ 2948873 w 4482603"/>
              <a:gd name="connsiteY387" fmla="*/ 868382 h 3193871"/>
              <a:gd name="connsiteX388" fmla="*/ 2989816 w 4482603"/>
              <a:gd name="connsiteY388" fmla="*/ 847910 h 3193871"/>
              <a:gd name="connsiteX389" fmla="*/ 3003464 w 4482603"/>
              <a:gd name="connsiteY389" fmla="*/ 827439 h 3193871"/>
              <a:gd name="connsiteX390" fmla="*/ 3037583 w 4482603"/>
              <a:gd name="connsiteY390" fmla="*/ 793319 h 3193871"/>
              <a:gd name="connsiteX391" fmla="*/ 3051231 w 4482603"/>
              <a:gd name="connsiteY391" fmla="*/ 752376 h 3193871"/>
              <a:gd name="connsiteX392" fmla="*/ 3071703 w 4482603"/>
              <a:gd name="connsiteY392" fmla="*/ 711433 h 3193871"/>
              <a:gd name="connsiteX393" fmla="*/ 3085350 w 4482603"/>
              <a:gd name="connsiteY393" fmla="*/ 690961 h 3193871"/>
              <a:gd name="connsiteX394" fmla="*/ 3105822 w 4482603"/>
              <a:gd name="connsiteY394" fmla="*/ 622722 h 3193871"/>
              <a:gd name="connsiteX395" fmla="*/ 3092174 w 4482603"/>
              <a:gd name="connsiteY395" fmla="*/ 499892 h 3193871"/>
              <a:gd name="connsiteX396" fmla="*/ 3078526 w 4482603"/>
              <a:gd name="connsiteY396" fmla="*/ 479421 h 3193871"/>
              <a:gd name="connsiteX397" fmla="*/ 3037583 w 4482603"/>
              <a:gd name="connsiteY397" fmla="*/ 452125 h 3193871"/>
              <a:gd name="connsiteX398" fmla="*/ 3023935 w 4482603"/>
              <a:gd name="connsiteY398" fmla="*/ 431654 h 3193871"/>
              <a:gd name="connsiteX399" fmla="*/ 3003464 w 4482603"/>
              <a:gd name="connsiteY399" fmla="*/ 418006 h 3193871"/>
              <a:gd name="connsiteX400" fmla="*/ 2989816 w 4482603"/>
              <a:gd name="connsiteY400" fmla="*/ 363415 h 3193871"/>
              <a:gd name="connsiteX401" fmla="*/ 2976168 w 4482603"/>
              <a:gd name="connsiteY401" fmla="*/ 322471 h 3193871"/>
              <a:gd name="connsiteX402" fmla="*/ 2969344 w 4482603"/>
              <a:gd name="connsiteY402" fmla="*/ 302000 h 3193871"/>
              <a:gd name="connsiteX403" fmla="*/ 2962521 w 4482603"/>
              <a:gd name="connsiteY403" fmla="*/ 254233 h 3193871"/>
              <a:gd name="connsiteX404" fmla="*/ 2948873 w 4482603"/>
              <a:gd name="connsiteY404" fmla="*/ 233761 h 3193871"/>
              <a:gd name="connsiteX405" fmla="*/ 2935225 w 4482603"/>
              <a:gd name="connsiteY405" fmla="*/ 192818 h 3193871"/>
              <a:gd name="connsiteX406" fmla="*/ 2935225 w 4482603"/>
              <a:gd name="connsiteY406" fmla="*/ 192818 h 3193871"/>
              <a:gd name="connsiteX407" fmla="*/ 2921577 w 4482603"/>
              <a:gd name="connsiteY407" fmla="*/ 138227 h 3193871"/>
              <a:gd name="connsiteX408" fmla="*/ 2901106 w 4482603"/>
              <a:gd name="connsiteY408" fmla="*/ 90460 h 3193871"/>
              <a:gd name="connsiteX409" fmla="*/ 2880634 w 4482603"/>
              <a:gd name="connsiteY409" fmla="*/ 76812 h 3193871"/>
              <a:gd name="connsiteX410" fmla="*/ 2873810 w 4482603"/>
              <a:gd name="connsiteY410" fmla="*/ 56340 h 3193871"/>
              <a:gd name="connsiteX411" fmla="*/ 2832867 w 4482603"/>
              <a:gd name="connsiteY411" fmla="*/ 42692 h 3193871"/>
              <a:gd name="connsiteX412" fmla="*/ 2737332 w 4482603"/>
              <a:gd name="connsiteY412" fmla="*/ 29045 h 3193871"/>
              <a:gd name="connsiteX413" fmla="*/ 2716861 w 4482603"/>
              <a:gd name="connsiteY413" fmla="*/ 8573 h 3193871"/>
              <a:gd name="connsiteX414" fmla="*/ 2641798 w 4482603"/>
              <a:gd name="connsiteY414" fmla="*/ 22221 h 319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Lst>
            <a:rect l="l" t="t" r="r" b="b"/>
            <a:pathLst>
              <a:path w="4482603" h="3193871">
                <a:moveTo>
                  <a:pt x="2907929" y="158698"/>
                </a:moveTo>
                <a:cubicBezTo>
                  <a:pt x="2910204" y="151874"/>
                  <a:pt x="2914753" y="145420"/>
                  <a:pt x="2914753" y="138227"/>
                </a:cubicBezTo>
                <a:cubicBezTo>
                  <a:pt x="2914753" y="116253"/>
                  <a:pt x="2903177" y="114587"/>
                  <a:pt x="2887458" y="104107"/>
                </a:cubicBezTo>
                <a:cubicBezTo>
                  <a:pt x="2878361" y="90462"/>
                  <a:pt x="2862436" y="55202"/>
                  <a:pt x="2839691" y="49516"/>
                </a:cubicBezTo>
                <a:cubicBezTo>
                  <a:pt x="2819708" y="44520"/>
                  <a:pt x="2798748" y="44967"/>
                  <a:pt x="2778276" y="42692"/>
                </a:cubicBezTo>
                <a:cubicBezTo>
                  <a:pt x="2764628" y="38143"/>
                  <a:pt x="2751289" y="32534"/>
                  <a:pt x="2737332" y="29045"/>
                </a:cubicBezTo>
                <a:cubicBezTo>
                  <a:pt x="2728234" y="26770"/>
                  <a:pt x="2719020" y="24916"/>
                  <a:pt x="2710037" y="22221"/>
                </a:cubicBezTo>
                <a:cubicBezTo>
                  <a:pt x="2696258" y="18087"/>
                  <a:pt x="2669094" y="8573"/>
                  <a:pt x="2669094" y="8573"/>
                </a:cubicBezTo>
                <a:cubicBezTo>
                  <a:pt x="2628896" y="21972"/>
                  <a:pt x="2655450" y="6281"/>
                  <a:pt x="2641798" y="69988"/>
                </a:cubicBezTo>
                <a:cubicBezTo>
                  <a:pt x="2628595" y="131599"/>
                  <a:pt x="2634397" y="91614"/>
                  <a:pt x="2614503" y="131403"/>
                </a:cubicBezTo>
                <a:cubicBezTo>
                  <a:pt x="2611286" y="137836"/>
                  <a:pt x="2612765" y="146788"/>
                  <a:pt x="2607679" y="151874"/>
                </a:cubicBezTo>
                <a:cubicBezTo>
                  <a:pt x="2602593" y="156960"/>
                  <a:pt x="2594031" y="156423"/>
                  <a:pt x="2587207" y="158698"/>
                </a:cubicBezTo>
                <a:cubicBezTo>
                  <a:pt x="2524520" y="143026"/>
                  <a:pt x="2589106" y="165675"/>
                  <a:pt x="2546264" y="131403"/>
                </a:cubicBezTo>
                <a:cubicBezTo>
                  <a:pt x="2541814" y="127843"/>
                  <a:pt x="2500281" y="118201"/>
                  <a:pt x="2498497" y="117755"/>
                </a:cubicBezTo>
                <a:cubicBezTo>
                  <a:pt x="2484849" y="122304"/>
                  <a:pt x="2469523" y="123423"/>
                  <a:pt x="2457553" y="131403"/>
                </a:cubicBezTo>
                <a:cubicBezTo>
                  <a:pt x="2440297" y="142907"/>
                  <a:pt x="2436793" y="147838"/>
                  <a:pt x="2416610" y="151874"/>
                </a:cubicBezTo>
                <a:cubicBezTo>
                  <a:pt x="2400838" y="155028"/>
                  <a:pt x="2384708" y="156054"/>
                  <a:pt x="2368843" y="158698"/>
                </a:cubicBezTo>
                <a:cubicBezTo>
                  <a:pt x="2342855" y="163029"/>
                  <a:pt x="2331964" y="166212"/>
                  <a:pt x="2307428" y="172346"/>
                </a:cubicBezTo>
                <a:cubicBezTo>
                  <a:pt x="2302879" y="179170"/>
                  <a:pt x="2300184" y="187695"/>
                  <a:pt x="2293780" y="192818"/>
                </a:cubicBezTo>
                <a:cubicBezTo>
                  <a:pt x="2288163" y="197311"/>
                  <a:pt x="2278395" y="194556"/>
                  <a:pt x="2273309" y="199642"/>
                </a:cubicBezTo>
                <a:cubicBezTo>
                  <a:pt x="2268223" y="204728"/>
                  <a:pt x="2269702" y="213680"/>
                  <a:pt x="2266485" y="220113"/>
                </a:cubicBezTo>
                <a:cubicBezTo>
                  <a:pt x="2262817" y="227449"/>
                  <a:pt x="2257386" y="233761"/>
                  <a:pt x="2252837" y="240585"/>
                </a:cubicBezTo>
                <a:cubicBezTo>
                  <a:pt x="2250562" y="256507"/>
                  <a:pt x="2254648" y="274783"/>
                  <a:pt x="2246013" y="288352"/>
                </a:cubicBezTo>
                <a:cubicBezTo>
                  <a:pt x="2237207" y="302190"/>
                  <a:pt x="2218718" y="306550"/>
                  <a:pt x="2205070" y="315648"/>
                </a:cubicBezTo>
                <a:lnTo>
                  <a:pt x="2184598" y="329295"/>
                </a:lnTo>
                <a:cubicBezTo>
                  <a:pt x="2177774" y="333844"/>
                  <a:pt x="2172168" y="341335"/>
                  <a:pt x="2164126" y="342943"/>
                </a:cubicBezTo>
                <a:cubicBezTo>
                  <a:pt x="2141380" y="347492"/>
                  <a:pt x="2118392" y="350965"/>
                  <a:pt x="2095888" y="356591"/>
                </a:cubicBezTo>
                <a:cubicBezTo>
                  <a:pt x="2010554" y="377925"/>
                  <a:pt x="2116649" y="350659"/>
                  <a:pt x="2048121" y="370239"/>
                </a:cubicBezTo>
                <a:cubicBezTo>
                  <a:pt x="2039103" y="372816"/>
                  <a:pt x="2029924" y="374788"/>
                  <a:pt x="2020825" y="377063"/>
                </a:cubicBezTo>
                <a:cubicBezTo>
                  <a:pt x="2016276" y="383887"/>
                  <a:pt x="2007177" y="389333"/>
                  <a:pt x="2007177" y="397534"/>
                </a:cubicBezTo>
                <a:cubicBezTo>
                  <a:pt x="2007177" y="405735"/>
                  <a:pt x="2019477" y="409916"/>
                  <a:pt x="2020825" y="418006"/>
                </a:cubicBezTo>
                <a:cubicBezTo>
                  <a:pt x="2024656" y="440991"/>
                  <a:pt x="2007894" y="440513"/>
                  <a:pt x="1993529" y="445301"/>
                </a:cubicBezTo>
                <a:cubicBezTo>
                  <a:pt x="1985103" y="444248"/>
                  <a:pt x="1920445" y="437514"/>
                  <a:pt x="1904819" y="431654"/>
                </a:cubicBezTo>
                <a:cubicBezTo>
                  <a:pt x="1897140" y="428774"/>
                  <a:pt x="1891842" y="421337"/>
                  <a:pt x="1884347" y="418006"/>
                </a:cubicBezTo>
                <a:cubicBezTo>
                  <a:pt x="1862987" y="408513"/>
                  <a:pt x="1838794" y="403205"/>
                  <a:pt x="1816109" y="397534"/>
                </a:cubicBezTo>
                <a:cubicBezTo>
                  <a:pt x="1813834" y="377062"/>
                  <a:pt x="1820343" y="353496"/>
                  <a:pt x="1809285" y="336119"/>
                </a:cubicBezTo>
                <a:cubicBezTo>
                  <a:pt x="1801561" y="323982"/>
                  <a:pt x="1768341" y="322471"/>
                  <a:pt x="1768341" y="322471"/>
                </a:cubicBezTo>
                <a:cubicBezTo>
                  <a:pt x="1759243" y="324746"/>
                  <a:pt x="1748849" y="324093"/>
                  <a:pt x="1741046" y="329295"/>
                </a:cubicBezTo>
                <a:cubicBezTo>
                  <a:pt x="1716594" y="345597"/>
                  <a:pt x="1729929" y="376071"/>
                  <a:pt x="1734222" y="397534"/>
                </a:cubicBezTo>
                <a:cubicBezTo>
                  <a:pt x="1735633" y="404587"/>
                  <a:pt x="1737829" y="411572"/>
                  <a:pt x="1741046" y="418006"/>
                </a:cubicBezTo>
                <a:cubicBezTo>
                  <a:pt x="1744714" y="425341"/>
                  <a:pt x="1750145" y="431653"/>
                  <a:pt x="1754694" y="438477"/>
                </a:cubicBezTo>
                <a:cubicBezTo>
                  <a:pt x="1756969" y="445301"/>
                  <a:pt x="1761518" y="451756"/>
                  <a:pt x="1761518" y="458949"/>
                </a:cubicBezTo>
                <a:cubicBezTo>
                  <a:pt x="1761518" y="468328"/>
                  <a:pt x="1760553" y="478922"/>
                  <a:pt x="1754694" y="486245"/>
                </a:cubicBezTo>
                <a:cubicBezTo>
                  <a:pt x="1750200" y="491862"/>
                  <a:pt x="1741244" y="491508"/>
                  <a:pt x="1734222" y="493068"/>
                </a:cubicBezTo>
                <a:cubicBezTo>
                  <a:pt x="1720716" y="496069"/>
                  <a:pt x="1706927" y="497617"/>
                  <a:pt x="1693279" y="499892"/>
                </a:cubicBezTo>
                <a:cubicBezTo>
                  <a:pt x="1686455" y="506716"/>
                  <a:pt x="1682302" y="518638"/>
                  <a:pt x="1672807" y="520364"/>
                </a:cubicBezTo>
                <a:cubicBezTo>
                  <a:pt x="1647844" y="524903"/>
                  <a:pt x="1621193" y="514532"/>
                  <a:pt x="1597744" y="506716"/>
                </a:cubicBezTo>
                <a:cubicBezTo>
                  <a:pt x="1590920" y="502167"/>
                  <a:pt x="1583072" y="498867"/>
                  <a:pt x="1577273" y="493068"/>
                </a:cubicBezTo>
                <a:cubicBezTo>
                  <a:pt x="1557715" y="473510"/>
                  <a:pt x="1567902" y="474327"/>
                  <a:pt x="1556801" y="452125"/>
                </a:cubicBezTo>
                <a:cubicBezTo>
                  <a:pt x="1553133" y="444790"/>
                  <a:pt x="1547702" y="438478"/>
                  <a:pt x="1543153" y="431654"/>
                </a:cubicBezTo>
                <a:cubicBezTo>
                  <a:pt x="1465816" y="433928"/>
                  <a:pt x="1387950" y="429167"/>
                  <a:pt x="1311141" y="438477"/>
                </a:cubicBezTo>
                <a:cubicBezTo>
                  <a:pt x="1304000" y="439343"/>
                  <a:pt x="1312879" y="453863"/>
                  <a:pt x="1317965" y="458949"/>
                </a:cubicBezTo>
                <a:cubicBezTo>
                  <a:pt x="1323051" y="464035"/>
                  <a:pt x="1331459" y="464028"/>
                  <a:pt x="1338437" y="465773"/>
                </a:cubicBezTo>
                <a:cubicBezTo>
                  <a:pt x="1349689" y="468586"/>
                  <a:pt x="1361183" y="470322"/>
                  <a:pt x="1372556" y="472597"/>
                </a:cubicBezTo>
                <a:cubicBezTo>
                  <a:pt x="1374831" y="479421"/>
                  <a:pt x="1382597" y="486635"/>
                  <a:pt x="1379380" y="493068"/>
                </a:cubicBezTo>
                <a:cubicBezTo>
                  <a:pt x="1376163" y="499501"/>
                  <a:pt x="1364526" y="495399"/>
                  <a:pt x="1358909" y="499892"/>
                </a:cubicBezTo>
                <a:cubicBezTo>
                  <a:pt x="1342611" y="512931"/>
                  <a:pt x="1346679" y="524352"/>
                  <a:pt x="1338437" y="540836"/>
                </a:cubicBezTo>
                <a:cubicBezTo>
                  <a:pt x="1334769" y="548171"/>
                  <a:pt x="1329338" y="554483"/>
                  <a:pt x="1324789" y="561307"/>
                </a:cubicBezTo>
                <a:cubicBezTo>
                  <a:pt x="1327064" y="570406"/>
                  <a:pt x="1325754" y="581279"/>
                  <a:pt x="1331613" y="588603"/>
                </a:cubicBezTo>
                <a:cubicBezTo>
                  <a:pt x="1336107" y="594220"/>
                  <a:pt x="1345651" y="592210"/>
                  <a:pt x="1352085" y="595427"/>
                </a:cubicBezTo>
                <a:cubicBezTo>
                  <a:pt x="1359420" y="599095"/>
                  <a:pt x="1365018" y="605844"/>
                  <a:pt x="1372556" y="609074"/>
                </a:cubicBezTo>
                <a:cubicBezTo>
                  <a:pt x="1381176" y="612768"/>
                  <a:pt x="1390834" y="613321"/>
                  <a:pt x="1399852" y="615898"/>
                </a:cubicBezTo>
                <a:cubicBezTo>
                  <a:pt x="1406768" y="617874"/>
                  <a:pt x="1413500" y="620447"/>
                  <a:pt x="1420324" y="622722"/>
                </a:cubicBezTo>
                <a:cubicBezTo>
                  <a:pt x="1430563" y="638081"/>
                  <a:pt x="1444716" y="662214"/>
                  <a:pt x="1461267" y="670489"/>
                </a:cubicBezTo>
                <a:cubicBezTo>
                  <a:pt x="1473642" y="676677"/>
                  <a:pt x="1488562" y="675038"/>
                  <a:pt x="1502210" y="677313"/>
                </a:cubicBezTo>
                <a:cubicBezTo>
                  <a:pt x="1506759" y="684137"/>
                  <a:pt x="1510608" y="691484"/>
                  <a:pt x="1515858" y="697785"/>
                </a:cubicBezTo>
                <a:cubicBezTo>
                  <a:pt x="1522036" y="705199"/>
                  <a:pt x="1530720" y="710404"/>
                  <a:pt x="1536329" y="718257"/>
                </a:cubicBezTo>
                <a:cubicBezTo>
                  <a:pt x="1567810" y="762331"/>
                  <a:pt x="1530092" y="732296"/>
                  <a:pt x="1570449" y="759200"/>
                </a:cubicBezTo>
                <a:cubicBezTo>
                  <a:pt x="1623215" y="838350"/>
                  <a:pt x="1585062" y="766284"/>
                  <a:pt x="1604568" y="909325"/>
                </a:cubicBezTo>
                <a:cubicBezTo>
                  <a:pt x="1609411" y="944841"/>
                  <a:pt x="1626190" y="962228"/>
                  <a:pt x="1645512" y="991212"/>
                </a:cubicBezTo>
                <a:cubicBezTo>
                  <a:pt x="1650061" y="998036"/>
                  <a:pt x="1656566" y="1003903"/>
                  <a:pt x="1659159" y="1011683"/>
                </a:cubicBezTo>
                <a:lnTo>
                  <a:pt x="1665983" y="1032155"/>
                </a:lnTo>
                <a:cubicBezTo>
                  <a:pt x="1668258" y="1070824"/>
                  <a:pt x="1672807" y="1109425"/>
                  <a:pt x="1672807" y="1148161"/>
                </a:cubicBezTo>
                <a:cubicBezTo>
                  <a:pt x="1672807" y="1262987"/>
                  <a:pt x="1681790" y="1267404"/>
                  <a:pt x="1652335" y="1223224"/>
                </a:cubicBezTo>
                <a:cubicBezTo>
                  <a:pt x="1650061" y="1230048"/>
                  <a:pt x="1648729" y="1237262"/>
                  <a:pt x="1645512" y="1243695"/>
                </a:cubicBezTo>
                <a:cubicBezTo>
                  <a:pt x="1641844" y="1251031"/>
                  <a:pt x="1634744" y="1256488"/>
                  <a:pt x="1631864" y="1264167"/>
                </a:cubicBezTo>
                <a:cubicBezTo>
                  <a:pt x="1624891" y="1282761"/>
                  <a:pt x="1621027" y="1339758"/>
                  <a:pt x="1618216" y="1352877"/>
                </a:cubicBezTo>
                <a:cubicBezTo>
                  <a:pt x="1601401" y="1431346"/>
                  <a:pt x="1612875" y="1364895"/>
                  <a:pt x="1590921" y="1414292"/>
                </a:cubicBezTo>
                <a:cubicBezTo>
                  <a:pt x="1585078" y="1427438"/>
                  <a:pt x="1581822" y="1441588"/>
                  <a:pt x="1577273" y="1455236"/>
                </a:cubicBezTo>
                <a:cubicBezTo>
                  <a:pt x="1574998" y="1462060"/>
                  <a:pt x="1574439" y="1469722"/>
                  <a:pt x="1570449" y="1475707"/>
                </a:cubicBezTo>
                <a:cubicBezTo>
                  <a:pt x="1531333" y="1534382"/>
                  <a:pt x="1578232" y="1460142"/>
                  <a:pt x="1549977" y="1516651"/>
                </a:cubicBezTo>
                <a:cubicBezTo>
                  <a:pt x="1546309" y="1523986"/>
                  <a:pt x="1540878" y="1530298"/>
                  <a:pt x="1536329" y="1537122"/>
                </a:cubicBezTo>
                <a:cubicBezTo>
                  <a:pt x="1535262" y="1540323"/>
                  <a:pt x="1522012" y="1592048"/>
                  <a:pt x="1509034" y="1598537"/>
                </a:cubicBezTo>
                <a:cubicBezTo>
                  <a:pt x="1492257" y="1606925"/>
                  <a:pt x="1472237" y="1606253"/>
                  <a:pt x="1454443" y="1612185"/>
                </a:cubicBezTo>
                <a:lnTo>
                  <a:pt x="1413500" y="1625833"/>
                </a:lnTo>
                <a:cubicBezTo>
                  <a:pt x="1390754" y="1623558"/>
                  <a:pt x="1366948" y="1626238"/>
                  <a:pt x="1345261" y="1619009"/>
                </a:cubicBezTo>
                <a:cubicBezTo>
                  <a:pt x="1337480" y="1616415"/>
                  <a:pt x="1337412" y="1604336"/>
                  <a:pt x="1331613" y="1598537"/>
                </a:cubicBezTo>
                <a:cubicBezTo>
                  <a:pt x="1325814" y="1592738"/>
                  <a:pt x="1318636" y="1588220"/>
                  <a:pt x="1311141" y="1584889"/>
                </a:cubicBezTo>
                <a:cubicBezTo>
                  <a:pt x="1297995" y="1579046"/>
                  <a:pt x="1283846" y="1575791"/>
                  <a:pt x="1270198" y="1571242"/>
                </a:cubicBezTo>
                <a:lnTo>
                  <a:pt x="1249726" y="1564418"/>
                </a:lnTo>
                <a:cubicBezTo>
                  <a:pt x="1245177" y="1557594"/>
                  <a:pt x="1241878" y="1549745"/>
                  <a:pt x="1236079" y="1543946"/>
                </a:cubicBezTo>
                <a:cubicBezTo>
                  <a:pt x="1224433" y="1532300"/>
                  <a:pt x="1210397" y="1527636"/>
                  <a:pt x="1195135" y="1523474"/>
                </a:cubicBezTo>
                <a:cubicBezTo>
                  <a:pt x="1177039" y="1518539"/>
                  <a:pt x="1158937" y="1513506"/>
                  <a:pt x="1140544" y="1509827"/>
                </a:cubicBezTo>
                <a:cubicBezTo>
                  <a:pt x="1117798" y="1505278"/>
                  <a:pt x="1094810" y="1501805"/>
                  <a:pt x="1072306" y="1496179"/>
                </a:cubicBezTo>
                <a:cubicBezTo>
                  <a:pt x="1058349" y="1492690"/>
                  <a:pt x="1031362" y="1482531"/>
                  <a:pt x="1031362" y="1482531"/>
                </a:cubicBezTo>
                <a:cubicBezTo>
                  <a:pt x="1024538" y="1477982"/>
                  <a:pt x="1018385" y="1472214"/>
                  <a:pt x="1010891" y="1468883"/>
                </a:cubicBezTo>
                <a:cubicBezTo>
                  <a:pt x="997745" y="1463040"/>
                  <a:pt x="969947" y="1455236"/>
                  <a:pt x="969947" y="1455236"/>
                </a:cubicBezTo>
                <a:cubicBezTo>
                  <a:pt x="879079" y="1394654"/>
                  <a:pt x="1013751" y="1481847"/>
                  <a:pt x="929004" y="1434764"/>
                </a:cubicBezTo>
                <a:cubicBezTo>
                  <a:pt x="914666" y="1426798"/>
                  <a:pt x="901709" y="1416566"/>
                  <a:pt x="888061" y="1407468"/>
                </a:cubicBezTo>
                <a:cubicBezTo>
                  <a:pt x="881237" y="1402919"/>
                  <a:pt x="875779" y="1394252"/>
                  <a:pt x="867589" y="1393821"/>
                </a:cubicBezTo>
                <a:lnTo>
                  <a:pt x="737935" y="1386997"/>
                </a:lnTo>
                <a:cubicBezTo>
                  <a:pt x="731111" y="1384722"/>
                  <a:pt x="723449" y="1384163"/>
                  <a:pt x="717464" y="1380173"/>
                </a:cubicBezTo>
                <a:cubicBezTo>
                  <a:pt x="666349" y="1346096"/>
                  <a:pt x="725195" y="1369103"/>
                  <a:pt x="676521" y="1352877"/>
                </a:cubicBezTo>
                <a:cubicBezTo>
                  <a:pt x="669697" y="1346053"/>
                  <a:pt x="664079" y="1337759"/>
                  <a:pt x="656049" y="1332406"/>
                </a:cubicBezTo>
                <a:cubicBezTo>
                  <a:pt x="650064" y="1328416"/>
                  <a:pt x="639758" y="1331435"/>
                  <a:pt x="635577" y="1325582"/>
                </a:cubicBezTo>
                <a:cubicBezTo>
                  <a:pt x="595770" y="1269853"/>
                  <a:pt x="647519" y="1293169"/>
                  <a:pt x="601458" y="1277815"/>
                </a:cubicBezTo>
                <a:cubicBezTo>
                  <a:pt x="583261" y="1280090"/>
                  <a:pt x="564102" y="1278372"/>
                  <a:pt x="546867" y="1284639"/>
                </a:cubicBezTo>
                <a:cubicBezTo>
                  <a:pt x="537798" y="1287937"/>
                  <a:pt x="532573" y="1297696"/>
                  <a:pt x="526395" y="1305110"/>
                </a:cubicBezTo>
                <a:cubicBezTo>
                  <a:pt x="521144" y="1311410"/>
                  <a:pt x="520704" y="1323593"/>
                  <a:pt x="512747" y="1325582"/>
                </a:cubicBezTo>
                <a:cubicBezTo>
                  <a:pt x="481774" y="1333325"/>
                  <a:pt x="449058" y="1330131"/>
                  <a:pt x="417213" y="1332406"/>
                </a:cubicBezTo>
                <a:cubicBezTo>
                  <a:pt x="410389" y="1334681"/>
                  <a:pt x="402726" y="1335240"/>
                  <a:pt x="396741" y="1339230"/>
                </a:cubicBezTo>
                <a:cubicBezTo>
                  <a:pt x="345625" y="1373307"/>
                  <a:pt x="404476" y="1350299"/>
                  <a:pt x="355798" y="1366525"/>
                </a:cubicBezTo>
                <a:cubicBezTo>
                  <a:pt x="351249" y="1373349"/>
                  <a:pt x="345818" y="1379661"/>
                  <a:pt x="342150" y="1386997"/>
                </a:cubicBezTo>
                <a:cubicBezTo>
                  <a:pt x="329836" y="1411625"/>
                  <a:pt x="335212" y="1425172"/>
                  <a:pt x="342150" y="1455236"/>
                </a:cubicBezTo>
                <a:cubicBezTo>
                  <a:pt x="345385" y="1469254"/>
                  <a:pt x="355798" y="1496179"/>
                  <a:pt x="355798" y="1496179"/>
                </a:cubicBezTo>
                <a:cubicBezTo>
                  <a:pt x="353523" y="1525749"/>
                  <a:pt x="352653" y="1555461"/>
                  <a:pt x="348974" y="1584889"/>
                </a:cubicBezTo>
                <a:cubicBezTo>
                  <a:pt x="346115" y="1607757"/>
                  <a:pt x="338662" y="1605515"/>
                  <a:pt x="328503" y="1625833"/>
                </a:cubicBezTo>
                <a:cubicBezTo>
                  <a:pt x="325286" y="1632266"/>
                  <a:pt x="323954" y="1639480"/>
                  <a:pt x="321679" y="1646304"/>
                </a:cubicBezTo>
                <a:cubicBezTo>
                  <a:pt x="319404" y="1659952"/>
                  <a:pt x="314855" y="1673412"/>
                  <a:pt x="314855" y="1687248"/>
                </a:cubicBezTo>
                <a:cubicBezTo>
                  <a:pt x="314855" y="1714638"/>
                  <a:pt x="326182" y="1742117"/>
                  <a:pt x="321679" y="1769134"/>
                </a:cubicBezTo>
                <a:cubicBezTo>
                  <a:pt x="318982" y="1785313"/>
                  <a:pt x="294383" y="1810077"/>
                  <a:pt x="294383" y="1810077"/>
                </a:cubicBezTo>
                <a:cubicBezTo>
                  <a:pt x="292108" y="1816901"/>
                  <a:pt x="289535" y="1823633"/>
                  <a:pt x="287559" y="1830549"/>
                </a:cubicBezTo>
                <a:cubicBezTo>
                  <a:pt x="282703" y="1847545"/>
                  <a:pt x="282477" y="1866005"/>
                  <a:pt x="267088" y="1878316"/>
                </a:cubicBezTo>
                <a:cubicBezTo>
                  <a:pt x="261471" y="1882809"/>
                  <a:pt x="252904" y="1881647"/>
                  <a:pt x="246616" y="1885140"/>
                </a:cubicBezTo>
                <a:cubicBezTo>
                  <a:pt x="232278" y="1893106"/>
                  <a:pt x="205673" y="1912436"/>
                  <a:pt x="205673" y="1912436"/>
                </a:cubicBezTo>
                <a:cubicBezTo>
                  <a:pt x="196574" y="1926084"/>
                  <a:pt x="183564" y="1937818"/>
                  <a:pt x="178377" y="1953379"/>
                </a:cubicBezTo>
                <a:lnTo>
                  <a:pt x="157906" y="2014794"/>
                </a:lnTo>
                <a:cubicBezTo>
                  <a:pt x="152356" y="2031444"/>
                  <a:pt x="150662" y="2042509"/>
                  <a:pt x="137434" y="2055737"/>
                </a:cubicBezTo>
                <a:cubicBezTo>
                  <a:pt x="131635" y="2061536"/>
                  <a:pt x="123786" y="2064836"/>
                  <a:pt x="116962" y="2069385"/>
                </a:cubicBezTo>
                <a:cubicBezTo>
                  <a:pt x="100263" y="2119483"/>
                  <a:pt x="113487" y="2100156"/>
                  <a:pt x="82843" y="2130800"/>
                </a:cubicBezTo>
                <a:lnTo>
                  <a:pt x="62371" y="2192215"/>
                </a:lnTo>
                <a:lnTo>
                  <a:pt x="55547" y="2212686"/>
                </a:lnTo>
                <a:cubicBezTo>
                  <a:pt x="71972" y="2261962"/>
                  <a:pt x="47674" y="2209823"/>
                  <a:pt x="130610" y="2239982"/>
                </a:cubicBezTo>
                <a:cubicBezTo>
                  <a:pt x="137370" y="2242440"/>
                  <a:pt x="135159" y="2253630"/>
                  <a:pt x="137434" y="2260454"/>
                </a:cubicBezTo>
                <a:cubicBezTo>
                  <a:pt x="129585" y="2370339"/>
                  <a:pt x="140706" y="2325700"/>
                  <a:pt x="116962" y="2396931"/>
                </a:cubicBezTo>
                <a:cubicBezTo>
                  <a:pt x="114687" y="2403755"/>
                  <a:pt x="114128" y="2411418"/>
                  <a:pt x="110138" y="2417403"/>
                </a:cubicBezTo>
                <a:lnTo>
                  <a:pt x="82843" y="2458346"/>
                </a:lnTo>
                <a:cubicBezTo>
                  <a:pt x="78294" y="2465170"/>
                  <a:pt x="71789" y="2471037"/>
                  <a:pt x="69195" y="2478818"/>
                </a:cubicBezTo>
                <a:lnTo>
                  <a:pt x="55547" y="2519761"/>
                </a:lnTo>
                <a:cubicBezTo>
                  <a:pt x="53272" y="2526585"/>
                  <a:pt x="52714" y="2534248"/>
                  <a:pt x="48724" y="2540233"/>
                </a:cubicBezTo>
                <a:lnTo>
                  <a:pt x="35076" y="2560704"/>
                </a:lnTo>
                <a:cubicBezTo>
                  <a:pt x="30527" y="2574352"/>
                  <a:pt x="29408" y="2589678"/>
                  <a:pt x="21428" y="2601648"/>
                </a:cubicBezTo>
                <a:cubicBezTo>
                  <a:pt x="16879" y="2608472"/>
                  <a:pt x="0" y="2619526"/>
                  <a:pt x="7780" y="2622119"/>
                </a:cubicBezTo>
                <a:cubicBezTo>
                  <a:pt x="21472" y="2626683"/>
                  <a:pt x="70256" y="2613324"/>
                  <a:pt x="89667" y="2608471"/>
                </a:cubicBezTo>
                <a:cubicBezTo>
                  <a:pt x="199719" y="2620699"/>
                  <a:pt x="117824" y="2602078"/>
                  <a:pt x="171553" y="2628943"/>
                </a:cubicBezTo>
                <a:cubicBezTo>
                  <a:pt x="177987" y="2632160"/>
                  <a:pt x="185737" y="2632274"/>
                  <a:pt x="192025" y="2635767"/>
                </a:cubicBezTo>
                <a:cubicBezTo>
                  <a:pt x="206363" y="2643733"/>
                  <a:pt x="216789" y="2660367"/>
                  <a:pt x="232968" y="2663063"/>
                </a:cubicBezTo>
                <a:cubicBezTo>
                  <a:pt x="296461" y="2673644"/>
                  <a:pt x="260144" y="2668509"/>
                  <a:pt x="342150" y="2676710"/>
                </a:cubicBezTo>
                <a:cubicBezTo>
                  <a:pt x="348974" y="2678985"/>
                  <a:pt x="357005" y="2679040"/>
                  <a:pt x="362622" y="2683534"/>
                </a:cubicBezTo>
                <a:cubicBezTo>
                  <a:pt x="382462" y="2699406"/>
                  <a:pt x="376812" y="2725290"/>
                  <a:pt x="389918" y="2744949"/>
                </a:cubicBezTo>
                <a:lnTo>
                  <a:pt x="417213" y="2785892"/>
                </a:lnTo>
                <a:cubicBezTo>
                  <a:pt x="434364" y="2837346"/>
                  <a:pt x="411229" y="2773926"/>
                  <a:pt x="437685" y="2826836"/>
                </a:cubicBezTo>
                <a:cubicBezTo>
                  <a:pt x="440902" y="2833269"/>
                  <a:pt x="441292" y="2840874"/>
                  <a:pt x="444509" y="2847307"/>
                </a:cubicBezTo>
                <a:cubicBezTo>
                  <a:pt x="448177" y="2854642"/>
                  <a:pt x="454825" y="2860285"/>
                  <a:pt x="458156" y="2867779"/>
                </a:cubicBezTo>
                <a:cubicBezTo>
                  <a:pt x="458158" y="2867783"/>
                  <a:pt x="475216" y="2918957"/>
                  <a:pt x="478628" y="2929194"/>
                </a:cubicBezTo>
                <a:cubicBezTo>
                  <a:pt x="480903" y="2936018"/>
                  <a:pt x="481462" y="2943681"/>
                  <a:pt x="485452" y="2949666"/>
                </a:cubicBezTo>
                <a:cubicBezTo>
                  <a:pt x="490001" y="2956490"/>
                  <a:pt x="492928" y="2964737"/>
                  <a:pt x="499100" y="2970137"/>
                </a:cubicBezTo>
                <a:cubicBezTo>
                  <a:pt x="511444" y="2980938"/>
                  <a:pt x="540043" y="2997433"/>
                  <a:pt x="540043" y="2997433"/>
                </a:cubicBezTo>
                <a:cubicBezTo>
                  <a:pt x="560924" y="2992213"/>
                  <a:pt x="572102" y="2992669"/>
                  <a:pt x="587810" y="2976961"/>
                </a:cubicBezTo>
                <a:cubicBezTo>
                  <a:pt x="600548" y="2964223"/>
                  <a:pt x="600093" y="2946481"/>
                  <a:pt x="621929" y="2942842"/>
                </a:cubicBezTo>
                <a:cubicBezTo>
                  <a:pt x="655659" y="2937220"/>
                  <a:pt x="690168" y="2938293"/>
                  <a:pt x="724288" y="2936018"/>
                </a:cubicBezTo>
                <a:cubicBezTo>
                  <a:pt x="796642" y="2917929"/>
                  <a:pt x="788516" y="2917227"/>
                  <a:pt x="915356" y="2936018"/>
                </a:cubicBezTo>
                <a:cubicBezTo>
                  <a:pt x="924902" y="2937432"/>
                  <a:pt x="928414" y="2950311"/>
                  <a:pt x="935828" y="2956489"/>
                </a:cubicBezTo>
                <a:cubicBezTo>
                  <a:pt x="956025" y="2973320"/>
                  <a:pt x="957581" y="2970457"/>
                  <a:pt x="983595" y="2976961"/>
                </a:cubicBezTo>
                <a:cubicBezTo>
                  <a:pt x="1038186" y="2974686"/>
                  <a:pt x="1092868" y="2974030"/>
                  <a:pt x="1147368" y="2970137"/>
                </a:cubicBezTo>
                <a:cubicBezTo>
                  <a:pt x="1156723" y="2969469"/>
                  <a:pt x="1166860" y="2968515"/>
                  <a:pt x="1174664" y="2963313"/>
                </a:cubicBezTo>
                <a:cubicBezTo>
                  <a:pt x="1181488" y="2958764"/>
                  <a:pt x="1183763" y="2949666"/>
                  <a:pt x="1188312" y="2942842"/>
                </a:cubicBezTo>
                <a:cubicBezTo>
                  <a:pt x="1190586" y="2929194"/>
                  <a:pt x="1188947" y="2914274"/>
                  <a:pt x="1195135" y="2901898"/>
                </a:cubicBezTo>
                <a:cubicBezTo>
                  <a:pt x="1198803" y="2894563"/>
                  <a:pt x="1208272" y="2891919"/>
                  <a:pt x="1215607" y="2888251"/>
                </a:cubicBezTo>
                <a:cubicBezTo>
                  <a:pt x="1243482" y="2874314"/>
                  <a:pt x="1299663" y="2876128"/>
                  <a:pt x="1317965" y="2874603"/>
                </a:cubicBezTo>
                <a:cubicBezTo>
                  <a:pt x="1331613" y="2865504"/>
                  <a:pt x="1353722" y="2862868"/>
                  <a:pt x="1358909" y="2847307"/>
                </a:cubicBezTo>
                <a:cubicBezTo>
                  <a:pt x="1361183" y="2840483"/>
                  <a:pt x="1361239" y="2832453"/>
                  <a:pt x="1365732" y="2826836"/>
                </a:cubicBezTo>
                <a:cubicBezTo>
                  <a:pt x="1370855" y="2820432"/>
                  <a:pt x="1379903" y="2818438"/>
                  <a:pt x="1386204" y="2813188"/>
                </a:cubicBezTo>
                <a:cubicBezTo>
                  <a:pt x="1393618" y="2807010"/>
                  <a:pt x="1399058" y="2798641"/>
                  <a:pt x="1406676" y="2792716"/>
                </a:cubicBezTo>
                <a:cubicBezTo>
                  <a:pt x="1419623" y="2782646"/>
                  <a:pt x="1433971" y="2774519"/>
                  <a:pt x="1447619" y="2765421"/>
                </a:cubicBezTo>
                <a:lnTo>
                  <a:pt x="1468091" y="2751773"/>
                </a:lnTo>
                <a:cubicBezTo>
                  <a:pt x="1472640" y="2738125"/>
                  <a:pt x="1478249" y="2724786"/>
                  <a:pt x="1481738" y="2710830"/>
                </a:cubicBezTo>
                <a:cubicBezTo>
                  <a:pt x="1484013" y="2701731"/>
                  <a:pt x="1482386" y="2690592"/>
                  <a:pt x="1488562" y="2683534"/>
                </a:cubicBezTo>
                <a:cubicBezTo>
                  <a:pt x="1499363" y="2671190"/>
                  <a:pt x="1529506" y="2656239"/>
                  <a:pt x="1529506" y="2656239"/>
                </a:cubicBezTo>
                <a:cubicBezTo>
                  <a:pt x="1531780" y="2647140"/>
                  <a:pt x="1536329" y="2638322"/>
                  <a:pt x="1536329" y="2628943"/>
                </a:cubicBezTo>
                <a:cubicBezTo>
                  <a:pt x="1536329" y="2610104"/>
                  <a:pt x="1531086" y="2580313"/>
                  <a:pt x="1522682" y="2560704"/>
                </a:cubicBezTo>
                <a:cubicBezTo>
                  <a:pt x="1497385" y="2501678"/>
                  <a:pt x="1518214" y="2560948"/>
                  <a:pt x="1502210" y="2512937"/>
                </a:cubicBezTo>
                <a:cubicBezTo>
                  <a:pt x="1504485" y="2506113"/>
                  <a:pt x="1503181" y="2496647"/>
                  <a:pt x="1509034" y="2492466"/>
                </a:cubicBezTo>
                <a:cubicBezTo>
                  <a:pt x="1520740" y="2484104"/>
                  <a:pt x="1538007" y="2486798"/>
                  <a:pt x="1549977" y="2478818"/>
                </a:cubicBezTo>
                <a:lnTo>
                  <a:pt x="1570449" y="2465170"/>
                </a:lnTo>
                <a:cubicBezTo>
                  <a:pt x="1579547" y="2451522"/>
                  <a:pt x="1592557" y="2439788"/>
                  <a:pt x="1597744" y="2424227"/>
                </a:cubicBezTo>
                <a:cubicBezTo>
                  <a:pt x="1616580" y="2367719"/>
                  <a:pt x="1603411" y="2395256"/>
                  <a:pt x="1638688" y="2342340"/>
                </a:cubicBezTo>
                <a:cubicBezTo>
                  <a:pt x="1648761" y="2327231"/>
                  <a:pt x="1657040" y="2311908"/>
                  <a:pt x="1672807" y="2301397"/>
                </a:cubicBezTo>
                <a:cubicBezTo>
                  <a:pt x="1678792" y="2297407"/>
                  <a:pt x="1686455" y="2296848"/>
                  <a:pt x="1693279" y="2294573"/>
                </a:cubicBezTo>
                <a:cubicBezTo>
                  <a:pt x="1700103" y="2290024"/>
                  <a:pt x="1706415" y="2284593"/>
                  <a:pt x="1713750" y="2280925"/>
                </a:cubicBezTo>
                <a:cubicBezTo>
                  <a:pt x="1770267" y="2252666"/>
                  <a:pt x="1696011" y="2299573"/>
                  <a:pt x="1754694" y="2260454"/>
                </a:cubicBezTo>
                <a:cubicBezTo>
                  <a:pt x="1759243" y="2253630"/>
                  <a:pt x="1762169" y="2245383"/>
                  <a:pt x="1768341" y="2239982"/>
                </a:cubicBezTo>
                <a:cubicBezTo>
                  <a:pt x="1780685" y="2229181"/>
                  <a:pt x="1795637" y="2221785"/>
                  <a:pt x="1809285" y="2212686"/>
                </a:cubicBezTo>
                <a:cubicBezTo>
                  <a:pt x="1816109" y="2208137"/>
                  <a:pt x="1821800" y="2201028"/>
                  <a:pt x="1829756" y="2199039"/>
                </a:cubicBezTo>
                <a:cubicBezTo>
                  <a:pt x="1871009" y="2188726"/>
                  <a:pt x="1848153" y="2195181"/>
                  <a:pt x="1897995" y="2178567"/>
                </a:cubicBezTo>
                <a:lnTo>
                  <a:pt x="1959410" y="2158095"/>
                </a:lnTo>
                <a:cubicBezTo>
                  <a:pt x="1966234" y="2155820"/>
                  <a:pt x="1973897" y="2155261"/>
                  <a:pt x="1979882" y="2151271"/>
                </a:cubicBezTo>
                <a:cubicBezTo>
                  <a:pt x="1993530" y="2142173"/>
                  <a:pt x="2004912" y="2127954"/>
                  <a:pt x="2020825" y="2123976"/>
                </a:cubicBezTo>
                <a:cubicBezTo>
                  <a:pt x="2062076" y="2113663"/>
                  <a:pt x="2039225" y="2120117"/>
                  <a:pt x="2089064" y="2103504"/>
                </a:cubicBezTo>
                <a:cubicBezTo>
                  <a:pt x="2095888" y="2101229"/>
                  <a:pt x="2103550" y="2100670"/>
                  <a:pt x="2109535" y="2096680"/>
                </a:cubicBezTo>
                <a:lnTo>
                  <a:pt x="2130007" y="2083033"/>
                </a:lnTo>
                <a:lnTo>
                  <a:pt x="2143655" y="2042089"/>
                </a:lnTo>
                <a:lnTo>
                  <a:pt x="2150479" y="2021618"/>
                </a:lnTo>
                <a:cubicBezTo>
                  <a:pt x="2152754" y="1964752"/>
                  <a:pt x="2151240" y="1907608"/>
                  <a:pt x="2157303" y="1851021"/>
                </a:cubicBezTo>
                <a:cubicBezTo>
                  <a:pt x="2158177" y="1842866"/>
                  <a:pt x="2163995" y="1834896"/>
                  <a:pt x="2170950" y="1830549"/>
                </a:cubicBezTo>
                <a:cubicBezTo>
                  <a:pt x="2185794" y="1821271"/>
                  <a:pt x="2220752" y="1815608"/>
                  <a:pt x="2239189" y="1810077"/>
                </a:cubicBezTo>
                <a:cubicBezTo>
                  <a:pt x="2252968" y="1805943"/>
                  <a:pt x="2280132" y="1796430"/>
                  <a:pt x="2280132" y="1796430"/>
                </a:cubicBezTo>
                <a:cubicBezTo>
                  <a:pt x="2302878" y="1798705"/>
                  <a:pt x="2326552" y="1796436"/>
                  <a:pt x="2348371" y="1803254"/>
                </a:cubicBezTo>
                <a:cubicBezTo>
                  <a:pt x="2364027" y="1808146"/>
                  <a:pt x="2389315" y="1830549"/>
                  <a:pt x="2389315" y="1830549"/>
                </a:cubicBezTo>
                <a:cubicBezTo>
                  <a:pt x="2393864" y="1837373"/>
                  <a:pt x="2397163" y="1845222"/>
                  <a:pt x="2402962" y="1851021"/>
                </a:cubicBezTo>
                <a:cubicBezTo>
                  <a:pt x="2412604" y="1860663"/>
                  <a:pt x="2440030" y="1872966"/>
                  <a:pt x="2450729" y="1878316"/>
                </a:cubicBezTo>
                <a:cubicBezTo>
                  <a:pt x="2454219" y="1877928"/>
                  <a:pt x="2531055" y="1863107"/>
                  <a:pt x="2546264" y="1878316"/>
                </a:cubicBezTo>
                <a:cubicBezTo>
                  <a:pt x="2609952" y="1942004"/>
                  <a:pt x="2522383" y="1906751"/>
                  <a:pt x="2580383" y="1926083"/>
                </a:cubicBezTo>
                <a:cubicBezTo>
                  <a:pt x="2607679" y="1923809"/>
                  <a:pt x="2635412" y="1924632"/>
                  <a:pt x="2662270" y="1919260"/>
                </a:cubicBezTo>
                <a:cubicBezTo>
                  <a:pt x="2670312" y="1917652"/>
                  <a:pt x="2675247" y="1908943"/>
                  <a:pt x="2682741" y="1905612"/>
                </a:cubicBezTo>
                <a:cubicBezTo>
                  <a:pt x="2695887" y="1899769"/>
                  <a:pt x="2710037" y="1896513"/>
                  <a:pt x="2723685" y="1891964"/>
                </a:cubicBezTo>
                <a:lnTo>
                  <a:pt x="2744156" y="1885140"/>
                </a:lnTo>
                <a:cubicBezTo>
                  <a:pt x="2750980" y="1882865"/>
                  <a:pt x="2758194" y="1881533"/>
                  <a:pt x="2764628" y="1878316"/>
                </a:cubicBezTo>
                <a:lnTo>
                  <a:pt x="2791924" y="1864668"/>
                </a:lnTo>
                <a:cubicBezTo>
                  <a:pt x="2794198" y="1857844"/>
                  <a:pt x="2794254" y="1849814"/>
                  <a:pt x="2798747" y="1844197"/>
                </a:cubicBezTo>
                <a:cubicBezTo>
                  <a:pt x="2817093" y="1821264"/>
                  <a:pt x="2859449" y="1826079"/>
                  <a:pt x="2880634" y="1823725"/>
                </a:cubicBezTo>
                <a:cubicBezTo>
                  <a:pt x="2932092" y="1806572"/>
                  <a:pt x="2870659" y="1831705"/>
                  <a:pt x="2914753" y="1796430"/>
                </a:cubicBezTo>
                <a:cubicBezTo>
                  <a:pt x="2920370" y="1791937"/>
                  <a:pt x="2928791" y="1792823"/>
                  <a:pt x="2935225" y="1789606"/>
                </a:cubicBezTo>
                <a:cubicBezTo>
                  <a:pt x="2988141" y="1763148"/>
                  <a:pt x="2924711" y="1786287"/>
                  <a:pt x="2976168" y="1769134"/>
                </a:cubicBezTo>
                <a:cubicBezTo>
                  <a:pt x="2982992" y="1762310"/>
                  <a:pt x="2988204" y="1753350"/>
                  <a:pt x="2996640" y="1748663"/>
                </a:cubicBezTo>
                <a:cubicBezTo>
                  <a:pt x="3010234" y="1741111"/>
                  <a:pt x="3047257" y="1732597"/>
                  <a:pt x="3064879" y="1728191"/>
                </a:cubicBezTo>
                <a:cubicBezTo>
                  <a:pt x="3074332" y="1730082"/>
                  <a:pt x="3107667" y="1735282"/>
                  <a:pt x="3119470" y="1741839"/>
                </a:cubicBezTo>
                <a:cubicBezTo>
                  <a:pt x="3133808" y="1749805"/>
                  <a:pt x="3160413" y="1769134"/>
                  <a:pt x="3160413" y="1769134"/>
                </a:cubicBezTo>
                <a:cubicBezTo>
                  <a:pt x="3178610" y="1823726"/>
                  <a:pt x="3151314" y="1760035"/>
                  <a:pt x="3187709" y="1796430"/>
                </a:cubicBezTo>
                <a:cubicBezTo>
                  <a:pt x="3199307" y="1808028"/>
                  <a:pt x="3205906" y="1823725"/>
                  <a:pt x="3215004" y="1837373"/>
                </a:cubicBezTo>
                <a:cubicBezTo>
                  <a:pt x="3219553" y="1844197"/>
                  <a:pt x="3221828" y="1853296"/>
                  <a:pt x="3228652" y="1857845"/>
                </a:cubicBezTo>
                <a:lnTo>
                  <a:pt x="3269595" y="1885140"/>
                </a:lnTo>
                <a:cubicBezTo>
                  <a:pt x="3291905" y="1952068"/>
                  <a:pt x="3284438" y="1911747"/>
                  <a:pt x="3276419" y="2007970"/>
                </a:cubicBezTo>
                <a:cubicBezTo>
                  <a:pt x="3278694" y="2032991"/>
                  <a:pt x="3275854" y="2059020"/>
                  <a:pt x="3283243" y="2083033"/>
                </a:cubicBezTo>
                <a:cubicBezTo>
                  <a:pt x="3286798" y="2094587"/>
                  <a:pt x="3316020" y="2099421"/>
                  <a:pt x="3324186" y="2103504"/>
                </a:cubicBezTo>
                <a:cubicBezTo>
                  <a:pt x="3349604" y="2116213"/>
                  <a:pt x="3342487" y="2118756"/>
                  <a:pt x="3365129" y="2137624"/>
                </a:cubicBezTo>
                <a:cubicBezTo>
                  <a:pt x="3371429" y="2142874"/>
                  <a:pt x="3378777" y="2146722"/>
                  <a:pt x="3385601" y="2151271"/>
                </a:cubicBezTo>
                <a:cubicBezTo>
                  <a:pt x="3389772" y="2163784"/>
                  <a:pt x="3398150" y="2200888"/>
                  <a:pt x="3412897" y="2212686"/>
                </a:cubicBezTo>
                <a:cubicBezTo>
                  <a:pt x="3418514" y="2217179"/>
                  <a:pt x="3427080" y="2216017"/>
                  <a:pt x="3433368" y="2219510"/>
                </a:cubicBezTo>
                <a:cubicBezTo>
                  <a:pt x="3447707" y="2227476"/>
                  <a:pt x="3460664" y="2237707"/>
                  <a:pt x="3474312" y="2246806"/>
                </a:cubicBezTo>
                <a:lnTo>
                  <a:pt x="3494783" y="2260454"/>
                </a:lnTo>
                <a:lnTo>
                  <a:pt x="3522079" y="2301397"/>
                </a:lnTo>
                <a:cubicBezTo>
                  <a:pt x="3526628" y="2308221"/>
                  <a:pt x="3533133" y="2314088"/>
                  <a:pt x="3535726" y="2321868"/>
                </a:cubicBezTo>
                <a:cubicBezTo>
                  <a:pt x="3540275" y="2335516"/>
                  <a:pt x="3537404" y="2354832"/>
                  <a:pt x="3549374" y="2362812"/>
                </a:cubicBezTo>
                <a:cubicBezTo>
                  <a:pt x="3601830" y="2397782"/>
                  <a:pt x="3574139" y="2387410"/>
                  <a:pt x="3631261" y="2396931"/>
                </a:cubicBezTo>
                <a:cubicBezTo>
                  <a:pt x="3638085" y="2399206"/>
                  <a:pt x="3646115" y="2399262"/>
                  <a:pt x="3651732" y="2403755"/>
                </a:cubicBezTo>
                <a:cubicBezTo>
                  <a:pt x="3658136" y="2408878"/>
                  <a:pt x="3658044" y="2420559"/>
                  <a:pt x="3665380" y="2424227"/>
                </a:cubicBezTo>
                <a:cubicBezTo>
                  <a:pt x="3677756" y="2430415"/>
                  <a:pt x="3692901" y="2427695"/>
                  <a:pt x="3706324" y="2431051"/>
                </a:cubicBezTo>
                <a:cubicBezTo>
                  <a:pt x="3720280" y="2434540"/>
                  <a:pt x="3747267" y="2444698"/>
                  <a:pt x="3747267" y="2444698"/>
                </a:cubicBezTo>
                <a:cubicBezTo>
                  <a:pt x="3749542" y="2453797"/>
                  <a:pt x="3752665" y="2462724"/>
                  <a:pt x="3754091" y="2471994"/>
                </a:cubicBezTo>
                <a:cubicBezTo>
                  <a:pt x="3757223" y="2492352"/>
                  <a:pt x="3753876" y="2514051"/>
                  <a:pt x="3760915" y="2533409"/>
                </a:cubicBezTo>
                <a:cubicBezTo>
                  <a:pt x="3766428" y="2548570"/>
                  <a:pt x="3808147" y="2552408"/>
                  <a:pt x="3815506" y="2553880"/>
                </a:cubicBezTo>
                <a:cubicBezTo>
                  <a:pt x="3824604" y="2567528"/>
                  <a:pt x="3827240" y="2589637"/>
                  <a:pt x="3842801" y="2594824"/>
                </a:cubicBezTo>
                <a:cubicBezTo>
                  <a:pt x="3889597" y="2610423"/>
                  <a:pt x="3831515" y="2592003"/>
                  <a:pt x="3897392" y="2608471"/>
                </a:cubicBezTo>
                <a:cubicBezTo>
                  <a:pt x="3904370" y="2610215"/>
                  <a:pt x="3911040" y="2613020"/>
                  <a:pt x="3917864" y="2615295"/>
                </a:cubicBezTo>
                <a:lnTo>
                  <a:pt x="3931512" y="2656239"/>
                </a:lnTo>
                <a:cubicBezTo>
                  <a:pt x="3939382" y="2679850"/>
                  <a:pt x="3934113" y="2678011"/>
                  <a:pt x="3958807" y="2690358"/>
                </a:cubicBezTo>
                <a:cubicBezTo>
                  <a:pt x="3965241" y="2693575"/>
                  <a:pt x="3972455" y="2694907"/>
                  <a:pt x="3979279" y="2697182"/>
                </a:cubicBezTo>
                <a:cubicBezTo>
                  <a:pt x="4005498" y="2714661"/>
                  <a:pt x="4021898" y="2718012"/>
                  <a:pt x="4033870" y="2744949"/>
                </a:cubicBezTo>
                <a:cubicBezTo>
                  <a:pt x="4039713" y="2758095"/>
                  <a:pt x="4042969" y="2772244"/>
                  <a:pt x="4047518" y="2785892"/>
                </a:cubicBezTo>
                <a:lnTo>
                  <a:pt x="4061165" y="2826836"/>
                </a:lnTo>
                <a:cubicBezTo>
                  <a:pt x="4063440" y="2833660"/>
                  <a:pt x="4063673" y="2841553"/>
                  <a:pt x="4067989" y="2847307"/>
                </a:cubicBezTo>
                <a:cubicBezTo>
                  <a:pt x="4076770" y="2859015"/>
                  <a:pt x="4094130" y="2881111"/>
                  <a:pt x="4102109" y="2895074"/>
                </a:cubicBezTo>
                <a:cubicBezTo>
                  <a:pt x="4115598" y="2918681"/>
                  <a:pt x="4114925" y="2919878"/>
                  <a:pt x="4122580" y="2942842"/>
                </a:cubicBezTo>
                <a:cubicBezTo>
                  <a:pt x="4106339" y="2991565"/>
                  <a:pt x="4120902" y="2975805"/>
                  <a:pt x="4088461" y="2997433"/>
                </a:cubicBezTo>
                <a:cubicBezTo>
                  <a:pt x="4086186" y="3006531"/>
                  <a:pt x="4085831" y="3016340"/>
                  <a:pt x="4081637" y="3024728"/>
                </a:cubicBezTo>
                <a:cubicBezTo>
                  <a:pt x="4074301" y="3039399"/>
                  <a:pt x="4063439" y="3052023"/>
                  <a:pt x="4054341" y="3065671"/>
                </a:cubicBezTo>
                <a:cubicBezTo>
                  <a:pt x="4049792" y="3072495"/>
                  <a:pt x="4043287" y="3078363"/>
                  <a:pt x="4040694" y="3086143"/>
                </a:cubicBezTo>
                <a:lnTo>
                  <a:pt x="4033870" y="3106615"/>
                </a:lnTo>
                <a:cubicBezTo>
                  <a:pt x="4036145" y="3127087"/>
                  <a:pt x="4032171" y="3149279"/>
                  <a:pt x="4040694" y="3168030"/>
                </a:cubicBezTo>
                <a:cubicBezTo>
                  <a:pt x="4052440" y="3193871"/>
                  <a:pt x="4115498" y="3175739"/>
                  <a:pt x="4122580" y="3174854"/>
                </a:cubicBezTo>
                <a:cubicBezTo>
                  <a:pt x="4127129" y="3168030"/>
                  <a:pt x="4133871" y="3162238"/>
                  <a:pt x="4136228" y="3154382"/>
                </a:cubicBezTo>
                <a:cubicBezTo>
                  <a:pt x="4140850" y="3138976"/>
                  <a:pt x="4139898" y="3122387"/>
                  <a:pt x="4143052" y="3106615"/>
                </a:cubicBezTo>
                <a:cubicBezTo>
                  <a:pt x="4145827" y="3092740"/>
                  <a:pt x="4153459" y="3075736"/>
                  <a:pt x="4163524" y="3065671"/>
                </a:cubicBezTo>
                <a:cubicBezTo>
                  <a:pt x="4169323" y="3059872"/>
                  <a:pt x="4177171" y="3056573"/>
                  <a:pt x="4183995" y="3052024"/>
                </a:cubicBezTo>
                <a:cubicBezTo>
                  <a:pt x="4190895" y="3041673"/>
                  <a:pt x="4204467" y="3025206"/>
                  <a:pt x="4204467" y="3011080"/>
                </a:cubicBezTo>
                <a:cubicBezTo>
                  <a:pt x="4204467" y="2999482"/>
                  <a:pt x="4199918" y="2988334"/>
                  <a:pt x="4197643" y="2976961"/>
                </a:cubicBezTo>
                <a:cubicBezTo>
                  <a:pt x="4199918" y="2967863"/>
                  <a:pt x="4198291" y="2956724"/>
                  <a:pt x="4204467" y="2949666"/>
                </a:cubicBezTo>
                <a:cubicBezTo>
                  <a:pt x="4229509" y="2921047"/>
                  <a:pt x="4247393" y="2921973"/>
                  <a:pt x="4279529" y="2915546"/>
                </a:cubicBezTo>
                <a:cubicBezTo>
                  <a:pt x="4277255" y="2904173"/>
                  <a:pt x="4278460" y="2891497"/>
                  <a:pt x="4272706" y="2881427"/>
                </a:cubicBezTo>
                <a:cubicBezTo>
                  <a:pt x="4268637" y="2874306"/>
                  <a:pt x="4258535" y="2873029"/>
                  <a:pt x="4252234" y="2867779"/>
                </a:cubicBezTo>
                <a:cubicBezTo>
                  <a:pt x="4199695" y="2823996"/>
                  <a:pt x="4262114" y="2867541"/>
                  <a:pt x="4211291" y="2833660"/>
                </a:cubicBezTo>
                <a:lnTo>
                  <a:pt x="4190819" y="2772245"/>
                </a:lnTo>
                <a:lnTo>
                  <a:pt x="4183995" y="2751773"/>
                </a:lnTo>
                <a:cubicBezTo>
                  <a:pt x="4186270" y="2729027"/>
                  <a:pt x="4185679" y="2705808"/>
                  <a:pt x="4190819" y="2683534"/>
                </a:cubicBezTo>
                <a:cubicBezTo>
                  <a:pt x="4196820" y="2657528"/>
                  <a:pt x="4206893" y="2665262"/>
                  <a:pt x="4224938" y="2656239"/>
                </a:cubicBezTo>
                <a:cubicBezTo>
                  <a:pt x="4232274" y="2652571"/>
                  <a:pt x="4238586" y="2647140"/>
                  <a:pt x="4245410" y="2642591"/>
                </a:cubicBezTo>
                <a:cubicBezTo>
                  <a:pt x="4286670" y="2652906"/>
                  <a:pt x="4263797" y="2646446"/>
                  <a:pt x="4313649" y="2663063"/>
                </a:cubicBezTo>
                <a:lnTo>
                  <a:pt x="4334121" y="2669886"/>
                </a:lnTo>
                <a:cubicBezTo>
                  <a:pt x="4392790" y="2709001"/>
                  <a:pt x="4323745" y="2656917"/>
                  <a:pt x="4361416" y="2704006"/>
                </a:cubicBezTo>
                <a:cubicBezTo>
                  <a:pt x="4371037" y="2716033"/>
                  <a:pt x="4388872" y="2719982"/>
                  <a:pt x="4402359" y="2724477"/>
                </a:cubicBezTo>
                <a:cubicBezTo>
                  <a:pt x="4451106" y="2756975"/>
                  <a:pt x="4427390" y="2755751"/>
                  <a:pt x="4470598" y="2744949"/>
                </a:cubicBezTo>
                <a:cubicBezTo>
                  <a:pt x="4477391" y="2710985"/>
                  <a:pt x="4482603" y="2705900"/>
                  <a:pt x="4470598" y="2669886"/>
                </a:cubicBezTo>
                <a:cubicBezTo>
                  <a:pt x="4468005" y="2662106"/>
                  <a:pt x="4463354" y="2654538"/>
                  <a:pt x="4456950" y="2649415"/>
                </a:cubicBezTo>
                <a:cubicBezTo>
                  <a:pt x="4451333" y="2644922"/>
                  <a:pt x="4443303" y="2644866"/>
                  <a:pt x="4436479" y="2642591"/>
                </a:cubicBezTo>
                <a:cubicBezTo>
                  <a:pt x="4434204" y="2635767"/>
                  <a:pt x="4433148" y="2628407"/>
                  <a:pt x="4429655" y="2622119"/>
                </a:cubicBezTo>
                <a:cubicBezTo>
                  <a:pt x="4411083" y="2588691"/>
                  <a:pt x="4412344" y="2580443"/>
                  <a:pt x="4381888" y="2574352"/>
                </a:cubicBezTo>
                <a:cubicBezTo>
                  <a:pt x="4366116" y="2571198"/>
                  <a:pt x="4350043" y="2569803"/>
                  <a:pt x="4334121" y="2567528"/>
                </a:cubicBezTo>
                <a:cubicBezTo>
                  <a:pt x="4285397" y="2551287"/>
                  <a:pt x="4305147" y="2561860"/>
                  <a:pt x="4272706" y="2540233"/>
                </a:cubicBezTo>
                <a:cubicBezTo>
                  <a:pt x="4268157" y="2533409"/>
                  <a:pt x="4264308" y="2526062"/>
                  <a:pt x="4259058" y="2519761"/>
                </a:cubicBezTo>
                <a:cubicBezTo>
                  <a:pt x="4239014" y="2495708"/>
                  <a:pt x="4226176" y="2491016"/>
                  <a:pt x="4197643" y="2471994"/>
                </a:cubicBezTo>
                <a:cubicBezTo>
                  <a:pt x="4190819" y="2467445"/>
                  <a:pt x="4184952" y="2460940"/>
                  <a:pt x="4177171" y="2458346"/>
                </a:cubicBezTo>
                <a:cubicBezTo>
                  <a:pt x="4170347" y="2456071"/>
                  <a:pt x="4162988" y="2455015"/>
                  <a:pt x="4156700" y="2451522"/>
                </a:cubicBezTo>
                <a:cubicBezTo>
                  <a:pt x="4142361" y="2443556"/>
                  <a:pt x="4115756" y="2424227"/>
                  <a:pt x="4115756" y="2424227"/>
                </a:cubicBezTo>
                <a:cubicBezTo>
                  <a:pt x="4113481" y="2417403"/>
                  <a:pt x="4112149" y="2410189"/>
                  <a:pt x="4108932" y="2403755"/>
                </a:cubicBezTo>
                <a:cubicBezTo>
                  <a:pt x="4105264" y="2396420"/>
                  <a:pt x="4096893" y="2391325"/>
                  <a:pt x="4095285" y="2383283"/>
                </a:cubicBezTo>
                <a:cubicBezTo>
                  <a:pt x="4076733" y="2290518"/>
                  <a:pt x="4117369" y="2311033"/>
                  <a:pt x="4067989" y="2294573"/>
                </a:cubicBezTo>
                <a:cubicBezTo>
                  <a:pt x="4052067" y="2296848"/>
                  <a:pt x="4035628" y="2296775"/>
                  <a:pt x="4020222" y="2301397"/>
                </a:cubicBezTo>
                <a:cubicBezTo>
                  <a:pt x="4012366" y="2303754"/>
                  <a:pt x="4007927" y="2314416"/>
                  <a:pt x="3999750" y="2315045"/>
                </a:cubicBezTo>
                <a:cubicBezTo>
                  <a:pt x="3976958" y="2316798"/>
                  <a:pt x="3954258" y="2310496"/>
                  <a:pt x="3931512" y="2308221"/>
                </a:cubicBezTo>
                <a:cubicBezTo>
                  <a:pt x="3924688" y="2305946"/>
                  <a:pt x="3917328" y="2304890"/>
                  <a:pt x="3911040" y="2301397"/>
                </a:cubicBezTo>
                <a:cubicBezTo>
                  <a:pt x="3896702" y="2293431"/>
                  <a:pt x="3870097" y="2274101"/>
                  <a:pt x="3870097" y="2274101"/>
                </a:cubicBezTo>
                <a:cubicBezTo>
                  <a:pt x="3830988" y="2215440"/>
                  <a:pt x="3877875" y="2289657"/>
                  <a:pt x="3849625" y="2233158"/>
                </a:cubicBezTo>
                <a:cubicBezTo>
                  <a:pt x="3845957" y="2225822"/>
                  <a:pt x="3839308" y="2220181"/>
                  <a:pt x="3835977" y="2212686"/>
                </a:cubicBezTo>
                <a:cubicBezTo>
                  <a:pt x="3830134" y="2199540"/>
                  <a:pt x="3830309" y="2183713"/>
                  <a:pt x="3822329" y="2171743"/>
                </a:cubicBezTo>
                <a:lnTo>
                  <a:pt x="3781386" y="2110328"/>
                </a:lnTo>
                <a:lnTo>
                  <a:pt x="3767738" y="2089857"/>
                </a:lnTo>
                <a:lnTo>
                  <a:pt x="3754091" y="2048913"/>
                </a:lnTo>
                <a:cubicBezTo>
                  <a:pt x="3751816" y="2042089"/>
                  <a:pt x="3749012" y="2035420"/>
                  <a:pt x="3747267" y="2028442"/>
                </a:cubicBezTo>
                <a:cubicBezTo>
                  <a:pt x="3744992" y="2019343"/>
                  <a:pt x="3746619" y="2008204"/>
                  <a:pt x="3740443" y="2001146"/>
                </a:cubicBezTo>
                <a:cubicBezTo>
                  <a:pt x="3729642" y="1988802"/>
                  <a:pt x="3699500" y="1973851"/>
                  <a:pt x="3699500" y="1973851"/>
                </a:cubicBezTo>
                <a:cubicBezTo>
                  <a:pt x="3677872" y="1941409"/>
                  <a:pt x="3688445" y="1961159"/>
                  <a:pt x="3672204" y="1912436"/>
                </a:cubicBezTo>
                <a:cubicBezTo>
                  <a:pt x="3669929" y="1905612"/>
                  <a:pt x="3669370" y="1897949"/>
                  <a:pt x="3665380" y="1891964"/>
                </a:cubicBezTo>
                <a:cubicBezTo>
                  <a:pt x="3656282" y="1878316"/>
                  <a:pt x="3649683" y="1862619"/>
                  <a:pt x="3638085" y="1851021"/>
                </a:cubicBezTo>
                <a:cubicBezTo>
                  <a:pt x="3631261" y="1844197"/>
                  <a:pt x="3623538" y="1838167"/>
                  <a:pt x="3617613" y="1830549"/>
                </a:cubicBezTo>
                <a:cubicBezTo>
                  <a:pt x="3607543" y="1817602"/>
                  <a:pt x="3595505" y="1805167"/>
                  <a:pt x="3590318" y="1789606"/>
                </a:cubicBezTo>
                <a:cubicBezTo>
                  <a:pt x="3580901" y="1761354"/>
                  <a:pt x="3587484" y="1775119"/>
                  <a:pt x="3569846" y="1748663"/>
                </a:cubicBezTo>
                <a:cubicBezTo>
                  <a:pt x="3547537" y="1681735"/>
                  <a:pt x="3557393" y="1722056"/>
                  <a:pt x="3549374" y="1625833"/>
                </a:cubicBezTo>
                <a:cubicBezTo>
                  <a:pt x="3551649" y="1607636"/>
                  <a:pt x="3548750" y="1588000"/>
                  <a:pt x="3556198" y="1571242"/>
                </a:cubicBezTo>
                <a:cubicBezTo>
                  <a:pt x="3559119" y="1564669"/>
                  <a:pt x="3570685" y="1568408"/>
                  <a:pt x="3576670" y="1564418"/>
                </a:cubicBezTo>
                <a:cubicBezTo>
                  <a:pt x="3584700" y="1559065"/>
                  <a:pt x="3589523" y="1549871"/>
                  <a:pt x="3597141" y="1543946"/>
                </a:cubicBezTo>
                <a:cubicBezTo>
                  <a:pt x="3632335" y="1516573"/>
                  <a:pt x="3627670" y="1520123"/>
                  <a:pt x="3658556" y="1509827"/>
                </a:cubicBezTo>
                <a:cubicBezTo>
                  <a:pt x="3789172" y="1519874"/>
                  <a:pt x="3729464" y="1487867"/>
                  <a:pt x="3754091" y="1537122"/>
                </a:cubicBezTo>
                <a:cubicBezTo>
                  <a:pt x="3757759" y="1544457"/>
                  <a:pt x="3763189" y="1550770"/>
                  <a:pt x="3767738" y="1557594"/>
                </a:cubicBezTo>
                <a:cubicBezTo>
                  <a:pt x="3765464" y="1573516"/>
                  <a:pt x="3763559" y="1589496"/>
                  <a:pt x="3760915" y="1605361"/>
                </a:cubicBezTo>
                <a:cubicBezTo>
                  <a:pt x="3759008" y="1616801"/>
                  <a:pt x="3754091" y="1627882"/>
                  <a:pt x="3754091" y="1639480"/>
                </a:cubicBezTo>
                <a:cubicBezTo>
                  <a:pt x="3754091" y="1652591"/>
                  <a:pt x="3763420" y="1678334"/>
                  <a:pt x="3774562" y="1687248"/>
                </a:cubicBezTo>
                <a:cubicBezTo>
                  <a:pt x="3780179" y="1691741"/>
                  <a:pt x="3788210" y="1691797"/>
                  <a:pt x="3795034" y="1694071"/>
                </a:cubicBezTo>
                <a:lnTo>
                  <a:pt x="3842801" y="1680424"/>
                </a:lnTo>
                <a:cubicBezTo>
                  <a:pt x="3849691" y="1678357"/>
                  <a:pt x="3859092" y="1679453"/>
                  <a:pt x="3863273" y="1673600"/>
                </a:cubicBezTo>
                <a:cubicBezTo>
                  <a:pt x="3871635" y="1661894"/>
                  <a:pt x="3872372" y="1646305"/>
                  <a:pt x="3876921" y="1632657"/>
                </a:cubicBezTo>
                <a:cubicBezTo>
                  <a:pt x="3882471" y="1616005"/>
                  <a:pt x="3884162" y="1604943"/>
                  <a:pt x="3897392" y="1591713"/>
                </a:cubicBezTo>
                <a:cubicBezTo>
                  <a:pt x="3903191" y="1585914"/>
                  <a:pt x="3911040" y="1582615"/>
                  <a:pt x="3917864" y="1578066"/>
                </a:cubicBezTo>
                <a:lnTo>
                  <a:pt x="3958807" y="1516651"/>
                </a:lnTo>
                <a:lnTo>
                  <a:pt x="3972455" y="1496179"/>
                </a:lnTo>
                <a:cubicBezTo>
                  <a:pt x="3970180" y="1471158"/>
                  <a:pt x="3970895" y="1445682"/>
                  <a:pt x="3965631" y="1421116"/>
                </a:cubicBezTo>
                <a:cubicBezTo>
                  <a:pt x="3963913" y="1413097"/>
                  <a:pt x="3958387" y="1405768"/>
                  <a:pt x="3951983" y="1400645"/>
                </a:cubicBezTo>
                <a:cubicBezTo>
                  <a:pt x="3946366" y="1396152"/>
                  <a:pt x="3938621" y="1394915"/>
                  <a:pt x="3931512" y="1393821"/>
                </a:cubicBezTo>
                <a:cubicBezTo>
                  <a:pt x="3908918" y="1390345"/>
                  <a:pt x="3886019" y="1389272"/>
                  <a:pt x="3863273" y="1386997"/>
                </a:cubicBezTo>
                <a:lnTo>
                  <a:pt x="3801858" y="1366525"/>
                </a:lnTo>
                <a:lnTo>
                  <a:pt x="3781386" y="1359701"/>
                </a:lnTo>
                <a:cubicBezTo>
                  <a:pt x="3774562" y="1357426"/>
                  <a:pt x="3767968" y="1354287"/>
                  <a:pt x="3760915" y="1352877"/>
                </a:cubicBezTo>
                <a:lnTo>
                  <a:pt x="3726795" y="1346054"/>
                </a:lnTo>
                <a:cubicBezTo>
                  <a:pt x="3722246" y="1339230"/>
                  <a:pt x="3718946" y="1331381"/>
                  <a:pt x="3713147" y="1325582"/>
                </a:cubicBezTo>
                <a:cubicBezTo>
                  <a:pt x="3693592" y="1306026"/>
                  <a:pt x="3694404" y="1316209"/>
                  <a:pt x="3672204" y="1305110"/>
                </a:cubicBezTo>
                <a:cubicBezTo>
                  <a:pt x="3664869" y="1301442"/>
                  <a:pt x="3659067" y="1295131"/>
                  <a:pt x="3651732" y="1291463"/>
                </a:cubicBezTo>
                <a:cubicBezTo>
                  <a:pt x="3595236" y="1263216"/>
                  <a:pt x="3669451" y="1310099"/>
                  <a:pt x="3610789" y="1270991"/>
                </a:cubicBezTo>
                <a:cubicBezTo>
                  <a:pt x="3608514" y="1261892"/>
                  <a:pt x="3603965" y="1253074"/>
                  <a:pt x="3603965" y="1243695"/>
                </a:cubicBezTo>
                <a:cubicBezTo>
                  <a:pt x="3603965" y="1186784"/>
                  <a:pt x="3606734" y="1129865"/>
                  <a:pt x="3610789" y="1073098"/>
                </a:cubicBezTo>
                <a:cubicBezTo>
                  <a:pt x="3611301" y="1065923"/>
                  <a:pt x="3614396" y="1059060"/>
                  <a:pt x="3617613" y="1052627"/>
                </a:cubicBezTo>
                <a:cubicBezTo>
                  <a:pt x="3621281" y="1045291"/>
                  <a:pt x="3626011" y="1038456"/>
                  <a:pt x="3631261" y="1032155"/>
                </a:cubicBezTo>
                <a:cubicBezTo>
                  <a:pt x="3637439" y="1024741"/>
                  <a:pt x="3645554" y="1019097"/>
                  <a:pt x="3651732" y="1011683"/>
                </a:cubicBezTo>
                <a:cubicBezTo>
                  <a:pt x="3656982" y="1005383"/>
                  <a:pt x="3657600" y="993805"/>
                  <a:pt x="3665380" y="991212"/>
                </a:cubicBezTo>
                <a:cubicBezTo>
                  <a:pt x="3687067" y="983983"/>
                  <a:pt x="3710873" y="986663"/>
                  <a:pt x="3733619" y="984388"/>
                </a:cubicBezTo>
                <a:cubicBezTo>
                  <a:pt x="3747106" y="979892"/>
                  <a:pt x="3764941" y="975943"/>
                  <a:pt x="3774562" y="963916"/>
                </a:cubicBezTo>
                <a:cubicBezTo>
                  <a:pt x="3779055" y="958299"/>
                  <a:pt x="3779111" y="950269"/>
                  <a:pt x="3781386" y="943445"/>
                </a:cubicBezTo>
                <a:cubicBezTo>
                  <a:pt x="3779780" y="937020"/>
                  <a:pt x="3772188" y="903687"/>
                  <a:pt x="3767738" y="895677"/>
                </a:cubicBezTo>
                <a:cubicBezTo>
                  <a:pt x="3759772" y="881339"/>
                  <a:pt x="3754091" y="863832"/>
                  <a:pt x="3740443" y="854734"/>
                </a:cubicBezTo>
                <a:cubicBezTo>
                  <a:pt x="3708001" y="833106"/>
                  <a:pt x="3727752" y="843680"/>
                  <a:pt x="3679028" y="827439"/>
                </a:cubicBezTo>
                <a:cubicBezTo>
                  <a:pt x="3679027" y="827439"/>
                  <a:pt x="3638086" y="813792"/>
                  <a:pt x="3638085" y="813791"/>
                </a:cubicBezTo>
                <a:lnTo>
                  <a:pt x="3617613" y="800143"/>
                </a:lnTo>
                <a:cubicBezTo>
                  <a:pt x="3562807" y="802173"/>
                  <a:pt x="3456125" y="799686"/>
                  <a:pt x="3385601" y="813791"/>
                </a:cubicBezTo>
                <a:cubicBezTo>
                  <a:pt x="3378548" y="815202"/>
                  <a:pt x="3371953" y="818340"/>
                  <a:pt x="3365129" y="820615"/>
                </a:cubicBezTo>
                <a:cubicBezTo>
                  <a:pt x="3333844" y="867543"/>
                  <a:pt x="3343021" y="845997"/>
                  <a:pt x="3331010" y="882030"/>
                </a:cubicBezTo>
                <a:cubicBezTo>
                  <a:pt x="3328735" y="911600"/>
                  <a:pt x="3327865" y="941312"/>
                  <a:pt x="3324186" y="970740"/>
                </a:cubicBezTo>
                <a:cubicBezTo>
                  <a:pt x="3323294" y="977878"/>
                  <a:pt x="3321855" y="985595"/>
                  <a:pt x="3317362" y="991212"/>
                </a:cubicBezTo>
                <a:cubicBezTo>
                  <a:pt x="3312239" y="997616"/>
                  <a:pt x="3304385" y="1001529"/>
                  <a:pt x="3296891" y="1004860"/>
                </a:cubicBezTo>
                <a:cubicBezTo>
                  <a:pt x="3283745" y="1010703"/>
                  <a:pt x="3269595" y="1013958"/>
                  <a:pt x="3255947" y="1018507"/>
                </a:cubicBezTo>
                <a:cubicBezTo>
                  <a:pt x="3249123" y="1020782"/>
                  <a:pt x="3241461" y="1021341"/>
                  <a:pt x="3235476" y="1025331"/>
                </a:cubicBezTo>
                <a:cubicBezTo>
                  <a:pt x="3209019" y="1042969"/>
                  <a:pt x="3222785" y="1036385"/>
                  <a:pt x="3194532" y="1045803"/>
                </a:cubicBezTo>
                <a:cubicBezTo>
                  <a:pt x="3109659" y="989218"/>
                  <a:pt x="3255170" y="1089511"/>
                  <a:pt x="3153589" y="1004860"/>
                </a:cubicBezTo>
                <a:cubicBezTo>
                  <a:pt x="3148063" y="1000255"/>
                  <a:pt x="3140267" y="998830"/>
                  <a:pt x="3133118" y="998036"/>
                </a:cubicBezTo>
                <a:cubicBezTo>
                  <a:pt x="3099132" y="994260"/>
                  <a:pt x="3064879" y="993487"/>
                  <a:pt x="3030759" y="991212"/>
                </a:cubicBezTo>
                <a:lnTo>
                  <a:pt x="2989816" y="977564"/>
                </a:lnTo>
                <a:cubicBezTo>
                  <a:pt x="2982992" y="975289"/>
                  <a:pt x="2976397" y="972151"/>
                  <a:pt x="2969344" y="970740"/>
                </a:cubicBezTo>
                <a:lnTo>
                  <a:pt x="2935225" y="963916"/>
                </a:lnTo>
                <a:cubicBezTo>
                  <a:pt x="2928401" y="959367"/>
                  <a:pt x="2916742" y="958225"/>
                  <a:pt x="2914753" y="950268"/>
                </a:cubicBezTo>
                <a:cubicBezTo>
                  <a:pt x="2910245" y="932236"/>
                  <a:pt x="2930533" y="874496"/>
                  <a:pt x="2948873" y="868382"/>
                </a:cubicBezTo>
                <a:cubicBezTo>
                  <a:pt x="2977125" y="858964"/>
                  <a:pt x="2963359" y="865548"/>
                  <a:pt x="2989816" y="847910"/>
                </a:cubicBezTo>
                <a:cubicBezTo>
                  <a:pt x="2994365" y="841086"/>
                  <a:pt x="2997665" y="833238"/>
                  <a:pt x="3003464" y="827439"/>
                </a:cubicBezTo>
                <a:cubicBezTo>
                  <a:pt x="3027119" y="803784"/>
                  <a:pt x="3023026" y="826073"/>
                  <a:pt x="3037583" y="793319"/>
                </a:cubicBezTo>
                <a:cubicBezTo>
                  <a:pt x="3043426" y="780173"/>
                  <a:pt x="3043251" y="764346"/>
                  <a:pt x="3051231" y="752376"/>
                </a:cubicBezTo>
                <a:cubicBezTo>
                  <a:pt x="3090339" y="693714"/>
                  <a:pt x="3043456" y="767929"/>
                  <a:pt x="3071703" y="711433"/>
                </a:cubicBezTo>
                <a:cubicBezTo>
                  <a:pt x="3075371" y="704098"/>
                  <a:pt x="3082019" y="698455"/>
                  <a:pt x="3085350" y="690961"/>
                </a:cubicBezTo>
                <a:cubicBezTo>
                  <a:pt x="3094845" y="669598"/>
                  <a:pt x="3100150" y="645409"/>
                  <a:pt x="3105822" y="622722"/>
                </a:cubicBezTo>
                <a:cubicBezTo>
                  <a:pt x="3104970" y="609937"/>
                  <a:pt x="3108455" y="532452"/>
                  <a:pt x="3092174" y="499892"/>
                </a:cubicBezTo>
                <a:cubicBezTo>
                  <a:pt x="3088506" y="492557"/>
                  <a:pt x="3084698" y="484821"/>
                  <a:pt x="3078526" y="479421"/>
                </a:cubicBezTo>
                <a:cubicBezTo>
                  <a:pt x="3066182" y="468620"/>
                  <a:pt x="3037583" y="452125"/>
                  <a:pt x="3037583" y="452125"/>
                </a:cubicBezTo>
                <a:cubicBezTo>
                  <a:pt x="3033034" y="445301"/>
                  <a:pt x="3029734" y="437453"/>
                  <a:pt x="3023935" y="431654"/>
                </a:cubicBezTo>
                <a:cubicBezTo>
                  <a:pt x="3018136" y="425855"/>
                  <a:pt x="3007132" y="425341"/>
                  <a:pt x="3003464" y="418006"/>
                </a:cubicBezTo>
                <a:cubicBezTo>
                  <a:pt x="2995076" y="401229"/>
                  <a:pt x="2995748" y="381210"/>
                  <a:pt x="2989816" y="363415"/>
                </a:cubicBezTo>
                <a:lnTo>
                  <a:pt x="2976168" y="322471"/>
                </a:lnTo>
                <a:lnTo>
                  <a:pt x="2969344" y="302000"/>
                </a:lnTo>
                <a:cubicBezTo>
                  <a:pt x="2967070" y="286078"/>
                  <a:pt x="2967143" y="269639"/>
                  <a:pt x="2962521" y="254233"/>
                </a:cubicBezTo>
                <a:cubicBezTo>
                  <a:pt x="2960164" y="246377"/>
                  <a:pt x="2952204" y="241256"/>
                  <a:pt x="2948873" y="233761"/>
                </a:cubicBezTo>
                <a:cubicBezTo>
                  <a:pt x="2943030" y="220615"/>
                  <a:pt x="2939774" y="206466"/>
                  <a:pt x="2935225" y="192818"/>
                </a:cubicBezTo>
                <a:lnTo>
                  <a:pt x="2935225" y="192818"/>
                </a:lnTo>
                <a:lnTo>
                  <a:pt x="2921577" y="138227"/>
                </a:lnTo>
                <a:cubicBezTo>
                  <a:pt x="2916357" y="117347"/>
                  <a:pt x="2916814" y="106168"/>
                  <a:pt x="2901106" y="90460"/>
                </a:cubicBezTo>
                <a:cubicBezTo>
                  <a:pt x="2895307" y="84661"/>
                  <a:pt x="2887458" y="81361"/>
                  <a:pt x="2880634" y="76812"/>
                </a:cubicBezTo>
                <a:cubicBezTo>
                  <a:pt x="2878359" y="69988"/>
                  <a:pt x="2879663" y="60521"/>
                  <a:pt x="2873810" y="56340"/>
                </a:cubicBezTo>
                <a:cubicBezTo>
                  <a:pt x="2862104" y="47978"/>
                  <a:pt x="2846515" y="47241"/>
                  <a:pt x="2832867" y="42692"/>
                </a:cubicBezTo>
                <a:cubicBezTo>
                  <a:pt x="2788561" y="27923"/>
                  <a:pt x="2819555" y="36519"/>
                  <a:pt x="2737332" y="29045"/>
                </a:cubicBezTo>
                <a:cubicBezTo>
                  <a:pt x="2730508" y="22221"/>
                  <a:pt x="2726399" y="10040"/>
                  <a:pt x="2716861" y="8573"/>
                </a:cubicBezTo>
                <a:cubicBezTo>
                  <a:pt x="2661138" y="0"/>
                  <a:pt x="2662575" y="1444"/>
                  <a:pt x="2641798" y="22221"/>
                </a:cubicBezTo>
              </a:path>
            </a:pathLst>
          </a:custGeom>
          <a:solidFill>
            <a:srgbClr val="000000">
              <a:alpha val="50196"/>
            </a:srgbClr>
          </a:solidFill>
          <a:ln w="9525" cap="flat" cmpd="sng" algn="ctr">
            <a:solidFill>
              <a:srgbClr val="009999">
                <a:shade val="95000"/>
                <a:satMod val="105000"/>
              </a:srgbClr>
            </a:solidFill>
            <a:prstDash val="solid"/>
          </a:ln>
          <a:effectLst>
            <a:softEdge rad="635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23" name="Group 10"/>
          <p:cNvGrpSpPr>
            <a:grpSpLocks/>
          </p:cNvGrpSpPr>
          <p:nvPr/>
        </p:nvGrpSpPr>
        <p:grpSpPr bwMode="auto">
          <a:xfrm>
            <a:off x="2053156" y="3653336"/>
            <a:ext cx="2089150" cy="457200"/>
            <a:chOff x="1053" y="1999"/>
            <a:chExt cx="1316" cy="288"/>
          </a:xfrm>
        </p:grpSpPr>
        <p:sp>
          <p:nvSpPr>
            <p:cNvPr id="24"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5"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charset="0"/>
                  <a:ea typeface="+mn-ea"/>
                  <a:cs typeface="Arial"/>
                </a:rPr>
                <a:t>Constantine</a:t>
              </a:r>
            </a:p>
          </p:txBody>
        </p:sp>
      </p:grpSp>
      <p:grpSp>
        <p:nvGrpSpPr>
          <p:cNvPr id="27" name="Group 7"/>
          <p:cNvGrpSpPr>
            <a:grpSpLocks/>
          </p:cNvGrpSpPr>
          <p:nvPr/>
        </p:nvGrpSpPr>
        <p:grpSpPr bwMode="auto">
          <a:xfrm>
            <a:off x="4757965" y="3466874"/>
            <a:ext cx="1527175" cy="471487"/>
            <a:chOff x="2924" y="2065"/>
            <a:chExt cx="962" cy="297"/>
          </a:xfrm>
        </p:grpSpPr>
        <p:sp>
          <p:nvSpPr>
            <p:cNvPr id="28"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29"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Licinius</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grpSp>
        <p:nvGrpSpPr>
          <p:cNvPr id="30" name="Group 13"/>
          <p:cNvGrpSpPr>
            <a:grpSpLocks/>
          </p:cNvGrpSpPr>
          <p:nvPr/>
        </p:nvGrpSpPr>
        <p:grpSpPr bwMode="auto">
          <a:xfrm>
            <a:off x="6684510" y="5347154"/>
            <a:ext cx="1489075" cy="457200"/>
            <a:chOff x="4122" y="2764"/>
            <a:chExt cx="938" cy="288"/>
          </a:xfrm>
        </p:grpSpPr>
        <p:sp>
          <p:nvSpPr>
            <p:cNvPr id="32"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33"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400" b="1" i="0" u="none" strike="noStrike" kern="1200" cap="none" spc="0" normalizeH="0" baseline="0" noProof="0" dirty="0" err="1">
                  <a:ln>
                    <a:noFill/>
                  </a:ln>
                  <a:solidFill>
                    <a:srgbClr val="000000"/>
                  </a:solidFill>
                  <a:effectLst/>
                  <a:uLnTx/>
                  <a:uFillTx/>
                  <a:latin typeface="Arial" charset="0"/>
                  <a:ea typeface="+mn-ea"/>
                  <a:cs typeface="Arial"/>
                </a:rPr>
                <a:t>Maximin</a:t>
              </a:r>
              <a:endParaRPr kumimoji="0" lang="en-AU" sz="2400" b="1" i="0" u="none" strike="noStrike" kern="1200" cap="none" spc="0" normalizeH="0" baseline="0" noProof="0" dirty="0">
                <a:ln>
                  <a:noFill/>
                </a:ln>
                <a:solidFill>
                  <a:srgbClr val="000000"/>
                </a:solidFill>
                <a:effectLst/>
                <a:uLnTx/>
                <a:uFillTx/>
                <a:latin typeface="Arial" charset="0"/>
                <a:ea typeface="+mn-ea"/>
                <a:cs typeface="Arial"/>
              </a:endParaRPr>
            </a:p>
          </p:txBody>
        </p:sp>
      </p:grpSp>
      <p:sp>
        <p:nvSpPr>
          <p:cNvPr id="63" name="AutoShape 28">
            <a:extLst>
              <a:ext uri="{FF2B5EF4-FFF2-40B4-BE49-F238E27FC236}">
                <a16:creationId xmlns:a16="http://schemas.microsoft.com/office/drawing/2014/main" id="{D1C254D8-75FA-41EC-AE37-1B0535BD5A68}"/>
              </a:ext>
            </a:extLst>
          </p:cNvPr>
          <p:cNvSpPr>
            <a:spLocks noChangeArrowheads="1"/>
          </p:cNvSpPr>
          <p:nvPr/>
        </p:nvSpPr>
        <p:spPr bwMode="auto">
          <a:xfrm rot="14921149" flipV="1">
            <a:off x="4146153" y="3658876"/>
            <a:ext cx="252000" cy="720000"/>
          </a:xfrm>
          <a:prstGeom prst="downArrow">
            <a:avLst>
              <a:gd name="adj1" fmla="val 50000"/>
              <a:gd name="adj2" fmla="val 59080"/>
            </a:avLst>
          </a:prstGeom>
          <a:solidFill>
            <a:srgbClr val="FF0000"/>
          </a:solidFill>
          <a:ln w="9525">
            <a:solidFill>
              <a:srgbClr val="000000"/>
            </a:solidFill>
            <a:miter lim="800000"/>
            <a:headEnd/>
            <a:tailEnd/>
          </a:ln>
          <a:effectLst>
            <a:glow rad="127000">
              <a:srgbClr val="FFFF00"/>
            </a:glo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charset="0"/>
              <a:ea typeface="+mn-ea"/>
              <a:cs typeface="Arial"/>
            </a:endParaRPr>
          </a:p>
        </p:txBody>
      </p:sp>
      <p:sp>
        <p:nvSpPr>
          <p:cNvPr id="64" name="WordArt 29">
            <a:extLst>
              <a:ext uri="{FF2B5EF4-FFF2-40B4-BE49-F238E27FC236}">
                <a16:creationId xmlns:a16="http://schemas.microsoft.com/office/drawing/2014/main" id="{FF519EFB-BF8F-4395-BABF-A9804805449F}"/>
              </a:ext>
            </a:extLst>
          </p:cNvPr>
          <p:cNvSpPr>
            <a:spLocks noChangeArrowheads="1" noChangeShapeType="1" noTextEdit="1"/>
          </p:cNvSpPr>
          <p:nvPr/>
        </p:nvSpPr>
        <p:spPr bwMode="auto">
          <a:xfrm>
            <a:off x="2351191" y="4527970"/>
            <a:ext cx="2251075" cy="360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Milvian  Bridge</a:t>
            </a:r>
          </a:p>
        </p:txBody>
      </p:sp>
      <p:sp>
        <p:nvSpPr>
          <p:cNvPr id="58" name="Text Box 26">
            <a:extLst>
              <a:ext uri="{FF2B5EF4-FFF2-40B4-BE49-F238E27FC236}">
                <a16:creationId xmlns:a16="http://schemas.microsoft.com/office/drawing/2014/main" id="{66ECBB00-6E33-4B77-B3F3-42F92E1331AE}"/>
              </a:ext>
            </a:extLst>
          </p:cNvPr>
          <p:cNvSpPr txBox="1">
            <a:spLocks noChangeArrowheads="1"/>
          </p:cNvSpPr>
          <p:nvPr/>
        </p:nvSpPr>
        <p:spPr bwMode="auto">
          <a:xfrm>
            <a:off x="664338" y="5725441"/>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rPr>
              <a:t>311 AD</a:t>
            </a:r>
          </a:p>
        </p:txBody>
      </p:sp>
      <p:pic>
        <p:nvPicPr>
          <p:cNvPr id="7" name="Picture 6">
            <a:extLst>
              <a:ext uri="{FF2B5EF4-FFF2-40B4-BE49-F238E27FC236}">
                <a16:creationId xmlns:a16="http://schemas.microsoft.com/office/drawing/2014/main" id="{F08CD5D8-8E3D-4CE4-BD84-D2518AB652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1817" y="-614439"/>
            <a:ext cx="7025720" cy="4524191"/>
          </a:xfrm>
          <a:prstGeom prst="rect">
            <a:avLst/>
          </a:prstGeom>
          <a:ln>
            <a:noFill/>
          </a:ln>
          <a:effectLst>
            <a:softEdge rad="635000"/>
          </a:effectLst>
        </p:spPr>
      </p:pic>
      <p:sp>
        <p:nvSpPr>
          <p:cNvPr id="31" name="Rectangle 3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8" name="Picture 7">
            <a:extLst>
              <a:ext uri="{FF2B5EF4-FFF2-40B4-BE49-F238E27FC236}">
                <a16:creationId xmlns:a16="http://schemas.microsoft.com/office/drawing/2014/main" id="{A779687A-1A2E-40DD-9F5E-1D21AAD7F3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30208" y="581684"/>
            <a:ext cx="1666399" cy="2443358"/>
          </a:xfrm>
          <a:prstGeom prst="rect">
            <a:avLst/>
          </a:prstGeom>
        </p:spPr>
      </p:pic>
      <p:sp>
        <p:nvSpPr>
          <p:cNvPr id="59" name="WordArt 29">
            <a:extLst>
              <a:ext uri="{FF2B5EF4-FFF2-40B4-BE49-F238E27FC236}">
                <a16:creationId xmlns:a16="http://schemas.microsoft.com/office/drawing/2014/main" id="{D1376914-5AE3-4549-BC0A-E238FE66033E}"/>
              </a:ext>
            </a:extLst>
          </p:cNvPr>
          <p:cNvSpPr>
            <a:spLocks noChangeArrowheads="1" noChangeShapeType="1" noTextEdit="1"/>
          </p:cNvSpPr>
          <p:nvPr/>
        </p:nvSpPr>
        <p:spPr bwMode="auto">
          <a:xfrm>
            <a:off x="2875864" y="4901097"/>
            <a:ext cx="1116000" cy="288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0" cap="none" spc="0" normalizeH="0" baseline="0" noProof="0" dirty="0">
                <a:ln w="9525">
                  <a:solidFill>
                    <a:srgbClr val="000000"/>
                  </a:solidFill>
                  <a:round/>
                  <a:headEnd/>
                  <a:tailEnd/>
                </a:ln>
                <a:solidFill>
                  <a:srgbClr val="FF3300"/>
                </a:solidFill>
                <a:effectLst>
                  <a:glow rad="127000">
                    <a:srgbClr val="FFFF00"/>
                  </a:glow>
                </a:effectLst>
                <a:uLnTx/>
                <a:uFillTx/>
                <a:latin typeface="Cooper Black"/>
                <a:ea typeface="+mn-ea"/>
                <a:cs typeface="Arial"/>
              </a:rPr>
              <a:t>312 AD</a:t>
            </a:r>
          </a:p>
        </p:txBody>
      </p:sp>
      <p:sp>
        <p:nvSpPr>
          <p:cNvPr id="62" name="Text Box 26">
            <a:extLst>
              <a:ext uri="{FF2B5EF4-FFF2-40B4-BE49-F238E27FC236}">
                <a16:creationId xmlns:a16="http://schemas.microsoft.com/office/drawing/2014/main" id="{98BCB225-9181-4FF1-A0CC-DC0EE5BBFDFB}"/>
              </a:ext>
            </a:extLst>
          </p:cNvPr>
          <p:cNvSpPr txBox="1">
            <a:spLocks noChangeArrowheads="1"/>
          </p:cNvSpPr>
          <p:nvPr/>
        </p:nvSpPr>
        <p:spPr bwMode="auto">
          <a:xfrm>
            <a:off x="593726" y="5736074"/>
            <a:ext cx="2160587" cy="762000"/>
          </a:xfrm>
          <a:prstGeom prst="rect">
            <a:avLst/>
          </a:prstGeom>
          <a:solidFill>
            <a:srgbClr val="EBFFEB"/>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4400" b="1" i="1" u="none" strike="noStrike" kern="1200" cap="none" spc="0" normalizeH="0" baseline="0" noProof="0" dirty="0">
              <a:ln>
                <a:noFill/>
              </a:ln>
              <a:solidFill>
                <a:srgbClr val="CC3300"/>
              </a:solidFill>
              <a:effectLst/>
              <a:uLnTx/>
              <a:uFillTx/>
              <a:latin typeface="Franklin Gothic Demi" pitchFamily="34" charset="0"/>
              <a:ea typeface="+mn-ea"/>
              <a:cs typeface="Arial"/>
            </a:endParaRPr>
          </a:p>
        </p:txBody>
      </p:sp>
      <p:sp>
        <p:nvSpPr>
          <p:cNvPr id="10" name="Rectangle 9">
            <a:extLst>
              <a:ext uri="{FF2B5EF4-FFF2-40B4-BE49-F238E27FC236}">
                <a16:creationId xmlns:a16="http://schemas.microsoft.com/office/drawing/2014/main" id="{783CECD1-B32A-4E44-9854-9FE791AE0BB6}"/>
              </a:ext>
            </a:extLst>
          </p:cNvPr>
          <p:cNvSpPr/>
          <p:nvPr/>
        </p:nvSpPr>
        <p:spPr>
          <a:xfrm>
            <a:off x="4897064" y="622579"/>
            <a:ext cx="177324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a:ln>
                  <a:noFill/>
                </a:ln>
                <a:solidFill>
                  <a:srgbClr val="000000"/>
                </a:solidFill>
                <a:effectLst/>
                <a:uLnTx/>
                <a:uFillTx/>
                <a:latin typeface="Tahoma"/>
                <a:ea typeface="+mn-ea"/>
                <a:cs typeface="Arial"/>
              </a:rPr>
              <a:t>ΧΡΙΣΤΟΣ</a:t>
            </a:r>
            <a:endParaRPr kumimoji="0" lang="en-AU" sz="2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1" name="TextBox 10">
            <a:extLst>
              <a:ext uri="{FF2B5EF4-FFF2-40B4-BE49-F238E27FC236}">
                <a16:creationId xmlns:a16="http://schemas.microsoft.com/office/drawing/2014/main" id="{C86FBE08-0685-4F5E-8E52-0B04B9E6AD3E}"/>
              </a:ext>
            </a:extLst>
          </p:cNvPr>
          <p:cNvSpPr txBox="1"/>
          <p:nvPr/>
        </p:nvSpPr>
        <p:spPr>
          <a:xfrm>
            <a:off x="4935426" y="126856"/>
            <a:ext cx="182088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FF0000"/>
                </a:solidFill>
                <a:effectLst/>
                <a:uLnTx/>
                <a:uFillTx/>
                <a:latin typeface="Tahoma"/>
                <a:ea typeface="+mn-ea"/>
                <a:cs typeface="Arial"/>
              </a:rPr>
              <a:t>Chi - Rho</a:t>
            </a:r>
          </a:p>
        </p:txBody>
      </p:sp>
      <p:sp>
        <p:nvSpPr>
          <p:cNvPr id="12" name="Oval 11">
            <a:extLst>
              <a:ext uri="{FF2B5EF4-FFF2-40B4-BE49-F238E27FC236}">
                <a16:creationId xmlns:a16="http://schemas.microsoft.com/office/drawing/2014/main" id="{9B07A8BD-00AD-489D-BE8A-E0FE451DB962}"/>
              </a:ext>
            </a:extLst>
          </p:cNvPr>
          <p:cNvSpPr/>
          <p:nvPr/>
        </p:nvSpPr>
        <p:spPr>
          <a:xfrm>
            <a:off x="4900934" y="625752"/>
            <a:ext cx="585468" cy="5232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 name="TextBox 12">
            <a:extLst>
              <a:ext uri="{FF2B5EF4-FFF2-40B4-BE49-F238E27FC236}">
                <a16:creationId xmlns:a16="http://schemas.microsoft.com/office/drawing/2014/main" id="{7BC311F8-8AEE-4F9D-9120-D2DC7830C273}"/>
              </a:ext>
            </a:extLst>
          </p:cNvPr>
          <p:cNvSpPr txBox="1"/>
          <p:nvPr/>
        </p:nvSpPr>
        <p:spPr>
          <a:xfrm>
            <a:off x="7374547" y="2960350"/>
            <a:ext cx="12185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ahoma"/>
                <a:ea typeface="+mn-ea"/>
                <a:cs typeface="Arial" panose="020B0604020202020204" pitchFamily="34" charset="0"/>
              </a:rPr>
              <a:t>Labarum</a:t>
            </a: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869015" y="31533"/>
            <a:ext cx="4686866" cy="6729149"/>
          </a:xfrm>
          <a:prstGeom prst="rect">
            <a:avLst/>
          </a:prstGeom>
          <a:ln w="19050">
            <a:solidFill>
              <a:schemeClr val="tx1"/>
            </a:solidFill>
          </a:ln>
          <a:effectLst>
            <a:outerShdw blurRad="292100" dist="139700" dir="2700000" algn="tl" rotWithShape="0">
              <a:srgbClr val="333333">
                <a:alpha val="65000"/>
              </a:srgbClr>
            </a:outerShdw>
          </a:effectLst>
        </p:spPr>
      </p:pic>
      <p:grpSp>
        <p:nvGrpSpPr>
          <p:cNvPr id="4" name="Group 11"/>
          <p:cNvGrpSpPr/>
          <p:nvPr/>
        </p:nvGrpSpPr>
        <p:grpSpPr>
          <a:xfrm>
            <a:off x="5800885" y="31532"/>
            <a:ext cx="2271820" cy="6732000"/>
            <a:chOff x="6007791" y="31532"/>
            <a:chExt cx="2271820" cy="6768000"/>
          </a:xfrm>
        </p:grpSpPr>
        <p:pic>
          <p:nvPicPr>
            <p:cNvPr id="3" name="Picture 2" descr="Rev.13 001.jpg"/>
            <p:cNvPicPr>
              <a:picLocks noChangeAspect="1"/>
            </p:cNvPicPr>
            <p:nvPr/>
          </p:nvPicPr>
          <p:blipFill>
            <a:blip r:embed="rId4" cstate="print"/>
            <a:srcRect r="53918"/>
            <a:stretch>
              <a:fillRect/>
            </a:stretch>
          </p:blipFill>
          <p:spPr>
            <a:xfrm>
              <a:off x="6007791" y="31532"/>
              <a:ext cx="2269106" cy="67680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8135611" y="299508"/>
              <a:ext cx="144000" cy="36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cxnSp>
          <p:nvCxnSpPr>
            <p:cNvPr id="7" name="Straight Connector 6"/>
            <p:cNvCxnSpPr/>
            <p:nvPr/>
          </p:nvCxnSpPr>
          <p:spPr>
            <a:xfrm rot="5400000">
              <a:off x="6834662" y="5330916"/>
              <a:ext cx="2793337" cy="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p:cNvCxnSpPr>
            <p:nvPr/>
          </p:nvCxnSpPr>
          <p:spPr>
            <a:xfrm rot="5400000">
              <a:off x="6801868" y="5331727"/>
              <a:ext cx="2801963" cy="95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3" name="Rectangle 28"/>
          <p:cNvSpPr>
            <a:spLocks noChangeArrowheads="1"/>
          </p:cNvSpPr>
          <p:nvPr/>
        </p:nvSpPr>
        <p:spPr bwMode="auto">
          <a:xfrm>
            <a:off x="3614774" y="6597429"/>
            <a:ext cx="61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4" name="Rectangle 29"/>
          <p:cNvSpPr>
            <a:spLocks noChangeArrowheads="1"/>
          </p:cNvSpPr>
          <p:nvPr/>
        </p:nvSpPr>
        <p:spPr bwMode="auto">
          <a:xfrm>
            <a:off x="3546844" y="5176801"/>
            <a:ext cx="46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5" name="Rectangle 30"/>
          <p:cNvSpPr>
            <a:spLocks noChangeArrowheads="1"/>
          </p:cNvSpPr>
          <p:nvPr/>
        </p:nvSpPr>
        <p:spPr bwMode="auto">
          <a:xfrm>
            <a:off x="6890782" y="625179"/>
            <a:ext cx="72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6" name="Rectangle 31"/>
          <p:cNvSpPr>
            <a:spLocks noChangeArrowheads="1"/>
          </p:cNvSpPr>
          <p:nvPr/>
        </p:nvSpPr>
        <p:spPr bwMode="auto">
          <a:xfrm>
            <a:off x="4284982" y="3162582"/>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7" name="Rectangle 32"/>
          <p:cNvSpPr>
            <a:spLocks noChangeArrowheads="1"/>
          </p:cNvSpPr>
          <p:nvPr/>
        </p:nvSpPr>
        <p:spPr bwMode="auto">
          <a:xfrm>
            <a:off x="4317705" y="3765980"/>
            <a:ext cx="82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8" name="Rectangle 33"/>
          <p:cNvSpPr>
            <a:spLocks noChangeArrowheads="1"/>
          </p:cNvSpPr>
          <p:nvPr/>
        </p:nvSpPr>
        <p:spPr bwMode="auto">
          <a:xfrm>
            <a:off x="3868479" y="1036956"/>
            <a:ext cx="79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9" name="Rectangle 34"/>
          <p:cNvSpPr>
            <a:spLocks noChangeArrowheads="1"/>
          </p:cNvSpPr>
          <p:nvPr/>
        </p:nvSpPr>
        <p:spPr bwMode="auto">
          <a:xfrm>
            <a:off x="3735263" y="671549"/>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0" name="Rectangle 35"/>
          <p:cNvSpPr>
            <a:spLocks noChangeArrowheads="1"/>
          </p:cNvSpPr>
          <p:nvPr/>
        </p:nvSpPr>
        <p:spPr bwMode="auto">
          <a:xfrm>
            <a:off x="3678606" y="230354"/>
            <a:ext cx="126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1" name="Rectangle 36"/>
          <p:cNvSpPr>
            <a:spLocks noChangeArrowheads="1"/>
          </p:cNvSpPr>
          <p:nvPr/>
        </p:nvSpPr>
        <p:spPr bwMode="auto">
          <a:xfrm>
            <a:off x="5250773" y="3059740"/>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2" name="Rectangle 37"/>
          <p:cNvSpPr>
            <a:spLocks noChangeArrowheads="1"/>
          </p:cNvSpPr>
          <p:nvPr/>
        </p:nvSpPr>
        <p:spPr bwMode="auto">
          <a:xfrm>
            <a:off x="3538279" y="3182605"/>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3" name="Rectangle 38"/>
          <p:cNvSpPr>
            <a:spLocks noChangeArrowheads="1"/>
          </p:cNvSpPr>
          <p:nvPr/>
        </p:nvSpPr>
        <p:spPr bwMode="auto">
          <a:xfrm>
            <a:off x="4505842" y="4345874"/>
            <a:ext cx="25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4" name="Rectangle 39"/>
          <p:cNvSpPr>
            <a:spLocks noChangeArrowheads="1"/>
          </p:cNvSpPr>
          <p:nvPr/>
        </p:nvSpPr>
        <p:spPr bwMode="auto">
          <a:xfrm>
            <a:off x="4111082" y="4215624"/>
            <a:ext cx="21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5" name="Rectangle 40"/>
          <p:cNvSpPr>
            <a:spLocks noChangeArrowheads="1"/>
          </p:cNvSpPr>
          <p:nvPr/>
        </p:nvSpPr>
        <p:spPr bwMode="auto">
          <a:xfrm>
            <a:off x="4393080" y="4459927"/>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6" name="Rectangle 41"/>
          <p:cNvSpPr>
            <a:spLocks noChangeArrowheads="1"/>
          </p:cNvSpPr>
          <p:nvPr/>
        </p:nvSpPr>
        <p:spPr bwMode="auto">
          <a:xfrm>
            <a:off x="7381948" y="400713"/>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7" name="Rectangle 42"/>
          <p:cNvSpPr>
            <a:spLocks noChangeArrowheads="1"/>
          </p:cNvSpPr>
          <p:nvPr/>
        </p:nvSpPr>
        <p:spPr bwMode="auto">
          <a:xfrm>
            <a:off x="6278526" y="398647"/>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8" name="Rectangle 43"/>
          <p:cNvSpPr>
            <a:spLocks noChangeArrowheads="1"/>
          </p:cNvSpPr>
          <p:nvPr/>
        </p:nvSpPr>
        <p:spPr bwMode="auto">
          <a:xfrm>
            <a:off x="6201500" y="7726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9" name="Rectangle 44"/>
          <p:cNvSpPr>
            <a:spLocks noChangeArrowheads="1"/>
          </p:cNvSpPr>
          <p:nvPr/>
        </p:nvSpPr>
        <p:spPr bwMode="auto">
          <a:xfrm>
            <a:off x="5903729" y="8869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79" name="Rectangle 52"/>
          <p:cNvSpPr>
            <a:spLocks noChangeArrowheads="1"/>
          </p:cNvSpPr>
          <p:nvPr/>
        </p:nvSpPr>
        <p:spPr bwMode="auto">
          <a:xfrm>
            <a:off x="2508633" y="2009755"/>
            <a:ext cx="3924215" cy="431800"/>
          </a:xfrm>
          <a:prstGeom prst="rect">
            <a:avLst/>
          </a:prstGeom>
          <a:noFill/>
          <a:ln w="9525">
            <a:noFill/>
            <a:miter lim="800000"/>
            <a:headEnd/>
            <a:tailEnd/>
          </a:ln>
        </p:spPr>
        <p:txBody>
          <a:bodyPr wrap="none" anchor="ctr"/>
          <a:lstStyle/>
          <a:p>
            <a:pPr>
              <a:defRPr/>
            </a:pPr>
            <a:endParaRPr lang="en-AU" kern="0">
              <a:solidFill>
                <a:sysClr val="windowText" lastClr="000000"/>
              </a:solidFill>
              <a:latin typeface="Arial" charset="0"/>
            </a:endParaRPr>
          </a:p>
        </p:txBody>
      </p:sp>
      <p:sp>
        <p:nvSpPr>
          <p:cNvPr id="38" name="Rectangle 37"/>
          <p:cNvSpPr/>
          <p:nvPr/>
        </p:nvSpPr>
        <p:spPr>
          <a:xfrm>
            <a:off x="3030256" y="1066800"/>
            <a:ext cx="3090042" cy="2026388"/>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9" name="TextBox 38"/>
          <p:cNvSpPr txBox="1"/>
          <p:nvPr/>
        </p:nvSpPr>
        <p:spPr>
          <a:xfrm>
            <a:off x="3206310" y="1482611"/>
            <a:ext cx="2711670" cy="1292662"/>
          </a:xfrm>
          <a:prstGeom prst="rect">
            <a:avLst/>
          </a:prstGeom>
          <a:noFill/>
        </p:spPr>
        <p:txBody>
          <a:bodyPr wrap="square" rtlCol="0">
            <a:spAutoFit/>
          </a:bodyPr>
          <a:lstStyle/>
          <a:p>
            <a:pPr algn="ctr" fontAlgn="base">
              <a:spcBef>
                <a:spcPct val="0"/>
              </a:spcBef>
              <a:spcAft>
                <a:spcPct val="0"/>
              </a:spcAft>
            </a:pPr>
            <a:r>
              <a:rPr lang="en-AU" sz="2600" b="1" dirty="0">
                <a:solidFill>
                  <a:srgbClr val="000000"/>
                </a:solidFill>
                <a:latin typeface="Arial" charset="0"/>
              </a:rPr>
              <a:t>War in Political Heaven – War for Rome!</a:t>
            </a:r>
          </a:p>
        </p:txBody>
      </p:sp>
      <p:sp>
        <p:nvSpPr>
          <p:cNvPr id="41" name="Rectangle 4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
        <p:nvSpPr>
          <p:cNvPr id="71" name="Rectangle 50" descr="Wide upward diagonal"/>
          <p:cNvSpPr>
            <a:spLocks noChangeArrowheads="1"/>
          </p:cNvSpPr>
          <p:nvPr/>
        </p:nvSpPr>
        <p:spPr bwMode="auto">
          <a:xfrm>
            <a:off x="3422902" y="2773363"/>
            <a:ext cx="2232000" cy="64800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pic>
        <p:nvPicPr>
          <p:cNvPr id="48" name="Picture 23" descr="Close up 10 horns"/>
          <p:cNvPicPr>
            <a:picLocks noChangeAspect="1" noChangeArrowheads="1"/>
          </p:cNvPicPr>
          <p:nvPr/>
        </p:nvPicPr>
        <p:blipFill>
          <a:blip r:embed="rId5" cstate="print"/>
          <a:srcRect l="12361" t="10359" r="9445" b="7954"/>
          <a:stretch>
            <a:fillRect/>
          </a:stretch>
        </p:blipFill>
        <p:spPr bwMode="auto">
          <a:xfrm>
            <a:off x="120936" y="1676575"/>
            <a:ext cx="3212814" cy="33408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9" name="Text Box 24"/>
          <p:cNvSpPr txBox="1">
            <a:spLocks noChangeArrowheads="1"/>
          </p:cNvSpPr>
          <p:nvPr/>
        </p:nvSpPr>
        <p:spPr bwMode="auto">
          <a:xfrm>
            <a:off x="518284" y="1676582"/>
            <a:ext cx="2506717" cy="523220"/>
          </a:xfrm>
          <a:prstGeom prst="rect">
            <a:avLst/>
          </a:prstGeom>
          <a:noFill/>
          <a:ln w="9525">
            <a:noFill/>
            <a:miter lim="800000"/>
            <a:headEnd/>
            <a:tailEnd/>
          </a:ln>
        </p:spPr>
        <p:txBody>
          <a:bodyPr wrap="square">
            <a:spAutoFit/>
          </a:bodyPr>
          <a:lstStyle/>
          <a:p>
            <a:pPr algn="ctr">
              <a:spcBef>
                <a:spcPct val="50000"/>
              </a:spcBef>
              <a:defRPr/>
            </a:pPr>
            <a:r>
              <a:rPr lang="en-US" sz="2800" kern="0" dirty="0">
                <a:solidFill>
                  <a:srgbClr val="FFFFFF"/>
                </a:solidFill>
                <a:latin typeface="Tahoma" pitchFamily="34" charset="0"/>
              </a:rPr>
              <a:t>Pagan Dragon</a:t>
            </a:r>
          </a:p>
        </p:txBody>
      </p:sp>
      <p:grpSp>
        <p:nvGrpSpPr>
          <p:cNvPr id="8" name="Group 55"/>
          <p:cNvGrpSpPr>
            <a:grpSpLocks/>
          </p:cNvGrpSpPr>
          <p:nvPr/>
        </p:nvGrpSpPr>
        <p:grpSpPr bwMode="auto">
          <a:xfrm>
            <a:off x="1312840" y="3701760"/>
            <a:ext cx="1549401" cy="719139"/>
            <a:chOff x="640" y="2428"/>
            <a:chExt cx="976" cy="453"/>
          </a:xfrm>
        </p:grpSpPr>
        <p:sp>
          <p:nvSpPr>
            <p:cNvPr id="75" name="Text Box 57"/>
            <p:cNvSpPr txBox="1">
              <a:spLocks noChangeArrowheads="1"/>
            </p:cNvSpPr>
            <p:nvPr/>
          </p:nvSpPr>
          <p:spPr bwMode="auto">
            <a:xfrm>
              <a:off x="752" y="2428"/>
              <a:ext cx="864" cy="252"/>
            </a:xfrm>
            <a:prstGeom prst="rect">
              <a:avLst/>
            </a:prstGeom>
            <a:noFill/>
            <a:ln w="9525">
              <a:noFill/>
              <a:miter lim="800000"/>
              <a:headEnd/>
              <a:tailEnd/>
            </a:ln>
          </p:spPr>
          <p:txBody>
            <a:bodyPr wrap="square">
              <a:spAutoFit/>
            </a:bodyPr>
            <a:lstStyle/>
            <a:p>
              <a:pPr algn="ctr">
                <a:spcBef>
                  <a:spcPct val="50000"/>
                </a:spcBef>
                <a:defRPr/>
              </a:pPr>
              <a:r>
                <a:rPr lang="en-US" sz="2000" kern="0" dirty="0" err="1">
                  <a:solidFill>
                    <a:srgbClr val="FFFFFF"/>
                  </a:solidFill>
                  <a:latin typeface="Tahoma" pitchFamily="34" charset="0"/>
                </a:rPr>
                <a:t>Maxentius</a:t>
              </a:r>
              <a:endParaRPr lang="en-US" sz="2000" kern="0" dirty="0">
                <a:solidFill>
                  <a:srgbClr val="FFFFFF"/>
                </a:solidFill>
                <a:latin typeface="Tahoma" pitchFamily="34" charset="0"/>
              </a:endParaRPr>
            </a:p>
          </p:txBody>
        </p:sp>
        <p:sp>
          <p:nvSpPr>
            <p:cNvPr id="76" name="Text Box 58"/>
            <p:cNvSpPr txBox="1">
              <a:spLocks noChangeArrowheads="1"/>
            </p:cNvSpPr>
            <p:nvPr/>
          </p:nvSpPr>
          <p:spPr bwMode="auto">
            <a:xfrm rot="784396">
              <a:off x="640" y="2629"/>
              <a:ext cx="846" cy="252"/>
            </a:xfrm>
            <a:prstGeom prst="rect">
              <a:avLst/>
            </a:prstGeom>
            <a:noFill/>
            <a:ln w="9525">
              <a:noFill/>
              <a:miter lim="800000"/>
              <a:headEnd/>
              <a:tailEnd/>
            </a:ln>
          </p:spPr>
          <p:txBody>
            <a:bodyPr wrap="square">
              <a:spAutoFit/>
            </a:bodyPr>
            <a:lstStyle/>
            <a:p>
              <a:pPr algn="ctr">
                <a:spcBef>
                  <a:spcPct val="50000"/>
                </a:spcBef>
                <a:defRPr/>
              </a:pPr>
              <a:r>
                <a:rPr lang="en-US" sz="2000" kern="0" dirty="0" err="1">
                  <a:solidFill>
                    <a:srgbClr val="FFFFFF"/>
                  </a:solidFill>
                  <a:latin typeface="Tahoma" pitchFamily="34" charset="0"/>
                </a:rPr>
                <a:t>Licinius</a:t>
              </a:r>
              <a:endParaRPr lang="en-US" sz="2000" kern="0" dirty="0">
                <a:solidFill>
                  <a:srgbClr val="FFFFFF"/>
                </a:solidFill>
                <a:latin typeface="Tahoma"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1000" fill="hold"/>
                                        <p:tgtEl>
                                          <p:spTgt spid="71"/>
                                        </p:tgtEl>
                                        <p:attrNameLst>
                                          <p:attrName>ppt_w</p:attrName>
                                        </p:attrNameLst>
                                      </p:cBhvr>
                                      <p:tavLst>
                                        <p:tav tm="0">
                                          <p:val>
                                            <p:fltVal val="0"/>
                                          </p:val>
                                        </p:tav>
                                        <p:tav tm="100000">
                                          <p:val>
                                            <p:strVal val="#ppt_w"/>
                                          </p:val>
                                        </p:tav>
                                      </p:tavLst>
                                    </p:anim>
                                    <p:anim calcmode="lin" valueType="num">
                                      <p:cBhvr>
                                        <p:cTn id="8" dur="1000" fill="hold"/>
                                        <p:tgtEl>
                                          <p:spTgt spid="71"/>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53" presetClass="entr" presetSubtype="0"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2000" fill="hold"/>
                                        <p:tgtEl>
                                          <p:spTgt spid="39"/>
                                        </p:tgtEl>
                                        <p:attrNameLst>
                                          <p:attrName>ppt_w</p:attrName>
                                        </p:attrNameLst>
                                      </p:cBhvr>
                                      <p:tavLst>
                                        <p:tav tm="0">
                                          <p:val>
                                            <p:fltVal val="0"/>
                                          </p:val>
                                        </p:tav>
                                        <p:tav tm="100000">
                                          <p:val>
                                            <p:strVal val="#ppt_w"/>
                                          </p:val>
                                        </p:tav>
                                      </p:tavLst>
                                    </p:anim>
                                    <p:anim calcmode="lin" valueType="num">
                                      <p:cBhvr>
                                        <p:cTn id="13" dur="2000" fill="hold"/>
                                        <p:tgtEl>
                                          <p:spTgt spid="39"/>
                                        </p:tgtEl>
                                        <p:attrNameLst>
                                          <p:attrName>ppt_h</p:attrName>
                                        </p:attrNameLst>
                                      </p:cBhvr>
                                      <p:tavLst>
                                        <p:tav tm="0">
                                          <p:val>
                                            <p:fltVal val="0"/>
                                          </p:val>
                                        </p:tav>
                                        <p:tav tm="100000">
                                          <p:val>
                                            <p:strVal val="#ppt_h"/>
                                          </p:val>
                                        </p:tav>
                                      </p:tavLst>
                                    </p:anim>
                                    <p:animEffect transition="in" filter="fade">
                                      <p:cBhvr>
                                        <p:cTn id="14" dur="2000"/>
                                        <p:tgtEl>
                                          <p:spTgt spid="39"/>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p:cTn id="17" dur="2000" fill="hold"/>
                                        <p:tgtEl>
                                          <p:spTgt spid="38"/>
                                        </p:tgtEl>
                                        <p:attrNameLst>
                                          <p:attrName>ppt_w</p:attrName>
                                        </p:attrNameLst>
                                      </p:cBhvr>
                                      <p:tavLst>
                                        <p:tav tm="0">
                                          <p:val>
                                            <p:fltVal val="0"/>
                                          </p:val>
                                        </p:tav>
                                        <p:tav tm="100000">
                                          <p:val>
                                            <p:strVal val="#ppt_w"/>
                                          </p:val>
                                        </p:tav>
                                      </p:tavLst>
                                    </p:anim>
                                    <p:anim calcmode="lin" valueType="num">
                                      <p:cBhvr>
                                        <p:cTn id="18" dur="2000" fill="hold"/>
                                        <p:tgtEl>
                                          <p:spTgt spid="38"/>
                                        </p:tgtEl>
                                        <p:attrNameLst>
                                          <p:attrName>ppt_h</p:attrName>
                                        </p:attrNameLst>
                                      </p:cBhvr>
                                      <p:tavLst>
                                        <p:tav tm="0">
                                          <p:val>
                                            <p:fltVal val="0"/>
                                          </p:val>
                                        </p:tav>
                                        <p:tav tm="100000">
                                          <p:val>
                                            <p:strVal val="#ppt_h"/>
                                          </p:val>
                                        </p:tav>
                                      </p:tavLst>
                                    </p:anim>
                                    <p:animEffect transition="in" filter="fade">
                                      <p:cBhvr>
                                        <p:cTn id="19" dur="20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48"/>
                                        </p:tgtEl>
                                        <p:attrNameLst>
                                          <p:attrName>style.visibility</p:attrName>
                                        </p:attrNameLst>
                                      </p:cBhvr>
                                      <p:to>
                                        <p:strVal val="visible"/>
                                      </p:to>
                                    </p:set>
                                    <p:anim calcmode="lin" valueType="num">
                                      <p:cBhvr>
                                        <p:cTn id="24" dur="1000" fill="hold"/>
                                        <p:tgtEl>
                                          <p:spTgt spid="48"/>
                                        </p:tgtEl>
                                        <p:attrNameLst>
                                          <p:attrName>ppt_w</p:attrName>
                                        </p:attrNameLst>
                                      </p:cBhvr>
                                      <p:tavLst>
                                        <p:tav tm="0">
                                          <p:val>
                                            <p:strVal val="#ppt_w*0.70"/>
                                          </p:val>
                                        </p:tav>
                                        <p:tav tm="100000">
                                          <p:val>
                                            <p:strVal val="#ppt_w"/>
                                          </p:val>
                                        </p:tav>
                                      </p:tavLst>
                                    </p:anim>
                                    <p:anim calcmode="lin" valueType="num">
                                      <p:cBhvr>
                                        <p:cTn id="25" dur="1000" fill="hold"/>
                                        <p:tgtEl>
                                          <p:spTgt spid="48"/>
                                        </p:tgtEl>
                                        <p:attrNameLst>
                                          <p:attrName>ppt_h</p:attrName>
                                        </p:attrNameLst>
                                      </p:cBhvr>
                                      <p:tavLst>
                                        <p:tav tm="0">
                                          <p:val>
                                            <p:strVal val="#ppt_h"/>
                                          </p:val>
                                        </p:tav>
                                        <p:tav tm="100000">
                                          <p:val>
                                            <p:strVal val="#ppt_h"/>
                                          </p:val>
                                        </p:tav>
                                      </p:tavLst>
                                    </p:anim>
                                    <p:animEffect transition="in" filter="fade">
                                      <p:cBhvr>
                                        <p:cTn id="26" dur="1000"/>
                                        <p:tgtEl>
                                          <p:spTgt spid="4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fade">
                                      <p:cBhvr>
                                        <p:cTn id="29" dur="2000"/>
                                        <p:tgtEl>
                                          <p:spTgt spid="49"/>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2000"/>
                                        <p:tgtEl>
                                          <p:spTgt spid="6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2000"/>
                                        <p:tgtEl>
                                          <p:spTgt spid="5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fade">
                                      <p:cBhvr>
                                        <p:cTn id="39" dur="2000"/>
                                        <p:tgtEl>
                                          <p:spTgt spid="5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fade">
                                      <p:cBhvr>
                                        <p:cTn id="42" dur="2000"/>
                                        <p:tgtEl>
                                          <p:spTgt spid="6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fade">
                                      <p:cBhvr>
                                        <p:cTn id="45" dur="2000"/>
                                        <p:tgtEl>
                                          <p:spTgt spid="5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2"/>
                                        </p:tgtEl>
                                        <p:attrNameLst>
                                          <p:attrName>style.visibility</p:attrName>
                                        </p:attrNameLst>
                                      </p:cBhvr>
                                      <p:to>
                                        <p:strVal val="visible"/>
                                      </p:to>
                                    </p:set>
                                    <p:animEffect transition="in" filter="fade">
                                      <p:cBhvr>
                                        <p:cTn id="48" dur="2000"/>
                                        <p:tgtEl>
                                          <p:spTgt spid="6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fade">
                                      <p:cBhvr>
                                        <p:cTn id="51" dur="2000"/>
                                        <p:tgtEl>
                                          <p:spTgt spid="6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fade">
                                      <p:cBhvr>
                                        <p:cTn id="54" dur="2000"/>
                                        <p:tgtEl>
                                          <p:spTgt spid="5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fade">
                                      <p:cBhvr>
                                        <p:cTn id="57" dur="2000"/>
                                        <p:tgtEl>
                                          <p:spTgt spid="65"/>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4"/>
                                        </p:tgtEl>
                                        <p:attrNameLst>
                                          <p:attrName>style.visibility</p:attrName>
                                        </p:attrNameLst>
                                      </p:cBhvr>
                                      <p:to>
                                        <p:strVal val="visible"/>
                                      </p:to>
                                    </p:set>
                                    <p:animEffect transition="in" filter="fade">
                                      <p:cBhvr>
                                        <p:cTn id="60" dur="2000"/>
                                        <p:tgtEl>
                                          <p:spTgt spid="6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fade">
                                      <p:cBhvr>
                                        <p:cTn id="63" dur="2000"/>
                                        <p:tgtEl>
                                          <p:spTgt spid="5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7"/>
                                        </p:tgtEl>
                                        <p:attrNameLst>
                                          <p:attrName>style.visibility</p:attrName>
                                        </p:attrNameLst>
                                      </p:cBhvr>
                                      <p:to>
                                        <p:strVal val="visible"/>
                                      </p:to>
                                    </p:set>
                                    <p:animEffect transition="in" filter="fade">
                                      <p:cBhvr>
                                        <p:cTn id="66" dur="2000"/>
                                        <p:tgtEl>
                                          <p:spTgt spid="6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2000"/>
                                        <p:tgtEl>
                                          <p:spTgt spid="6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68"/>
                                        </p:tgtEl>
                                        <p:attrNameLst>
                                          <p:attrName>style.visibility</p:attrName>
                                        </p:attrNameLst>
                                      </p:cBhvr>
                                      <p:to>
                                        <p:strVal val="visible"/>
                                      </p:to>
                                    </p:set>
                                    <p:animEffect transition="in" filter="fade">
                                      <p:cBhvr>
                                        <p:cTn id="72" dur="2000"/>
                                        <p:tgtEl>
                                          <p:spTgt spid="6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fade">
                                      <p:cBhvr>
                                        <p:cTn id="75" dur="2000"/>
                                        <p:tgtEl>
                                          <p:spTgt spid="5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69"/>
                                        </p:tgtEl>
                                        <p:attrNameLst>
                                          <p:attrName>style.visibility</p:attrName>
                                        </p:attrNameLst>
                                      </p:cBhvr>
                                      <p:to>
                                        <p:strVal val="visible"/>
                                      </p:to>
                                    </p:set>
                                    <p:animEffect transition="in" filter="fade">
                                      <p:cBhvr>
                                        <p:cTn id="78" dur="2000"/>
                                        <p:tgtEl>
                                          <p:spTgt spid="69"/>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54"/>
                                        </p:tgtEl>
                                        <p:attrNameLst>
                                          <p:attrName>style.visibility</p:attrName>
                                        </p:attrNameLst>
                                      </p:cBhvr>
                                      <p:to>
                                        <p:strVal val="visible"/>
                                      </p:to>
                                    </p:set>
                                    <p:animEffect transition="in" filter="fade">
                                      <p:cBhvr>
                                        <p:cTn id="81" dur="2000"/>
                                        <p:tgtEl>
                                          <p:spTgt spid="54"/>
                                        </p:tgtEl>
                                      </p:cBhvr>
                                    </p:animEffect>
                                  </p:childTnLst>
                                </p:cTn>
                              </p:par>
                            </p:childTnLst>
                          </p:cTn>
                        </p:par>
                        <p:par>
                          <p:cTn id="82" fill="hold">
                            <p:stCondLst>
                              <p:cond delay="4000"/>
                            </p:stCondLst>
                            <p:childTnLst>
                              <p:par>
                                <p:cTn id="83" presetID="10" presetClass="entr" presetSubtype="0" fill="hold" nodeType="after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38" grpId="0" animBg="1"/>
      <p:bldP spid="39" grpId="0"/>
      <p:bldP spid="71" grpId="0" animBg="1"/>
      <p:bldP spid="49" grpId="0"/>
    </p:bldLst>
  </p:timing>
</p:sld>
</file>

<file path=ppt/theme/theme1.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8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9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8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6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2.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3.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4.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5.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docProps/app.xml><?xml version="1.0" encoding="utf-8"?>
<Properties xmlns="http://schemas.openxmlformats.org/officeDocument/2006/extended-properties" xmlns:vt="http://schemas.openxmlformats.org/officeDocument/2006/docPropsVTypes">
  <TotalTime>1409</TotalTime>
  <Words>2355</Words>
  <Application>Microsoft Office PowerPoint</Application>
  <PresentationFormat>On-screen Show (4:3)</PresentationFormat>
  <Paragraphs>360</Paragraphs>
  <Slides>30</Slides>
  <Notes>29</Notes>
  <HiddenSlides>0</HiddenSlides>
  <MMClips>0</MMClips>
  <ScaleCrop>false</ScaleCrop>
  <HeadingPairs>
    <vt:vector size="6" baseType="variant">
      <vt:variant>
        <vt:lpstr>Fonts Used</vt:lpstr>
      </vt:variant>
      <vt:variant>
        <vt:i4>14</vt:i4>
      </vt:variant>
      <vt:variant>
        <vt:lpstr>Theme</vt:lpstr>
      </vt:variant>
      <vt:variant>
        <vt:i4>13</vt:i4>
      </vt:variant>
      <vt:variant>
        <vt:lpstr>Slide Titles</vt:lpstr>
      </vt:variant>
      <vt:variant>
        <vt:i4>30</vt:i4>
      </vt:variant>
    </vt:vector>
  </HeadingPairs>
  <TitlesOfParts>
    <vt:vector size="57" baseType="lpstr">
      <vt:lpstr>Arial</vt:lpstr>
      <vt:lpstr>Arial Black</vt:lpstr>
      <vt:lpstr>Arial Narrow</vt:lpstr>
      <vt:lpstr>Arial Rounded MT Bold</vt:lpstr>
      <vt:lpstr>Calibri</vt:lpstr>
      <vt:lpstr>Comic Sans MS</vt:lpstr>
      <vt:lpstr>Cooper Black</vt:lpstr>
      <vt:lpstr>Copperplate Gothic Bold</vt:lpstr>
      <vt:lpstr>Franklin Gothic Demi</vt:lpstr>
      <vt:lpstr>Franklin Gothic Medium</vt:lpstr>
      <vt:lpstr>Tahoma</vt:lpstr>
      <vt:lpstr>Times New Roman</vt:lpstr>
      <vt:lpstr>Verdana</vt:lpstr>
      <vt:lpstr>Wingdings</vt:lpstr>
      <vt:lpstr>1_Default Design</vt:lpstr>
      <vt:lpstr>Textured</vt:lpstr>
      <vt:lpstr>8_Default Design</vt:lpstr>
      <vt:lpstr>16_Default Design</vt:lpstr>
      <vt:lpstr>6_Default Design</vt:lpstr>
      <vt:lpstr>17_Default Design</vt:lpstr>
      <vt:lpstr>Office Theme</vt:lpstr>
      <vt:lpstr>1_Textured</vt:lpstr>
      <vt:lpstr>Default Design</vt:lpstr>
      <vt:lpstr>7_Default Design</vt:lpstr>
      <vt:lpstr>4_Textured</vt:lpstr>
      <vt:lpstr>18_Default Design</vt:lpstr>
      <vt:lpstr>9_Default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TAFESA - Adelaide North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Christine Hornhardt</cp:lastModifiedBy>
  <cp:revision>68</cp:revision>
  <dcterms:created xsi:type="dcterms:W3CDTF">2012-07-09T02:11:06Z</dcterms:created>
  <dcterms:modified xsi:type="dcterms:W3CDTF">2024-08-02T23:23:27Z</dcterms:modified>
</cp:coreProperties>
</file>