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8" r:id="rId4"/>
    <p:sldMasterId id="2147483720" r:id="rId5"/>
    <p:sldMasterId id="2147483732" r:id="rId6"/>
    <p:sldMasterId id="2147483744" r:id="rId7"/>
    <p:sldMasterId id="2147483756" r:id="rId8"/>
    <p:sldMasterId id="2147483768" r:id="rId9"/>
    <p:sldMasterId id="2147483792" r:id="rId10"/>
    <p:sldMasterId id="2147483804" r:id="rId11"/>
    <p:sldMasterId id="2147483816" r:id="rId12"/>
  </p:sldMasterIdLst>
  <p:notesMasterIdLst>
    <p:notesMasterId r:id="rId42"/>
  </p:notesMasterIdLst>
  <p:sldIdLst>
    <p:sldId id="587" r:id="rId13"/>
    <p:sldId id="592" r:id="rId14"/>
    <p:sldId id="588" r:id="rId15"/>
    <p:sldId id="277" r:id="rId16"/>
    <p:sldId id="589" r:id="rId17"/>
    <p:sldId id="299" r:id="rId18"/>
    <p:sldId id="590" r:id="rId19"/>
    <p:sldId id="285" r:id="rId20"/>
    <p:sldId id="263" r:id="rId21"/>
    <p:sldId id="286" r:id="rId22"/>
    <p:sldId id="287" r:id="rId23"/>
    <p:sldId id="266" r:id="rId24"/>
    <p:sldId id="591" r:id="rId25"/>
    <p:sldId id="584" r:id="rId26"/>
    <p:sldId id="269" r:id="rId27"/>
    <p:sldId id="270" r:id="rId28"/>
    <p:sldId id="271" r:id="rId29"/>
    <p:sldId id="272" r:id="rId30"/>
    <p:sldId id="273" r:id="rId31"/>
    <p:sldId id="274" r:id="rId32"/>
    <p:sldId id="275" r:id="rId33"/>
    <p:sldId id="280" r:id="rId34"/>
    <p:sldId id="585" r:id="rId35"/>
    <p:sldId id="301" r:id="rId36"/>
    <p:sldId id="261" r:id="rId37"/>
    <p:sldId id="300" r:id="rId38"/>
    <p:sldId id="586" r:id="rId39"/>
    <p:sldId id="459" r:id="rId40"/>
    <p:sldId id="50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0066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8505" autoAdjust="0"/>
  </p:normalViewPr>
  <p:slideViewPr>
    <p:cSldViewPr snapToGrid="0">
      <p:cViewPr varScale="1">
        <p:scale>
          <a:sx n="42" d="100"/>
          <a:sy n="42" d="100"/>
        </p:scale>
        <p:origin x="1507" y="43"/>
      </p:cViewPr>
      <p:guideLst>
        <p:guide orient="horz" pos="2160"/>
        <p:guide pos="2880"/>
      </p:guideLst>
    </p:cSldViewPr>
  </p:slid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tableStyles" Target="tableStyles.xml"/><Relationship Id="rId20" Type="http://schemas.openxmlformats.org/officeDocument/2006/relationships/slide" Target="slides/slide8.xml"/><Relationship Id="rId41"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68C3FE-64DF-4E2A-AD6D-13530E415D8B}" type="datetimeFigureOut">
              <a:rPr lang="en-AU" smtClean="0"/>
              <a:pPr/>
              <a:t>15/07/2024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EC6255-FAF0-4294-8578-A44AC5F5EF7A}"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6FDE64-83C8-4878-A3BC-752B92666DA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3589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0B6B10-1836-4F7C-8457-9FB91BB12E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10947" name="Rectangle 2"/>
          <p:cNvSpPr>
            <a:spLocks noGrp="1" noRot="1" noChangeAspect="1" noChangeArrowheads="1" noTextEdit="1"/>
          </p:cNvSpPr>
          <p:nvPr>
            <p:ph type="sldImg"/>
          </p:nvPr>
        </p:nvSpPr>
        <p:spPr>
          <a:xfrm>
            <a:off x="1143000" y="685800"/>
            <a:ext cx="4572000" cy="3429000"/>
          </a:xfrm>
          <a:ln/>
        </p:spPr>
      </p:sp>
      <p:sp>
        <p:nvSpPr>
          <p:cNvPr id="21094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z="1600" dirty="0"/>
          </a:p>
        </p:txBody>
      </p:sp>
    </p:spTree>
    <p:extLst>
      <p:ext uri="{BB962C8B-B14F-4D97-AF65-F5344CB8AC3E}">
        <p14:creationId xmlns:p14="http://schemas.microsoft.com/office/powerpoint/2010/main" val="1881060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0B6B10-1836-4F7C-8457-9FB91BB12E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10947" name="Rectangle 2"/>
          <p:cNvSpPr>
            <a:spLocks noGrp="1" noRot="1" noChangeAspect="1" noChangeArrowheads="1" noTextEdit="1"/>
          </p:cNvSpPr>
          <p:nvPr>
            <p:ph type="sldImg"/>
          </p:nvPr>
        </p:nvSpPr>
        <p:spPr>
          <a:xfrm>
            <a:off x="1143000" y="685800"/>
            <a:ext cx="4572000" cy="3429000"/>
          </a:xfrm>
          <a:ln/>
        </p:spPr>
      </p:sp>
      <p:sp>
        <p:nvSpPr>
          <p:cNvPr id="21094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z="1600" dirty="0"/>
          </a:p>
        </p:txBody>
      </p:sp>
    </p:spTree>
    <p:extLst>
      <p:ext uri="{BB962C8B-B14F-4D97-AF65-F5344CB8AC3E}">
        <p14:creationId xmlns:p14="http://schemas.microsoft.com/office/powerpoint/2010/main" val="1341872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B4F80AA3-0301-403C-93D0-45BDF9EF06C7}" type="slidenum">
              <a:rPr lang="en-US" smtClean="0">
                <a:solidFill>
                  <a:prstClr val="black"/>
                </a:solidFill>
              </a:rPr>
              <a:pPr/>
              <a:t>12</a:t>
            </a:fld>
            <a:endParaRPr lang="en-US">
              <a:solidFill>
                <a:prstClr val="black"/>
              </a:solidFill>
            </a:endParaRPr>
          </a:p>
        </p:txBody>
      </p:sp>
      <p:sp>
        <p:nvSpPr>
          <p:cNvPr id="211971" name="Rectangle 2"/>
          <p:cNvSpPr>
            <a:spLocks noGrp="1" noRot="1" noChangeAspect="1" noChangeArrowheads="1" noTextEdit="1"/>
          </p:cNvSpPr>
          <p:nvPr>
            <p:ph type="sldImg"/>
          </p:nvPr>
        </p:nvSpPr>
        <p:spPr>
          <a:xfrm>
            <a:off x="1143000" y="685800"/>
            <a:ext cx="4572000" cy="3429000"/>
          </a:xfrm>
          <a:ln/>
        </p:spPr>
      </p:sp>
      <p:sp>
        <p:nvSpPr>
          <p:cNvPr id="211972" name="Rectangle 3"/>
          <p:cNvSpPr>
            <a:spLocks noGrp="1" noChangeArrowheads="1"/>
          </p:cNvSpPr>
          <p:nvPr>
            <p:ph type="body" idx="1"/>
          </p:nvPr>
        </p:nvSpPr>
        <p:spPr>
          <a:xfrm>
            <a:off x="914400" y="4343400"/>
            <a:ext cx="5029200" cy="4114800"/>
          </a:xfrm>
          <a:noFill/>
          <a:ln/>
        </p:spPr>
        <p:txBody>
          <a:bodyPr/>
          <a:lstStyle/>
          <a:p>
            <a:pPr eaLnBrk="1" hangingPunct="1"/>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16F-5C71-142B-D0FC-C224A165282B}"/>
            </a:ext>
          </a:extLst>
        </p:cNvPr>
        <p:cNvGrpSpPr/>
        <p:nvPr/>
      </p:nvGrpSpPr>
      <p:grpSpPr>
        <a:xfrm>
          <a:off x="0" y="0"/>
          <a:ext cx="0" cy="0"/>
          <a:chOff x="0" y="0"/>
          <a:chExt cx="0" cy="0"/>
        </a:xfrm>
      </p:grpSpPr>
      <p:sp>
        <p:nvSpPr>
          <p:cNvPr id="212994" name="Rectangle 7">
            <a:extLst>
              <a:ext uri="{FF2B5EF4-FFF2-40B4-BE49-F238E27FC236}">
                <a16:creationId xmlns:a16="http://schemas.microsoft.com/office/drawing/2014/main" id="{5A17212A-B2C0-59C8-7750-B19394CAC467}"/>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27366C-6277-40E8-85D9-CC96D13335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12995" name="Rectangle 2">
            <a:extLst>
              <a:ext uri="{FF2B5EF4-FFF2-40B4-BE49-F238E27FC236}">
                <a16:creationId xmlns:a16="http://schemas.microsoft.com/office/drawing/2014/main" id="{3C7FD83E-FE0C-1642-B810-F9FBDE1FD887}"/>
              </a:ext>
            </a:extLst>
          </p:cNvPr>
          <p:cNvSpPr>
            <a:spLocks noGrp="1" noRot="1" noChangeAspect="1" noChangeArrowheads="1" noTextEdit="1"/>
          </p:cNvSpPr>
          <p:nvPr>
            <p:ph type="sldImg"/>
          </p:nvPr>
        </p:nvSpPr>
        <p:spPr>
          <a:xfrm>
            <a:off x="1143000" y="685800"/>
            <a:ext cx="4572000" cy="3429000"/>
          </a:xfrm>
          <a:ln/>
        </p:spPr>
      </p:sp>
      <p:sp>
        <p:nvSpPr>
          <p:cNvPr id="212996" name="Rectangle 3">
            <a:extLst>
              <a:ext uri="{FF2B5EF4-FFF2-40B4-BE49-F238E27FC236}">
                <a16:creationId xmlns:a16="http://schemas.microsoft.com/office/drawing/2014/main" id="{0822C058-6768-931F-288E-BE1CBBC99BF6}"/>
              </a:ext>
            </a:extLst>
          </p:cNvPr>
          <p:cNvSpPr>
            <a:spLocks noGrp="1" noChangeArrowheads="1"/>
          </p:cNvSpPr>
          <p:nvPr>
            <p:ph type="body" idx="1"/>
          </p:nvPr>
        </p:nvSpPr>
        <p:spPr>
          <a:xfrm>
            <a:off x="914400" y="4343400"/>
            <a:ext cx="5029200" cy="4114800"/>
          </a:xfrm>
          <a:noFill/>
          <a:ln/>
        </p:spPr>
        <p:txBody>
          <a:bodyPr/>
          <a:lstStyle/>
          <a:p>
            <a:endParaRPr lang="en-AU" sz="1200" b="1" dirty="0">
              <a:latin typeface="Georgia"/>
            </a:endParaRPr>
          </a:p>
          <a:p>
            <a:r>
              <a:rPr lang="en-AU" sz="1200" b="1" dirty="0">
                <a:latin typeface="Georgia"/>
              </a:rPr>
              <a:t>'Bow' -  only use of the word in the NT  G5115</a:t>
            </a:r>
          </a:p>
          <a:p>
            <a:pPr marL="0" marR="0" indent="0" algn="l" defTabSz="914400" rtl="0" eaLnBrk="1" fontAlgn="auto" latinLnBrk="0" hangingPunct="1">
              <a:lnSpc>
                <a:spcPct val="100000"/>
              </a:lnSpc>
              <a:spcBef>
                <a:spcPts val="0"/>
              </a:spcBef>
              <a:spcAft>
                <a:spcPts val="0"/>
              </a:spcAft>
              <a:buClrTx/>
              <a:buSzTx/>
              <a:buFont typeface="Symbol"/>
              <a:buNone/>
              <a:tabLst/>
              <a:defRPr/>
            </a:pPr>
            <a:endParaRPr lang="en-AU" sz="1200" b="1" dirty="0">
              <a:latin typeface="Georgia"/>
            </a:endParaRPr>
          </a:p>
          <a:p>
            <a:pPr marL="0" marR="0" indent="0" algn="l" defTabSz="914400" rtl="0" eaLnBrk="1" fontAlgn="auto" latinLnBrk="0" hangingPunct="1">
              <a:lnSpc>
                <a:spcPct val="100000"/>
              </a:lnSpc>
              <a:spcBef>
                <a:spcPts val="0"/>
              </a:spcBef>
              <a:spcAft>
                <a:spcPts val="0"/>
              </a:spcAft>
              <a:buClrTx/>
              <a:buSzTx/>
              <a:buFont typeface="Symbol"/>
              <a:buNone/>
              <a:tabLst/>
              <a:defRPr/>
            </a:pPr>
            <a:r>
              <a:rPr lang="en-AU" sz="1200" b="1" dirty="0">
                <a:latin typeface="Georgia"/>
              </a:rPr>
              <a:t>Note: Comes from base G5088</a:t>
            </a:r>
            <a:endParaRPr lang="en-AU" sz="1200" dirty="0">
              <a:latin typeface="Georgia"/>
            </a:endParaRPr>
          </a:p>
          <a:p>
            <a:r>
              <a:rPr lang="en-AU" sz="1200" b="1" dirty="0">
                <a:latin typeface="Georgia"/>
              </a:rPr>
              <a:t>Total KJV Occurrences: 29 (always use in context of birth)</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latin typeface="Georgia"/>
              </a:rPr>
              <a:t>Not a warfare of death but of life!</a:t>
            </a:r>
          </a:p>
          <a:p>
            <a:endParaRPr lang="en-AU" sz="1200" b="1" dirty="0">
              <a:latin typeface="Georgia"/>
            </a:endParaRPr>
          </a:p>
          <a:p>
            <a:endParaRPr lang="en-AU" sz="1200" b="1" dirty="0">
              <a:latin typeface="Georgia"/>
            </a:endParaRPr>
          </a:p>
          <a:p>
            <a:r>
              <a:rPr lang="en-AU" sz="1200" dirty="0">
                <a:solidFill>
                  <a:srgbClr val="000000"/>
                </a:solidFill>
                <a:latin typeface="Georgia"/>
              </a:rPr>
              <a:t>Next time "</a:t>
            </a:r>
            <a:r>
              <a:rPr lang="en-AU" sz="1200" b="1" dirty="0">
                <a:solidFill>
                  <a:srgbClr val="000000"/>
                </a:solidFill>
                <a:latin typeface="Georgia"/>
              </a:rPr>
              <a:t>white horse" </a:t>
            </a:r>
            <a:r>
              <a:rPr lang="en-AU" sz="1200" b="0" dirty="0">
                <a:solidFill>
                  <a:srgbClr val="000000"/>
                </a:solidFill>
                <a:latin typeface="Georgia"/>
              </a:rPr>
              <a:t>appears is in </a:t>
            </a:r>
            <a:r>
              <a:rPr lang="en-AU" sz="1200" b="1" dirty="0">
                <a:solidFill>
                  <a:srgbClr val="000000"/>
                </a:solidFill>
                <a:latin typeface="Georgia"/>
              </a:rPr>
              <a:t>Rev.19:11  </a:t>
            </a:r>
          </a:p>
          <a:p>
            <a:pPr lvl="1">
              <a:buFont typeface="Arial" pitchFamily="34" charset="0"/>
              <a:buChar char="•"/>
            </a:pPr>
            <a:r>
              <a:rPr lang="en-AU" sz="1200" b="0" dirty="0">
                <a:solidFill>
                  <a:srgbClr val="000000"/>
                </a:solidFill>
                <a:latin typeface="Georgia"/>
              </a:rPr>
              <a:t>This time it is Jewish in character. </a:t>
            </a:r>
            <a:r>
              <a:rPr lang="en-AU" sz="1200" b="1" dirty="0">
                <a:solidFill>
                  <a:srgbClr val="000000"/>
                </a:solidFill>
                <a:latin typeface="Georgia"/>
              </a:rPr>
              <a:t>= </a:t>
            </a:r>
            <a:r>
              <a:rPr lang="en-AU" sz="1200" b="1" dirty="0" err="1">
                <a:solidFill>
                  <a:srgbClr val="000000"/>
                </a:solidFill>
                <a:latin typeface="Georgia"/>
              </a:rPr>
              <a:t>zech</a:t>
            </a:r>
            <a:r>
              <a:rPr lang="en-AU" sz="1200" b="1" dirty="0">
                <a:solidFill>
                  <a:srgbClr val="000000"/>
                </a:solidFill>
                <a:latin typeface="Georgia"/>
              </a:rPr>
              <a:t> 10:3</a:t>
            </a:r>
          </a:p>
          <a:p>
            <a:pPr lvl="1">
              <a:buFont typeface="Symbol"/>
              <a:buChar char="·"/>
            </a:pPr>
            <a:r>
              <a:rPr lang="en-AU" sz="1200" dirty="0">
                <a:solidFill>
                  <a:srgbClr val="000000"/>
                </a:solidFill>
                <a:latin typeface="Georgia"/>
              </a:rPr>
              <a:t>Conquering began in </a:t>
            </a:r>
            <a:r>
              <a:rPr lang="en-AU" sz="1200" dirty="0" err="1">
                <a:solidFill>
                  <a:srgbClr val="000000"/>
                </a:solidFill>
                <a:latin typeface="Georgia"/>
              </a:rPr>
              <a:t>ch</a:t>
            </a:r>
            <a:r>
              <a:rPr lang="en-AU" sz="1200" dirty="0">
                <a:solidFill>
                  <a:srgbClr val="000000"/>
                </a:solidFill>
                <a:latin typeface="Georgia"/>
              </a:rPr>
              <a:t> 6 but was not completed as horse turned red. but in ch19:11 the conquest of the world is fulfilled.</a:t>
            </a:r>
          </a:p>
          <a:p>
            <a:endParaRPr lang="en-AU" sz="1200" b="1" dirty="0">
              <a:latin typeface="Georgia"/>
            </a:endParaRPr>
          </a:p>
          <a:p>
            <a:pPr>
              <a:buFont typeface="Symbol"/>
              <a:buChar char="·"/>
            </a:pPr>
            <a:endParaRPr lang="en-AU" sz="1200" dirty="0">
              <a:latin typeface="Georgia"/>
            </a:endParaRPr>
          </a:p>
          <a:p>
            <a:pPr lvl="1" eaLnBrk="1" hangingPunct="1">
              <a:buFontTx/>
              <a:buChar char="•"/>
            </a:pPr>
            <a:endParaRPr lang="en-CA" sz="1600" dirty="0"/>
          </a:p>
        </p:txBody>
      </p:sp>
    </p:spTree>
    <p:extLst>
      <p:ext uri="{BB962C8B-B14F-4D97-AF65-F5344CB8AC3E}">
        <p14:creationId xmlns:p14="http://schemas.microsoft.com/office/powerpoint/2010/main" val="3575614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16B0-67A3-48C8-809F-366CF876B49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5283" name="Rectangle 2"/>
          <p:cNvSpPr>
            <a:spLocks noGrp="1" noRot="1" noChangeAspect="1" noChangeArrowheads="1" noTextEdit="1"/>
          </p:cNvSpPr>
          <p:nvPr>
            <p:ph type="sldImg"/>
          </p:nvPr>
        </p:nvSpPr>
        <p:spPr>
          <a:xfrm>
            <a:off x="1143000" y="685800"/>
            <a:ext cx="4572000" cy="3429000"/>
          </a:xfrm>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1BB33EDF-B29F-4122-92AC-65596E065A2E}" type="slidenum">
              <a:rPr lang="en-US" smtClean="0">
                <a:solidFill>
                  <a:prstClr val="black"/>
                </a:solidFill>
              </a:rPr>
              <a:pPr/>
              <a:t>15</a:t>
            </a:fld>
            <a:endParaRPr lang="en-US">
              <a:solidFill>
                <a:prstClr val="black"/>
              </a:solidFill>
            </a:endParaRPr>
          </a:p>
        </p:txBody>
      </p:sp>
      <p:sp>
        <p:nvSpPr>
          <p:cNvPr id="216067" name="Rectangle 2"/>
          <p:cNvSpPr>
            <a:spLocks noGrp="1" noRot="1" noChangeAspect="1" noChangeArrowheads="1" noTextEdit="1"/>
          </p:cNvSpPr>
          <p:nvPr>
            <p:ph type="sldImg"/>
          </p:nvPr>
        </p:nvSpPr>
        <p:spPr>
          <a:xfrm>
            <a:off x="1143000" y="685800"/>
            <a:ext cx="4572000" cy="3429000"/>
          </a:xfrm>
          <a:ln/>
        </p:spPr>
      </p:sp>
      <p:sp>
        <p:nvSpPr>
          <p:cNvPr id="21606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A72C1906-478D-47D5-B869-D05CEF92235B}" type="slidenum">
              <a:rPr lang="en-US">
                <a:solidFill>
                  <a:prstClr val="black"/>
                </a:solidFill>
              </a:rPr>
              <a:pPr/>
              <a:t>16</a:t>
            </a:fld>
            <a:endParaRPr lang="en-US">
              <a:solidFill>
                <a:prstClr val="black"/>
              </a:solidFill>
            </a:endParaRPr>
          </a:p>
        </p:txBody>
      </p:sp>
      <p:sp>
        <p:nvSpPr>
          <p:cNvPr id="125955" name="Rectangle 2"/>
          <p:cNvSpPr>
            <a:spLocks noGrp="1" noRot="1" noChangeAspect="1" noChangeArrowheads="1" noTextEdit="1"/>
          </p:cNvSpPr>
          <p:nvPr>
            <p:ph type="sldImg"/>
          </p:nvPr>
        </p:nvSpPr>
        <p:spPr>
          <a:xfrm>
            <a:off x="1143000" y="685800"/>
            <a:ext cx="4572000" cy="3429000"/>
          </a:xfrm>
          <a:ln/>
        </p:spPr>
      </p:sp>
      <p:sp>
        <p:nvSpPr>
          <p:cNvPr id="125956" name="Rectangle 3"/>
          <p:cNvSpPr>
            <a:spLocks noGrp="1" noChangeArrowheads="1"/>
          </p:cNvSpPr>
          <p:nvPr>
            <p:ph type="body" idx="1"/>
          </p:nvPr>
        </p:nvSpPr>
        <p:spPr>
          <a:xfrm>
            <a:off x="914508" y="4343144"/>
            <a:ext cx="5028986" cy="4115019"/>
          </a:xfrm>
          <a:noFill/>
          <a:ln/>
        </p:spPr>
        <p:txBody>
          <a:bodyPr/>
          <a:lstStyle/>
          <a:p>
            <a:pPr eaLnBrk="1" hangingPunct="1"/>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28B5D6A3-C304-4412-B043-F3479C2F7845}" type="slidenum">
              <a:rPr lang="en-US" smtClean="0">
                <a:solidFill>
                  <a:prstClr val="black"/>
                </a:solidFill>
              </a:rPr>
              <a:pPr/>
              <a:t>17</a:t>
            </a:fld>
            <a:endParaRPr lang="en-US">
              <a:solidFill>
                <a:prstClr val="black"/>
              </a:solidFill>
            </a:endParaRPr>
          </a:p>
        </p:txBody>
      </p:sp>
      <p:sp>
        <p:nvSpPr>
          <p:cNvPr id="218115" name="Rectangle 2"/>
          <p:cNvSpPr>
            <a:spLocks noGrp="1" noRot="1" noChangeAspect="1" noChangeArrowheads="1" noTextEdit="1"/>
          </p:cNvSpPr>
          <p:nvPr>
            <p:ph type="sldImg"/>
          </p:nvPr>
        </p:nvSpPr>
        <p:spPr>
          <a:xfrm>
            <a:off x="1143000" y="685800"/>
            <a:ext cx="4572000" cy="3429000"/>
          </a:xfrm>
          <a:ln/>
        </p:spPr>
      </p:sp>
      <p:sp>
        <p:nvSpPr>
          <p:cNvPr id="218116" name="Rectangle 3"/>
          <p:cNvSpPr>
            <a:spLocks noGrp="1" noChangeArrowheads="1"/>
          </p:cNvSpPr>
          <p:nvPr>
            <p:ph type="body" idx="1"/>
          </p:nvPr>
        </p:nvSpPr>
        <p:spPr>
          <a:xfrm>
            <a:off x="914400" y="4343400"/>
            <a:ext cx="5029200" cy="4114800"/>
          </a:xfrm>
          <a:noFill/>
          <a:ln/>
        </p:spPr>
        <p:txBody>
          <a:bodyPr/>
          <a:lstStyle/>
          <a:p>
            <a:pPr eaLnBrk="1" hangingPunct="1"/>
            <a:endParaRPr lang="en-CA" b="1"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26ACB92C-5726-4F84-BDAD-2AA7F9E9F754}" type="slidenum">
              <a:rPr lang="en-US" smtClean="0">
                <a:solidFill>
                  <a:prstClr val="black"/>
                </a:solidFill>
              </a:rPr>
              <a:pPr/>
              <a:t>18</a:t>
            </a:fld>
            <a:endParaRPr lang="en-US">
              <a:solidFill>
                <a:prstClr val="black"/>
              </a:solidFill>
            </a:endParaRPr>
          </a:p>
        </p:txBody>
      </p:sp>
      <p:sp>
        <p:nvSpPr>
          <p:cNvPr id="219139" name="Rectangle 2"/>
          <p:cNvSpPr>
            <a:spLocks noGrp="1" noRot="1" noChangeAspect="1" noChangeArrowheads="1" noTextEdit="1"/>
          </p:cNvSpPr>
          <p:nvPr>
            <p:ph type="sldImg"/>
          </p:nvPr>
        </p:nvSpPr>
        <p:spPr>
          <a:xfrm>
            <a:off x="1143000" y="685800"/>
            <a:ext cx="4572000" cy="3429000"/>
          </a:xfrm>
          <a:ln/>
        </p:spPr>
      </p:sp>
      <p:sp>
        <p:nvSpPr>
          <p:cNvPr id="219140"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F8610F12-92C7-42D8-A98C-6DDD640928FF}" type="slidenum">
              <a:rPr lang="en-US" smtClean="0">
                <a:solidFill>
                  <a:prstClr val="black"/>
                </a:solidFill>
              </a:rPr>
              <a:pPr/>
              <a:t>19</a:t>
            </a:fld>
            <a:endParaRPr lang="en-US">
              <a:solidFill>
                <a:prstClr val="black"/>
              </a:solidFill>
            </a:endParaRPr>
          </a:p>
        </p:txBody>
      </p:sp>
      <p:sp>
        <p:nvSpPr>
          <p:cNvPr id="220163" name="Rectangle 2"/>
          <p:cNvSpPr>
            <a:spLocks noGrp="1" noRot="1" noChangeAspect="1" noChangeArrowheads="1" noTextEdit="1"/>
          </p:cNvSpPr>
          <p:nvPr>
            <p:ph type="sldImg"/>
          </p:nvPr>
        </p:nvSpPr>
        <p:spPr>
          <a:xfrm>
            <a:off x="1143000" y="685800"/>
            <a:ext cx="4572000" cy="3429000"/>
          </a:xfrm>
          <a:ln/>
        </p:spPr>
      </p:sp>
      <p:sp>
        <p:nvSpPr>
          <p:cNvPr id="220164" name="Rectangle 3"/>
          <p:cNvSpPr>
            <a:spLocks noGrp="1" noChangeArrowheads="1"/>
          </p:cNvSpPr>
          <p:nvPr>
            <p:ph type="body" idx="1"/>
          </p:nvPr>
        </p:nvSpPr>
        <p:spPr>
          <a:xfrm>
            <a:off x="914400" y="4343400"/>
            <a:ext cx="5029200" cy="4114800"/>
          </a:xfrm>
          <a:noFill/>
          <a:ln/>
        </p:spPr>
        <p:txBody>
          <a:bodyPr/>
          <a:lstStyle/>
          <a:p>
            <a:pPr eaLnBrk="1" hangingPunct="1"/>
            <a:r>
              <a:rPr lang="en-US" sz="1600" dirty="0"/>
              <a:t>The Second Seal lasted from Commodus until the emperor </a:t>
            </a:r>
            <a:r>
              <a:rPr lang="en-US" sz="1600" dirty="0" err="1"/>
              <a:t>Geta</a:t>
            </a:r>
            <a:r>
              <a:rPr lang="en-US" sz="1600" dirty="0"/>
              <a:t>.</a:t>
            </a:r>
          </a:p>
          <a:p>
            <a:pPr lvl="1" eaLnBrk="1" hangingPunct="1">
              <a:buFontTx/>
              <a:buChar char="•"/>
            </a:pPr>
            <a:r>
              <a:rPr lang="en-US" sz="1600" dirty="0"/>
              <a:t>It was a period characterized by assassination and civil unrest in the government while the MACHIRA did it’s work.</a:t>
            </a:r>
            <a:endParaRPr lang="en-CA" b="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xfrm>
            <a:off x="1143000" y="685800"/>
            <a:ext cx="4572000" cy="3429000"/>
          </a:xfrm>
          <a:ln/>
        </p:spPr>
      </p:sp>
      <p:sp>
        <p:nvSpPr>
          <p:cNvPr id="201731" name="Notes Placeholder 2"/>
          <p:cNvSpPr>
            <a:spLocks noGrp="1"/>
          </p:cNvSpPr>
          <p:nvPr>
            <p:ph type="body" idx="1"/>
          </p:nvPr>
        </p:nvSpPr>
        <p:spPr>
          <a:noFill/>
          <a:ln/>
        </p:spPr>
        <p:txBody>
          <a:bodyPr/>
          <a:lstStyle/>
          <a:p>
            <a:pPr eaLnBrk="1" hangingPunct="1"/>
            <a:endParaRPr lang="en-AU"/>
          </a:p>
        </p:txBody>
      </p:sp>
      <p:sp>
        <p:nvSpPr>
          <p:cNvPr id="201732"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549C22-423F-4C08-9A39-1FB87A42ABB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9FAFDD7B-ACDF-41B4-B894-AA3026F72B2A}" type="slidenum">
              <a:rPr lang="en-US" smtClean="0">
                <a:solidFill>
                  <a:prstClr val="black"/>
                </a:solidFill>
              </a:rPr>
              <a:pPr/>
              <a:t>20</a:t>
            </a:fld>
            <a:endParaRPr lang="en-US">
              <a:solidFill>
                <a:prstClr val="black"/>
              </a:solidFill>
            </a:endParaRPr>
          </a:p>
        </p:txBody>
      </p:sp>
      <p:sp>
        <p:nvSpPr>
          <p:cNvPr id="221187" name="Rectangle 2"/>
          <p:cNvSpPr>
            <a:spLocks noGrp="1" noRot="1" noChangeAspect="1" noChangeArrowheads="1" noTextEdit="1"/>
          </p:cNvSpPr>
          <p:nvPr>
            <p:ph type="sldImg"/>
          </p:nvPr>
        </p:nvSpPr>
        <p:spPr>
          <a:xfrm>
            <a:off x="1143000" y="685800"/>
            <a:ext cx="4572000" cy="3429000"/>
          </a:xfrm>
          <a:ln/>
        </p:spPr>
      </p:sp>
      <p:sp>
        <p:nvSpPr>
          <p:cNvPr id="221188" name="Rectangle 3"/>
          <p:cNvSpPr>
            <a:spLocks noGrp="1" noChangeArrowheads="1"/>
          </p:cNvSpPr>
          <p:nvPr>
            <p:ph type="body" idx="1"/>
          </p:nvPr>
        </p:nvSpPr>
        <p:spPr>
          <a:xfrm>
            <a:off x="914400" y="4343400"/>
            <a:ext cx="5029200" cy="4114800"/>
          </a:xfrm>
          <a:noFill/>
          <a:ln/>
        </p:spPr>
        <p:txBody>
          <a:bodyPr/>
          <a:lstStyle/>
          <a:p>
            <a:pPr eaLnBrk="1" hangingPunct="1"/>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A124712E-C17B-4197-92D8-5E2CA9625AF4}" type="slidenum">
              <a:rPr lang="en-US" smtClean="0">
                <a:solidFill>
                  <a:prstClr val="black"/>
                </a:solidFill>
              </a:rPr>
              <a:pPr/>
              <a:t>21</a:t>
            </a:fld>
            <a:endParaRPr lang="en-US">
              <a:solidFill>
                <a:prstClr val="black"/>
              </a:solidFill>
            </a:endParaRPr>
          </a:p>
        </p:txBody>
      </p:sp>
      <p:sp>
        <p:nvSpPr>
          <p:cNvPr id="222211" name="Rectangle 2"/>
          <p:cNvSpPr>
            <a:spLocks noGrp="1" noRot="1" noChangeAspect="1" noChangeArrowheads="1" noTextEdit="1"/>
          </p:cNvSpPr>
          <p:nvPr>
            <p:ph type="sldImg"/>
          </p:nvPr>
        </p:nvSpPr>
        <p:spPr>
          <a:xfrm>
            <a:off x="1143000" y="685800"/>
            <a:ext cx="4572000" cy="3429000"/>
          </a:xfrm>
          <a:ln/>
        </p:spPr>
      </p:sp>
      <p:sp>
        <p:nvSpPr>
          <p:cNvPr id="222212" name="Rectangle 3"/>
          <p:cNvSpPr>
            <a:spLocks noGrp="1" noChangeArrowheads="1"/>
          </p:cNvSpPr>
          <p:nvPr>
            <p:ph type="body" idx="1"/>
          </p:nvPr>
        </p:nvSpPr>
        <p:spPr>
          <a:xfrm>
            <a:off x="914400" y="4343400"/>
            <a:ext cx="5029200" cy="4114800"/>
          </a:xfrm>
          <a:noFill/>
          <a:ln/>
        </p:spPr>
        <p:txBody>
          <a:bodyPr/>
          <a:lstStyle/>
          <a:p>
            <a:pPr eaLnBrk="1" hangingPunct="1"/>
            <a:r>
              <a:rPr lang="en-US" sz="1600"/>
              <a:t>The Second Seal lasted from Commodus until the emperor Geta.</a:t>
            </a:r>
          </a:p>
          <a:p>
            <a:pPr lvl="1" eaLnBrk="1" hangingPunct="1">
              <a:buFontTx/>
              <a:buChar char="•"/>
            </a:pPr>
            <a:r>
              <a:rPr lang="en-US" sz="1600"/>
              <a:t>It was a period characterized by assassination and civil unrest in the government while the MACHIRA did it’s work.</a:t>
            </a:r>
            <a:endParaRPr lang="en-CA"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32016B0-67A3-48C8-809F-366CF876B492}" type="slidenum">
              <a:rPr lang="en-US" smtClean="0">
                <a:solidFill>
                  <a:prstClr val="black"/>
                </a:solidFill>
              </a:rPr>
              <a:pPr/>
              <a:t>22</a:t>
            </a:fld>
            <a:endParaRPr lang="en-US">
              <a:solidFill>
                <a:prstClr val="black"/>
              </a:solidFill>
            </a:endParaRPr>
          </a:p>
        </p:txBody>
      </p:sp>
      <p:sp>
        <p:nvSpPr>
          <p:cNvPr id="225283" name="Rectangle 2"/>
          <p:cNvSpPr>
            <a:spLocks noGrp="1" noRot="1" noChangeAspect="1" noChangeArrowheads="1" noTextEdit="1"/>
          </p:cNvSpPr>
          <p:nvPr>
            <p:ph type="sldImg"/>
          </p:nvPr>
        </p:nvSpPr>
        <p:spPr>
          <a:xfrm>
            <a:off x="1143000" y="685800"/>
            <a:ext cx="4572000" cy="3429000"/>
          </a:xfrm>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4AF7E8-21CE-4D6C-9D2F-3942E1A3648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38595" name="Rectangle 2"/>
          <p:cNvSpPr>
            <a:spLocks noGrp="1" noRot="1" noChangeAspect="1" noChangeArrowheads="1" noTextEdit="1"/>
          </p:cNvSpPr>
          <p:nvPr>
            <p:ph type="sldImg"/>
          </p:nvPr>
        </p:nvSpPr>
        <p:spPr>
          <a:xfrm>
            <a:off x="1143000" y="685800"/>
            <a:ext cx="4572000" cy="3429000"/>
          </a:xfrm>
          <a:ln/>
        </p:spPr>
      </p:sp>
      <p:sp>
        <p:nvSpPr>
          <p:cNvPr id="238596"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sz="1600" dirty="0"/>
          </a:p>
        </p:txBody>
      </p:sp>
    </p:spTree>
    <p:extLst>
      <p:ext uri="{BB962C8B-B14F-4D97-AF65-F5344CB8AC3E}">
        <p14:creationId xmlns:p14="http://schemas.microsoft.com/office/powerpoint/2010/main" val="324554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DCBA9CAB-5131-4094-8132-A45B37E27126}" type="slidenum">
              <a:rPr lang="en-US" smtClean="0">
                <a:solidFill>
                  <a:srgbClr val="000000"/>
                </a:solidFill>
              </a:rPr>
              <a:pPr/>
              <a:t>25</a:t>
            </a:fld>
            <a:endParaRPr lang="en-US">
              <a:solidFill>
                <a:srgbClr val="000000"/>
              </a:solidFill>
            </a:endParaRPr>
          </a:p>
        </p:txBody>
      </p:sp>
      <p:sp>
        <p:nvSpPr>
          <p:cNvPr id="207875" name="Rectangle 2"/>
          <p:cNvSpPr>
            <a:spLocks noGrp="1" noRot="1" noChangeAspect="1" noChangeArrowheads="1" noTextEdit="1"/>
          </p:cNvSpPr>
          <p:nvPr>
            <p:ph type="sldImg"/>
          </p:nvPr>
        </p:nvSpPr>
        <p:spPr>
          <a:xfrm>
            <a:off x="1143000" y="685800"/>
            <a:ext cx="4572000" cy="3429000"/>
          </a:xfrm>
          <a:ln/>
        </p:spPr>
      </p:sp>
      <p:sp>
        <p:nvSpPr>
          <p:cNvPr id="207876" name="Rectangle 3"/>
          <p:cNvSpPr>
            <a:spLocks noGrp="1" noChangeArrowheads="1"/>
          </p:cNvSpPr>
          <p:nvPr>
            <p:ph type="body" idx="1"/>
          </p:nvPr>
        </p:nvSpPr>
        <p:spPr>
          <a:xfrm>
            <a:off x="914400" y="4343400"/>
            <a:ext cx="5029200" cy="4114800"/>
          </a:xfrm>
          <a:noFill/>
          <a:ln/>
        </p:spPr>
        <p:txBody>
          <a:bodyPr/>
          <a:lstStyle/>
          <a:p>
            <a:pPr eaLnBrk="1" hangingPunct="1"/>
            <a:endParaRPr lang="en-CA" sz="1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0B7D-35C0-6944-A833-A8541DC0B9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0133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90393605-E1A4-4F0B-B538-3C226A8F5EF5}" type="slidenum">
              <a:rPr kumimoji="0" lang="en-US" sz="1200" b="0" i="0" u="none" strike="noStrike" kern="1200" cap="none" spc="0" normalizeH="0" baseline="0" noProof="0">
                <a:ln>
                  <a:noFill/>
                </a:ln>
                <a:solidFill>
                  <a:prstClr val="black"/>
                </a:solidFill>
                <a:effectLst/>
                <a:uLnTx/>
                <a:uFillTx/>
                <a:latin typeface="Calibri"/>
                <a:ea typeface="+mn-ea"/>
                <a:cs typeface="Arial" charset="0"/>
              </a:rPr>
              <a:pPr marL="0" marR="0" lvl="0" indent="0" algn="r" defTabSz="942289"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499367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90393605-E1A4-4F0B-B538-3C226A8F5EF5}" type="slidenum">
              <a:rPr kumimoji="0" lang="en-US" sz="1200" b="0" i="0" u="none" strike="noStrike" kern="1200" cap="none" spc="0" normalizeH="0" baseline="0" noProof="0">
                <a:ln>
                  <a:noFill/>
                </a:ln>
                <a:solidFill>
                  <a:prstClr val="black"/>
                </a:solidFill>
                <a:effectLst/>
                <a:uLnTx/>
                <a:uFillTx/>
                <a:latin typeface="Calibri"/>
                <a:ea typeface="+mn-ea"/>
                <a:cs typeface="Arial" charset="0"/>
              </a:rPr>
              <a:pPr marL="0" marR="0" lvl="0" indent="0" algn="r" defTabSz="942289"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236804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0B7D-35C0-6944-A833-A8541DC0B9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4</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D08407-26E2-4E4F-902D-8B02A524EDE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05827" name="Rectangle 2"/>
          <p:cNvSpPr>
            <a:spLocks noGrp="1" noRot="1" noChangeAspect="1" noChangeArrowheads="1" noTextEdit="1"/>
          </p:cNvSpPr>
          <p:nvPr>
            <p:ph type="sldImg"/>
          </p:nvPr>
        </p:nvSpPr>
        <p:spPr>
          <a:xfrm>
            <a:off x="1143000" y="685800"/>
            <a:ext cx="4572000" cy="3429000"/>
          </a:xfrm>
          <a:ln/>
        </p:spPr>
      </p:sp>
      <p:sp>
        <p:nvSpPr>
          <p:cNvPr id="205828" name="Rectangle 3"/>
          <p:cNvSpPr>
            <a:spLocks noGrp="1" noChangeArrowheads="1"/>
          </p:cNvSpPr>
          <p:nvPr>
            <p:ph type="body" idx="1"/>
          </p:nvPr>
        </p:nvSpPr>
        <p:spPr>
          <a:xfrm>
            <a:off x="914400" y="4343400"/>
            <a:ext cx="5029200" cy="4114800"/>
          </a:xfrm>
          <a:noFill/>
          <a:ln/>
        </p:spPr>
        <p:txBody>
          <a:bodyPr/>
          <a:lstStyle/>
          <a:p>
            <a:pPr eaLnBrk="1" hangingPunct="1"/>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xfrm>
            <a:off x="1143000" y="685800"/>
            <a:ext cx="4572000" cy="3429000"/>
          </a:xfrm>
          <a:ln/>
        </p:spPr>
      </p:sp>
      <p:sp>
        <p:nvSpPr>
          <p:cNvPr id="206851" name="Notes Placeholder 2"/>
          <p:cNvSpPr>
            <a:spLocks noGrp="1"/>
          </p:cNvSpPr>
          <p:nvPr>
            <p:ph type="body" idx="1"/>
          </p:nvPr>
        </p:nvSpPr>
        <p:spPr>
          <a:noFill/>
          <a:ln/>
        </p:spPr>
        <p:txBody>
          <a:bodyPr/>
          <a:lstStyle/>
          <a:p>
            <a:endParaRPr lang="en-AU"/>
          </a:p>
        </p:txBody>
      </p:sp>
      <p:sp>
        <p:nvSpPr>
          <p:cNvPr id="206852"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A36ED-53C8-4B35-B1C6-DDE49454CFE3}"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A9CAB-5131-4094-8132-A45B37E27126}"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xfrm>
            <a:off x="914400" y="4343400"/>
            <a:ext cx="5029200" cy="4114800"/>
          </a:xfrm>
          <a:noFill/>
          <a:ln/>
        </p:spPr>
        <p:txBody>
          <a:bodyPr/>
          <a:lstStyle/>
          <a:p>
            <a:pPr eaLnBrk="1" hangingPunct="1"/>
            <a:endParaRPr lang="en-CA"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9C4FE9B5-90E3-4367-AA0A-AE1BAAE745B4}" type="slidenum">
              <a:rPr lang="en-US" smtClean="0">
                <a:solidFill>
                  <a:srgbClr val="000000"/>
                </a:solidFill>
              </a:rPr>
              <a:pPr/>
              <a:t>8</a:t>
            </a:fld>
            <a:endParaRPr lang="en-US">
              <a:solidFill>
                <a:srgbClr val="000000"/>
              </a:solidFill>
            </a:endParaRPr>
          </a:p>
        </p:txBody>
      </p:sp>
      <p:sp>
        <p:nvSpPr>
          <p:cNvPr id="208899" name="Rectangle 2"/>
          <p:cNvSpPr>
            <a:spLocks noGrp="1" noRot="1" noChangeAspect="1" noChangeArrowheads="1" noTextEdit="1"/>
          </p:cNvSpPr>
          <p:nvPr>
            <p:ph type="sldImg"/>
          </p:nvPr>
        </p:nvSpPr>
        <p:spPr>
          <a:xfrm>
            <a:off x="1143000" y="685800"/>
            <a:ext cx="4572000" cy="3429000"/>
          </a:xfrm>
          <a:ln/>
        </p:spPr>
      </p:sp>
      <p:sp>
        <p:nvSpPr>
          <p:cNvPr id="208900"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a:p>
        </p:txBody>
      </p:sp>
    </p:spTree>
    <p:extLst>
      <p:ext uri="{BB962C8B-B14F-4D97-AF65-F5344CB8AC3E}">
        <p14:creationId xmlns:p14="http://schemas.microsoft.com/office/powerpoint/2010/main" val="3418614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xfrm>
            <a:off x="1143000" y="685800"/>
            <a:ext cx="4572000" cy="3429000"/>
          </a:xfrm>
          <a:ln/>
        </p:spPr>
      </p:sp>
      <p:sp>
        <p:nvSpPr>
          <p:cNvPr id="206851" name="Notes Placeholder 2"/>
          <p:cNvSpPr>
            <a:spLocks noGrp="1"/>
          </p:cNvSpPr>
          <p:nvPr>
            <p:ph type="body" idx="1"/>
          </p:nvPr>
        </p:nvSpPr>
        <p:spPr>
          <a:noFill/>
          <a:ln/>
        </p:spPr>
        <p:txBody>
          <a:bodyPr/>
          <a:lstStyle/>
          <a:p>
            <a:endParaRPr lang="en-AU"/>
          </a:p>
        </p:txBody>
      </p:sp>
      <p:sp>
        <p:nvSpPr>
          <p:cNvPr id="206852" name="Slide Number Placeholder 3"/>
          <p:cNvSpPr>
            <a:spLocks noGrp="1"/>
          </p:cNvSpPr>
          <p:nvPr>
            <p:ph type="sldNum" sz="quarter" idx="5"/>
          </p:nvPr>
        </p:nvSpPr>
        <p:spPr>
          <a:noFill/>
        </p:spPr>
        <p:txBody>
          <a:bodyPr/>
          <a:lstStyle/>
          <a:p>
            <a:fld id="{A17A36ED-53C8-4B35-B1C6-DDE49454CFE3}" type="slidenum">
              <a:rPr lang="en-AU" smtClean="0">
                <a:solidFill>
                  <a:srgbClr val="000000"/>
                </a:solidFill>
              </a:rPr>
              <a:pPr/>
              <a:t>9</a:t>
            </a:fld>
            <a:endParaRPr lang="en-AU">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D6EB483C-4DC5-4772-B431-892070A7C394}" type="slidenum">
              <a:rPr lang="en-US"/>
              <a:pPr>
                <a:defRPr/>
              </a:pPr>
              <a:t>‹#›</a:t>
            </a:fld>
            <a:endParaRPr 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975CF965-7094-4E87-83EC-F2C08CCB4AE3}" type="slidenum">
              <a:rPr lang="en-US"/>
              <a:pPr>
                <a:defRPr/>
              </a:pPr>
              <a:t>‹#›</a:t>
            </a:fld>
            <a:endParaRPr lang="en-US"/>
          </a:p>
        </p:txBody>
      </p:sp>
    </p:spTree>
  </p:cSld>
  <p:clrMapOvr>
    <a:masterClrMapping/>
  </p:clrMapOvr>
  <p:transition>
    <p:wipe dir="d"/>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B8A814-14BF-4D7C-9423-25AB36AFA451}"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626289609"/>
      </p:ext>
    </p:extLst>
  </p:cSld>
  <p:clrMapOvr>
    <a:masterClrMapping/>
  </p:clrMapOvr>
  <p:transition>
    <p:wipe dir="d"/>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55A88A-5506-4DB2-831F-1A875C0A9476}"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107022708"/>
      </p:ext>
    </p:extLst>
  </p:cSld>
  <p:clrMapOvr>
    <a:masterClrMapping/>
  </p:clrMapOvr>
  <p:transition>
    <p:wipe dir="d"/>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6452F6-937A-417F-9BBD-A9D189E77B7E}"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933218887"/>
      </p:ext>
    </p:extLst>
  </p:cSld>
  <p:clrMapOvr>
    <a:masterClrMapping/>
  </p:clrMapOvr>
  <p:transition>
    <p:wipe dir="d"/>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B1A559-CC6F-40B8-832F-3A4D55DA34F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73731684"/>
      </p:ext>
    </p:extLst>
  </p:cSld>
  <p:clrMapOvr>
    <a:masterClrMapping/>
  </p:clrMapOvr>
  <p:transition>
    <p:wipe dir="d"/>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49ADF27-981D-4D5D-91F4-321496BAE59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996149090"/>
      </p:ext>
    </p:extLst>
  </p:cSld>
  <p:clrMapOvr>
    <a:masterClrMapping/>
  </p:clrMapOvr>
  <p:transition>
    <p:wipe dir="d"/>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02FFEF3-AB30-4395-BA4F-C1A0CF2DDD2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392011864"/>
      </p:ext>
    </p:extLst>
  </p:cSld>
  <p:clrMapOvr>
    <a:masterClrMapping/>
  </p:clrMapOvr>
  <p:transition>
    <p:wipe dir="d"/>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B899F24-B25F-43C7-B865-2E0EC975EDAB}"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479199099"/>
      </p:ext>
    </p:extLst>
  </p:cSld>
  <p:clrMapOvr>
    <a:masterClrMapping/>
  </p:clrMapOvr>
  <p:transition>
    <p:wipe dir="d"/>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EA6E8-4CAC-4607-BDA4-5604135FB78B}"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980118002"/>
      </p:ext>
    </p:extLst>
  </p:cSld>
  <p:clrMapOvr>
    <a:masterClrMapping/>
  </p:clrMapOvr>
  <p:transition>
    <p:wipe dir="d"/>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73701E-9337-4D60-8AA7-BF195A58B460}"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998111264"/>
      </p:ext>
    </p:extLst>
  </p:cSld>
  <p:clrMapOvr>
    <a:masterClrMapping/>
  </p:clrMapOvr>
  <p:transition>
    <p:wipe dir="d"/>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64EA93-3201-41CE-818F-A396D5CCFDA6}"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4036616774"/>
      </p:ext>
    </p:extLst>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93FDEFC8-F94D-4CAC-B0C7-C3C118C3F122}" type="slidenum">
              <a:rPr lang="en-US"/>
              <a:pPr>
                <a:defRPr/>
              </a:pPr>
              <a:t>‹#›</a:t>
            </a:fld>
            <a:endParaRPr lang="en-US"/>
          </a:p>
        </p:txBody>
      </p:sp>
    </p:spTree>
  </p:cSld>
  <p:clrMapOvr>
    <a:masterClrMapping/>
  </p:clrMapOvr>
  <p:transition>
    <p:wipe dir="d"/>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52D8B9-4492-4531-AC53-FC52DE09AF81}"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863311195"/>
      </p:ext>
    </p:extLst>
  </p:cSld>
  <p:clrMapOvr>
    <a:masterClrMapping/>
  </p:clrMapOvr>
  <p:transition>
    <p:wipe dir="d"/>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8092694"/>
      </p:ext>
    </p:extLst>
  </p:cSld>
  <p:clrMapOvr>
    <a:masterClrMapping/>
  </p:clrMapOvr>
  <p:transition spd="slow">
    <p:circl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698916"/>
      </p:ext>
    </p:extLst>
  </p:cSld>
  <p:clrMapOvr>
    <a:masterClrMapping/>
  </p:clrMapOvr>
  <p:transition spd="slow">
    <p:circl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0359887"/>
      </p:ext>
    </p:extLst>
  </p:cSld>
  <p:clrMapOvr>
    <a:masterClrMapping/>
  </p:clrMapOvr>
  <p:transition spd="slow">
    <p:circl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2666938"/>
      </p:ext>
    </p:extLst>
  </p:cSld>
  <p:clrMapOvr>
    <a:masterClrMapping/>
  </p:clrMapOvr>
  <p:transition spd="slow">
    <p:circl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958236"/>
      </p:ext>
    </p:extLst>
  </p:cSld>
  <p:clrMapOvr>
    <a:masterClrMapping/>
  </p:clrMapOvr>
  <p:transition spd="slow">
    <p:circl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8410982"/>
      </p:ext>
    </p:extLst>
  </p:cSld>
  <p:clrMapOvr>
    <a:masterClrMapping/>
  </p:clrMapOvr>
  <p:transition spd="slow">
    <p:circl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3933372"/>
      </p:ext>
    </p:extLst>
  </p:cSld>
  <p:clrMapOvr>
    <a:masterClrMapping/>
  </p:clrMapOvr>
  <p:transition spd="slow">
    <p:circl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6677320"/>
      </p:ext>
    </p:extLst>
  </p:cSld>
  <p:clrMapOvr>
    <a:masterClrMapping/>
  </p:clrMapOvr>
  <p:transition spd="slow">
    <p:circl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5602631"/>
      </p:ext>
    </p:extLst>
  </p:cSld>
  <p:clrMapOvr>
    <a:masterClrMapping/>
  </p:clrMapOvr>
  <p:transition spd="slow">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1" y="3902077"/>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sz="1800">
                <a:solidFill>
                  <a:srgbClr val="FFFFFF"/>
                </a:solidFill>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en-AU" sz="1800">
                <a:solidFill>
                  <a:srgbClr val="FFFFFF"/>
                </a:solidFill>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sz="1800">
                <a:solidFill>
                  <a:srgbClr val="FFFFFF"/>
                </a:solidFill>
              </a:endParaRPr>
            </a:p>
          </p:txBody>
        </p:sp>
      </p:grpSp>
      <p:sp>
        <p:nvSpPr>
          <p:cNvPr id="5130" name="Rectangle 10"/>
          <p:cNvSpPr>
            <a:spLocks noGrp="1" noChangeArrowheads="1"/>
          </p:cNvSpPr>
          <p:nvPr>
            <p:ph type="ctrTitle" sz="quarter"/>
          </p:nvPr>
        </p:nvSpPr>
        <p:spPr>
          <a:xfrm>
            <a:off x="0" y="2"/>
            <a:ext cx="9144000" cy="836613"/>
          </a:xfrm>
        </p:spPr>
        <p:txBody>
          <a:bodyPr/>
          <a:lstStyle>
            <a:lvl1pPr>
              <a:defRPr sz="3600">
                <a:solidFill>
                  <a:srgbClr val="FFFF00"/>
                </a:solidFill>
                <a:latin typeface="Arial Black" pitchFamily="34" charset="0"/>
              </a:defRPr>
            </a:lvl1pPr>
          </a:lstStyle>
          <a:p>
            <a:r>
              <a:rPr lang="en-AU"/>
              <a:t>Click to edit Master title style</a:t>
            </a:r>
          </a:p>
        </p:txBody>
      </p:sp>
      <p:sp>
        <p:nvSpPr>
          <p:cNvPr id="5131" name="Rectangle 11"/>
          <p:cNvSpPr>
            <a:spLocks noGrp="1" noChangeArrowheads="1"/>
          </p:cNvSpPr>
          <p:nvPr>
            <p:ph type="subTitle" sz="quarter" idx="1"/>
          </p:nvPr>
        </p:nvSpPr>
        <p:spPr>
          <a:xfrm>
            <a:off x="1371600" y="908050"/>
            <a:ext cx="7772400" cy="5949950"/>
          </a:xfrm>
        </p:spPr>
        <p:txBody>
          <a:bodyPr/>
          <a:lstStyle>
            <a:lvl1pPr marL="0" indent="0">
              <a:buFont typeface="Wingdings" pitchFamily="2" charset="2"/>
              <a:buNone/>
              <a:defRPr sz="2800" b="1"/>
            </a:lvl1pPr>
          </a:lstStyle>
          <a:p>
            <a:r>
              <a:rPr lang="en-AU"/>
              <a:t>Click to edit Master subtitle style</a:t>
            </a:r>
          </a:p>
        </p:txBody>
      </p:sp>
      <p:sp>
        <p:nvSpPr>
          <p:cNvPr id="12" name="Rectangle 12"/>
          <p:cNvSpPr>
            <a:spLocks noGrp="1" noChangeArrowheads="1"/>
          </p:cNvSpPr>
          <p:nvPr>
            <p:ph type="ftr" sz="quarter" idx="10"/>
          </p:nvPr>
        </p:nvSpPr>
        <p:spPr>
          <a:xfrm>
            <a:off x="1" y="5373688"/>
            <a:ext cx="1331913" cy="1484312"/>
          </a:xfrm>
        </p:spPr>
        <p:txBody>
          <a:bodyPr/>
          <a:lstStyle>
            <a:lvl1pPr algn="l">
              <a:defRPr sz="1800">
                <a:solidFill>
                  <a:srgbClr val="FFFF66"/>
                </a:solidFill>
                <a:effectLst/>
                <a:latin typeface="Impact" pitchFamily="34" charset="0"/>
              </a:defRPr>
            </a:lvl1pPr>
          </a:lstStyle>
          <a:p>
            <a:pPr>
              <a:defRPr/>
            </a:pPr>
            <a:r>
              <a:rPr lang="en-AU"/>
              <a:t>Events Subsequent to the Return of Christ</a:t>
            </a:r>
          </a:p>
        </p:txBody>
      </p:sp>
      <p:sp>
        <p:nvSpPr>
          <p:cNvPr id="13" name="Rectangle 13"/>
          <p:cNvSpPr>
            <a:spLocks noGrp="1" noChangeArrowheads="1"/>
          </p:cNvSpPr>
          <p:nvPr>
            <p:ph type="sldNum" sz="quarter" idx="11"/>
          </p:nvPr>
        </p:nvSpPr>
        <p:spPr>
          <a:xfrm>
            <a:off x="827088" y="6524627"/>
            <a:ext cx="514350" cy="333375"/>
          </a:xfrm>
        </p:spPr>
        <p:txBody>
          <a:bodyPr/>
          <a:lstStyle>
            <a:lvl1pPr>
              <a:defRPr sz="1400"/>
            </a:lvl1pPr>
          </a:lstStyle>
          <a:p>
            <a:pPr>
              <a:defRPr/>
            </a:pPr>
            <a:fld id="{58683C53-6006-4E45-A910-5727EBE5E7C0}"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2005856"/>
      </p:ext>
    </p:extLst>
  </p:cSld>
  <p:clrMapOvr>
    <a:masterClrMapping/>
  </p:clrMapOvr>
  <p:transition spd="slow">
    <p:circl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7/15/2024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566416"/>
      </p:ext>
    </p:extLst>
  </p:cSld>
  <p:clrMapOvr>
    <a:masterClrMapping/>
  </p:clrMapOvr>
  <p:transition spd="slow">
    <p:circl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680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680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7F0BA038-2C9F-4A49-BC0E-41A14013EAA4}" type="slidenum">
              <a:rPr lang="en-AU"/>
              <a:pPr>
                <a:defRPr/>
              </a:pPr>
              <a:t>‹#›</a:t>
            </a:fld>
            <a:endParaRPr lang="en-AU"/>
          </a:p>
        </p:txBody>
      </p:sp>
    </p:spTree>
    <p:extLst>
      <p:ext uri="{BB962C8B-B14F-4D97-AF65-F5344CB8AC3E}">
        <p14:creationId xmlns:p14="http://schemas.microsoft.com/office/powerpoint/2010/main" val="1641682383"/>
      </p:ext>
    </p:extLst>
  </p:cSld>
  <p:clrMapOvr>
    <a:masterClrMapping/>
  </p:clrMapOvr>
  <p:transition spd="slow">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03AE3C5B-E602-404C-B233-C51AE01C188F}" type="slidenum">
              <a:rPr lang="en-AU"/>
              <a:pPr>
                <a:defRPr/>
              </a:pPr>
              <a:t>‹#›</a:t>
            </a:fld>
            <a:endParaRPr lang="en-AU"/>
          </a:p>
        </p:txBody>
      </p:sp>
    </p:spTree>
    <p:extLst>
      <p:ext uri="{BB962C8B-B14F-4D97-AF65-F5344CB8AC3E}">
        <p14:creationId xmlns:p14="http://schemas.microsoft.com/office/powerpoint/2010/main" val="3783158226"/>
      </p:ext>
    </p:extLst>
  </p:cSld>
  <p:clrMapOvr>
    <a:masterClrMapping/>
  </p:clrMapOvr>
  <p:transition spd="slow">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1C1F9434-186C-4F00-9364-DC336B553007}" type="slidenum">
              <a:rPr lang="en-AU"/>
              <a:pPr>
                <a:defRPr/>
              </a:pPr>
              <a:t>‹#›</a:t>
            </a:fld>
            <a:endParaRPr lang="en-AU"/>
          </a:p>
        </p:txBody>
      </p:sp>
    </p:spTree>
    <p:extLst>
      <p:ext uri="{BB962C8B-B14F-4D97-AF65-F5344CB8AC3E}">
        <p14:creationId xmlns:p14="http://schemas.microsoft.com/office/powerpoint/2010/main" val="1640472802"/>
      </p:ext>
    </p:extLst>
  </p:cSld>
  <p:clrMapOvr>
    <a:masterClrMapping/>
  </p:clrMapOvr>
  <p:transition spd="slow">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1"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8ABCDFAF-F7B4-472A-8EA2-EEE3873B4EE4}" type="slidenum">
              <a:rPr lang="en-AU"/>
              <a:pPr>
                <a:defRPr/>
              </a:pPr>
              <a:t>‹#›</a:t>
            </a:fld>
            <a:endParaRPr lang="en-AU"/>
          </a:p>
        </p:txBody>
      </p:sp>
    </p:spTree>
    <p:extLst>
      <p:ext uri="{BB962C8B-B14F-4D97-AF65-F5344CB8AC3E}">
        <p14:creationId xmlns:p14="http://schemas.microsoft.com/office/powerpoint/2010/main" val="1820739419"/>
      </p:ext>
    </p:extLst>
  </p:cSld>
  <p:clrMapOvr>
    <a:masterClrMapping/>
  </p:clrMapOvr>
  <p:transition spd="slow">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8"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9" name="Rectangle 6"/>
          <p:cNvSpPr>
            <a:spLocks noGrp="1" noChangeArrowheads="1"/>
          </p:cNvSpPr>
          <p:nvPr>
            <p:ph type="sldNum" sz="quarter" idx="12"/>
          </p:nvPr>
        </p:nvSpPr>
        <p:spPr/>
        <p:txBody>
          <a:bodyPr/>
          <a:lstStyle>
            <a:lvl1pPr>
              <a:defRPr>
                <a:cs typeface="Arial" charset="0"/>
              </a:defRPr>
            </a:lvl1pPr>
          </a:lstStyle>
          <a:p>
            <a:pPr>
              <a:defRPr/>
            </a:pPr>
            <a:fld id="{5BFAC8A1-DEC7-4184-BD75-1502608DA1C2}" type="slidenum">
              <a:rPr lang="en-AU"/>
              <a:pPr>
                <a:defRPr/>
              </a:pPr>
              <a:t>‹#›</a:t>
            </a:fld>
            <a:endParaRPr lang="en-AU"/>
          </a:p>
        </p:txBody>
      </p:sp>
    </p:spTree>
    <p:extLst>
      <p:ext uri="{BB962C8B-B14F-4D97-AF65-F5344CB8AC3E}">
        <p14:creationId xmlns:p14="http://schemas.microsoft.com/office/powerpoint/2010/main" val="3769437857"/>
      </p:ext>
    </p:extLst>
  </p:cSld>
  <p:clrMapOvr>
    <a:masterClrMapping/>
  </p:clrMapOvr>
  <p:transition spd="slow">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4"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5" name="Rectangle 6"/>
          <p:cNvSpPr>
            <a:spLocks noGrp="1" noChangeArrowheads="1"/>
          </p:cNvSpPr>
          <p:nvPr>
            <p:ph type="sldNum" sz="quarter" idx="12"/>
          </p:nvPr>
        </p:nvSpPr>
        <p:spPr/>
        <p:txBody>
          <a:bodyPr/>
          <a:lstStyle>
            <a:lvl1pPr>
              <a:defRPr>
                <a:cs typeface="Arial" charset="0"/>
              </a:defRPr>
            </a:lvl1pPr>
          </a:lstStyle>
          <a:p>
            <a:pPr>
              <a:defRPr/>
            </a:pPr>
            <a:fld id="{6560F697-0C76-4680-9CD9-C8E70D506DF4}" type="slidenum">
              <a:rPr lang="en-AU"/>
              <a:pPr>
                <a:defRPr/>
              </a:pPr>
              <a:t>‹#›</a:t>
            </a:fld>
            <a:endParaRPr lang="en-AU"/>
          </a:p>
        </p:txBody>
      </p:sp>
    </p:spTree>
    <p:extLst>
      <p:ext uri="{BB962C8B-B14F-4D97-AF65-F5344CB8AC3E}">
        <p14:creationId xmlns:p14="http://schemas.microsoft.com/office/powerpoint/2010/main" val="2075820055"/>
      </p:ext>
    </p:extLst>
  </p:cSld>
  <p:clrMapOvr>
    <a:masterClrMapping/>
  </p:clrMapOvr>
  <p:transition spd="slow">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3"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4" name="Rectangle 6"/>
          <p:cNvSpPr>
            <a:spLocks noGrp="1" noChangeArrowheads="1"/>
          </p:cNvSpPr>
          <p:nvPr>
            <p:ph type="sldNum" sz="quarter" idx="12"/>
          </p:nvPr>
        </p:nvSpPr>
        <p:spPr/>
        <p:txBody>
          <a:bodyPr/>
          <a:lstStyle>
            <a:lvl1pPr>
              <a:defRPr>
                <a:cs typeface="Arial" charset="0"/>
              </a:defRPr>
            </a:lvl1pPr>
          </a:lstStyle>
          <a:p>
            <a:pPr>
              <a:defRPr/>
            </a:pPr>
            <a:fld id="{D52FA8A8-2FDF-4E71-B514-0E27C6691B16}" type="slidenum">
              <a:rPr lang="en-AU"/>
              <a:pPr>
                <a:defRPr/>
              </a:pPr>
              <a:t>‹#›</a:t>
            </a:fld>
            <a:endParaRPr lang="en-AU"/>
          </a:p>
        </p:txBody>
      </p:sp>
    </p:spTree>
    <p:extLst>
      <p:ext uri="{BB962C8B-B14F-4D97-AF65-F5344CB8AC3E}">
        <p14:creationId xmlns:p14="http://schemas.microsoft.com/office/powerpoint/2010/main" val="2267890613"/>
      </p:ext>
    </p:extLst>
  </p:cSld>
  <p:clrMapOvr>
    <a:masterClrMapping/>
  </p:clrMapOvr>
  <p:transition spd="slow">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A0FD13BA-4B66-4958-85B4-E4D73665321D}" type="slidenum">
              <a:rPr lang="en-AU"/>
              <a:pPr>
                <a:defRPr/>
              </a:pPr>
              <a:t>‹#›</a:t>
            </a:fld>
            <a:endParaRPr lang="en-AU"/>
          </a:p>
        </p:txBody>
      </p:sp>
    </p:spTree>
    <p:extLst>
      <p:ext uri="{BB962C8B-B14F-4D97-AF65-F5344CB8AC3E}">
        <p14:creationId xmlns:p14="http://schemas.microsoft.com/office/powerpoint/2010/main" val="358797676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72E4748D-AEDF-45AF-AAF7-12BBA2C824D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547D08F1-07C1-4E47-8610-0726C9912CF4}" type="slidenum">
              <a:rPr lang="en-AU"/>
              <a:pPr>
                <a:defRPr/>
              </a:pPr>
              <a:t>‹#›</a:t>
            </a:fld>
            <a:endParaRPr lang="en-AU"/>
          </a:p>
        </p:txBody>
      </p:sp>
    </p:spTree>
    <p:extLst>
      <p:ext uri="{BB962C8B-B14F-4D97-AF65-F5344CB8AC3E}">
        <p14:creationId xmlns:p14="http://schemas.microsoft.com/office/powerpoint/2010/main" val="1201059992"/>
      </p:ext>
    </p:extLst>
  </p:cSld>
  <p:clrMapOvr>
    <a:masterClrMapping/>
  </p:clrMapOvr>
  <p:transition spd="slow">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2BA2843D-F7E0-45F3-A7DB-10D599108F59}" type="slidenum">
              <a:rPr lang="en-AU"/>
              <a:pPr>
                <a:defRPr/>
              </a:pPr>
              <a:t>‹#›</a:t>
            </a:fld>
            <a:endParaRPr lang="en-AU"/>
          </a:p>
        </p:txBody>
      </p:sp>
    </p:spTree>
    <p:extLst>
      <p:ext uri="{BB962C8B-B14F-4D97-AF65-F5344CB8AC3E}">
        <p14:creationId xmlns:p14="http://schemas.microsoft.com/office/powerpoint/2010/main" val="2671099136"/>
      </p:ext>
    </p:extLst>
  </p:cSld>
  <p:clrMapOvr>
    <a:masterClrMapping/>
  </p:clrMapOvr>
  <p:transition spd="slow">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4F6B1B4C-9C72-4A11-9F00-50CAA8773EF8}" type="slidenum">
              <a:rPr lang="en-AU"/>
              <a:pPr>
                <a:defRPr/>
              </a:pPr>
              <a:t>‹#›</a:t>
            </a:fld>
            <a:endParaRPr lang="en-AU"/>
          </a:p>
        </p:txBody>
      </p:sp>
    </p:spTree>
    <p:extLst>
      <p:ext uri="{BB962C8B-B14F-4D97-AF65-F5344CB8AC3E}">
        <p14:creationId xmlns:p14="http://schemas.microsoft.com/office/powerpoint/2010/main" val="199583300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48B682EA-9096-45DC-B5F0-46978525F166}"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2"/>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2"/>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212B0FF5-F57E-4408-B023-E1CE5D77F5E4}"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14"/>
          <p:cNvSpPr>
            <a:spLocks noGrp="1" noChangeArrowheads="1"/>
          </p:cNvSpPr>
          <p:nvPr>
            <p:ph type="sldNum" sz="quarter" idx="12"/>
          </p:nvPr>
        </p:nvSpPr>
        <p:spPr>
          <a:ln/>
        </p:spPr>
        <p:txBody>
          <a:bodyPr/>
          <a:lstStyle>
            <a:lvl1pPr>
              <a:defRPr/>
            </a:lvl1pPr>
          </a:lstStyle>
          <a:p>
            <a:pPr>
              <a:defRPr/>
            </a:pPr>
            <a:fld id="{5F22B757-FC61-45F5-86BD-DA5D1B7A8E5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14"/>
          <p:cNvSpPr>
            <a:spLocks noGrp="1" noChangeArrowheads="1"/>
          </p:cNvSpPr>
          <p:nvPr>
            <p:ph type="sldNum" sz="quarter" idx="12"/>
          </p:nvPr>
        </p:nvSpPr>
        <p:spPr>
          <a:ln/>
        </p:spPr>
        <p:txBody>
          <a:bodyPr/>
          <a:lstStyle>
            <a:lvl1pPr>
              <a:defRPr/>
            </a:lvl1pPr>
          </a:lstStyle>
          <a:p>
            <a:pPr>
              <a:defRPr/>
            </a:pPr>
            <a:fld id="{EF8960A6-20BB-4F24-8A40-95594954900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14"/>
          <p:cNvSpPr>
            <a:spLocks noGrp="1" noChangeArrowheads="1"/>
          </p:cNvSpPr>
          <p:nvPr>
            <p:ph type="sldNum" sz="quarter" idx="12"/>
          </p:nvPr>
        </p:nvSpPr>
        <p:spPr>
          <a:ln/>
        </p:spPr>
        <p:txBody>
          <a:bodyPr/>
          <a:lstStyle>
            <a:lvl1pPr>
              <a:defRPr/>
            </a:lvl1pPr>
          </a:lstStyle>
          <a:p>
            <a:pPr>
              <a:defRPr/>
            </a:pPr>
            <a:fld id="{187CCBA5-9C7A-4534-9EC0-1CB9084ED9B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27780C8B-B745-4899-8040-C8C11A38B0B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D5411C4F-D0FB-497E-BF10-8845D7A7FD73}" type="slidenum">
              <a:rPr lang="en-US"/>
              <a:pPr>
                <a:defRPr/>
              </a:pPr>
              <a:t>‹#›</a:t>
            </a:fld>
            <a:endParaRPr lang="en-US"/>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FEE84DE0-7697-40CE-969B-B91EE21227AF}"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810DB001-D25D-4FC7-887F-3AFD2CFC240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10BF42B0-C41A-47B7-A892-4D020979D59B}"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42BA83E5-EFF3-46B4-8474-D44BDE4957EB}" type="slidenum">
              <a:rPr lang="en-US"/>
              <a:pPr>
                <a:defRPr/>
              </a:pPr>
              <a:t>‹#›</a:t>
            </a:fld>
            <a:endParaRPr lang="en-US"/>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9BD8079A-DA98-47A3-9193-E53A3B3B6321}" type="slidenum">
              <a:rPr lang="en-US"/>
              <a:pPr>
                <a:defRPr/>
              </a:pPr>
              <a:t>‹#›</a:t>
            </a:fld>
            <a:endParaRPr lang="en-US"/>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D6EE60C2-1669-465F-83A9-113AA833BF75}" type="slidenum">
              <a:rPr lang="en-US"/>
              <a:pPr>
                <a:defRPr/>
              </a:pPr>
              <a:t>‹#›</a:t>
            </a:fld>
            <a:endParaRPr lang="en-US"/>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F91FBA97-10FF-41A4-BA68-6635A950FB5C}" type="slidenum">
              <a:rPr lang="en-US"/>
              <a:pPr>
                <a:defRPr/>
              </a:pPr>
              <a:t>‹#›</a:t>
            </a:fld>
            <a:endParaRPr lang="en-US"/>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8"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charset="0"/>
              </a:defRPr>
            </a:lvl1pPr>
          </a:lstStyle>
          <a:p>
            <a:pPr>
              <a:defRPr/>
            </a:pPr>
            <a:fld id="{6EBF14E1-8A6B-4038-93BE-9C6E018B5FEF}" type="slidenum">
              <a:rPr lang="en-US"/>
              <a:pPr>
                <a:defRPr/>
              </a:pPr>
              <a:t>‹#›</a:t>
            </a:fld>
            <a:endParaRPr lang="en-US"/>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4"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charset="0"/>
              </a:defRPr>
            </a:lvl1pPr>
          </a:lstStyle>
          <a:p>
            <a:pPr>
              <a:defRPr/>
            </a:pPr>
            <a:fld id="{8B43423D-3D6F-4AF9-B8E8-96011F53F3CC}" type="slidenum">
              <a:rPr lang="en-US"/>
              <a:pPr>
                <a:defRPr/>
              </a:pPr>
              <a:t>‹#›</a:t>
            </a:fld>
            <a:endParaRPr lang="en-US"/>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charset="0"/>
              </a:defRPr>
            </a:lvl1pPr>
          </a:lstStyle>
          <a:p>
            <a:pPr>
              <a:defRPr/>
            </a:pPr>
            <a:fld id="{A0EE0128-CF34-4136-B803-55EEB7C38C83}" type="slidenum">
              <a:rPr lang="en-US"/>
              <a:pPr>
                <a:defRPr/>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B3E0CB80-A3A1-481B-97C6-65E8034B7918}" type="slidenum">
              <a:rPr lang="en-US"/>
              <a:pPr>
                <a:defRPr/>
              </a:pPr>
              <a:t>‹#›</a:t>
            </a:fld>
            <a:endParaRPr lang="en-US"/>
          </a:p>
        </p:txBody>
      </p:sp>
    </p:spTree>
  </p:cSld>
  <p:clrMapOvr>
    <a:masterClrMapping/>
  </p:clrMapOvr>
  <p:transition>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1BD3321F-E930-4FCA-B62F-365149912F71}" type="slidenum">
              <a:rPr lang="en-US"/>
              <a:pPr>
                <a:defRPr/>
              </a:pPr>
              <a:t>‹#›</a:t>
            </a:fld>
            <a:endParaRPr lang="en-US"/>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9C4B007C-85D8-456C-8D80-95F59EE6953E}" type="slidenum">
              <a:rPr lang="en-US"/>
              <a:pPr>
                <a:defRPr/>
              </a:pPr>
              <a:t>‹#›</a:t>
            </a:fld>
            <a:endParaRPr lang="en-US"/>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70DF5BE7-FE79-4615-B392-D453E00B50E7}" type="slidenum">
              <a:rPr lang="en-US"/>
              <a:pPr>
                <a:defRPr/>
              </a:pPr>
              <a:t>‹#›</a:t>
            </a:fld>
            <a:endParaRPr lang="en-US"/>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DE2B49AE-858D-4580-8157-5EE65EBBC7FB}" type="slidenum">
              <a:rPr lang="en-US"/>
              <a:pPr>
                <a:defRPr/>
              </a:pPr>
              <a:t>‹#›</a:t>
            </a:fld>
            <a:endParaRPr lang="en-US"/>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572C28E9-B731-44D9-A7F2-E6D2C8C26F48}" type="slidenum">
              <a:rPr lang="en-US"/>
              <a:pPr>
                <a:defRPr/>
              </a:pPr>
              <a:t>‹#›</a:t>
            </a:fld>
            <a:endParaRPr lang="en-US"/>
          </a:p>
        </p:txBody>
      </p:sp>
    </p:spTree>
  </p:cSld>
  <p:clrMapOvr>
    <a:masterClrMapping/>
  </p:clrMapOvr>
  <p:transition>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Arial" charset="0"/>
                <a:cs typeface="Arial" charset="0"/>
              </a:defRPr>
            </a:lvl1pPr>
          </a:lstStyle>
          <a:p>
            <a:pPr>
              <a:defRPr/>
            </a:pPr>
            <a:fld id="{D6C12924-737D-45CB-AE90-89165E8D64AB}" type="slidenum">
              <a:rPr lang="en-US"/>
              <a:pPr>
                <a:defRPr/>
              </a:pPr>
              <a:t>‹#›</a:t>
            </a:fld>
            <a:endParaRPr lang="en-US"/>
          </a:p>
        </p:txBody>
      </p:sp>
    </p:spTree>
  </p:cSld>
  <p:clrMapOvr>
    <a:masterClrMapping/>
  </p:clrMapOvr>
  <p:transition>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charset="0"/>
                <a:cs typeface="Arial" charset="0"/>
              </a:defRPr>
            </a:lvl1pPr>
          </a:lstStyle>
          <a:p>
            <a:pPr>
              <a:defRPr/>
            </a:pPr>
            <a:fld id="{6652544D-3852-42EF-83AF-54A6DDE164B3}" type="slidenum">
              <a:rPr lang="en-US"/>
              <a:pPr>
                <a:defRPr/>
              </a:pPr>
              <a:t>‹#›</a:t>
            </a:fld>
            <a:endParaRPr lang="en-US"/>
          </a:p>
        </p:txBody>
      </p:sp>
    </p:spTree>
  </p:cSld>
  <p:clrMapOvr>
    <a:masterClrMapping/>
  </p:clrMapOvr>
  <p:transition>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9BB368-8AF4-44E8-88B2-4DB4A660332F}"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87F265-B7BD-4042-A829-702B7EB4B5A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81174C0-9533-48F2-82BA-154C20BCA5E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Arial" charset="0"/>
                <a:cs typeface="Arial" charset="0"/>
              </a:defRPr>
            </a:lvl1pPr>
          </a:lstStyle>
          <a:p>
            <a:pPr>
              <a:defRPr/>
            </a:pPr>
            <a:fld id="{72587008-8FC9-4A81-A216-912D5DC589E4}" type="slidenum">
              <a:rPr lang="en-US"/>
              <a:pPr>
                <a:defRPr/>
              </a:pPr>
              <a:t>‹#›</a:t>
            </a:fld>
            <a:endParaRPr lang="en-US"/>
          </a:p>
        </p:txBody>
      </p:sp>
    </p:spTree>
  </p:cSld>
  <p:clrMapOvr>
    <a:masterClrMapping/>
  </p:clrMapOvr>
  <p:transition>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CB4BF6-B13F-4B5C-8E9F-21C88051003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7915D41-1150-451D-A9FE-ACB842C5138A}"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AD1AEB-79C3-4FA9-8D72-E4631FEFA57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74E7FAB-9A45-44B2-8EFA-DEF4CC49CE2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391732-DB94-41AC-B95B-67C0B70E47A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8E8E99-B36F-47BC-830D-2571F37993AA}"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0DBB0D-1026-46A7-802F-34D11DBB8D8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703529-FC08-4292-9786-06342E1C2AAA}"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D06C26E2-49BF-4E36-BFBD-A53A8A981398}" type="slidenum">
              <a:rPr lang="en-US"/>
              <a:pPr>
                <a:defRPr/>
              </a:pPr>
              <a:t>‹#›</a:t>
            </a:fld>
            <a:endParaRPr lang="en-US"/>
          </a:p>
        </p:txBody>
      </p:sp>
    </p:spTree>
  </p:cSld>
  <p:clrMapOvr>
    <a:masterClrMapping/>
  </p:clrMapOvr>
  <p:transition>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05223DDF-D52D-4B85-924F-888F0DF45BD2}" type="slidenum">
              <a:rPr lang="en-US"/>
              <a:pPr>
                <a:defRPr/>
              </a:pPr>
              <a:t>‹#›</a:t>
            </a:fld>
            <a:endParaRPr lang="en-US"/>
          </a:p>
        </p:txBody>
      </p:sp>
    </p:spTree>
  </p:cSld>
  <p:clrMapOvr>
    <a:masterClrMapping/>
  </p:clrMapOvr>
  <p:transition>
    <p:wipe dir="d"/>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rgbClr val="CC3300"/>
                </a:solidFill>
                <a:latin typeface="Times New Roman"/>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solidFill>
                  <a:srgbClr val="CC3300"/>
                </a:solidFill>
                <a:latin typeface="Times New Roman"/>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CC3300"/>
                </a:solidFill>
                <a:latin typeface="Times New Roman"/>
                <a:cs typeface="+mn-cs"/>
              </a:defRPr>
            </a:lvl1pPr>
          </a:lstStyle>
          <a:p>
            <a:pPr fontAlgn="base">
              <a:spcBef>
                <a:spcPct val="0"/>
              </a:spcBef>
              <a:spcAft>
                <a:spcPct val="0"/>
              </a:spcAft>
              <a:defRPr/>
            </a:pPr>
            <a:fld id="{AFCA5FA6-B144-45F2-A0C0-9466D050C6C8}"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1"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B56EC8B1-B44E-4EE5-B840-CFB2469E544C}" type="slidenum">
              <a:rPr lang="en-US">
                <a:solidFill>
                  <a:srgbClr val="CC3300"/>
                </a:solidFill>
              </a:rPr>
              <a:pPr fontAlgn="base">
                <a:spcBef>
                  <a:spcPct val="0"/>
                </a:spcBef>
                <a:spcAft>
                  <a:spcPct val="0"/>
                </a:spcAft>
                <a:defRPr/>
              </a:pPr>
              <a:t>‹#›</a:t>
            </a:fld>
            <a:endParaRPr lang="en-US">
              <a:solidFill>
                <a:srgbClr val="CC3300"/>
              </a:solidFill>
            </a:endParaRPr>
          </a:p>
        </p:txBody>
      </p:sp>
    </p:spTree>
    <p:extLst>
      <p:ext uri="{BB962C8B-B14F-4D97-AF65-F5344CB8AC3E}">
        <p14:creationId xmlns:p14="http://schemas.microsoft.com/office/powerpoint/2010/main" val="165801601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AE0503-A79F-C240-808D-76558E6FFA25}" type="datetimeFigureOut">
              <a:rPr lang="en-US" smtClean="0">
                <a:solidFill>
                  <a:prstClr val="black">
                    <a:tint val="75000"/>
                  </a:prstClr>
                </a:solidFill>
              </a:rPr>
              <a:pPr defTabSz="457200"/>
              <a:t>7/15/2024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6C2EF135-3210-4041-A512-88B61D910F33}"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90994041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spd="slow">
    <p:circl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7577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b="0" i="0">
                <a:solidFill>
                  <a:srgbClr val="FFFFFF"/>
                </a:solidFill>
                <a:effectLst>
                  <a:outerShdw blurRad="38100" dist="38100" dir="2700000" algn="tl">
                    <a:srgbClr val="000000"/>
                  </a:outerShdw>
                </a:effectLst>
                <a:latin typeface="Arial" charset="0"/>
                <a:cs typeface="Arial"/>
              </a:defRPr>
            </a:lvl1pPr>
          </a:lstStyle>
          <a:p>
            <a:pPr fontAlgn="base">
              <a:spcBef>
                <a:spcPct val="0"/>
              </a:spcBef>
              <a:spcAft>
                <a:spcPct val="0"/>
              </a:spcAft>
              <a:defRPr/>
            </a:pPr>
            <a:endParaRPr lang="en-AU"/>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i="0">
                <a:solidFill>
                  <a:srgbClr val="FFFFFF"/>
                </a:solidFill>
                <a:effectLst>
                  <a:outerShdw blurRad="38100" dist="38100" dir="2700000" algn="tl">
                    <a:srgbClr val="000000"/>
                  </a:outerShdw>
                </a:effectLst>
                <a:latin typeface="Arial" charset="0"/>
                <a:cs typeface="Arial"/>
              </a:defRPr>
            </a:lvl1pPr>
          </a:lstStyle>
          <a:p>
            <a:pPr fontAlgn="base">
              <a:spcBef>
                <a:spcPct val="0"/>
              </a:spcBef>
              <a:spcAft>
                <a:spcPct val="0"/>
              </a:spcAft>
              <a:defRPr/>
            </a:pPr>
            <a:endParaRPr lang="en-AU"/>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i="0">
                <a:solidFill>
                  <a:srgbClr val="FFFFFF"/>
                </a:solidFill>
                <a:effectLst>
                  <a:outerShdw blurRad="38100" dist="38100" dir="2700000" algn="tl">
                    <a:srgbClr val="000000"/>
                  </a:outerShdw>
                </a:effectLst>
                <a:latin typeface="Arial" charset="0"/>
                <a:cs typeface="Arial"/>
              </a:defRPr>
            </a:lvl1pPr>
          </a:lstStyle>
          <a:p>
            <a:pPr fontAlgn="base">
              <a:spcBef>
                <a:spcPct val="0"/>
              </a:spcBef>
              <a:spcAft>
                <a:spcPct val="0"/>
              </a:spcAft>
              <a:defRPr/>
            </a:pPr>
            <a:fld id="{00BA9957-1663-446C-85C8-FF50CD1DF7AB}" type="slidenum">
              <a:rPr lang="en-AU"/>
              <a:pPr fontAlgn="base">
                <a:spcBef>
                  <a:spcPct val="0"/>
                </a:spcBef>
                <a:spcAft>
                  <a:spcPct val="0"/>
                </a:spcAft>
                <a:defRPr/>
              </a:pPr>
              <a:t>‹#›</a:t>
            </a:fld>
            <a:endParaRPr lang="en-AU"/>
          </a:p>
        </p:txBody>
      </p:sp>
    </p:spTree>
    <p:extLst>
      <p:ext uri="{BB962C8B-B14F-4D97-AF65-F5344CB8AC3E}">
        <p14:creationId xmlns:p14="http://schemas.microsoft.com/office/powerpoint/2010/main" val="3971807431"/>
      </p:ext>
    </p:extLst>
  </p:cSld>
  <p:clrMap bg1="dk2" tx1="lt1" bg2="dk1"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1" y="3902077"/>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sz="1800">
                <a:solidFill>
                  <a:srgbClr val="FFFFFF"/>
                </a:solidFill>
              </a:endParaRPr>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sz="1800">
                <a:solidFill>
                  <a:srgbClr val="FFFFFF"/>
                </a:solidFill>
              </a:endParaRPr>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en-AU" sz="1800">
                <a:solidFill>
                  <a:srgbClr val="FFFFFF"/>
                </a:solidFill>
              </a:endParaRPr>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sz="1800">
                <a:solidFill>
                  <a:srgbClr val="FFFFFF"/>
                </a:solidFill>
              </a:endParaRPr>
            </a:p>
          </p:txBody>
        </p:sp>
      </p:grpSp>
      <p:sp>
        <p:nvSpPr>
          <p:cNvPr id="4106" name="Rectangle 10"/>
          <p:cNvSpPr>
            <a:spLocks noGrp="1" noChangeArrowheads="1"/>
          </p:cNvSpPr>
          <p:nvPr>
            <p:ph type="title"/>
          </p:nvPr>
        </p:nvSpPr>
        <p:spPr bwMode="auto">
          <a:xfrm>
            <a:off x="457200" y="277815"/>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AU"/>
              <a:t>Click to edit Master title style</a:t>
            </a:r>
          </a:p>
        </p:txBody>
      </p:sp>
      <p:sp>
        <p:nvSpPr>
          <p:cNvPr id="4107" name="Rectangle 11"/>
          <p:cNvSpPr>
            <a:spLocks noGrp="1" noChangeArrowheads="1"/>
          </p:cNvSpPr>
          <p:nvPr>
            <p:ph type="body" idx="1"/>
          </p:nvPr>
        </p:nvSpPr>
        <p:spPr bwMode="auto">
          <a:xfrm>
            <a:off x="457200" y="1600202"/>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4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defRPr>
            </a:lvl1pPr>
          </a:lstStyle>
          <a:p>
            <a:pPr fontAlgn="base">
              <a:spcBef>
                <a:spcPct val="0"/>
              </a:spcBef>
              <a:spcAft>
                <a:spcPct val="0"/>
              </a:spcAft>
              <a:defRPr/>
            </a:pPr>
            <a:endParaRPr lang="en-AU">
              <a:solidFill>
                <a:srgbClr val="FFFFFF"/>
              </a:solidFill>
            </a:endParaRPr>
          </a:p>
        </p:txBody>
      </p:sp>
      <p:sp>
        <p:nvSpPr>
          <p:cNvPr id="4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defRPr>
            </a:lvl1pPr>
          </a:lstStyle>
          <a:p>
            <a:pPr fontAlgn="base">
              <a:spcBef>
                <a:spcPct val="0"/>
              </a:spcBef>
              <a:spcAft>
                <a:spcPct val="0"/>
              </a:spcAft>
              <a:defRPr/>
            </a:pPr>
            <a:endParaRPr lang="en-AU">
              <a:solidFill>
                <a:srgbClr val="FFFFFF"/>
              </a:solidFill>
            </a:endParaRPr>
          </a:p>
        </p:txBody>
      </p:sp>
      <p:sp>
        <p:nvSpPr>
          <p:cNvPr id="4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pPr fontAlgn="base">
              <a:spcBef>
                <a:spcPct val="0"/>
              </a:spcBef>
              <a:spcAft>
                <a:spcPct val="0"/>
              </a:spcAft>
              <a:defRPr/>
            </a:pPr>
            <a:fld id="{59089030-50CA-4684-A071-F6CCD7A71777}"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solidFill>
                  <a:srgbClr val="000000"/>
                </a:solidFill>
                <a:latin typeface="+mn-lt"/>
                <a:cs typeface="Arial"/>
              </a:defRPr>
            </a:lvl1pPr>
          </a:lstStyle>
          <a:p>
            <a:pPr fontAlgn="base">
              <a:spcBef>
                <a:spcPct val="0"/>
              </a:spcBef>
              <a:spcAft>
                <a:spcPct val="0"/>
              </a:spcAft>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i="0">
                <a:solidFill>
                  <a:srgbClr val="000000"/>
                </a:solidFill>
                <a:latin typeface="+mn-lt"/>
                <a:cs typeface="Arial"/>
              </a:defRPr>
            </a:lvl1pPr>
          </a:lstStyle>
          <a:p>
            <a:pPr fontAlgn="base">
              <a:spcBef>
                <a:spcPct val="0"/>
              </a:spcBef>
              <a:spcAft>
                <a:spcPct val="0"/>
              </a:spcAft>
              <a:defRPr/>
            </a:pPr>
            <a:endParaRPr lang="en-US"/>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solidFill>
                  <a:srgbClr val="000000"/>
                </a:solidFill>
                <a:latin typeface="+mn-lt"/>
                <a:cs typeface="Arial"/>
              </a:defRPr>
            </a:lvl1pPr>
          </a:lstStyle>
          <a:p>
            <a:pPr fontAlgn="base">
              <a:spcBef>
                <a:spcPct val="0"/>
              </a:spcBef>
              <a:spcAft>
                <a:spcPct val="0"/>
              </a:spcAft>
              <a:defRPr/>
            </a:pPr>
            <a:fld id="{39A433D6-4103-48D4-BBDD-4C516ABCA937}"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latin typeface="+mn-lt"/>
              </a:defRPr>
            </a:lvl1pPr>
          </a:lstStyle>
          <a:p>
            <a:pPr fontAlgn="base">
              <a:spcBef>
                <a:spcPct val="0"/>
              </a:spcBef>
              <a:spcAft>
                <a:spcPct val="0"/>
              </a:spcAft>
              <a:defRPr/>
            </a:pPr>
            <a:endParaRPr lang="en-US">
              <a:solidFill>
                <a:srgbClr val="000000"/>
              </a:solidFill>
            </a:endParaRPr>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i="0">
                <a:latin typeface="+mn-lt"/>
              </a:defRPr>
            </a:lvl1pPr>
          </a:lstStyle>
          <a:p>
            <a:pPr algn="ctr" fontAlgn="base">
              <a:spcBef>
                <a:spcPct val="0"/>
              </a:spcBef>
              <a:spcAft>
                <a:spcPct val="0"/>
              </a:spcAft>
              <a:defRPr/>
            </a:pPr>
            <a:endParaRPr lang="en-US">
              <a:solidFill>
                <a:srgbClr val="000000"/>
              </a:solidFill>
            </a:endParaRPr>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latin typeface="+mn-lt"/>
              </a:defRPr>
            </a:lvl1pPr>
          </a:lstStyle>
          <a:p>
            <a:pPr fontAlgn="base">
              <a:spcBef>
                <a:spcPct val="0"/>
              </a:spcBef>
              <a:spcAft>
                <a:spcPct val="0"/>
              </a:spcAft>
              <a:defRPr/>
            </a:pPr>
            <a:fld id="{9E6628F7-45D1-44E8-9130-2BFB6282E886}"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84.xml"/><Relationship Id="rId6" Type="http://schemas.openxmlformats.org/officeDocument/2006/relationships/image" Target="../media/image14.png"/><Relationship Id="rId5" Type="http://schemas.openxmlformats.org/officeDocument/2006/relationships/image" Target="../media/image21.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8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8.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84.xml"/><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84.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95.xml"/><Relationship Id="rId5" Type="http://schemas.openxmlformats.org/officeDocument/2006/relationships/image" Target="../media/image3.jpe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89.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06.xml"/><Relationship Id="rId5" Type="http://schemas.openxmlformats.org/officeDocument/2006/relationships/image" Target="../media/image29.jpeg"/><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06.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106.xml"/><Relationship Id="rId6" Type="http://schemas.openxmlformats.org/officeDocument/2006/relationships/image" Target="../media/image28.jpg"/><Relationship Id="rId5" Type="http://schemas.openxmlformats.org/officeDocument/2006/relationships/image" Target="../media/image4.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a:ext>
            </a:extLst>
          </a:blip>
          <a:srcRect b="7126"/>
          <a:stretch>
            <a:fillRect/>
          </a:stretch>
        </p:blipFill>
        <p:spPr>
          <a:xfrm>
            <a:off x="35684" y="478487"/>
            <a:ext cx="9144000" cy="6369262"/>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a:ext>
            </a:extLst>
          </a:blip>
          <a:srcRect t="-613" b="74636"/>
          <a:stretch>
            <a:fillRect/>
          </a:stretch>
        </p:blipFill>
        <p:spPr>
          <a:xfrm>
            <a:off x="-204958" y="-173426"/>
            <a:ext cx="9564410" cy="2617076"/>
          </a:xfrm>
          <a:prstGeom prst="rect">
            <a:avLst/>
          </a:prstGeom>
          <a:effectLst>
            <a:softEdge rad="127000"/>
          </a:effectLst>
        </p:spPr>
      </p:pic>
      <p:sp>
        <p:nvSpPr>
          <p:cNvPr id="26" name="TextBox 25"/>
          <p:cNvSpPr txBox="1"/>
          <p:nvPr/>
        </p:nvSpPr>
        <p:spPr>
          <a:xfrm>
            <a:off x="1111853" y="-531878"/>
            <a:ext cx="8040845" cy="47952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endParaRPr>
          </a:p>
        </p:txBody>
      </p:sp>
      <p:grpSp>
        <p:nvGrpSpPr>
          <p:cNvPr id="7" name="Group 2"/>
          <p:cNvGrpSpPr>
            <a:grpSpLocks/>
          </p:cNvGrpSpPr>
          <p:nvPr/>
        </p:nvGrpSpPr>
        <p:grpSpPr bwMode="auto">
          <a:xfrm>
            <a:off x="5702455" y="848074"/>
            <a:ext cx="3250990" cy="1835488"/>
            <a:chOff x="3581" y="1021"/>
            <a:chExt cx="2112" cy="1410"/>
          </a:xfrm>
          <a:scene3d>
            <a:camera prst="orthographicFront">
              <a:rot lat="0" lon="0" rev="0"/>
            </a:camera>
            <a:lightRig rig="contrasting" dir="t">
              <a:rot lat="0" lon="0" rev="1500000"/>
            </a:lightRig>
          </a:scene3d>
        </p:grpSpPr>
        <p:grpSp>
          <p:nvGrpSpPr>
            <p:cNvPr id="8" name="Group 3"/>
            <p:cNvGrpSpPr>
              <a:grpSpLocks/>
            </p:cNvGrpSpPr>
            <p:nvPr/>
          </p:nvGrpSpPr>
          <p:grpSpPr bwMode="auto">
            <a:xfrm>
              <a:off x="3581" y="1098"/>
              <a:ext cx="2050" cy="1333"/>
              <a:chOff x="3581" y="1098"/>
              <a:chExt cx="2050" cy="1333"/>
            </a:xfrm>
          </p:grpSpPr>
          <p:sp>
            <p:nvSpPr>
              <p:cNvPr id="6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9" name="Text Box 10"/>
              <p:cNvSpPr txBox="1">
                <a:spLocks noChangeArrowheads="1"/>
              </p:cNvSpPr>
              <p:nvPr/>
            </p:nvSpPr>
            <p:spPr bwMode="auto">
              <a:xfrm>
                <a:off x="3581" y="1428"/>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uLnTx/>
                    <a:uFillTx/>
                    <a:latin typeface="Arial" charset="0"/>
                    <a:ea typeface="+mn-ea"/>
                    <a:cs typeface="Arial"/>
                  </a:rPr>
                  <a:t> </a:t>
                </a:r>
              </a:p>
            </p:txBody>
          </p:sp>
          <p:sp>
            <p:nvSpPr>
              <p:cNvPr id="70" name="Rectangle 11"/>
              <p:cNvSpPr>
                <a:spLocks noChangeArrowheads="1"/>
              </p:cNvSpPr>
              <p:nvPr/>
            </p:nvSpPr>
            <p:spPr bwMode="auto">
              <a:xfrm>
                <a:off x="5273" y="1166"/>
                <a:ext cx="358" cy="35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71" name="Text Box 12"/>
              <p:cNvSpPr txBox="1">
                <a:spLocks noChangeArrowheads="1"/>
              </p:cNvSpPr>
              <p:nvPr/>
            </p:nvSpPr>
            <p:spPr bwMode="auto">
              <a:xfrm>
                <a:off x="4045" y="1098"/>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Vials</a:t>
                </a:r>
              </a:p>
            </p:txBody>
          </p:sp>
        </p:grpSp>
        <p:sp>
          <p:nvSpPr>
            <p:cNvPr id="62" name="Text Box 13"/>
            <p:cNvSpPr txBox="1">
              <a:spLocks noChangeArrowheads="1"/>
            </p:cNvSpPr>
            <p:nvPr/>
          </p:nvSpPr>
          <p:spPr bwMode="auto">
            <a:xfrm>
              <a:off x="5328" y="1021"/>
              <a:ext cx="365"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a:t>
              </a:r>
              <a:r>
                <a:rPr kumimoji="0" lang="en-AU" sz="2800" b="0" i="0" u="none" strike="noStrike" kern="1200" cap="none" spc="0" normalizeH="0" baseline="0" noProof="0" dirty="0">
                  <a:ln>
                    <a:noFill/>
                  </a:ln>
                  <a:solidFill>
                    <a:srgbClr val="F2F3CD"/>
                  </a:solidFill>
                  <a:effectLst/>
                  <a:uLnTx/>
                  <a:uFillTx/>
                  <a:latin typeface="Arial" charset="0"/>
                  <a:ea typeface="+mn-ea"/>
                  <a:cs typeface="Arial"/>
                </a:rPr>
                <a:t>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sp>
        <p:nvSpPr>
          <p:cNvPr id="60" name="Text Box 16"/>
          <p:cNvSpPr txBox="1">
            <a:spLocks noChangeArrowheads="1"/>
          </p:cNvSpPr>
          <p:nvPr/>
        </p:nvSpPr>
        <p:spPr bwMode="auto">
          <a:xfrm>
            <a:off x="5671503" y="1917280"/>
            <a:ext cx="2244028" cy="83099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rPr>
              <a:t>Judgement  H. R. Empire</a:t>
            </a:r>
          </a:p>
        </p:txBody>
      </p:sp>
      <p:grpSp>
        <p:nvGrpSpPr>
          <p:cNvPr id="9" name="Group 17"/>
          <p:cNvGrpSpPr>
            <a:grpSpLocks/>
          </p:cNvGrpSpPr>
          <p:nvPr/>
        </p:nvGrpSpPr>
        <p:grpSpPr bwMode="auto">
          <a:xfrm>
            <a:off x="3048641" y="379439"/>
            <a:ext cx="5801602" cy="1956553"/>
            <a:chOff x="1864" y="661"/>
            <a:chExt cx="3769" cy="1503"/>
          </a:xfrm>
          <a:scene3d>
            <a:camera prst="orthographicFront">
              <a:rot lat="0" lon="0" rev="0"/>
            </a:camera>
            <a:lightRig rig="contrasting" dir="t">
              <a:rot lat="0" lon="0" rev="1500000"/>
            </a:lightRig>
          </a:scene3d>
        </p:grpSpPr>
        <p:grpSp>
          <p:nvGrpSpPr>
            <p:cNvPr id="10" name="Group 18"/>
            <p:cNvGrpSpPr>
              <a:grpSpLocks/>
            </p:cNvGrpSpPr>
            <p:nvPr/>
          </p:nvGrpSpPr>
          <p:grpSpPr bwMode="auto">
            <a:xfrm>
              <a:off x="1864" y="828"/>
              <a:ext cx="3769" cy="1336"/>
              <a:chOff x="1854" y="2215"/>
              <a:chExt cx="3769" cy="1336"/>
            </a:xfrm>
          </p:grpSpPr>
          <p:sp>
            <p:nvSpPr>
              <p:cNvPr id="50"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1"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2"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3"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4"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5"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6" name="Text Box 25"/>
              <p:cNvSpPr txBox="1">
                <a:spLocks noChangeArrowheads="1"/>
              </p:cNvSpPr>
              <p:nvPr/>
            </p:nvSpPr>
            <p:spPr bwMode="auto">
              <a:xfrm>
                <a:off x="1854" y="2560"/>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 </a:t>
                </a:r>
              </a:p>
            </p:txBody>
          </p:sp>
          <p:sp>
            <p:nvSpPr>
              <p:cNvPr id="57"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8" name="Text Box 27"/>
              <p:cNvSpPr txBox="1">
                <a:spLocks noChangeArrowheads="1"/>
              </p:cNvSpPr>
              <p:nvPr/>
            </p:nvSpPr>
            <p:spPr bwMode="auto">
              <a:xfrm>
                <a:off x="1944" y="221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Trumpets</a:t>
                </a:r>
              </a:p>
            </p:txBody>
          </p:sp>
        </p:grpSp>
        <p:sp>
          <p:nvSpPr>
            <p:cNvPr id="49" name="Text Box 28"/>
            <p:cNvSpPr txBox="1">
              <a:spLocks noChangeArrowheads="1"/>
            </p:cNvSpPr>
            <p:nvPr/>
          </p:nvSpPr>
          <p:spPr bwMode="auto">
            <a:xfrm>
              <a:off x="4312" y="661"/>
              <a:ext cx="365"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11" name="Group 29"/>
          <p:cNvGrpSpPr>
            <a:grpSpLocks/>
          </p:cNvGrpSpPr>
          <p:nvPr/>
        </p:nvGrpSpPr>
        <p:grpSpPr bwMode="auto">
          <a:xfrm>
            <a:off x="316362" y="38304"/>
            <a:ext cx="8536921" cy="1930517"/>
            <a:chOff x="89" y="399"/>
            <a:chExt cx="5546" cy="1483"/>
          </a:xfrm>
          <a:scene3d>
            <a:camera prst="orthographicFront">
              <a:rot lat="0" lon="0" rev="0"/>
            </a:camera>
            <a:lightRig rig="contrasting" dir="t">
              <a:rot lat="0" lon="0" rev="1500000"/>
            </a:lightRig>
          </a:scene3d>
        </p:grpSpPr>
        <p:sp>
          <p:nvSpPr>
            <p:cNvPr id="3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5" name="Text Box 37"/>
            <p:cNvSpPr txBox="1">
              <a:spLocks noChangeArrowheads="1"/>
            </p:cNvSpPr>
            <p:nvPr/>
          </p:nvSpPr>
          <p:spPr bwMode="auto">
            <a:xfrm>
              <a:off x="483" y="524"/>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46" name="Text Box 38"/>
            <p:cNvSpPr txBox="1">
              <a:spLocks noChangeArrowheads="1"/>
            </p:cNvSpPr>
            <p:nvPr/>
          </p:nvSpPr>
          <p:spPr bwMode="auto">
            <a:xfrm>
              <a:off x="89" y="870"/>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47" name="Text Box 39"/>
            <p:cNvSpPr txBox="1">
              <a:spLocks noChangeArrowheads="1"/>
            </p:cNvSpPr>
            <p:nvPr/>
          </p:nvSpPr>
          <p:spPr bwMode="auto">
            <a:xfrm>
              <a:off x="3003" y="399"/>
              <a:ext cx="365" cy="59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sp>
        <p:nvSpPr>
          <p:cNvPr id="37" name="Text Box 42"/>
          <p:cNvSpPr txBox="1">
            <a:spLocks noChangeArrowheads="1"/>
          </p:cNvSpPr>
          <p:nvPr/>
        </p:nvSpPr>
        <p:spPr bwMode="auto">
          <a:xfrm>
            <a:off x="426551" y="1187212"/>
            <a:ext cx="2349950" cy="83099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rPr>
              <a:t>Judgement   Pagan Rome</a:t>
            </a:r>
          </a:p>
        </p:txBody>
      </p:sp>
      <p:sp>
        <p:nvSpPr>
          <p:cNvPr id="35" name="Text Box 71"/>
          <p:cNvSpPr txBox="1">
            <a:spLocks noChangeArrowheads="1"/>
          </p:cNvSpPr>
          <p:nvPr/>
        </p:nvSpPr>
        <p:spPr bwMode="auto">
          <a:xfrm>
            <a:off x="3100500" y="1577670"/>
            <a:ext cx="2546007" cy="83099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rPr>
              <a:t>Judgement   Christian Rome</a:t>
            </a:r>
          </a:p>
        </p:txBody>
      </p:sp>
      <p:sp>
        <p:nvSpPr>
          <p:cNvPr id="3" name="Rectangle 2"/>
          <p:cNvSpPr/>
          <p:nvPr/>
        </p:nvSpPr>
        <p:spPr>
          <a:xfrm>
            <a:off x="10754" y="0"/>
            <a:ext cx="9108000"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5" name="Text Box 10">
            <a:extLst>
              <a:ext uri="{FF2B5EF4-FFF2-40B4-BE49-F238E27FC236}">
                <a16:creationId xmlns:a16="http://schemas.microsoft.com/office/drawing/2014/main" id="{277301E8-BE76-47E1-8F7D-042AF71B1CD0}"/>
              </a:ext>
            </a:extLst>
          </p:cNvPr>
          <p:cNvSpPr txBox="1">
            <a:spLocks noChangeArrowheads="1"/>
          </p:cNvSpPr>
          <p:nvPr/>
        </p:nvSpPr>
        <p:spPr bwMode="auto">
          <a:xfrm>
            <a:off x="3995905" y="6332664"/>
            <a:ext cx="4315521" cy="461665"/>
          </a:xfrm>
          <a:prstGeom prst="rect">
            <a:avLst/>
          </a:prstGeom>
          <a:noFill/>
          <a:ln w="9525">
            <a:noFill/>
            <a:miter lim="800000"/>
            <a:headEnd/>
            <a:tailEnd/>
          </a:ln>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pitchFamily="34" charset="0"/>
                <a:ea typeface="+mn-ea"/>
                <a:cs typeface="Arial" pitchFamily="34" charset="0"/>
              </a:rPr>
              <a:t>Manitoulin Family Camp 2024</a:t>
            </a:r>
          </a:p>
        </p:txBody>
      </p:sp>
      <p:grpSp>
        <p:nvGrpSpPr>
          <p:cNvPr id="4" name="Group 3">
            <a:extLst>
              <a:ext uri="{FF2B5EF4-FFF2-40B4-BE49-F238E27FC236}">
                <a16:creationId xmlns:a16="http://schemas.microsoft.com/office/drawing/2014/main" id="{7829BEB1-0542-E665-88AF-84DC3309A94E}"/>
              </a:ext>
            </a:extLst>
          </p:cNvPr>
          <p:cNvGrpSpPr/>
          <p:nvPr/>
        </p:nvGrpSpPr>
        <p:grpSpPr>
          <a:xfrm>
            <a:off x="-204958" y="3964267"/>
            <a:ext cx="4175933" cy="2941787"/>
            <a:chOff x="457208" y="3436883"/>
            <a:chExt cx="4414337" cy="3492076"/>
          </a:xfrm>
        </p:grpSpPr>
        <p:pic>
          <p:nvPicPr>
            <p:cNvPr id="6" name="Picture 2" descr="D:\G039.jpg">
              <a:extLst>
                <a:ext uri="{FF2B5EF4-FFF2-40B4-BE49-F238E27FC236}">
                  <a16:creationId xmlns:a16="http://schemas.microsoft.com/office/drawing/2014/main" id="{7A865F5F-A97D-3BC7-79A2-170101726793}"/>
                </a:ext>
              </a:extLst>
            </p:cNvPr>
            <p:cNvPicPr>
              <a:picLocks noChangeAspect="1" noChangeArrowheads="1"/>
            </p:cNvPicPr>
            <p:nvPr/>
          </p:nvPicPr>
          <p:blipFill>
            <a:blip r:embed="rId4" cstate="print"/>
            <a:srcRect/>
            <a:stretch>
              <a:fillRect/>
            </a:stretch>
          </p:blipFill>
          <p:spPr bwMode="auto">
            <a:xfrm>
              <a:off x="457208" y="3618206"/>
              <a:ext cx="4414337" cy="3310753"/>
            </a:xfrm>
            <a:prstGeom prst="rect">
              <a:avLst/>
            </a:prstGeom>
            <a:ln>
              <a:noFill/>
            </a:ln>
            <a:effectLst>
              <a:softEdge rad="635000"/>
            </a:effectLst>
          </p:spPr>
        </p:pic>
        <p:pic>
          <p:nvPicPr>
            <p:cNvPr id="17" name="Picture 16">
              <a:extLst>
                <a:ext uri="{FF2B5EF4-FFF2-40B4-BE49-F238E27FC236}">
                  <a16:creationId xmlns:a16="http://schemas.microsoft.com/office/drawing/2014/main" id="{7F4CC1FA-BBD6-6498-B680-6E2F0AC61F25}"/>
                </a:ext>
              </a:extLst>
            </p:cNvPr>
            <p:cNvPicPr>
              <a:picLocks noChangeAspect="1"/>
            </p:cNvPicPr>
            <p:nvPr/>
          </p:nvPicPr>
          <p:blipFill>
            <a:blip r:embed="rId3" cstate="print">
              <a:extLst>
                <a:ext uri="{28A0092B-C50C-407E-A947-70E740481C1C}">
                  <a14:useLocalDpi xmlns:a14="http://schemas.microsoft.com/office/drawing/2010/main"/>
                </a:ext>
              </a:extLst>
            </a:blip>
            <a:srcRect l="23449" t="50115" r="50346" b="14942"/>
            <a:stretch>
              <a:fillRect/>
            </a:stretch>
          </p:blipFill>
          <p:spPr>
            <a:xfrm>
              <a:off x="2144110" y="3436883"/>
              <a:ext cx="2396359" cy="2396358"/>
            </a:xfrm>
            <a:prstGeom prst="rect">
              <a:avLst/>
            </a:prstGeom>
            <a:effectLst>
              <a:softEdge rad="635000"/>
            </a:effectLst>
          </p:spPr>
        </p:pic>
      </p:grpSp>
      <p:sp>
        <p:nvSpPr>
          <p:cNvPr id="12" name="Text Box 78">
            <a:extLst>
              <a:ext uri="{FF2B5EF4-FFF2-40B4-BE49-F238E27FC236}">
                <a16:creationId xmlns:a16="http://schemas.microsoft.com/office/drawing/2014/main" id="{4EDB2C02-CEA4-DA49-C072-555F54C4BE9A}"/>
              </a:ext>
            </a:extLst>
          </p:cNvPr>
          <p:cNvSpPr txBox="1">
            <a:spLocks noChangeArrowheads="1"/>
          </p:cNvSpPr>
          <p:nvPr/>
        </p:nvSpPr>
        <p:spPr bwMode="auto">
          <a:xfrm>
            <a:off x="3490202" y="4940046"/>
            <a:ext cx="5394029" cy="1323439"/>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40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a:rPr>
              <a:t>Conquerors through Christ </a:t>
            </a:r>
          </a:p>
        </p:txBody>
      </p:sp>
    </p:spTree>
    <p:extLst>
      <p:ext uri="{BB962C8B-B14F-4D97-AF65-F5344CB8AC3E}">
        <p14:creationId xmlns:p14="http://schemas.microsoft.com/office/powerpoint/2010/main" val="1481818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Whit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grpSp>
        <p:nvGrpSpPr>
          <p:cNvPr id="2" name="Group 10"/>
          <p:cNvGrpSpPr>
            <a:grpSpLocks/>
          </p:cNvGrpSpPr>
          <p:nvPr/>
        </p:nvGrpSpPr>
        <p:grpSpPr bwMode="auto">
          <a:xfrm>
            <a:off x="5892802" y="6140450"/>
            <a:ext cx="1628775" cy="641350"/>
            <a:chOff x="3712" y="3868"/>
            <a:chExt cx="1026" cy="404"/>
          </a:xfrm>
        </p:grpSpPr>
        <p:sp>
          <p:nvSpPr>
            <p:cNvPr id="130063" name="Text Box 11"/>
            <p:cNvSpPr txBox="1">
              <a:spLocks noChangeArrowheads="1"/>
            </p:cNvSpPr>
            <p:nvPr/>
          </p:nvSpPr>
          <p:spPr bwMode="auto">
            <a:xfrm>
              <a:off x="3869" y="3868"/>
              <a:ext cx="869" cy="404"/>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defRPr/>
              </a:pPr>
              <a:r>
                <a:rPr lang="en-US" sz="3600" b="1" dirty="0">
                  <a:solidFill>
                    <a:srgbClr val="FFFF00"/>
                  </a:solidFill>
                  <a:latin typeface="Arial" charset="0"/>
                  <a:cs typeface="Arial"/>
                </a:rPr>
                <a:t>84yrs</a:t>
              </a:r>
            </a:p>
          </p:txBody>
        </p:sp>
        <p:sp>
          <p:nvSpPr>
            <p:cNvPr id="130064" name="Line 12"/>
            <p:cNvSpPr>
              <a:spLocks noChangeShapeType="1"/>
            </p:cNvSpPr>
            <p:nvPr/>
          </p:nvSpPr>
          <p:spPr bwMode="auto">
            <a:xfrm>
              <a:off x="3712" y="4069"/>
              <a:ext cx="164" cy="0"/>
            </a:xfrm>
            <a:prstGeom prst="line">
              <a:avLst/>
            </a:prstGeom>
            <a:noFill/>
            <a:ln w="38100">
              <a:solidFill>
                <a:srgbClr val="CCFF33"/>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grpSp>
      <p:sp>
        <p:nvSpPr>
          <p:cNvPr id="18" name="Rectangle 17"/>
          <p:cNvSpPr/>
          <p:nvPr/>
        </p:nvSpPr>
        <p:spPr>
          <a:xfrm>
            <a:off x="133350" y="1409700"/>
            <a:ext cx="6696000" cy="3543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pic>
        <p:nvPicPr>
          <p:cNvPr id="20" name="Picture 2" descr="White Horse"/>
          <p:cNvPicPr>
            <a:picLocks noChangeAspect="1" noChangeArrowheads="1"/>
          </p:cNvPicPr>
          <p:nvPr/>
        </p:nvPicPr>
        <p:blipFill>
          <a:blip r:embed="rId3" cstate="print"/>
          <a:srcRect t="19444" r="26250" b="57223"/>
          <a:stretch>
            <a:fillRect/>
          </a:stretch>
        </p:blipFill>
        <p:spPr bwMode="auto">
          <a:xfrm>
            <a:off x="133350" y="971550"/>
            <a:ext cx="6743700" cy="1600200"/>
          </a:xfrm>
          <a:prstGeom prst="rect">
            <a:avLst/>
          </a:prstGeom>
          <a:noFill/>
          <a:ln w="9525">
            <a:noFill/>
            <a:miter lim="800000"/>
            <a:headEnd/>
            <a:tailEnd/>
          </a:ln>
        </p:spPr>
      </p:pic>
      <p:sp>
        <p:nvSpPr>
          <p:cNvPr id="21" name="Rectangle 20"/>
          <p:cNvSpPr/>
          <p:nvPr/>
        </p:nvSpPr>
        <p:spPr>
          <a:xfrm>
            <a:off x="4457700" y="4953000"/>
            <a:ext cx="55245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AU">
              <a:solidFill>
                <a:srgbClr val="FFFFFF"/>
              </a:solidFill>
              <a:latin typeface="Times New Roman"/>
              <a:cs typeface="Arial"/>
            </a:endParaRPr>
          </a:p>
        </p:txBody>
      </p:sp>
      <p:sp>
        <p:nvSpPr>
          <p:cNvPr id="22" name="Rectangle 7"/>
          <p:cNvSpPr>
            <a:spLocks noChangeArrowheads="1"/>
          </p:cNvSpPr>
          <p:nvPr/>
        </p:nvSpPr>
        <p:spPr bwMode="auto">
          <a:xfrm>
            <a:off x="2030413" y="1870075"/>
            <a:ext cx="2952000" cy="38100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pic>
        <p:nvPicPr>
          <p:cNvPr id="19" name="Picture 2" descr="1st Seal Emperors"/>
          <p:cNvPicPr>
            <a:picLocks noChangeAspect="1" noChangeArrowheads="1"/>
          </p:cNvPicPr>
          <p:nvPr/>
        </p:nvPicPr>
        <p:blipFill>
          <a:blip r:embed="rId4" cstate="print"/>
          <a:srcRect/>
          <a:stretch>
            <a:fillRect/>
          </a:stretch>
        </p:blipFill>
        <p:spPr bwMode="auto">
          <a:xfrm>
            <a:off x="876302" y="2514603"/>
            <a:ext cx="4954857" cy="3543299"/>
          </a:xfrm>
          <a:prstGeom prst="rect">
            <a:avLst/>
          </a:prstGeom>
          <a:ln>
            <a:noFill/>
          </a:ln>
          <a:effectLst>
            <a:softEdge rad="127000"/>
          </a:effectLst>
        </p:spPr>
      </p:pic>
      <p:sp>
        <p:nvSpPr>
          <p:cNvPr id="11" name="Text Box 16"/>
          <p:cNvSpPr txBox="1">
            <a:spLocks noChangeArrowheads="1"/>
          </p:cNvSpPr>
          <p:nvPr/>
        </p:nvSpPr>
        <p:spPr bwMode="auto">
          <a:xfrm>
            <a:off x="1198181" y="2996775"/>
            <a:ext cx="4382813" cy="1200329"/>
          </a:xfrm>
          <a:prstGeom prst="rect">
            <a:avLst/>
          </a:prstGeom>
          <a:noFill/>
          <a:ln w="9525">
            <a:noFill/>
            <a:miter lim="800000"/>
            <a:headEnd/>
            <a:tailEnd/>
          </a:ln>
        </p:spPr>
        <p:txBody>
          <a:bodyPr wrap="square">
            <a:spAutoFit/>
          </a:bodyPr>
          <a:lstStyle/>
          <a:p>
            <a:pPr algn="ctr" fontAlgn="base">
              <a:spcBef>
                <a:spcPct val="50000"/>
              </a:spcBef>
              <a:spcAft>
                <a:spcPct val="0"/>
              </a:spcAft>
              <a:defRPr/>
            </a:pPr>
            <a:r>
              <a:rPr lang="en-US" sz="2400" dirty="0">
                <a:solidFill>
                  <a:srgbClr val="3333CC"/>
                </a:solidFill>
                <a:latin typeface="Arial Rounded MT Bold" pitchFamily="34" charset="0"/>
                <a:cs typeface="Arial"/>
              </a:rPr>
              <a:t>‘</a:t>
            </a:r>
            <a:r>
              <a:rPr lang="en-US" sz="2400" b="1" dirty="0">
                <a:solidFill>
                  <a:srgbClr val="3333CC"/>
                </a:solidFill>
                <a:latin typeface="Arial" pitchFamily="34" charset="0"/>
                <a:cs typeface="Arial" pitchFamily="34" charset="0"/>
              </a:rPr>
              <a:t>I heard one of the four living ones saying as with a voice  of thunder.’   </a:t>
            </a:r>
            <a:r>
              <a:rPr lang="en-US" sz="2000" i="1" dirty="0" err="1">
                <a:solidFill>
                  <a:srgbClr val="000000"/>
                </a:solidFill>
                <a:latin typeface="Arial" pitchFamily="34" charset="0"/>
                <a:cs typeface="Arial" pitchFamily="34" charset="0"/>
              </a:rPr>
              <a:t>Diaglott</a:t>
            </a:r>
            <a:endParaRPr lang="en-US" sz="2000" i="1" dirty="0">
              <a:solidFill>
                <a:srgbClr val="000000"/>
              </a:solidFill>
              <a:latin typeface="Arial" pitchFamily="34" charset="0"/>
              <a:cs typeface="Arial" pitchFamily="34" charset="0"/>
            </a:endParaRPr>
          </a:p>
        </p:txBody>
      </p:sp>
      <p:sp>
        <p:nvSpPr>
          <p:cNvPr id="12" name="Rectangle 11"/>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a:solidFill>
                <a:srgbClr val="FFFFFF"/>
              </a:solidFill>
              <a:latin typeface="Times New Roman"/>
              <a:cs typeface="Arial"/>
            </a:endParaRPr>
          </a:p>
        </p:txBody>
      </p:sp>
    </p:spTree>
    <p:extLst>
      <p:ext uri="{BB962C8B-B14F-4D97-AF65-F5344CB8AC3E}">
        <p14:creationId xmlns:p14="http://schemas.microsoft.com/office/powerpoint/2010/main" val="1617417832"/>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2000"/>
                                        <p:tgtEl>
                                          <p:spTgt spid="11"/>
                                        </p:tgtEl>
                                      </p:cBhvr>
                                    </p:animEffect>
                                    <p:set>
                                      <p:cBhvr>
                                        <p:cTn id="17" dur="1" fill="hold">
                                          <p:stCondLst>
                                            <p:cond delay="1999"/>
                                          </p:stCondLst>
                                        </p:cTn>
                                        <p:tgtEl>
                                          <p:spTgt spid="11"/>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1" grpId="0"/>
      <p:bldP spid="1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Whit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31747" name="Line 3"/>
          <p:cNvSpPr>
            <a:spLocks noChangeShapeType="1"/>
          </p:cNvSpPr>
          <p:nvPr/>
        </p:nvSpPr>
        <p:spPr bwMode="auto">
          <a:xfrm>
            <a:off x="4287840" y="3271838"/>
            <a:ext cx="2370137" cy="0"/>
          </a:xfrm>
          <a:prstGeom prst="line">
            <a:avLst/>
          </a:prstGeom>
          <a:noFill/>
          <a:ln w="38100">
            <a:solidFill>
              <a:srgbClr val="009900"/>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sp>
        <p:nvSpPr>
          <p:cNvPr id="31748" name="Rectangle 4"/>
          <p:cNvSpPr>
            <a:spLocks noChangeArrowheads="1"/>
          </p:cNvSpPr>
          <p:nvPr/>
        </p:nvSpPr>
        <p:spPr bwMode="auto">
          <a:xfrm>
            <a:off x="269877" y="1339852"/>
            <a:ext cx="6556375" cy="1584325"/>
          </a:xfrm>
          <a:prstGeom prst="rect">
            <a:avLst/>
          </a:prstGeom>
          <a:solidFill>
            <a:schemeClr val="bg1"/>
          </a:solidFill>
          <a:ln w="9525">
            <a:noFill/>
            <a:miter lim="800000"/>
            <a:headEnd/>
            <a:tailEnd/>
          </a:ln>
        </p:spPr>
        <p:txBody>
          <a:bodyPr wrap="none" anchor="ctr"/>
          <a:lstStyle/>
          <a:p>
            <a:pPr fontAlgn="base">
              <a:spcBef>
                <a:spcPct val="0"/>
              </a:spcBef>
              <a:spcAft>
                <a:spcPct val="0"/>
              </a:spcAft>
              <a:defRPr/>
            </a:pPr>
            <a:endParaRPr lang="en-AU">
              <a:solidFill>
                <a:srgbClr val="000000"/>
              </a:solidFill>
              <a:latin typeface="Arial" charset="0"/>
              <a:cs typeface="Arial"/>
            </a:endParaRPr>
          </a:p>
        </p:txBody>
      </p:sp>
      <p:sp>
        <p:nvSpPr>
          <p:cNvPr id="31749" name="Text Box 5"/>
          <p:cNvSpPr txBox="1">
            <a:spLocks noChangeArrowheads="1"/>
          </p:cNvSpPr>
          <p:nvPr/>
        </p:nvSpPr>
        <p:spPr bwMode="auto">
          <a:xfrm>
            <a:off x="5226050" y="2439988"/>
            <a:ext cx="1377950" cy="457200"/>
          </a:xfrm>
          <a:prstGeom prst="rect">
            <a:avLst/>
          </a:prstGeom>
          <a:noFill/>
          <a:ln w="9525">
            <a:noFill/>
            <a:miter lim="800000"/>
            <a:headEnd/>
            <a:tailEnd/>
          </a:ln>
        </p:spPr>
        <p:txBody>
          <a:bodyPr>
            <a:spAutoFit/>
          </a:bodyPr>
          <a:lstStyle/>
          <a:p>
            <a:pPr fontAlgn="base">
              <a:spcBef>
                <a:spcPct val="50000"/>
              </a:spcBef>
              <a:spcAft>
                <a:spcPct val="0"/>
              </a:spcAft>
              <a:defRPr/>
            </a:pPr>
            <a:r>
              <a:rPr lang="en-US" sz="2400">
                <a:solidFill>
                  <a:srgbClr val="3333CC"/>
                </a:solidFill>
                <a:latin typeface="Arial" charset="0"/>
                <a:cs typeface="Arial"/>
              </a:rPr>
              <a:t>Note</a:t>
            </a:r>
            <a:r>
              <a:rPr lang="en-US" sz="2400">
                <a:solidFill>
                  <a:srgbClr val="000000"/>
                </a:solidFill>
                <a:latin typeface="Arial" charset="0"/>
                <a:cs typeface="Arial"/>
              </a:rPr>
              <a:t> </a:t>
            </a:r>
            <a:r>
              <a:rPr lang="en-US" sz="2400" b="1">
                <a:solidFill>
                  <a:srgbClr val="BC0000"/>
                </a:solidFill>
                <a:latin typeface="Arial" charset="0"/>
                <a:cs typeface="Arial"/>
              </a:rPr>
              <a:t>V4</a:t>
            </a:r>
          </a:p>
        </p:txBody>
      </p:sp>
      <p:sp>
        <p:nvSpPr>
          <p:cNvPr id="31750" name="Line 6"/>
          <p:cNvSpPr>
            <a:spLocks noChangeShapeType="1"/>
          </p:cNvSpPr>
          <p:nvPr/>
        </p:nvSpPr>
        <p:spPr bwMode="auto">
          <a:xfrm flipV="1">
            <a:off x="5545138" y="2819400"/>
            <a:ext cx="36512" cy="431800"/>
          </a:xfrm>
          <a:prstGeom prst="line">
            <a:avLst/>
          </a:prstGeom>
          <a:noFill/>
          <a:ln w="28575">
            <a:solidFill>
              <a:srgbClr val="009900"/>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sp>
        <p:nvSpPr>
          <p:cNvPr id="31751" name="Line 7"/>
          <p:cNvSpPr>
            <a:spLocks noChangeShapeType="1"/>
          </p:cNvSpPr>
          <p:nvPr/>
        </p:nvSpPr>
        <p:spPr bwMode="auto">
          <a:xfrm>
            <a:off x="4359275" y="3635375"/>
            <a:ext cx="1644650" cy="0"/>
          </a:xfrm>
          <a:prstGeom prst="line">
            <a:avLst/>
          </a:prstGeom>
          <a:noFill/>
          <a:ln w="38100">
            <a:solidFill>
              <a:srgbClr val="009900"/>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sp>
        <p:nvSpPr>
          <p:cNvPr id="31752" name="Line 8"/>
          <p:cNvSpPr>
            <a:spLocks noChangeShapeType="1"/>
          </p:cNvSpPr>
          <p:nvPr/>
        </p:nvSpPr>
        <p:spPr bwMode="auto">
          <a:xfrm flipH="1" flipV="1">
            <a:off x="1600060" y="2439987"/>
            <a:ext cx="2768742" cy="1203326"/>
          </a:xfrm>
          <a:prstGeom prst="line">
            <a:avLst/>
          </a:prstGeom>
          <a:noFill/>
          <a:ln w="28575">
            <a:solidFill>
              <a:srgbClr val="009900"/>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sp>
        <p:nvSpPr>
          <p:cNvPr id="31753" name="Text Box 9"/>
          <p:cNvSpPr txBox="1">
            <a:spLocks noChangeArrowheads="1"/>
          </p:cNvSpPr>
          <p:nvPr/>
        </p:nvSpPr>
        <p:spPr bwMode="auto">
          <a:xfrm>
            <a:off x="452440" y="1339852"/>
            <a:ext cx="1989137" cy="1200329"/>
          </a:xfrm>
          <a:prstGeom prst="rect">
            <a:avLst/>
          </a:prstGeom>
          <a:noFill/>
          <a:ln w="9525">
            <a:noFill/>
            <a:miter lim="800000"/>
            <a:headEnd/>
            <a:tailEnd/>
          </a:ln>
        </p:spPr>
        <p:txBody>
          <a:bodyPr>
            <a:spAutoFit/>
          </a:bodyPr>
          <a:lstStyle/>
          <a:p>
            <a:pPr fontAlgn="base">
              <a:spcBef>
                <a:spcPct val="50000"/>
              </a:spcBef>
              <a:spcAft>
                <a:spcPct val="0"/>
              </a:spcAft>
              <a:defRPr/>
            </a:pPr>
            <a:r>
              <a:rPr lang="en-US" sz="2400" b="1" dirty="0">
                <a:solidFill>
                  <a:srgbClr val="BC0000"/>
                </a:solidFill>
                <a:latin typeface="Arial" charset="0"/>
                <a:cs typeface="Arial"/>
              </a:rPr>
              <a:t>Zech. 9:13 Isa. 66:19 Psa. 64:3-4</a:t>
            </a:r>
          </a:p>
        </p:txBody>
      </p:sp>
      <p:grpSp>
        <p:nvGrpSpPr>
          <p:cNvPr id="2" name="Group 10"/>
          <p:cNvGrpSpPr>
            <a:grpSpLocks/>
          </p:cNvGrpSpPr>
          <p:nvPr/>
        </p:nvGrpSpPr>
        <p:grpSpPr bwMode="auto">
          <a:xfrm>
            <a:off x="5892802" y="6140450"/>
            <a:ext cx="1628775" cy="641350"/>
            <a:chOff x="3712" y="3868"/>
            <a:chExt cx="1026" cy="404"/>
          </a:xfrm>
        </p:grpSpPr>
        <p:sp>
          <p:nvSpPr>
            <p:cNvPr id="130063" name="Text Box 11"/>
            <p:cNvSpPr txBox="1">
              <a:spLocks noChangeArrowheads="1"/>
            </p:cNvSpPr>
            <p:nvPr/>
          </p:nvSpPr>
          <p:spPr bwMode="auto">
            <a:xfrm>
              <a:off x="3869" y="3868"/>
              <a:ext cx="869" cy="404"/>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defRPr/>
              </a:pPr>
              <a:r>
                <a:rPr lang="en-US" sz="3600" b="1" dirty="0">
                  <a:solidFill>
                    <a:srgbClr val="FFFF00"/>
                  </a:solidFill>
                  <a:latin typeface="Arial" charset="0"/>
                  <a:cs typeface="Arial"/>
                </a:rPr>
                <a:t>84yrs</a:t>
              </a:r>
            </a:p>
          </p:txBody>
        </p:sp>
        <p:sp>
          <p:nvSpPr>
            <p:cNvPr id="130064" name="Line 12"/>
            <p:cNvSpPr>
              <a:spLocks noChangeShapeType="1"/>
            </p:cNvSpPr>
            <p:nvPr/>
          </p:nvSpPr>
          <p:spPr bwMode="auto">
            <a:xfrm>
              <a:off x="3712" y="4069"/>
              <a:ext cx="164" cy="0"/>
            </a:xfrm>
            <a:prstGeom prst="line">
              <a:avLst/>
            </a:prstGeom>
            <a:noFill/>
            <a:ln w="38100">
              <a:solidFill>
                <a:srgbClr val="CCFF33"/>
              </a:solidFill>
              <a:round/>
              <a:headEnd/>
              <a:tailEnd/>
            </a:ln>
          </p:spPr>
          <p:txBody>
            <a:bodyPr/>
            <a:lstStyle/>
            <a:p>
              <a:pPr fontAlgn="base">
                <a:spcBef>
                  <a:spcPct val="0"/>
                </a:spcBef>
                <a:spcAft>
                  <a:spcPct val="0"/>
                </a:spcAft>
                <a:defRPr/>
              </a:pPr>
              <a:endParaRPr lang="en-AU">
                <a:solidFill>
                  <a:srgbClr val="000000"/>
                </a:solidFill>
                <a:latin typeface="Arial" charset="0"/>
                <a:cs typeface="Arial"/>
              </a:endParaRPr>
            </a:p>
          </p:txBody>
        </p:sp>
      </p:grpSp>
      <p:sp>
        <p:nvSpPr>
          <p:cNvPr id="31757" name="Text Box 13"/>
          <p:cNvSpPr txBox="1">
            <a:spLocks noChangeArrowheads="1"/>
          </p:cNvSpPr>
          <p:nvPr/>
        </p:nvSpPr>
        <p:spPr bwMode="auto">
          <a:xfrm>
            <a:off x="2127250" y="1322388"/>
            <a:ext cx="1536702" cy="461665"/>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2400" b="1" dirty="0">
                <a:solidFill>
                  <a:srgbClr val="000000"/>
                </a:solidFill>
                <a:latin typeface="Arial" charset="0"/>
                <a:cs typeface="Arial"/>
              </a:rPr>
              <a:t>Multitude</a:t>
            </a:r>
          </a:p>
        </p:txBody>
      </p:sp>
      <p:sp>
        <p:nvSpPr>
          <p:cNvPr id="31758" name="Text Box 14"/>
          <p:cNvSpPr txBox="1">
            <a:spLocks noChangeArrowheads="1"/>
          </p:cNvSpPr>
          <p:nvPr/>
        </p:nvSpPr>
        <p:spPr bwMode="auto">
          <a:xfrm>
            <a:off x="2139952" y="1725613"/>
            <a:ext cx="2981462" cy="461665"/>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2400" b="1" dirty="0">
                <a:solidFill>
                  <a:srgbClr val="000000"/>
                </a:solidFill>
                <a:latin typeface="Arial" charset="0"/>
                <a:cs typeface="Arial"/>
              </a:rPr>
              <a:t>Proclaiming truth</a:t>
            </a:r>
          </a:p>
        </p:txBody>
      </p:sp>
      <p:sp>
        <p:nvSpPr>
          <p:cNvPr id="31759" name="Text Box 15"/>
          <p:cNvSpPr txBox="1">
            <a:spLocks noChangeArrowheads="1"/>
          </p:cNvSpPr>
          <p:nvPr/>
        </p:nvSpPr>
        <p:spPr bwMode="auto">
          <a:xfrm>
            <a:off x="2127251" y="2071688"/>
            <a:ext cx="3482833" cy="830997"/>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2000" b="1" dirty="0">
                <a:solidFill>
                  <a:srgbClr val="000000"/>
                </a:solidFill>
                <a:latin typeface="Arial" charset="0"/>
                <a:cs typeface="Arial"/>
              </a:rPr>
              <a:t>T</a:t>
            </a:r>
            <a:r>
              <a:rPr lang="en-US" sz="2400" b="1" dirty="0">
                <a:solidFill>
                  <a:srgbClr val="000000"/>
                </a:solidFill>
                <a:latin typeface="Arial" charset="0"/>
                <a:cs typeface="Arial"/>
              </a:rPr>
              <a:t>ongues bent -  Words as arrows shot forth</a:t>
            </a:r>
          </a:p>
        </p:txBody>
      </p:sp>
      <p:sp>
        <p:nvSpPr>
          <p:cNvPr id="17" name="Rectangle 16"/>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a:solidFill>
                <a:srgbClr val="FFFFFF"/>
              </a:solidFill>
              <a:latin typeface="Times New Roman"/>
              <a:cs typeface="Arial"/>
            </a:endParaRPr>
          </a:p>
        </p:txBody>
      </p:sp>
      <p:sp>
        <p:nvSpPr>
          <p:cNvPr id="3" name="Rectangle 2">
            <a:extLst>
              <a:ext uri="{FF2B5EF4-FFF2-40B4-BE49-F238E27FC236}">
                <a16:creationId xmlns:a16="http://schemas.microsoft.com/office/drawing/2014/main" id="{62389B68-B3E5-D042-692C-0FFFB74EA8F7}"/>
              </a:ext>
            </a:extLst>
          </p:cNvPr>
          <p:cNvSpPr/>
          <p:nvPr/>
        </p:nvSpPr>
        <p:spPr>
          <a:xfrm>
            <a:off x="3855967" y="419100"/>
            <a:ext cx="1897133" cy="6680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760" name="Text Box 16"/>
          <p:cNvSpPr txBox="1">
            <a:spLocks noChangeArrowheads="1"/>
          </p:cNvSpPr>
          <p:nvPr/>
        </p:nvSpPr>
        <p:spPr bwMode="auto">
          <a:xfrm>
            <a:off x="3731491" y="551608"/>
            <a:ext cx="3482833" cy="2308324"/>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2400" dirty="0">
                <a:solidFill>
                  <a:srgbClr val="3333CC"/>
                </a:solidFill>
                <a:latin typeface="Arial Rounded MT Bold" pitchFamily="34" charset="0"/>
                <a:cs typeface="Arial"/>
              </a:rPr>
              <a:t>‘I will send those that escape of them, sounders of the truth, and they shall declare my glory among the nations.’   </a:t>
            </a:r>
            <a:r>
              <a:rPr lang="en-US" sz="2400" i="1" dirty="0">
                <a:solidFill>
                  <a:srgbClr val="FF0000"/>
                </a:solidFill>
                <a:latin typeface="Arial Rounded MT Bold" pitchFamily="34" charset="0"/>
                <a:cs typeface="Arial"/>
              </a:rPr>
              <a:t>Isa.66</a:t>
            </a:r>
          </a:p>
        </p:txBody>
      </p:sp>
    </p:spTree>
    <p:extLst>
      <p:ext uri="{BB962C8B-B14F-4D97-AF65-F5344CB8AC3E}">
        <p14:creationId xmlns:p14="http://schemas.microsoft.com/office/powerpoint/2010/main" val="212812225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1747"/>
                                        </p:tgtEl>
                                        <p:attrNameLst>
                                          <p:attrName>style.visibility</p:attrName>
                                        </p:attrNameLst>
                                      </p:cBhvr>
                                      <p:to>
                                        <p:strVal val="visible"/>
                                      </p:to>
                                    </p:set>
                                    <p:anim calcmode="lin" valueType="num">
                                      <p:cBhvr>
                                        <p:cTn id="7" dur="1000" fill="hold"/>
                                        <p:tgtEl>
                                          <p:spTgt spid="31747"/>
                                        </p:tgtEl>
                                        <p:attrNameLst>
                                          <p:attrName>ppt_w</p:attrName>
                                        </p:attrNameLst>
                                      </p:cBhvr>
                                      <p:tavLst>
                                        <p:tav tm="0">
                                          <p:val>
                                            <p:strVal val="#ppt_w*0.70"/>
                                          </p:val>
                                        </p:tav>
                                        <p:tav tm="100000">
                                          <p:val>
                                            <p:strVal val="#ppt_w"/>
                                          </p:val>
                                        </p:tav>
                                      </p:tavLst>
                                    </p:anim>
                                    <p:anim calcmode="lin" valueType="num">
                                      <p:cBhvr>
                                        <p:cTn id="8" dur="1000" fill="hold"/>
                                        <p:tgtEl>
                                          <p:spTgt spid="31747"/>
                                        </p:tgtEl>
                                        <p:attrNameLst>
                                          <p:attrName>ppt_h</p:attrName>
                                        </p:attrNameLst>
                                      </p:cBhvr>
                                      <p:tavLst>
                                        <p:tav tm="0">
                                          <p:val>
                                            <p:strVal val="#ppt_h"/>
                                          </p:val>
                                        </p:tav>
                                        <p:tav tm="100000">
                                          <p:val>
                                            <p:strVal val="#ppt_h"/>
                                          </p:val>
                                        </p:tav>
                                      </p:tavLst>
                                    </p:anim>
                                    <p:animEffect transition="in" filter="fade">
                                      <p:cBhvr>
                                        <p:cTn id="9" dur="1000"/>
                                        <p:tgtEl>
                                          <p:spTgt spid="31747"/>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31750"/>
                                        </p:tgtEl>
                                        <p:attrNameLst>
                                          <p:attrName>style.visibility</p:attrName>
                                        </p:attrNameLst>
                                      </p:cBhvr>
                                      <p:to>
                                        <p:strVal val="visible"/>
                                      </p:to>
                                    </p:set>
                                    <p:animEffect transition="in" filter="fade">
                                      <p:cBhvr>
                                        <p:cTn id="13" dur="2000"/>
                                        <p:tgtEl>
                                          <p:spTgt spid="317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749"/>
                                        </p:tgtEl>
                                        <p:attrNameLst>
                                          <p:attrName>style.visibility</p:attrName>
                                        </p:attrNameLst>
                                      </p:cBhvr>
                                      <p:to>
                                        <p:strVal val="visible"/>
                                      </p:to>
                                    </p:set>
                                    <p:animEffect transition="in" filter="fade">
                                      <p:cBhvr>
                                        <p:cTn id="16" dur="2000"/>
                                        <p:tgtEl>
                                          <p:spTgt spid="31749"/>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1751"/>
                                        </p:tgtEl>
                                        <p:attrNameLst>
                                          <p:attrName>style.visibility</p:attrName>
                                        </p:attrNameLst>
                                      </p:cBhvr>
                                      <p:to>
                                        <p:strVal val="visible"/>
                                      </p:to>
                                    </p:set>
                                    <p:anim calcmode="lin" valueType="num">
                                      <p:cBhvr>
                                        <p:cTn id="21" dur="1000" fill="hold"/>
                                        <p:tgtEl>
                                          <p:spTgt spid="31751"/>
                                        </p:tgtEl>
                                        <p:attrNameLst>
                                          <p:attrName>ppt_w</p:attrName>
                                        </p:attrNameLst>
                                      </p:cBhvr>
                                      <p:tavLst>
                                        <p:tav tm="0">
                                          <p:val>
                                            <p:strVal val="#ppt_w*0.70"/>
                                          </p:val>
                                        </p:tav>
                                        <p:tav tm="100000">
                                          <p:val>
                                            <p:strVal val="#ppt_w"/>
                                          </p:val>
                                        </p:tav>
                                      </p:tavLst>
                                    </p:anim>
                                    <p:anim calcmode="lin" valueType="num">
                                      <p:cBhvr>
                                        <p:cTn id="22" dur="1000" fill="hold"/>
                                        <p:tgtEl>
                                          <p:spTgt spid="31751"/>
                                        </p:tgtEl>
                                        <p:attrNameLst>
                                          <p:attrName>ppt_h</p:attrName>
                                        </p:attrNameLst>
                                      </p:cBhvr>
                                      <p:tavLst>
                                        <p:tav tm="0">
                                          <p:val>
                                            <p:strVal val="#ppt_h"/>
                                          </p:val>
                                        </p:tav>
                                        <p:tav tm="100000">
                                          <p:val>
                                            <p:strVal val="#ppt_h"/>
                                          </p:val>
                                        </p:tav>
                                      </p:tavLst>
                                    </p:anim>
                                    <p:animEffect transition="in" filter="fade">
                                      <p:cBhvr>
                                        <p:cTn id="23" dur="1000"/>
                                        <p:tgtEl>
                                          <p:spTgt spid="3175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1752"/>
                                        </p:tgtEl>
                                        <p:attrNameLst>
                                          <p:attrName>style.visibility</p:attrName>
                                        </p:attrNameLst>
                                      </p:cBhvr>
                                      <p:to>
                                        <p:strVal val="visible"/>
                                      </p:to>
                                    </p:set>
                                    <p:animEffect transition="in" filter="fade">
                                      <p:cBhvr>
                                        <p:cTn id="26" dur="2000"/>
                                        <p:tgtEl>
                                          <p:spTgt spid="31752"/>
                                        </p:tgtEl>
                                      </p:cBhvr>
                                    </p:animEffect>
                                  </p:childTnLst>
                                </p:cTn>
                              </p:par>
                              <p:par>
                                <p:cTn id="27" presetID="10" presetClass="entr" presetSubtype="0" fill="hold" nodeType="withEffect">
                                  <p:stCondLst>
                                    <p:cond delay="0"/>
                                  </p:stCondLst>
                                  <p:childTnLst>
                                    <p:set>
                                      <p:cBhvr>
                                        <p:cTn id="28" dur="1" fill="hold">
                                          <p:stCondLst>
                                            <p:cond delay="0"/>
                                          </p:stCondLst>
                                        </p:cTn>
                                        <p:tgtEl>
                                          <p:spTgt spid="31753">
                                            <p:txEl>
                                              <p:pRg st="0" end="0"/>
                                            </p:txEl>
                                          </p:spTgt>
                                        </p:tgtEl>
                                        <p:attrNameLst>
                                          <p:attrName>style.visibility</p:attrName>
                                        </p:attrNameLst>
                                      </p:cBhvr>
                                      <p:to>
                                        <p:strVal val="visible"/>
                                      </p:to>
                                    </p:set>
                                    <p:animEffect transition="in" filter="fade">
                                      <p:cBhvr>
                                        <p:cTn id="29" dur="2000"/>
                                        <p:tgtEl>
                                          <p:spTgt spid="31753">
                                            <p:txEl>
                                              <p:pRg st="0" end="0"/>
                                            </p:txEl>
                                          </p:spTgt>
                                        </p:tgtEl>
                                      </p:cBhvr>
                                    </p:animEffect>
                                  </p:childTnLst>
                                </p:cTn>
                              </p:par>
                              <p:par>
                                <p:cTn id="30" presetID="10" presetClass="exit" presetSubtype="0" fill="hold" grpId="1" nodeType="withEffect">
                                  <p:stCondLst>
                                    <p:cond delay="0"/>
                                  </p:stCondLst>
                                  <p:childTnLst>
                                    <p:animEffect transition="out" filter="fade">
                                      <p:cBhvr>
                                        <p:cTn id="31" dur="2000"/>
                                        <p:tgtEl>
                                          <p:spTgt spid="31747"/>
                                        </p:tgtEl>
                                      </p:cBhvr>
                                    </p:animEffect>
                                    <p:set>
                                      <p:cBhvr>
                                        <p:cTn id="32" dur="1" fill="hold">
                                          <p:stCondLst>
                                            <p:cond delay="1999"/>
                                          </p:stCondLst>
                                        </p:cTn>
                                        <p:tgtEl>
                                          <p:spTgt spid="31747"/>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2000"/>
                                        <p:tgtEl>
                                          <p:spTgt spid="31750"/>
                                        </p:tgtEl>
                                      </p:cBhvr>
                                    </p:animEffect>
                                    <p:set>
                                      <p:cBhvr>
                                        <p:cTn id="35" dur="1" fill="hold">
                                          <p:stCondLst>
                                            <p:cond delay="1999"/>
                                          </p:stCondLst>
                                        </p:cTn>
                                        <p:tgtEl>
                                          <p:spTgt spid="31750"/>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2000"/>
                                        <p:tgtEl>
                                          <p:spTgt spid="31749"/>
                                        </p:tgtEl>
                                      </p:cBhvr>
                                    </p:animEffect>
                                    <p:set>
                                      <p:cBhvr>
                                        <p:cTn id="38" dur="1" fill="hold">
                                          <p:stCondLst>
                                            <p:cond delay="1999"/>
                                          </p:stCondLst>
                                        </p:cTn>
                                        <p:tgtEl>
                                          <p:spTgt spid="3174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31757"/>
                                        </p:tgtEl>
                                        <p:attrNameLst>
                                          <p:attrName>style.visibility</p:attrName>
                                        </p:attrNameLst>
                                      </p:cBhvr>
                                      <p:to>
                                        <p:strVal val="visible"/>
                                      </p:to>
                                    </p:set>
                                    <p:anim calcmode="lin" valueType="num">
                                      <p:cBhvr>
                                        <p:cTn id="43" dur="1000" fill="hold"/>
                                        <p:tgtEl>
                                          <p:spTgt spid="31757"/>
                                        </p:tgtEl>
                                        <p:attrNameLst>
                                          <p:attrName>ppt_w</p:attrName>
                                        </p:attrNameLst>
                                      </p:cBhvr>
                                      <p:tavLst>
                                        <p:tav tm="0">
                                          <p:val>
                                            <p:strVal val="#ppt_w*0.70"/>
                                          </p:val>
                                        </p:tav>
                                        <p:tav tm="100000">
                                          <p:val>
                                            <p:strVal val="#ppt_w"/>
                                          </p:val>
                                        </p:tav>
                                      </p:tavLst>
                                    </p:anim>
                                    <p:anim calcmode="lin" valueType="num">
                                      <p:cBhvr>
                                        <p:cTn id="44" dur="1000" fill="hold"/>
                                        <p:tgtEl>
                                          <p:spTgt spid="31757"/>
                                        </p:tgtEl>
                                        <p:attrNameLst>
                                          <p:attrName>ppt_h</p:attrName>
                                        </p:attrNameLst>
                                      </p:cBhvr>
                                      <p:tavLst>
                                        <p:tav tm="0">
                                          <p:val>
                                            <p:strVal val="#ppt_h"/>
                                          </p:val>
                                        </p:tav>
                                        <p:tav tm="100000">
                                          <p:val>
                                            <p:strVal val="#ppt_h"/>
                                          </p:val>
                                        </p:tav>
                                      </p:tavLst>
                                    </p:anim>
                                    <p:animEffect transition="in" filter="fade">
                                      <p:cBhvr>
                                        <p:cTn id="45" dur="1000"/>
                                        <p:tgtEl>
                                          <p:spTgt spid="3175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1760"/>
                                        </p:tgtEl>
                                        <p:attrNameLst>
                                          <p:attrName>style.visibility</p:attrName>
                                        </p:attrNameLst>
                                      </p:cBhvr>
                                      <p:to>
                                        <p:strVal val="visible"/>
                                      </p:to>
                                    </p:set>
                                    <p:animEffect transition="in" filter="fade">
                                      <p:cBhvr>
                                        <p:cTn id="50" dur="2000"/>
                                        <p:tgtEl>
                                          <p:spTgt spid="3176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grpId="0" nodeType="clickEffect">
                                  <p:stCondLst>
                                    <p:cond delay="0"/>
                                  </p:stCondLst>
                                  <p:childTnLst>
                                    <p:set>
                                      <p:cBhvr>
                                        <p:cTn id="57" dur="1" fill="hold">
                                          <p:stCondLst>
                                            <p:cond delay="0"/>
                                          </p:stCondLst>
                                        </p:cTn>
                                        <p:tgtEl>
                                          <p:spTgt spid="31758"/>
                                        </p:tgtEl>
                                        <p:attrNameLst>
                                          <p:attrName>style.visibility</p:attrName>
                                        </p:attrNameLst>
                                      </p:cBhvr>
                                      <p:to>
                                        <p:strVal val="visible"/>
                                      </p:to>
                                    </p:set>
                                    <p:anim calcmode="lin" valueType="num">
                                      <p:cBhvr>
                                        <p:cTn id="58" dur="1000" fill="hold"/>
                                        <p:tgtEl>
                                          <p:spTgt spid="31758"/>
                                        </p:tgtEl>
                                        <p:attrNameLst>
                                          <p:attrName>ppt_w</p:attrName>
                                        </p:attrNameLst>
                                      </p:cBhvr>
                                      <p:tavLst>
                                        <p:tav tm="0">
                                          <p:val>
                                            <p:strVal val="#ppt_w*0.70"/>
                                          </p:val>
                                        </p:tav>
                                        <p:tav tm="100000">
                                          <p:val>
                                            <p:strVal val="#ppt_w"/>
                                          </p:val>
                                        </p:tav>
                                      </p:tavLst>
                                    </p:anim>
                                    <p:anim calcmode="lin" valueType="num">
                                      <p:cBhvr>
                                        <p:cTn id="59" dur="1000" fill="hold"/>
                                        <p:tgtEl>
                                          <p:spTgt spid="31758"/>
                                        </p:tgtEl>
                                        <p:attrNameLst>
                                          <p:attrName>ppt_h</p:attrName>
                                        </p:attrNameLst>
                                      </p:cBhvr>
                                      <p:tavLst>
                                        <p:tav tm="0">
                                          <p:val>
                                            <p:strVal val="#ppt_h"/>
                                          </p:val>
                                        </p:tav>
                                        <p:tav tm="100000">
                                          <p:val>
                                            <p:strVal val="#ppt_h"/>
                                          </p:val>
                                        </p:tav>
                                      </p:tavLst>
                                    </p:anim>
                                    <p:animEffect transition="in" filter="fade">
                                      <p:cBhvr>
                                        <p:cTn id="60" dur="1000"/>
                                        <p:tgtEl>
                                          <p:spTgt spid="31758"/>
                                        </p:tgtEl>
                                      </p:cBhvr>
                                    </p:animEffect>
                                  </p:childTnLst>
                                </p:cTn>
                              </p:par>
                              <p:par>
                                <p:cTn id="61" presetID="10" presetClass="exit" presetSubtype="0" fill="hold" grpId="1" nodeType="withEffect">
                                  <p:stCondLst>
                                    <p:cond delay="0"/>
                                  </p:stCondLst>
                                  <p:childTnLst>
                                    <p:animEffect transition="out" filter="fade">
                                      <p:cBhvr>
                                        <p:cTn id="62" dur="2000"/>
                                        <p:tgtEl>
                                          <p:spTgt spid="31760"/>
                                        </p:tgtEl>
                                      </p:cBhvr>
                                    </p:animEffect>
                                    <p:set>
                                      <p:cBhvr>
                                        <p:cTn id="63" dur="1" fill="hold">
                                          <p:stCondLst>
                                            <p:cond delay="1999"/>
                                          </p:stCondLst>
                                        </p:cTn>
                                        <p:tgtEl>
                                          <p:spTgt spid="31760"/>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1759"/>
                                        </p:tgtEl>
                                        <p:attrNameLst>
                                          <p:attrName>style.visibility</p:attrName>
                                        </p:attrNameLst>
                                      </p:cBhvr>
                                      <p:to>
                                        <p:strVal val="visible"/>
                                      </p:to>
                                    </p:set>
                                    <p:anim calcmode="lin" valueType="num">
                                      <p:cBhvr>
                                        <p:cTn id="68" dur="1000" fill="hold"/>
                                        <p:tgtEl>
                                          <p:spTgt spid="31759"/>
                                        </p:tgtEl>
                                        <p:attrNameLst>
                                          <p:attrName>ppt_w</p:attrName>
                                        </p:attrNameLst>
                                      </p:cBhvr>
                                      <p:tavLst>
                                        <p:tav tm="0">
                                          <p:val>
                                            <p:strVal val="#ppt_w*0.70"/>
                                          </p:val>
                                        </p:tav>
                                        <p:tav tm="100000">
                                          <p:val>
                                            <p:strVal val="#ppt_w"/>
                                          </p:val>
                                        </p:tav>
                                      </p:tavLst>
                                    </p:anim>
                                    <p:anim calcmode="lin" valueType="num">
                                      <p:cBhvr>
                                        <p:cTn id="69" dur="1000" fill="hold"/>
                                        <p:tgtEl>
                                          <p:spTgt spid="31759"/>
                                        </p:tgtEl>
                                        <p:attrNameLst>
                                          <p:attrName>ppt_h</p:attrName>
                                        </p:attrNameLst>
                                      </p:cBhvr>
                                      <p:tavLst>
                                        <p:tav tm="0">
                                          <p:val>
                                            <p:strVal val="#ppt_h"/>
                                          </p:val>
                                        </p:tav>
                                        <p:tav tm="100000">
                                          <p:val>
                                            <p:strVal val="#ppt_h"/>
                                          </p:val>
                                        </p:tav>
                                      </p:tavLst>
                                    </p:anim>
                                    <p:animEffect transition="in" filter="fade">
                                      <p:cBhvr>
                                        <p:cTn id="70" dur="1000"/>
                                        <p:tgtEl>
                                          <p:spTgt spid="31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7" grpId="1" animBg="1"/>
      <p:bldP spid="31749" grpId="0"/>
      <p:bldP spid="31749" grpId="1"/>
      <p:bldP spid="31750" grpId="0" animBg="1"/>
      <p:bldP spid="31750" grpId="1" animBg="1"/>
      <p:bldP spid="31751" grpId="0" animBg="1"/>
      <p:bldP spid="31752" grpId="0" animBg="1"/>
      <p:bldP spid="31757" grpId="0"/>
      <p:bldP spid="31758" grpId="0"/>
      <p:bldP spid="31759" grpId="0"/>
      <p:bldP spid="3" grpId="0" animBg="1"/>
      <p:bldP spid="31760" grpId="0"/>
      <p:bldP spid="31760"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1st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33795" name="Text Box 3"/>
          <p:cNvSpPr txBox="1">
            <a:spLocks noChangeArrowheads="1"/>
          </p:cNvSpPr>
          <p:nvPr/>
        </p:nvSpPr>
        <p:spPr bwMode="auto">
          <a:xfrm>
            <a:off x="577850" y="4856163"/>
            <a:ext cx="2032000" cy="92333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defRPr/>
            </a:pPr>
            <a:r>
              <a:rPr lang="en-US" sz="5400" b="1" i="1" dirty="0">
                <a:solidFill>
                  <a:srgbClr val="000000"/>
                </a:solidFill>
                <a:effectLst>
                  <a:outerShdw blurRad="38100" dist="38100" dir="2700000" algn="tl">
                    <a:srgbClr val="C0C0C0"/>
                  </a:outerShdw>
                </a:effectLst>
              </a:rPr>
              <a:t>Peace</a:t>
            </a:r>
          </a:p>
        </p:txBody>
      </p:sp>
      <p:sp>
        <p:nvSpPr>
          <p:cNvPr id="33802" name="Text Box 10"/>
          <p:cNvSpPr txBox="1">
            <a:spLocks noChangeArrowheads="1"/>
          </p:cNvSpPr>
          <p:nvPr/>
        </p:nvSpPr>
        <p:spPr bwMode="auto">
          <a:xfrm>
            <a:off x="171449" y="5680076"/>
            <a:ext cx="3060000" cy="1015663"/>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dirty="0">
                <a:solidFill>
                  <a:srgbClr val="000000"/>
                </a:solidFill>
                <a:latin typeface="Arial" charset="0"/>
              </a:rPr>
              <a:t>Conquering the Roman world by the word of the covenant </a:t>
            </a:r>
          </a:p>
        </p:txBody>
      </p:sp>
      <p:sp>
        <p:nvSpPr>
          <p:cNvPr id="33804" name="Text Box 12"/>
          <p:cNvSpPr txBox="1">
            <a:spLocks noChangeArrowheads="1"/>
          </p:cNvSpPr>
          <p:nvPr/>
        </p:nvSpPr>
        <p:spPr bwMode="auto">
          <a:xfrm>
            <a:off x="990602" y="4457700"/>
            <a:ext cx="1204913"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600" b="1" dirty="0">
                <a:solidFill>
                  <a:srgbClr val="000000"/>
                </a:solidFill>
                <a:latin typeface="Arial" charset="0"/>
              </a:rPr>
              <a:t>84ys</a:t>
            </a:r>
          </a:p>
        </p:txBody>
      </p:sp>
      <p:grpSp>
        <p:nvGrpSpPr>
          <p:cNvPr id="2" name="Group 16"/>
          <p:cNvGrpSpPr/>
          <p:nvPr/>
        </p:nvGrpSpPr>
        <p:grpSpPr>
          <a:xfrm>
            <a:off x="4382221" y="257302"/>
            <a:ext cx="4518159" cy="2356503"/>
            <a:chOff x="4382219" y="257300"/>
            <a:chExt cx="4518159" cy="2356503"/>
          </a:xfrm>
        </p:grpSpPr>
        <p:pic>
          <p:nvPicPr>
            <p:cNvPr id="13" name="Picture 2" descr="1st Seal Emperors"/>
            <p:cNvPicPr>
              <a:picLocks noChangeAspect="1" noChangeArrowheads="1"/>
            </p:cNvPicPr>
            <p:nvPr/>
          </p:nvPicPr>
          <p:blipFill>
            <a:blip r:embed="rId3" cstate="print"/>
            <a:srcRect l="36199" t="3056" r="51875" b="80833"/>
            <a:stretch>
              <a:fillRect/>
            </a:stretch>
          </p:blipFill>
          <p:spPr bwMode="auto">
            <a:xfrm>
              <a:off x="4433457" y="257300"/>
              <a:ext cx="4392000" cy="1084611"/>
            </a:xfrm>
            <a:prstGeom prst="rect">
              <a:avLst/>
            </a:prstGeom>
            <a:noFill/>
            <a:ln w="9525">
              <a:noFill/>
              <a:miter lim="800000"/>
              <a:headEnd/>
              <a:tailEnd/>
            </a:ln>
          </p:spPr>
        </p:pic>
        <p:pic>
          <p:nvPicPr>
            <p:cNvPr id="14" name="Picture 2" descr="1st Seal Emperors"/>
            <p:cNvPicPr>
              <a:picLocks noChangeAspect="1" noChangeArrowheads="1"/>
            </p:cNvPicPr>
            <p:nvPr/>
          </p:nvPicPr>
          <p:blipFill>
            <a:blip r:embed="rId3" cstate="print"/>
            <a:srcRect l="52759" t="25057" b="62529"/>
            <a:stretch>
              <a:fillRect/>
            </a:stretch>
          </p:blipFill>
          <p:spPr bwMode="auto">
            <a:xfrm>
              <a:off x="4382219" y="1338582"/>
              <a:ext cx="4518159" cy="1275221"/>
            </a:xfrm>
            <a:prstGeom prst="rect">
              <a:avLst/>
            </a:prstGeom>
            <a:noFill/>
            <a:ln w="9525">
              <a:noFill/>
              <a:miter lim="800000"/>
              <a:headEnd/>
              <a:tailEnd/>
            </a:ln>
          </p:spPr>
        </p:pic>
      </p:grpSp>
      <p:sp>
        <p:nvSpPr>
          <p:cNvPr id="18" name="Text Box 6"/>
          <p:cNvSpPr txBox="1">
            <a:spLocks noChangeArrowheads="1"/>
          </p:cNvSpPr>
          <p:nvPr/>
        </p:nvSpPr>
        <p:spPr bwMode="auto">
          <a:xfrm>
            <a:off x="4305299" y="201613"/>
            <a:ext cx="4860000" cy="286232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000000"/>
                </a:solidFill>
                <a:latin typeface="Arial" charset="0"/>
              </a:rPr>
              <a:t>“To everyone the reign of </a:t>
            </a:r>
            <a:r>
              <a:rPr lang="en-US" sz="2000" dirty="0">
                <a:solidFill>
                  <a:srgbClr val="CC0000"/>
                </a:solidFill>
                <a:effectLst>
                  <a:outerShdw blurRad="38100" dist="38100" dir="2700000" algn="tl">
                    <a:srgbClr val="C0C0C0"/>
                  </a:outerShdw>
                </a:effectLst>
                <a:latin typeface="Arial" charset="0"/>
              </a:rPr>
              <a:t>Trajan</a:t>
            </a:r>
            <a:r>
              <a:rPr lang="en-US" sz="2000" dirty="0">
                <a:solidFill>
                  <a:srgbClr val="000000"/>
                </a:solidFill>
                <a:effectLst>
                  <a:outerShdw blurRad="38100" dist="38100" dir="2700000" algn="tl">
                    <a:srgbClr val="C0C0C0"/>
                  </a:outerShdw>
                </a:effectLst>
                <a:latin typeface="Arial" charset="0"/>
              </a:rPr>
              <a:t> </a:t>
            </a:r>
            <a:r>
              <a:rPr lang="en-US" sz="2000" dirty="0">
                <a:solidFill>
                  <a:srgbClr val="000000"/>
                </a:solidFill>
                <a:latin typeface="Arial" charset="0"/>
              </a:rPr>
              <a:t>seemed like the return to the golden age……It was during the reign of </a:t>
            </a:r>
            <a:r>
              <a:rPr lang="en-US" sz="2000" dirty="0">
                <a:solidFill>
                  <a:srgbClr val="CC0000"/>
                </a:solidFill>
                <a:effectLst>
                  <a:outerShdw blurRad="38100" dist="38100" dir="2700000" algn="tl">
                    <a:srgbClr val="C0C0C0"/>
                  </a:outerShdw>
                </a:effectLst>
                <a:latin typeface="Arial" charset="0"/>
              </a:rPr>
              <a:t>Antonius</a:t>
            </a:r>
            <a:r>
              <a:rPr lang="en-US" sz="2000" dirty="0">
                <a:solidFill>
                  <a:srgbClr val="000000"/>
                </a:solidFill>
                <a:latin typeface="Arial" charset="0"/>
              </a:rPr>
              <a:t> that the Roman Empire reached the zenith of its power and prosperity and for this reason his reign appears uninteresting and eventless…</a:t>
            </a:r>
            <a:r>
              <a:rPr lang="en-US" sz="2000" dirty="0">
                <a:solidFill>
                  <a:srgbClr val="CC0000"/>
                </a:solidFill>
                <a:effectLst>
                  <a:outerShdw blurRad="38100" dist="38100" dir="2700000" algn="tl">
                    <a:srgbClr val="C0C0C0"/>
                  </a:outerShdw>
                </a:effectLst>
                <a:latin typeface="Arial" charset="0"/>
              </a:rPr>
              <a:t>Marcus Aurelius</a:t>
            </a:r>
            <a:r>
              <a:rPr lang="en-US" sz="2000" dirty="0">
                <a:solidFill>
                  <a:srgbClr val="000000"/>
                </a:solidFill>
                <a:latin typeface="Arial" charset="0"/>
              </a:rPr>
              <a:t> had absolute need of domestic peace in order to carry out his foreign policy”</a:t>
            </a:r>
          </a:p>
        </p:txBody>
      </p:sp>
      <p:sp>
        <p:nvSpPr>
          <p:cNvPr id="19" name="Oval 7"/>
          <p:cNvSpPr>
            <a:spLocks noChangeArrowheads="1"/>
          </p:cNvSpPr>
          <p:nvPr/>
        </p:nvSpPr>
        <p:spPr bwMode="auto">
          <a:xfrm>
            <a:off x="6834187" y="541337"/>
            <a:ext cx="1440000" cy="360000"/>
          </a:xfrm>
          <a:prstGeom prst="ellipse">
            <a:avLst/>
          </a:prstGeom>
          <a:noFill/>
          <a:ln w="28575">
            <a:solidFill>
              <a:srgbClr val="0099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0" name="Oval 8"/>
          <p:cNvSpPr>
            <a:spLocks noChangeArrowheads="1"/>
          </p:cNvSpPr>
          <p:nvPr/>
        </p:nvSpPr>
        <p:spPr bwMode="auto">
          <a:xfrm>
            <a:off x="5591175" y="1468438"/>
            <a:ext cx="1368000" cy="360000"/>
          </a:xfrm>
          <a:prstGeom prst="ellipse">
            <a:avLst/>
          </a:prstGeom>
          <a:noFill/>
          <a:ln w="28575">
            <a:solidFill>
              <a:srgbClr val="0099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1" name="Oval 9"/>
          <p:cNvSpPr>
            <a:spLocks noChangeArrowheads="1"/>
          </p:cNvSpPr>
          <p:nvPr/>
        </p:nvSpPr>
        <p:spPr bwMode="auto">
          <a:xfrm>
            <a:off x="5319713" y="2338387"/>
            <a:ext cx="1944000" cy="432000"/>
          </a:xfrm>
          <a:prstGeom prst="ellipse">
            <a:avLst/>
          </a:prstGeom>
          <a:noFill/>
          <a:ln w="28575">
            <a:solidFill>
              <a:srgbClr val="0099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2" name="Text Box 11"/>
          <p:cNvSpPr txBox="1">
            <a:spLocks noChangeArrowheads="1"/>
          </p:cNvSpPr>
          <p:nvPr/>
        </p:nvSpPr>
        <p:spPr bwMode="auto">
          <a:xfrm>
            <a:off x="5832475" y="3082927"/>
            <a:ext cx="3321050" cy="366713"/>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33CC"/>
                </a:solidFill>
                <a:latin typeface="Arial" charset="0"/>
              </a:rPr>
              <a:t>Larousse History pp.208-209</a:t>
            </a:r>
          </a:p>
        </p:txBody>
      </p:sp>
      <p:sp>
        <p:nvSpPr>
          <p:cNvPr id="15" name="TextBox 14"/>
          <p:cNvSpPr txBox="1"/>
          <p:nvPr/>
        </p:nvSpPr>
        <p:spPr>
          <a:xfrm>
            <a:off x="4438650" y="228602"/>
            <a:ext cx="4716000" cy="2554545"/>
          </a:xfrm>
          <a:prstGeom prst="rect">
            <a:avLst/>
          </a:prstGeom>
          <a:noFill/>
        </p:spPr>
        <p:txBody>
          <a:bodyPr wrap="square" rtlCol="0">
            <a:spAutoFit/>
          </a:bodyPr>
          <a:lstStyle/>
          <a:p>
            <a:pPr fontAlgn="base">
              <a:spcBef>
                <a:spcPct val="0"/>
              </a:spcBef>
              <a:spcAft>
                <a:spcPct val="0"/>
              </a:spcAft>
            </a:pPr>
            <a:r>
              <a:rPr lang="en-AU" sz="2000" b="1" dirty="0">
                <a:solidFill>
                  <a:srgbClr val="000000"/>
                </a:solidFill>
                <a:latin typeface="Arial" charset="0"/>
              </a:rPr>
              <a:t>“If a man were called upon to fix a period in the history of the world, during which the condition of the human race was most happy and prosperous, he would, without hesitation, name that which elapsed from the death of Domitian to the accession of Commodus.”  </a:t>
            </a:r>
            <a:r>
              <a:rPr lang="en-AU" sz="1600" dirty="0">
                <a:solidFill>
                  <a:srgbClr val="002060"/>
                </a:solidFill>
                <a:latin typeface="Arial" charset="0"/>
              </a:rPr>
              <a:t>Gibbon Ch.3</a:t>
            </a:r>
          </a:p>
        </p:txBody>
      </p:sp>
      <p:sp>
        <p:nvSpPr>
          <p:cNvPr id="17" name="Rectangle 16"/>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p:cTn id="7" dur="1000" fill="hold"/>
                                        <p:tgtEl>
                                          <p:spTgt spid="33795"/>
                                        </p:tgtEl>
                                        <p:attrNameLst>
                                          <p:attrName>ppt_w</p:attrName>
                                        </p:attrNameLst>
                                      </p:cBhvr>
                                      <p:tavLst>
                                        <p:tav tm="0">
                                          <p:val>
                                            <p:strVal val="#ppt_w*0.70"/>
                                          </p:val>
                                        </p:tav>
                                        <p:tav tm="100000">
                                          <p:val>
                                            <p:strVal val="#ppt_w"/>
                                          </p:val>
                                        </p:tav>
                                      </p:tavLst>
                                    </p:anim>
                                    <p:anim calcmode="lin" valueType="num">
                                      <p:cBhvr>
                                        <p:cTn id="8" dur="1000" fill="hold"/>
                                        <p:tgtEl>
                                          <p:spTgt spid="33795"/>
                                        </p:tgtEl>
                                        <p:attrNameLst>
                                          <p:attrName>ppt_h</p:attrName>
                                        </p:attrNameLst>
                                      </p:cBhvr>
                                      <p:tavLst>
                                        <p:tav tm="0">
                                          <p:val>
                                            <p:strVal val="#ppt_h"/>
                                          </p:val>
                                        </p:tav>
                                        <p:tav tm="100000">
                                          <p:val>
                                            <p:strVal val="#ppt_h"/>
                                          </p:val>
                                        </p:tav>
                                      </p:tavLst>
                                    </p:anim>
                                    <p:animEffect transition="in" filter="fade">
                                      <p:cBhvr>
                                        <p:cTn id="9" dur="1000"/>
                                        <p:tgtEl>
                                          <p:spTgt spid="33795"/>
                                        </p:tgtEl>
                                      </p:cBhvr>
                                    </p:animEffect>
                                  </p:childTnLst>
                                </p:cTn>
                              </p:par>
                            </p:childTnLst>
                          </p:cTn>
                        </p:par>
                        <p:par>
                          <p:cTn id="10" fill="hold">
                            <p:stCondLst>
                              <p:cond delay="1000"/>
                            </p:stCondLst>
                            <p:childTnLst>
                              <p:par>
                                <p:cTn id="11" presetID="8" presetClass="entr" presetSubtype="16" fill="hold" grpId="0" nodeType="afterEffect">
                                  <p:stCondLst>
                                    <p:cond delay="0"/>
                                  </p:stCondLst>
                                  <p:childTnLst>
                                    <p:set>
                                      <p:cBhvr>
                                        <p:cTn id="12" dur="1" fill="hold">
                                          <p:stCondLst>
                                            <p:cond delay="0"/>
                                          </p:stCondLst>
                                        </p:cTn>
                                        <p:tgtEl>
                                          <p:spTgt spid="33802"/>
                                        </p:tgtEl>
                                        <p:attrNameLst>
                                          <p:attrName>style.visibility</p:attrName>
                                        </p:attrNameLst>
                                      </p:cBhvr>
                                      <p:to>
                                        <p:strVal val="visible"/>
                                      </p:to>
                                    </p:set>
                                    <p:animEffect transition="in" filter="diamond(in)">
                                      <p:cBhvr>
                                        <p:cTn id="13" dur="1000"/>
                                        <p:tgtEl>
                                          <p:spTgt spid="33802"/>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33804"/>
                                        </p:tgtEl>
                                        <p:attrNameLst>
                                          <p:attrName>style.visibility</p:attrName>
                                        </p:attrNameLst>
                                      </p:cBhvr>
                                      <p:to>
                                        <p:strVal val="visible"/>
                                      </p:to>
                                    </p:set>
                                    <p:anim calcmode="lin" valueType="num">
                                      <p:cBhvr>
                                        <p:cTn id="16" dur="1000" fill="hold"/>
                                        <p:tgtEl>
                                          <p:spTgt spid="33804"/>
                                        </p:tgtEl>
                                        <p:attrNameLst>
                                          <p:attrName>ppt_w</p:attrName>
                                        </p:attrNameLst>
                                      </p:cBhvr>
                                      <p:tavLst>
                                        <p:tav tm="0">
                                          <p:val>
                                            <p:strVal val="#ppt_w*0.70"/>
                                          </p:val>
                                        </p:tav>
                                        <p:tav tm="100000">
                                          <p:val>
                                            <p:strVal val="#ppt_w"/>
                                          </p:val>
                                        </p:tav>
                                      </p:tavLst>
                                    </p:anim>
                                    <p:anim calcmode="lin" valueType="num">
                                      <p:cBhvr>
                                        <p:cTn id="17" dur="1000" fill="hold"/>
                                        <p:tgtEl>
                                          <p:spTgt spid="33804"/>
                                        </p:tgtEl>
                                        <p:attrNameLst>
                                          <p:attrName>ppt_h</p:attrName>
                                        </p:attrNameLst>
                                      </p:cBhvr>
                                      <p:tavLst>
                                        <p:tav tm="0">
                                          <p:val>
                                            <p:strVal val="#ppt_h"/>
                                          </p:val>
                                        </p:tav>
                                        <p:tav tm="100000">
                                          <p:val>
                                            <p:strVal val="#ppt_h"/>
                                          </p:val>
                                        </p:tav>
                                      </p:tavLst>
                                    </p:anim>
                                    <p:animEffect transition="in" filter="fade">
                                      <p:cBhvr>
                                        <p:cTn id="18" dur="1000"/>
                                        <p:tgtEl>
                                          <p:spTgt spid="3380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000"/>
                                        <p:tgtEl>
                                          <p:spTgt spid="2"/>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2000"/>
                                        <p:tgtEl>
                                          <p:spTgt spid="18"/>
                                        </p:tgtEl>
                                      </p:cBhvr>
                                    </p:animEffect>
                                  </p:childTnLst>
                                </p:cTn>
                              </p:par>
                              <p:par>
                                <p:cTn id="28" presetID="5" presetClass="entr" presetSubtype="5"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checkerboard(down)">
                                      <p:cBhvr>
                                        <p:cTn id="30" dur="1000"/>
                                        <p:tgtEl>
                                          <p:spTgt spid="22"/>
                                        </p:tgtEl>
                                      </p:cBhvr>
                                    </p:animEffect>
                                  </p:childTnLst>
                                </p:cTn>
                              </p:par>
                            </p:childTnLst>
                          </p:cTn>
                        </p:par>
                        <p:par>
                          <p:cTn id="31" fill="hold">
                            <p:stCondLst>
                              <p:cond delay="4000"/>
                            </p:stCondLst>
                            <p:childTnLst>
                              <p:par>
                                <p:cTn id="32" presetID="55" presetClass="entr" presetSubtype="0"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2000" fill="hold"/>
                                        <p:tgtEl>
                                          <p:spTgt spid="19"/>
                                        </p:tgtEl>
                                        <p:attrNameLst>
                                          <p:attrName>ppt_w</p:attrName>
                                        </p:attrNameLst>
                                      </p:cBhvr>
                                      <p:tavLst>
                                        <p:tav tm="0">
                                          <p:val>
                                            <p:strVal val="#ppt_w*0.70"/>
                                          </p:val>
                                        </p:tav>
                                        <p:tav tm="100000">
                                          <p:val>
                                            <p:strVal val="#ppt_w"/>
                                          </p:val>
                                        </p:tav>
                                      </p:tavLst>
                                    </p:anim>
                                    <p:anim calcmode="lin" valueType="num">
                                      <p:cBhvr>
                                        <p:cTn id="35" dur="2000" fill="hold"/>
                                        <p:tgtEl>
                                          <p:spTgt spid="19"/>
                                        </p:tgtEl>
                                        <p:attrNameLst>
                                          <p:attrName>ppt_h</p:attrName>
                                        </p:attrNameLst>
                                      </p:cBhvr>
                                      <p:tavLst>
                                        <p:tav tm="0">
                                          <p:val>
                                            <p:strVal val="#ppt_h"/>
                                          </p:val>
                                        </p:tav>
                                        <p:tav tm="100000">
                                          <p:val>
                                            <p:strVal val="#ppt_h"/>
                                          </p:val>
                                        </p:tav>
                                      </p:tavLst>
                                    </p:anim>
                                    <p:animEffect transition="in" filter="fade">
                                      <p:cBhvr>
                                        <p:cTn id="36" dur="2000"/>
                                        <p:tgtEl>
                                          <p:spTgt spid="19"/>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p:val>
                                            <p:strVal val="#ppt_w*0.70"/>
                                          </p:val>
                                        </p:tav>
                                        <p:tav tm="100000">
                                          <p:val>
                                            <p:strVal val="#ppt_w"/>
                                          </p:val>
                                        </p:tav>
                                      </p:tavLst>
                                    </p:anim>
                                    <p:anim calcmode="lin" valueType="num">
                                      <p:cBhvr>
                                        <p:cTn id="40" dur="2000" fill="hold"/>
                                        <p:tgtEl>
                                          <p:spTgt spid="20"/>
                                        </p:tgtEl>
                                        <p:attrNameLst>
                                          <p:attrName>ppt_h</p:attrName>
                                        </p:attrNameLst>
                                      </p:cBhvr>
                                      <p:tavLst>
                                        <p:tav tm="0">
                                          <p:val>
                                            <p:strVal val="#ppt_h"/>
                                          </p:val>
                                        </p:tav>
                                        <p:tav tm="100000">
                                          <p:val>
                                            <p:strVal val="#ppt_h"/>
                                          </p:val>
                                        </p:tav>
                                      </p:tavLst>
                                    </p:anim>
                                    <p:animEffect transition="in" filter="fade">
                                      <p:cBhvr>
                                        <p:cTn id="41" dur="2000"/>
                                        <p:tgtEl>
                                          <p:spTgt spid="20"/>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2000" fill="hold"/>
                                        <p:tgtEl>
                                          <p:spTgt spid="21"/>
                                        </p:tgtEl>
                                        <p:attrNameLst>
                                          <p:attrName>ppt_w</p:attrName>
                                        </p:attrNameLst>
                                      </p:cBhvr>
                                      <p:tavLst>
                                        <p:tav tm="0">
                                          <p:val>
                                            <p:strVal val="#ppt_w*0.70"/>
                                          </p:val>
                                        </p:tav>
                                        <p:tav tm="100000">
                                          <p:val>
                                            <p:strVal val="#ppt_w"/>
                                          </p:val>
                                        </p:tav>
                                      </p:tavLst>
                                    </p:anim>
                                    <p:anim calcmode="lin" valueType="num">
                                      <p:cBhvr>
                                        <p:cTn id="45" dur="2000" fill="hold"/>
                                        <p:tgtEl>
                                          <p:spTgt spid="21"/>
                                        </p:tgtEl>
                                        <p:attrNameLst>
                                          <p:attrName>ppt_h</p:attrName>
                                        </p:attrNameLst>
                                      </p:cBhvr>
                                      <p:tavLst>
                                        <p:tav tm="0">
                                          <p:val>
                                            <p:strVal val="#ppt_h"/>
                                          </p:val>
                                        </p:tav>
                                        <p:tav tm="100000">
                                          <p:val>
                                            <p:strVal val="#ppt_h"/>
                                          </p:val>
                                        </p:tav>
                                      </p:tavLst>
                                    </p:anim>
                                    <p:animEffect transition="in" filter="fade">
                                      <p:cBhvr>
                                        <p:cTn id="46" dur="20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2000"/>
                                        <p:tgtEl>
                                          <p:spTgt spid="18"/>
                                        </p:tgtEl>
                                      </p:cBhvr>
                                    </p:animEffect>
                                    <p:set>
                                      <p:cBhvr>
                                        <p:cTn id="51" dur="1" fill="hold">
                                          <p:stCondLst>
                                            <p:cond delay="1999"/>
                                          </p:stCondLst>
                                        </p:cTn>
                                        <p:tgtEl>
                                          <p:spTgt spid="18"/>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2000"/>
                                        <p:tgtEl>
                                          <p:spTgt spid="19"/>
                                        </p:tgtEl>
                                      </p:cBhvr>
                                    </p:animEffect>
                                    <p:set>
                                      <p:cBhvr>
                                        <p:cTn id="54" dur="1" fill="hold">
                                          <p:stCondLst>
                                            <p:cond delay="1999"/>
                                          </p:stCondLst>
                                        </p:cTn>
                                        <p:tgtEl>
                                          <p:spTgt spid="1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2000"/>
                                        <p:tgtEl>
                                          <p:spTgt spid="20"/>
                                        </p:tgtEl>
                                      </p:cBhvr>
                                    </p:animEffect>
                                    <p:set>
                                      <p:cBhvr>
                                        <p:cTn id="57" dur="1" fill="hold">
                                          <p:stCondLst>
                                            <p:cond delay="1999"/>
                                          </p:stCondLst>
                                        </p:cTn>
                                        <p:tgtEl>
                                          <p:spTgt spid="20"/>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2000"/>
                                        <p:tgtEl>
                                          <p:spTgt spid="21"/>
                                        </p:tgtEl>
                                      </p:cBhvr>
                                    </p:animEffect>
                                    <p:set>
                                      <p:cBhvr>
                                        <p:cTn id="60" dur="1" fill="hold">
                                          <p:stCondLst>
                                            <p:cond delay="1999"/>
                                          </p:stCondLst>
                                        </p:cTn>
                                        <p:tgtEl>
                                          <p:spTgt spid="21"/>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2000"/>
                                        <p:tgtEl>
                                          <p:spTgt spid="22"/>
                                        </p:tgtEl>
                                      </p:cBhvr>
                                    </p:animEffect>
                                    <p:set>
                                      <p:cBhvr>
                                        <p:cTn id="63" dur="1" fill="hold">
                                          <p:stCondLst>
                                            <p:cond delay="1999"/>
                                          </p:stCondLst>
                                        </p:cTn>
                                        <p:tgtEl>
                                          <p:spTgt spid="22"/>
                                        </p:tgtEl>
                                        <p:attrNameLst>
                                          <p:attrName>style.visibility</p:attrName>
                                        </p:attrNameLst>
                                      </p:cBhvr>
                                      <p:to>
                                        <p:strVal val="hidden"/>
                                      </p:to>
                                    </p:set>
                                  </p:childTnLst>
                                </p:cTn>
                              </p:par>
                              <p:par>
                                <p:cTn id="64" presetID="10" presetClass="entr" presetSubtype="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P spid="33802" grpId="0"/>
      <p:bldP spid="33804" grpId="0"/>
      <p:bldP spid="18" grpId="0"/>
      <p:bldP spid="18" grpId="1"/>
      <p:bldP spid="19" grpId="0" animBg="1"/>
      <p:bldP spid="19" grpId="1" animBg="1"/>
      <p:bldP spid="20" grpId="0" animBg="1"/>
      <p:bldP spid="20" grpId="1" animBg="1"/>
      <p:bldP spid="21" grpId="0" animBg="1"/>
      <p:bldP spid="21" grpId="1" animBg="1"/>
      <p:bldP spid="22" grpId="0"/>
      <p:bldP spid="22" grpId="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42C43-7CE4-BFD9-EB61-6840B167BD64}"/>
            </a:ext>
          </a:extLst>
        </p:cNvPr>
        <p:cNvGrpSpPr/>
        <p:nvPr/>
      </p:nvGrpSpPr>
      <p:grpSpPr>
        <a:xfrm>
          <a:off x="0" y="0"/>
          <a:ext cx="0" cy="0"/>
          <a:chOff x="0" y="0"/>
          <a:chExt cx="0" cy="0"/>
        </a:xfrm>
      </p:grpSpPr>
      <p:pic>
        <p:nvPicPr>
          <p:cNvPr id="132098" name="Picture 2" descr="White Horse">
            <a:extLst>
              <a:ext uri="{FF2B5EF4-FFF2-40B4-BE49-F238E27FC236}">
                <a16:creationId xmlns:a16="http://schemas.microsoft.com/office/drawing/2014/main" id="{1D560CE0-F39D-53BB-328B-51A670EE9A56}"/>
              </a:ext>
            </a:extLst>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32099" name="Rectangle 3">
            <a:extLst>
              <a:ext uri="{FF2B5EF4-FFF2-40B4-BE49-F238E27FC236}">
                <a16:creationId xmlns:a16="http://schemas.microsoft.com/office/drawing/2014/main" id="{A11F705B-CC78-77E8-11B1-80C8A75526B7}"/>
              </a:ext>
            </a:extLst>
          </p:cNvPr>
          <p:cNvSpPr>
            <a:spLocks noChangeArrowheads="1"/>
          </p:cNvSpPr>
          <p:nvPr/>
        </p:nvSpPr>
        <p:spPr bwMode="auto">
          <a:xfrm>
            <a:off x="269877" y="1339852"/>
            <a:ext cx="6556375" cy="1584325"/>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5844" name="Line 4">
            <a:extLst>
              <a:ext uri="{FF2B5EF4-FFF2-40B4-BE49-F238E27FC236}">
                <a16:creationId xmlns:a16="http://schemas.microsoft.com/office/drawing/2014/main" id="{FB45B416-E980-F057-AABD-D404D3611DDE}"/>
              </a:ext>
            </a:extLst>
          </p:cNvPr>
          <p:cNvSpPr>
            <a:spLocks noChangeShapeType="1"/>
          </p:cNvSpPr>
          <p:nvPr/>
        </p:nvSpPr>
        <p:spPr bwMode="auto">
          <a:xfrm>
            <a:off x="1427165" y="3983038"/>
            <a:ext cx="4344987" cy="0"/>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5845" name="Rectangle 5">
            <a:extLst>
              <a:ext uri="{FF2B5EF4-FFF2-40B4-BE49-F238E27FC236}">
                <a16:creationId xmlns:a16="http://schemas.microsoft.com/office/drawing/2014/main" id="{0F87CBF9-18A3-A282-2F47-0B1AA3CED520}"/>
              </a:ext>
            </a:extLst>
          </p:cNvPr>
          <p:cNvSpPr>
            <a:spLocks noChangeArrowheads="1"/>
          </p:cNvSpPr>
          <p:nvPr/>
        </p:nvSpPr>
        <p:spPr bwMode="auto">
          <a:xfrm>
            <a:off x="1857377" y="4803775"/>
            <a:ext cx="3236913" cy="75565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5848" name="Text Box 8">
            <a:extLst>
              <a:ext uri="{FF2B5EF4-FFF2-40B4-BE49-F238E27FC236}">
                <a16:creationId xmlns:a16="http://schemas.microsoft.com/office/drawing/2014/main" id="{FB7332AF-1026-B525-B822-6606E0039D5B}"/>
              </a:ext>
            </a:extLst>
          </p:cNvPr>
          <p:cNvSpPr txBox="1">
            <a:spLocks noChangeArrowheads="1"/>
          </p:cNvSpPr>
          <p:nvPr/>
        </p:nvSpPr>
        <p:spPr bwMode="auto">
          <a:xfrm>
            <a:off x="2118542" y="2540001"/>
            <a:ext cx="4419148"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Arial" charset="0"/>
                <a:ea typeface="+mn-ea"/>
                <a:cs typeface="Arial"/>
              </a:rPr>
              <a:t>(Letter to Trajan from </a:t>
            </a:r>
            <a:r>
              <a:rPr kumimoji="0" lang="en-US" sz="2000" b="1" i="0" u="none" strike="noStrike" kern="1200" cap="none" spc="0" normalizeH="0" baseline="0" noProof="0" dirty="0" err="1">
                <a:ln>
                  <a:noFill/>
                </a:ln>
                <a:solidFill>
                  <a:srgbClr val="008000"/>
                </a:solidFill>
                <a:effectLst/>
                <a:uLnTx/>
                <a:uFillTx/>
                <a:latin typeface="Arial" charset="0"/>
                <a:ea typeface="+mn-ea"/>
                <a:cs typeface="Arial"/>
              </a:rPr>
              <a:t>Tiberianus</a:t>
            </a:r>
            <a:r>
              <a:rPr kumimoji="0" lang="en-US" sz="2000" b="1" i="0" u="none" strike="noStrike" kern="1200" cap="none" spc="0" normalizeH="0" baseline="0" noProof="0" dirty="0">
                <a:ln>
                  <a:noFill/>
                </a:ln>
                <a:solidFill>
                  <a:srgbClr val="008000"/>
                </a:solidFill>
                <a:effectLst/>
                <a:uLnTx/>
                <a:uFillTx/>
                <a:latin typeface="Arial" charset="0"/>
                <a:ea typeface="+mn-ea"/>
                <a:cs typeface="Arial"/>
              </a:rPr>
              <a:t>.)</a:t>
            </a:r>
          </a:p>
        </p:txBody>
      </p:sp>
      <p:sp>
        <p:nvSpPr>
          <p:cNvPr id="35849" name="Line 9">
            <a:extLst>
              <a:ext uri="{FF2B5EF4-FFF2-40B4-BE49-F238E27FC236}">
                <a16:creationId xmlns:a16="http://schemas.microsoft.com/office/drawing/2014/main" id="{E60928C1-6500-CCCD-BC28-D3F1310307C1}"/>
              </a:ext>
            </a:extLst>
          </p:cNvPr>
          <p:cNvSpPr>
            <a:spLocks noChangeShapeType="1"/>
          </p:cNvSpPr>
          <p:nvPr/>
        </p:nvSpPr>
        <p:spPr bwMode="auto">
          <a:xfrm>
            <a:off x="411165" y="4360863"/>
            <a:ext cx="4344987" cy="0"/>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5850" name="Line 10">
            <a:extLst>
              <a:ext uri="{FF2B5EF4-FFF2-40B4-BE49-F238E27FC236}">
                <a16:creationId xmlns:a16="http://schemas.microsoft.com/office/drawing/2014/main" id="{C613F310-731B-D819-5D18-9517D14DDB33}"/>
              </a:ext>
            </a:extLst>
          </p:cNvPr>
          <p:cNvSpPr>
            <a:spLocks noChangeShapeType="1"/>
          </p:cNvSpPr>
          <p:nvPr/>
        </p:nvSpPr>
        <p:spPr bwMode="auto">
          <a:xfrm flipH="1">
            <a:off x="1549085" y="4368800"/>
            <a:ext cx="666518" cy="671936"/>
          </a:xfrm>
          <a:prstGeom prst="line">
            <a:avLst/>
          </a:prstGeom>
          <a:noFill/>
          <a:ln w="38100">
            <a:solidFill>
              <a:srgbClr val="00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35851" name="Text Box 11">
            <a:extLst>
              <a:ext uri="{FF2B5EF4-FFF2-40B4-BE49-F238E27FC236}">
                <a16:creationId xmlns:a16="http://schemas.microsoft.com/office/drawing/2014/main" id="{DC3A6F71-6338-FCBA-85BA-48F53FF9A76A}"/>
              </a:ext>
            </a:extLst>
          </p:cNvPr>
          <p:cNvSpPr txBox="1">
            <a:spLocks noChangeArrowheads="1"/>
          </p:cNvSpPr>
          <p:nvPr/>
        </p:nvSpPr>
        <p:spPr bwMode="auto">
          <a:xfrm>
            <a:off x="8882" y="5021906"/>
            <a:ext cx="2109130" cy="46166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BC0000"/>
                </a:solidFill>
                <a:effectLst/>
                <a:uLnTx/>
                <a:uFillTx/>
                <a:latin typeface="Arial" charset="0"/>
                <a:ea typeface="+mn-ea"/>
                <a:cs typeface="Arial"/>
              </a:rPr>
              <a:t>2 Cor.10:4-5</a:t>
            </a:r>
          </a:p>
        </p:txBody>
      </p:sp>
      <p:grpSp>
        <p:nvGrpSpPr>
          <p:cNvPr id="2" name="Group 17">
            <a:extLst>
              <a:ext uri="{FF2B5EF4-FFF2-40B4-BE49-F238E27FC236}">
                <a16:creationId xmlns:a16="http://schemas.microsoft.com/office/drawing/2014/main" id="{ED5DBBE2-2594-FD35-E893-99AE8CDBB33C}"/>
              </a:ext>
            </a:extLst>
          </p:cNvPr>
          <p:cNvGrpSpPr/>
          <p:nvPr/>
        </p:nvGrpSpPr>
        <p:grpSpPr>
          <a:xfrm>
            <a:off x="6056800" y="3133971"/>
            <a:ext cx="1071127" cy="652360"/>
            <a:chOff x="6009500" y="3133971"/>
            <a:chExt cx="1071127" cy="652360"/>
          </a:xfrm>
        </p:grpSpPr>
        <p:sp>
          <p:nvSpPr>
            <p:cNvPr id="16" name="Rectangle 15">
              <a:extLst>
                <a:ext uri="{FF2B5EF4-FFF2-40B4-BE49-F238E27FC236}">
                  <a16:creationId xmlns:a16="http://schemas.microsoft.com/office/drawing/2014/main" id="{67B5B474-895A-4313-4FAF-A7BB7A4AF7E8}"/>
                </a:ext>
              </a:extLst>
            </p:cNvPr>
            <p:cNvSpPr/>
            <p:nvPr/>
          </p:nvSpPr>
          <p:spPr>
            <a:xfrm>
              <a:off x="6009500" y="3386221"/>
              <a:ext cx="1071127" cy="4001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Georgia"/>
                  <a:ea typeface="+mn-ea"/>
                  <a:cs typeface="Arial"/>
                </a:rPr>
                <a:t>G5088</a:t>
              </a:r>
              <a:endParaRPr kumimoji="0" lang="en-AU" sz="2000" b="0" i="0" u="none" strike="noStrike" kern="1200" cap="none" spc="0" normalizeH="0" baseline="0" noProof="0" dirty="0">
                <a:ln>
                  <a:noFill/>
                </a:ln>
                <a:solidFill>
                  <a:srgbClr val="FF0000"/>
                </a:solidFill>
                <a:effectLst/>
                <a:uLnTx/>
                <a:uFillTx/>
                <a:latin typeface="Arial" charset="0"/>
                <a:ea typeface="+mn-ea"/>
                <a:cs typeface="Arial"/>
              </a:endParaRPr>
            </a:p>
          </p:txBody>
        </p:sp>
        <p:sp>
          <p:nvSpPr>
            <p:cNvPr id="17" name="Rectangle 16">
              <a:extLst>
                <a:ext uri="{FF2B5EF4-FFF2-40B4-BE49-F238E27FC236}">
                  <a16:creationId xmlns:a16="http://schemas.microsoft.com/office/drawing/2014/main" id="{777B5379-F96E-F50C-B8A1-0ABD67FA464E}"/>
                </a:ext>
              </a:extLst>
            </p:cNvPr>
            <p:cNvSpPr/>
            <p:nvPr/>
          </p:nvSpPr>
          <p:spPr>
            <a:xfrm>
              <a:off x="6031659" y="3133971"/>
              <a:ext cx="949299" cy="4001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Georgia"/>
                  <a:ea typeface="+mn-ea"/>
                  <a:cs typeface="Arial"/>
                </a:rPr>
                <a:t>G5115</a:t>
              </a:r>
              <a:endParaRPr kumimoji="0" lang="en-AU" sz="2000" b="0" i="0" u="none" strike="noStrike" kern="1200" cap="none" spc="0" normalizeH="0" baseline="0" noProof="0" dirty="0">
                <a:ln>
                  <a:noFill/>
                </a:ln>
                <a:solidFill>
                  <a:srgbClr val="FF0000"/>
                </a:solidFill>
                <a:effectLst/>
                <a:uLnTx/>
                <a:uFillTx/>
                <a:latin typeface="Arial" charset="0"/>
                <a:ea typeface="+mn-ea"/>
                <a:cs typeface="Arial"/>
              </a:endParaRPr>
            </a:p>
          </p:txBody>
        </p:sp>
      </p:grpSp>
      <p:cxnSp>
        <p:nvCxnSpPr>
          <p:cNvPr id="20" name="Straight Connector 19">
            <a:extLst>
              <a:ext uri="{FF2B5EF4-FFF2-40B4-BE49-F238E27FC236}">
                <a16:creationId xmlns:a16="http://schemas.microsoft.com/office/drawing/2014/main" id="{F709A91B-991E-0E85-A263-BFB6551813BD}"/>
              </a:ext>
            </a:extLst>
          </p:cNvPr>
          <p:cNvCxnSpPr/>
          <p:nvPr/>
        </p:nvCxnSpPr>
        <p:spPr>
          <a:xfrm>
            <a:off x="5407576" y="3610304"/>
            <a:ext cx="56755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43EF392-041F-0209-E3FC-DB2A770F1DBF}"/>
              </a:ext>
            </a:extLst>
          </p:cNvPr>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3" name="Group 10">
            <a:extLst>
              <a:ext uri="{FF2B5EF4-FFF2-40B4-BE49-F238E27FC236}">
                <a16:creationId xmlns:a16="http://schemas.microsoft.com/office/drawing/2014/main" id="{F4932104-7CE3-8045-B5ED-04B4B4C1E91B}"/>
              </a:ext>
            </a:extLst>
          </p:cNvPr>
          <p:cNvGrpSpPr>
            <a:grpSpLocks/>
          </p:cNvGrpSpPr>
          <p:nvPr/>
        </p:nvGrpSpPr>
        <p:grpSpPr bwMode="auto">
          <a:xfrm>
            <a:off x="5892802" y="6140450"/>
            <a:ext cx="1628775" cy="641350"/>
            <a:chOff x="3712" y="3868"/>
            <a:chExt cx="1026" cy="404"/>
          </a:xfrm>
        </p:grpSpPr>
        <p:sp>
          <p:nvSpPr>
            <p:cNvPr id="4" name="Text Box 11">
              <a:extLst>
                <a:ext uri="{FF2B5EF4-FFF2-40B4-BE49-F238E27FC236}">
                  <a16:creationId xmlns:a16="http://schemas.microsoft.com/office/drawing/2014/main" id="{EED17EB6-3E8F-A199-E3EB-18EE0FD614C6}"/>
                </a:ext>
              </a:extLst>
            </p:cNvPr>
            <p:cNvSpPr txBox="1">
              <a:spLocks noChangeArrowheads="1"/>
            </p:cNvSpPr>
            <p:nvPr/>
          </p:nvSpPr>
          <p:spPr bwMode="auto">
            <a:xfrm>
              <a:off x="3869" y="3868"/>
              <a:ext cx="869" cy="404"/>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Arial" charset="0"/>
                  <a:ea typeface="+mn-ea"/>
                  <a:cs typeface="Arial"/>
                </a:rPr>
                <a:t>84yrs</a:t>
              </a:r>
            </a:p>
          </p:txBody>
        </p:sp>
        <p:sp>
          <p:nvSpPr>
            <p:cNvPr id="5" name="Line 12">
              <a:extLst>
                <a:ext uri="{FF2B5EF4-FFF2-40B4-BE49-F238E27FC236}">
                  <a16:creationId xmlns:a16="http://schemas.microsoft.com/office/drawing/2014/main" id="{F300C9DD-2E7B-6F44-3311-9603B00E314B}"/>
                </a:ext>
              </a:extLst>
            </p:cNvPr>
            <p:cNvSpPr>
              <a:spLocks noChangeShapeType="1"/>
            </p:cNvSpPr>
            <p:nvPr/>
          </p:nvSpPr>
          <p:spPr bwMode="auto">
            <a:xfrm>
              <a:off x="3712" y="4069"/>
              <a:ext cx="164" cy="0"/>
            </a:xfrm>
            <a:prstGeom prst="line">
              <a:avLst/>
            </a:prstGeom>
            <a:noFill/>
            <a:ln w="38100">
              <a:solidFill>
                <a:srgbClr val="CCFF33"/>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6" name="Rectangle 5">
            <a:extLst>
              <a:ext uri="{FF2B5EF4-FFF2-40B4-BE49-F238E27FC236}">
                <a16:creationId xmlns:a16="http://schemas.microsoft.com/office/drawing/2014/main" id="{021D9E19-67A0-EC82-A54C-83A7DA6C0DD7}"/>
              </a:ext>
            </a:extLst>
          </p:cNvPr>
          <p:cNvSpPr/>
          <p:nvPr/>
        </p:nvSpPr>
        <p:spPr>
          <a:xfrm>
            <a:off x="813145" y="593594"/>
            <a:ext cx="4966609" cy="550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5847" name="Text Box 7">
            <a:extLst>
              <a:ext uri="{FF2B5EF4-FFF2-40B4-BE49-F238E27FC236}">
                <a16:creationId xmlns:a16="http://schemas.microsoft.com/office/drawing/2014/main" id="{8B5852AD-3765-1671-92F0-23B74A29E3A2}"/>
              </a:ext>
            </a:extLst>
          </p:cNvPr>
          <p:cNvSpPr txBox="1">
            <a:spLocks noChangeArrowheads="1"/>
          </p:cNvSpPr>
          <p:nvPr/>
        </p:nvSpPr>
        <p:spPr bwMode="auto">
          <a:xfrm>
            <a:off x="274536" y="19134"/>
            <a:ext cx="6823075" cy="292387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300" b="0" i="1"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“I am quite wearied with punishing and destroying the Galileans, or those of the sect called Christians </a:t>
            </a:r>
            <a:r>
              <a:rPr kumimoji="0" lang="en-US" sz="2300" b="1" i="1" u="sng" strike="noStrike" kern="1200" cap="none" spc="0" normalizeH="0" baseline="0" noProof="0" dirty="0">
                <a:ln>
                  <a:noFill/>
                </a:ln>
                <a:solidFill>
                  <a:srgbClr val="BC0000"/>
                </a:solidFill>
                <a:effectLst/>
                <a:uLnTx/>
                <a:uFillTx/>
                <a:latin typeface="Arial" panose="020B0604020202020204" pitchFamily="34" charset="0"/>
                <a:ea typeface="+mn-ea"/>
                <a:cs typeface="Arial" panose="020B0604020202020204" pitchFamily="34" charset="0"/>
              </a:rPr>
              <a:t>according to your orders</a:t>
            </a:r>
            <a:r>
              <a:rPr kumimoji="0" lang="en-US" sz="2300" b="0" i="1" u="sng" strike="noStrike" kern="1200" cap="none" spc="0" normalizeH="0" baseline="0" noProof="0" dirty="0">
                <a:ln>
                  <a:noFill/>
                </a:ln>
                <a:solidFill>
                  <a:srgbClr val="BC0000"/>
                </a:solidFill>
                <a:effectLst/>
                <a:uLnTx/>
                <a:uFillTx/>
                <a:latin typeface="Arial" panose="020B0604020202020204" pitchFamily="34" charset="0"/>
                <a:ea typeface="+mn-ea"/>
                <a:cs typeface="Arial" panose="020B0604020202020204" pitchFamily="34" charset="0"/>
              </a:rPr>
              <a:t>.</a:t>
            </a:r>
            <a:r>
              <a:rPr kumimoji="0" lang="en-US" sz="2300" b="0" i="1" u="sng"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 </a:t>
            </a:r>
            <a:r>
              <a:rPr kumimoji="0" lang="en-US" sz="2300" b="0" i="1"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Yet they never cease to profess voluntarily what they are, and to offer themselves to death. Wherefore I have </a:t>
            </a:r>
            <a:r>
              <a:rPr kumimoji="0" lang="en-US" sz="2300" b="0" i="1" u="none" strike="noStrike" kern="1200" cap="none" spc="0" normalizeH="0" baseline="0" noProof="0" dirty="0" err="1">
                <a:ln>
                  <a:noFill/>
                </a:ln>
                <a:solidFill>
                  <a:srgbClr val="3333CC"/>
                </a:solidFill>
                <a:effectLst/>
                <a:uLnTx/>
                <a:uFillTx/>
                <a:latin typeface="Arial" panose="020B0604020202020204" pitchFamily="34" charset="0"/>
                <a:ea typeface="+mn-ea"/>
                <a:cs typeface="Arial" panose="020B0604020202020204" pitchFamily="34" charset="0"/>
              </a:rPr>
              <a:t>laboured</a:t>
            </a:r>
            <a:r>
              <a:rPr kumimoji="0" lang="en-US" sz="2300" b="0" i="1"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 by extortion and threatening, </a:t>
            </a:r>
            <a:r>
              <a:rPr kumimoji="0" lang="en-US" sz="2300" b="1" i="1" u="sng"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to discourage them from daring to confess to me that they are of that sect</a:t>
            </a:r>
            <a:r>
              <a:rPr kumimoji="0" lang="en-US" sz="2300" b="1" i="1"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a:t>
            </a:r>
            <a:r>
              <a:rPr kumimoji="0" lang="en-US" sz="2300" b="1" i="1" u="sng"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 </a:t>
            </a:r>
          </a:p>
        </p:txBody>
      </p:sp>
      <p:grpSp>
        <p:nvGrpSpPr>
          <p:cNvPr id="8" name="Group 7">
            <a:extLst>
              <a:ext uri="{FF2B5EF4-FFF2-40B4-BE49-F238E27FC236}">
                <a16:creationId xmlns:a16="http://schemas.microsoft.com/office/drawing/2014/main" id="{7A35F98C-C107-635F-6F23-CED62757424C}"/>
              </a:ext>
            </a:extLst>
          </p:cNvPr>
          <p:cNvGrpSpPr/>
          <p:nvPr/>
        </p:nvGrpSpPr>
        <p:grpSpPr>
          <a:xfrm>
            <a:off x="1978749" y="4431983"/>
            <a:ext cx="5186502" cy="1478518"/>
            <a:chOff x="9629777" y="3386335"/>
            <a:chExt cx="5186502" cy="1478518"/>
          </a:xfrm>
        </p:grpSpPr>
        <p:sp>
          <p:nvSpPr>
            <p:cNvPr id="35846" name="Text Box 6">
              <a:extLst>
                <a:ext uri="{FF2B5EF4-FFF2-40B4-BE49-F238E27FC236}">
                  <a16:creationId xmlns:a16="http://schemas.microsoft.com/office/drawing/2014/main" id="{DD08C7C9-8624-DFD9-BD25-BC92F6837112}"/>
                </a:ext>
              </a:extLst>
            </p:cNvPr>
            <p:cNvSpPr txBox="1">
              <a:spLocks noChangeArrowheads="1"/>
            </p:cNvSpPr>
            <p:nvPr/>
          </p:nvSpPr>
          <p:spPr bwMode="auto">
            <a:xfrm>
              <a:off x="9629777" y="3386335"/>
              <a:ext cx="5186502" cy="800219"/>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300" b="1" i="1" u="none" strike="noStrike" kern="1200" cap="none" spc="0" normalizeH="0" baseline="0" noProof="0" dirty="0">
                  <a:ln>
                    <a:noFill/>
                  </a:ln>
                  <a:solidFill>
                    <a:srgbClr val="008000"/>
                  </a:solidFill>
                  <a:effectLst/>
                  <a:uLnTx/>
                  <a:uFillTx/>
                  <a:latin typeface="Arial" charset="0"/>
                  <a:ea typeface="+mn-ea"/>
                  <a:cs typeface="Arial"/>
                </a:rPr>
                <a:t>The Empire prospered </a:t>
              </a:r>
              <a:r>
                <a:rPr kumimoji="0" lang="en-US" sz="1800" b="1" i="1" u="none" strike="noStrike" kern="1200" cap="none" spc="0" normalizeH="0" baseline="0" noProof="0" dirty="0">
                  <a:ln>
                    <a:noFill/>
                  </a:ln>
                  <a:solidFill>
                    <a:srgbClr val="008000"/>
                  </a:solidFill>
                  <a:effectLst/>
                  <a:uLnTx/>
                  <a:uFillTx/>
                  <a:latin typeface="Arial" charset="0"/>
                  <a:ea typeface="+mn-ea"/>
                  <a:cs typeface="Arial"/>
                </a:rPr>
                <a:t>&amp;</a:t>
              </a:r>
              <a:r>
                <a:rPr kumimoji="0" lang="en-US" sz="2300" b="1" i="1" u="none" strike="noStrike" kern="1200" cap="none" spc="0" normalizeH="0" baseline="0" noProof="0" dirty="0">
                  <a:ln>
                    <a:noFill/>
                  </a:ln>
                  <a:solidFill>
                    <a:srgbClr val="008000"/>
                  </a:solidFill>
                  <a:effectLst/>
                  <a:uLnTx/>
                  <a:uFillTx/>
                  <a:latin typeface="Arial" charset="0"/>
                  <a:ea typeface="+mn-ea"/>
                  <a:cs typeface="Arial"/>
                </a:rPr>
                <a:t> at peace; but the dominate force governing</a:t>
              </a:r>
            </a:p>
          </p:txBody>
        </p:sp>
        <p:sp>
          <p:nvSpPr>
            <p:cNvPr id="7" name="Text Box 6">
              <a:extLst>
                <a:ext uri="{FF2B5EF4-FFF2-40B4-BE49-F238E27FC236}">
                  <a16:creationId xmlns:a16="http://schemas.microsoft.com/office/drawing/2014/main" id="{A5464A01-AE06-5B87-1860-6BF419394E23}"/>
                </a:ext>
              </a:extLst>
            </p:cNvPr>
            <p:cNvSpPr txBox="1">
              <a:spLocks noChangeArrowheads="1"/>
            </p:cNvSpPr>
            <p:nvPr/>
          </p:nvSpPr>
          <p:spPr bwMode="auto">
            <a:xfrm>
              <a:off x="9633544" y="4064634"/>
              <a:ext cx="5148487" cy="800219"/>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300" b="1" i="1" u="none" strike="noStrike" kern="1200" cap="none" spc="0" normalizeH="0" baseline="0" noProof="0" dirty="0">
                  <a:ln>
                    <a:noFill/>
                  </a:ln>
                  <a:solidFill>
                    <a:srgbClr val="008000"/>
                  </a:solidFill>
                  <a:effectLst/>
                  <a:uLnTx/>
                  <a:uFillTx/>
                  <a:latin typeface="Arial" charset="0"/>
                  <a:ea typeface="+mn-ea"/>
                  <a:cs typeface="Arial"/>
                </a:rPr>
                <a:t>the period was a warfare of faith against terrible odds.</a:t>
              </a:r>
            </a:p>
          </p:txBody>
        </p:sp>
      </p:grpSp>
    </p:spTree>
    <p:extLst>
      <p:ext uri="{BB962C8B-B14F-4D97-AF65-F5344CB8AC3E}">
        <p14:creationId xmlns:p14="http://schemas.microsoft.com/office/powerpoint/2010/main" val="92262638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5844"/>
                                        </p:tgtEl>
                                        <p:attrNameLst>
                                          <p:attrName>style.visibility</p:attrName>
                                        </p:attrNameLst>
                                      </p:cBhvr>
                                      <p:to>
                                        <p:strVal val="visible"/>
                                      </p:to>
                                    </p:set>
                                    <p:anim calcmode="lin" valueType="num">
                                      <p:cBhvr>
                                        <p:cTn id="7" dur="1000" fill="hold"/>
                                        <p:tgtEl>
                                          <p:spTgt spid="35844"/>
                                        </p:tgtEl>
                                        <p:attrNameLst>
                                          <p:attrName>ppt_w</p:attrName>
                                        </p:attrNameLst>
                                      </p:cBhvr>
                                      <p:tavLst>
                                        <p:tav tm="0">
                                          <p:val>
                                            <p:strVal val="#ppt_w*0.70"/>
                                          </p:val>
                                        </p:tav>
                                        <p:tav tm="100000">
                                          <p:val>
                                            <p:strVal val="#ppt_w"/>
                                          </p:val>
                                        </p:tav>
                                      </p:tavLst>
                                    </p:anim>
                                    <p:anim calcmode="lin" valueType="num">
                                      <p:cBhvr>
                                        <p:cTn id="8" dur="1000" fill="hold"/>
                                        <p:tgtEl>
                                          <p:spTgt spid="35844"/>
                                        </p:tgtEl>
                                        <p:attrNameLst>
                                          <p:attrName>ppt_h</p:attrName>
                                        </p:attrNameLst>
                                      </p:cBhvr>
                                      <p:tavLst>
                                        <p:tav tm="0">
                                          <p:val>
                                            <p:strVal val="#ppt_h"/>
                                          </p:val>
                                        </p:tav>
                                        <p:tav tm="100000">
                                          <p:val>
                                            <p:strVal val="#ppt_h"/>
                                          </p:val>
                                        </p:tav>
                                      </p:tavLst>
                                    </p:anim>
                                    <p:animEffect transition="in" filter="fade">
                                      <p:cBhvr>
                                        <p:cTn id="9" dur="1000"/>
                                        <p:tgtEl>
                                          <p:spTgt spid="3584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845"/>
                                        </p:tgtEl>
                                        <p:attrNameLst>
                                          <p:attrName>style.visibility</p:attrName>
                                        </p:attrNameLst>
                                      </p:cBhvr>
                                      <p:to>
                                        <p:strVal val="visible"/>
                                      </p:to>
                                    </p:set>
                                    <p:animEffect transition="in" filter="fade">
                                      <p:cBhvr>
                                        <p:cTn id="19" dur="2000"/>
                                        <p:tgtEl>
                                          <p:spTgt spid="3584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5847"/>
                                        </p:tgtEl>
                                        <p:attrNameLst>
                                          <p:attrName>style.visibility</p:attrName>
                                        </p:attrNameLst>
                                      </p:cBhvr>
                                      <p:to>
                                        <p:strVal val="visible"/>
                                      </p:to>
                                    </p:set>
                                    <p:animEffect transition="in" filter="fade">
                                      <p:cBhvr>
                                        <p:cTn id="24" dur="2000"/>
                                        <p:tgtEl>
                                          <p:spTgt spid="35847"/>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35848"/>
                                        </p:tgtEl>
                                        <p:attrNameLst>
                                          <p:attrName>style.visibility</p:attrName>
                                        </p:attrNameLst>
                                      </p:cBhvr>
                                      <p:to>
                                        <p:strVal val="visible"/>
                                      </p:to>
                                    </p:set>
                                    <p:anim calcmode="lin" valueType="num">
                                      <p:cBhvr>
                                        <p:cTn id="27" dur="2000" fill="hold"/>
                                        <p:tgtEl>
                                          <p:spTgt spid="35848"/>
                                        </p:tgtEl>
                                        <p:attrNameLst>
                                          <p:attrName>ppt_w</p:attrName>
                                        </p:attrNameLst>
                                      </p:cBhvr>
                                      <p:tavLst>
                                        <p:tav tm="0">
                                          <p:val>
                                            <p:strVal val="#ppt_w*0.70"/>
                                          </p:val>
                                        </p:tav>
                                        <p:tav tm="100000">
                                          <p:val>
                                            <p:strVal val="#ppt_w"/>
                                          </p:val>
                                        </p:tav>
                                      </p:tavLst>
                                    </p:anim>
                                    <p:anim calcmode="lin" valueType="num">
                                      <p:cBhvr>
                                        <p:cTn id="28" dur="2000" fill="hold"/>
                                        <p:tgtEl>
                                          <p:spTgt spid="35848"/>
                                        </p:tgtEl>
                                        <p:attrNameLst>
                                          <p:attrName>ppt_h</p:attrName>
                                        </p:attrNameLst>
                                      </p:cBhvr>
                                      <p:tavLst>
                                        <p:tav tm="0">
                                          <p:val>
                                            <p:strVal val="#ppt_h"/>
                                          </p:val>
                                        </p:tav>
                                        <p:tav tm="100000">
                                          <p:val>
                                            <p:strVal val="#ppt_h"/>
                                          </p:val>
                                        </p:tav>
                                      </p:tavLst>
                                    </p:anim>
                                    <p:animEffect transition="in" filter="fade">
                                      <p:cBhvr>
                                        <p:cTn id="29" dur="2000"/>
                                        <p:tgtEl>
                                          <p:spTgt spid="358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35849"/>
                                        </p:tgtEl>
                                        <p:attrNameLst>
                                          <p:attrName>style.visibility</p:attrName>
                                        </p:attrNameLst>
                                      </p:cBhvr>
                                      <p:to>
                                        <p:strVal val="visible"/>
                                      </p:to>
                                    </p:set>
                                    <p:anim calcmode="lin" valueType="num">
                                      <p:cBhvr>
                                        <p:cTn id="37" dur="2000" fill="hold"/>
                                        <p:tgtEl>
                                          <p:spTgt spid="35849"/>
                                        </p:tgtEl>
                                        <p:attrNameLst>
                                          <p:attrName>ppt_w</p:attrName>
                                        </p:attrNameLst>
                                      </p:cBhvr>
                                      <p:tavLst>
                                        <p:tav tm="0">
                                          <p:val>
                                            <p:strVal val="#ppt_w*0.70"/>
                                          </p:val>
                                        </p:tav>
                                        <p:tav tm="100000">
                                          <p:val>
                                            <p:strVal val="#ppt_w"/>
                                          </p:val>
                                        </p:tav>
                                      </p:tavLst>
                                    </p:anim>
                                    <p:anim calcmode="lin" valueType="num">
                                      <p:cBhvr>
                                        <p:cTn id="38" dur="2000" fill="hold"/>
                                        <p:tgtEl>
                                          <p:spTgt spid="35849"/>
                                        </p:tgtEl>
                                        <p:attrNameLst>
                                          <p:attrName>ppt_h</p:attrName>
                                        </p:attrNameLst>
                                      </p:cBhvr>
                                      <p:tavLst>
                                        <p:tav tm="0">
                                          <p:val>
                                            <p:strVal val="#ppt_h"/>
                                          </p:val>
                                        </p:tav>
                                        <p:tav tm="100000">
                                          <p:val>
                                            <p:strVal val="#ppt_h"/>
                                          </p:val>
                                        </p:tav>
                                      </p:tavLst>
                                    </p:anim>
                                    <p:animEffect transition="in" filter="fade">
                                      <p:cBhvr>
                                        <p:cTn id="39" dur="2000"/>
                                        <p:tgtEl>
                                          <p:spTgt spid="3584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850"/>
                                        </p:tgtEl>
                                        <p:attrNameLst>
                                          <p:attrName>style.visibility</p:attrName>
                                        </p:attrNameLst>
                                      </p:cBhvr>
                                      <p:to>
                                        <p:strVal val="visible"/>
                                      </p:to>
                                    </p:set>
                                    <p:animEffect transition="in" filter="fade">
                                      <p:cBhvr>
                                        <p:cTn id="42" dur="2000"/>
                                        <p:tgtEl>
                                          <p:spTgt spid="35850"/>
                                        </p:tgtEl>
                                      </p:cBhvr>
                                    </p:animEffect>
                                  </p:childTnLst>
                                </p:cTn>
                              </p:par>
                              <p:par>
                                <p:cTn id="43" presetID="10" presetClass="exit" presetSubtype="0" fill="hold" grpId="1" nodeType="withEffect">
                                  <p:stCondLst>
                                    <p:cond delay="0"/>
                                  </p:stCondLst>
                                  <p:childTnLst>
                                    <p:animEffect transition="out" filter="fade">
                                      <p:cBhvr>
                                        <p:cTn id="44" dur="2000"/>
                                        <p:tgtEl>
                                          <p:spTgt spid="35844"/>
                                        </p:tgtEl>
                                      </p:cBhvr>
                                    </p:animEffect>
                                    <p:set>
                                      <p:cBhvr>
                                        <p:cTn id="45" dur="1" fill="hold">
                                          <p:stCondLst>
                                            <p:cond delay="1999"/>
                                          </p:stCondLst>
                                        </p:cTn>
                                        <p:tgtEl>
                                          <p:spTgt spid="35844"/>
                                        </p:tgtEl>
                                        <p:attrNameLst>
                                          <p:attrName>style.visibility</p:attrName>
                                        </p:attrNameLst>
                                      </p:cBhvr>
                                      <p:to>
                                        <p:strVal val="hidden"/>
                                      </p:to>
                                    </p:set>
                                  </p:childTnLst>
                                </p:cTn>
                              </p:par>
                            </p:childTnLst>
                          </p:cTn>
                        </p:par>
                        <p:par>
                          <p:cTn id="46" fill="hold">
                            <p:stCondLst>
                              <p:cond delay="2000"/>
                            </p:stCondLst>
                            <p:childTnLst>
                              <p:par>
                                <p:cTn id="47" presetID="55" presetClass="entr" presetSubtype="0" fill="hold" nodeType="afterEffect">
                                  <p:stCondLst>
                                    <p:cond delay="0"/>
                                  </p:stCondLst>
                                  <p:childTnLst>
                                    <p:set>
                                      <p:cBhvr>
                                        <p:cTn id="48" dur="1" fill="hold">
                                          <p:stCondLst>
                                            <p:cond delay="0"/>
                                          </p:stCondLst>
                                        </p:cTn>
                                        <p:tgtEl>
                                          <p:spTgt spid="35851">
                                            <p:txEl>
                                              <p:pRg st="0" end="0"/>
                                            </p:txEl>
                                          </p:spTgt>
                                        </p:tgtEl>
                                        <p:attrNameLst>
                                          <p:attrName>style.visibility</p:attrName>
                                        </p:attrNameLst>
                                      </p:cBhvr>
                                      <p:to>
                                        <p:strVal val="visible"/>
                                      </p:to>
                                    </p:set>
                                    <p:anim calcmode="lin" valueType="num">
                                      <p:cBhvr>
                                        <p:cTn id="49" dur="1000" fill="hold"/>
                                        <p:tgtEl>
                                          <p:spTgt spid="35851">
                                            <p:txEl>
                                              <p:pRg st="0" end="0"/>
                                            </p:txEl>
                                          </p:spTgt>
                                        </p:tgtEl>
                                        <p:attrNameLst>
                                          <p:attrName>ppt_w</p:attrName>
                                        </p:attrNameLst>
                                      </p:cBhvr>
                                      <p:tavLst>
                                        <p:tav tm="0">
                                          <p:val>
                                            <p:strVal val="#ppt_w*0.70"/>
                                          </p:val>
                                        </p:tav>
                                        <p:tav tm="100000">
                                          <p:val>
                                            <p:strVal val="#ppt_w"/>
                                          </p:val>
                                        </p:tav>
                                      </p:tavLst>
                                    </p:anim>
                                    <p:anim calcmode="lin" valueType="num">
                                      <p:cBhvr>
                                        <p:cTn id="50" dur="1000" fill="hold"/>
                                        <p:tgtEl>
                                          <p:spTgt spid="35851">
                                            <p:txEl>
                                              <p:pRg st="0" end="0"/>
                                            </p:txEl>
                                          </p:spTgt>
                                        </p:tgtEl>
                                        <p:attrNameLst>
                                          <p:attrName>ppt_h</p:attrName>
                                        </p:attrNameLst>
                                      </p:cBhvr>
                                      <p:tavLst>
                                        <p:tav tm="0">
                                          <p:val>
                                            <p:strVal val="#ppt_h"/>
                                          </p:val>
                                        </p:tav>
                                        <p:tav tm="100000">
                                          <p:val>
                                            <p:strVal val="#ppt_h"/>
                                          </p:val>
                                        </p:tav>
                                      </p:tavLst>
                                    </p:anim>
                                    <p:animEffect transition="in" filter="fade">
                                      <p:cBhvr>
                                        <p:cTn id="51" dur="1000"/>
                                        <p:tgtEl>
                                          <p:spTgt spid="35851">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p:cTn id="56" dur="1000" fill="hold"/>
                                        <p:tgtEl>
                                          <p:spTgt spid="2"/>
                                        </p:tgtEl>
                                        <p:attrNameLst>
                                          <p:attrName>ppt_w</p:attrName>
                                        </p:attrNameLst>
                                      </p:cBhvr>
                                      <p:tavLst>
                                        <p:tav tm="0">
                                          <p:val>
                                            <p:strVal val="#ppt_w*0.70"/>
                                          </p:val>
                                        </p:tav>
                                        <p:tav tm="100000">
                                          <p:val>
                                            <p:strVal val="#ppt_w"/>
                                          </p:val>
                                        </p:tav>
                                      </p:tavLst>
                                    </p:anim>
                                    <p:anim calcmode="lin" valueType="num">
                                      <p:cBhvr>
                                        <p:cTn id="57" dur="1000" fill="hold"/>
                                        <p:tgtEl>
                                          <p:spTgt spid="2"/>
                                        </p:tgtEl>
                                        <p:attrNameLst>
                                          <p:attrName>ppt_h</p:attrName>
                                        </p:attrNameLst>
                                      </p:cBhvr>
                                      <p:tavLst>
                                        <p:tav tm="0">
                                          <p:val>
                                            <p:strVal val="#ppt_h"/>
                                          </p:val>
                                        </p:tav>
                                        <p:tav tm="100000">
                                          <p:val>
                                            <p:strVal val="#ppt_h"/>
                                          </p:val>
                                        </p:tav>
                                      </p:tavLst>
                                    </p:anim>
                                    <p:animEffect transition="in" filter="fade">
                                      <p:cBhvr>
                                        <p:cTn id="58" dur="1000"/>
                                        <p:tgtEl>
                                          <p:spTgt spid="2"/>
                                        </p:tgtEl>
                                      </p:cBhvr>
                                    </p:animEffect>
                                  </p:childTnLst>
                                </p:cTn>
                              </p:par>
                              <p:par>
                                <p:cTn id="59" presetID="55" presetClass="entr" presetSubtype="0" fill="hold"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1000" fill="hold"/>
                                        <p:tgtEl>
                                          <p:spTgt spid="20"/>
                                        </p:tgtEl>
                                        <p:attrNameLst>
                                          <p:attrName>ppt_w</p:attrName>
                                        </p:attrNameLst>
                                      </p:cBhvr>
                                      <p:tavLst>
                                        <p:tav tm="0">
                                          <p:val>
                                            <p:strVal val="#ppt_w*0.70"/>
                                          </p:val>
                                        </p:tav>
                                        <p:tav tm="100000">
                                          <p:val>
                                            <p:strVal val="#ppt_w"/>
                                          </p:val>
                                        </p:tav>
                                      </p:tavLst>
                                    </p:anim>
                                    <p:anim calcmode="lin" valueType="num">
                                      <p:cBhvr>
                                        <p:cTn id="62" dur="1000" fill="hold"/>
                                        <p:tgtEl>
                                          <p:spTgt spid="20"/>
                                        </p:tgtEl>
                                        <p:attrNameLst>
                                          <p:attrName>ppt_h</p:attrName>
                                        </p:attrNameLst>
                                      </p:cBhvr>
                                      <p:tavLst>
                                        <p:tav tm="0">
                                          <p:val>
                                            <p:strVal val="#ppt_h"/>
                                          </p:val>
                                        </p:tav>
                                        <p:tav tm="100000">
                                          <p:val>
                                            <p:strVal val="#ppt_h"/>
                                          </p:val>
                                        </p:tav>
                                      </p:tavLst>
                                    </p:anim>
                                    <p:animEffect transition="in" filter="fade">
                                      <p:cBhvr>
                                        <p:cTn id="63" dur="1000"/>
                                        <p:tgtEl>
                                          <p:spTgt spid="20"/>
                                        </p:tgtEl>
                                      </p:cBhvr>
                                    </p:animEffect>
                                  </p:childTnLst>
                                </p:cTn>
                              </p:par>
                              <p:par>
                                <p:cTn id="64" presetID="10" presetClass="exit" presetSubtype="0" fill="hold" grpId="1" nodeType="withEffect">
                                  <p:stCondLst>
                                    <p:cond delay="0"/>
                                  </p:stCondLst>
                                  <p:childTnLst>
                                    <p:animEffect transition="out" filter="fade">
                                      <p:cBhvr>
                                        <p:cTn id="65" dur="500"/>
                                        <p:tgtEl>
                                          <p:spTgt spid="35847"/>
                                        </p:tgtEl>
                                      </p:cBhvr>
                                    </p:animEffect>
                                    <p:set>
                                      <p:cBhvr>
                                        <p:cTn id="66" dur="1" fill="hold">
                                          <p:stCondLst>
                                            <p:cond delay="499"/>
                                          </p:stCondLst>
                                        </p:cTn>
                                        <p:tgtEl>
                                          <p:spTgt spid="35847"/>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35848"/>
                                        </p:tgtEl>
                                      </p:cBhvr>
                                    </p:animEffect>
                                    <p:set>
                                      <p:cBhvr>
                                        <p:cTn id="69" dur="1" fill="hold">
                                          <p:stCondLst>
                                            <p:cond delay="499"/>
                                          </p:stCondLst>
                                        </p:cTn>
                                        <p:tgtEl>
                                          <p:spTgt spid="35848"/>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6"/>
                                        </p:tgtEl>
                                      </p:cBhvr>
                                    </p:animEffect>
                                    <p:set>
                                      <p:cBhvr>
                                        <p:cTn id="72" dur="1" fill="hold">
                                          <p:stCondLst>
                                            <p:cond delay="499"/>
                                          </p:stCondLst>
                                        </p:cTn>
                                        <p:tgtEl>
                                          <p:spTgt spid="6"/>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8"/>
                                        </p:tgtEl>
                                      </p:cBhvr>
                                    </p:animEffect>
                                    <p:set>
                                      <p:cBhvr>
                                        <p:cTn id="7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animBg="1"/>
      <p:bldP spid="35844" grpId="1" animBg="1"/>
      <p:bldP spid="35845" grpId="0" animBg="1"/>
      <p:bldP spid="35848" grpId="0"/>
      <p:bldP spid="35848" grpId="1"/>
      <p:bldP spid="35849" grpId="0" animBg="1"/>
      <p:bldP spid="35850" grpId="0" animBg="1"/>
      <p:bldP spid="6" grpId="0" animBg="1"/>
      <p:bldP spid="6" grpId="1" animBg="1"/>
      <p:bldP spid="35847" grpId="0"/>
      <p:bldP spid="35847"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3"/>
          <p:cNvGrpSpPr>
            <a:grpSpLocks/>
          </p:cNvGrpSpPr>
          <p:nvPr/>
        </p:nvGrpSpPr>
        <p:grpSpPr bwMode="auto">
          <a:xfrm>
            <a:off x="867103" y="2286002"/>
            <a:ext cx="1357942" cy="588963"/>
            <a:chOff x="595" y="1609"/>
            <a:chExt cx="634" cy="283"/>
          </a:xfrm>
        </p:grpSpPr>
        <p:sp>
          <p:nvSpPr>
            <p:cNvPr id="144423"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44424"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Arial"/>
                </a:rPr>
                <a:t>Peace</a:t>
              </a:r>
            </a:p>
          </p:txBody>
        </p:sp>
      </p:grpSp>
      <p:grpSp>
        <p:nvGrpSpPr>
          <p:cNvPr id="4" name="Group 14"/>
          <p:cNvGrpSpPr>
            <a:grpSpLocks/>
          </p:cNvGrpSpPr>
          <p:nvPr/>
        </p:nvGrpSpPr>
        <p:grpSpPr bwMode="auto">
          <a:xfrm>
            <a:off x="599091" y="2946400"/>
            <a:ext cx="2112578" cy="1814786"/>
            <a:chOff x="600" y="1856"/>
            <a:chExt cx="1072" cy="816"/>
          </a:xfrm>
        </p:grpSpPr>
        <p:sp>
          <p:nvSpPr>
            <p:cNvPr id="144412"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nvGrpSpPr>
            <p:cNvPr id="5" name="Group 16"/>
            <p:cNvGrpSpPr>
              <a:grpSpLocks/>
            </p:cNvGrpSpPr>
            <p:nvPr/>
          </p:nvGrpSpPr>
          <p:grpSpPr bwMode="auto">
            <a:xfrm>
              <a:off x="816" y="1856"/>
              <a:ext cx="608" cy="470"/>
              <a:chOff x="816" y="1856"/>
              <a:chExt cx="608" cy="470"/>
            </a:xfrm>
          </p:grpSpPr>
          <p:sp>
            <p:nvSpPr>
              <p:cNvPr id="144416"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Trajan</a:t>
                </a:r>
              </a:p>
            </p:txBody>
          </p:sp>
          <p:sp>
            <p:nvSpPr>
              <p:cNvPr id="144417"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Nerva</a:t>
                </a:r>
                <a:endPar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44418"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Hadrian</a:t>
                </a:r>
              </a:p>
            </p:txBody>
          </p:sp>
        </p:grpSp>
        <p:sp>
          <p:nvSpPr>
            <p:cNvPr id="144414" name="Text Box 20"/>
            <p:cNvSpPr txBox="1">
              <a:spLocks noChangeArrowheads="1"/>
            </p:cNvSpPr>
            <p:nvPr/>
          </p:nvSpPr>
          <p:spPr bwMode="auto">
            <a:xfrm>
              <a:off x="600" y="2296"/>
              <a:ext cx="1048"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Antonious</a:t>
              </a: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Pious</a:t>
              </a:r>
              <a:r>
                <a:rPr kumimoji="0" lang="en-US" sz="1800" b="1" i="1" u="none" strike="noStrike" kern="1200" cap="none" spc="0" normalizeH="0" baseline="0" noProof="0" dirty="0">
                  <a:ln>
                    <a:noFill/>
                  </a:ln>
                  <a:solidFill>
                    <a:srgbClr val="000000"/>
                  </a:solidFill>
                  <a:effectLst/>
                  <a:uLnTx/>
                  <a:uFillTx/>
                  <a:latin typeface="Arial" pitchFamily="34" charset="0"/>
                  <a:ea typeface="+mn-ea"/>
                  <a:cs typeface="Arial" pitchFamily="34" charset="0"/>
                </a:rPr>
                <a:t> </a:t>
              </a:r>
            </a:p>
          </p:txBody>
        </p:sp>
        <p:sp>
          <p:nvSpPr>
            <p:cNvPr id="144415"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Marcus Aurelius</a:t>
              </a:r>
            </a:p>
          </p:txBody>
        </p:sp>
      </p:grpSp>
      <p:grpSp>
        <p:nvGrpSpPr>
          <p:cNvPr id="6" name="Group 22"/>
          <p:cNvGrpSpPr>
            <a:grpSpLocks/>
          </p:cNvGrpSpPr>
          <p:nvPr/>
        </p:nvGrpSpPr>
        <p:grpSpPr bwMode="auto">
          <a:xfrm>
            <a:off x="2538250" y="2995446"/>
            <a:ext cx="2270234" cy="1800000"/>
            <a:chOff x="1808" y="2152"/>
            <a:chExt cx="1112" cy="792"/>
          </a:xfrm>
        </p:grpSpPr>
        <p:sp>
          <p:nvSpPr>
            <p:cNvPr id="144406"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44407"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Pertinax</a:t>
              </a:r>
              <a:endPar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144408"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Commodus</a:t>
              </a:r>
            </a:p>
          </p:txBody>
        </p:sp>
        <p:sp>
          <p:nvSpPr>
            <p:cNvPr id="144409"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Julian</a:t>
              </a:r>
            </a:p>
          </p:txBody>
        </p:sp>
        <p:sp>
          <p:nvSpPr>
            <p:cNvPr id="144410"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Septimus</a:t>
              </a:r>
              <a:r>
                <a:rPr kumimoji="0" lang="en-US"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t>
              </a:r>
              <a:r>
                <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Severus</a:t>
              </a:r>
              <a:r>
                <a:rPr kumimoji="0" lang="en-US" sz="1800" b="1" i="1" u="none" strike="noStrike" kern="1200" cap="none" spc="0" normalizeH="0" baseline="0" noProof="0" dirty="0">
                  <a:ln>
                    <a:noFill/>
                  </a:ln>
                  <a:solidFill>
                    <a:srgbClr val="FFFFFF"/>
                  </a:solidFill>
                  <a:effectLst/>
                  <a:uLnTx/>
                  <a:uFillTx/>
                  <a:latin typeface="Arial" pitchFamily="34" charset="0"/>
                  <a:ea typeface="+mn-ea"/>
                  <a:cs typeface="Arial" pitchFamily="34" charset="0"/>
                </a:rPr>
                <a:t> </a:t>
              </a:r>
            </a:p>
          </p:txBody>
        </p:sp>
        <p:sp>
          <p:nvSpPr>
            <p:cNvPr id="144411"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pitchFamily="34" charset="0"/>
                  <a:ea typeface="+mn-ea"/>
                  <a:cs typeface="Arial" pitchFamily="34" charset="0"/>
                </a:rPr>
                <a:t>Geta</a:t>
              </a:r>
              <a:endParaRPr kumimoji="0" lang="en-US" sz="1800"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grpSp>
      <p:sp>
        <p:nvSpPr>
          <p:cNvPr id="24" name="Rectangle 23"/>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25" name="Group 3"/>
          <p:cNvGrpSpPr>
            <a:grpSpLocks/>
          </p:cNvGrpSpPr>
          <p:nvPr/>
        </p:nvGrpSpPr>
        <p:grpSpPr bwMode="auto">
          <a:xfrm>
            <a:off x="3042745" y="2065285"/>
            <a:ext cx="1357942" cy="588963"/>
            <a:chOff x="595" y="1609"/>
            <a:chExt cx="634" cy="283"/>
          </a:xfrm>
        </p:grpSpPr>
        <p:sp>
          <p:nvSpPr>
            <p:cNvPr id="26"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27"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Arial"/>
                </a:rPr>
                <a:t>Blood</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Red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41989" name="Text Box 5"/>
          <p:cNvSpPr txBox="1">
            <a:spLocks noChangeArrowheads="1"/>
          </p:cNvSpPr>
          <p:nvPr/>
        </p:nvSpPr>
        <p:spPr bwMode="auto">
          <a:xfrm>
            <a:off x="6570665" y="6140450"/>
            <a:ext cx="1379537" cy="641350"/>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31yrs</a:t>
            </a:r>
          </a:p>
        </p:txBody>
      </p:sp>
      <p:sp>
        <p:nvSpPr>
          <p:cNvPr id="41990" name="Line 6"/>
          <p:cNvSpPr>
            <a:spLocks noChangeShapeType="1"/>
          </p:cNvSpPr>
          <p:nvPr/>
        </p:nvSpPr>
        <p:spPr bwMode="auto">
          <a:xfrm>
            <a:off x="6321425" y="6459538"/>
            <a:ext cx="260350"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 name="Rectangle 7"/>
          <p:cNvSpPr>
            <a:spLocks noChangeArrowheads="1"/>
          </p:cNvSpPr>
          <p:nvPr/>
        </p:nvSpPr>
        <p:spPr bwMode="auto">
          <a:xfrm>
            <a:off x="1782763" y="4308475"/>
            <a:ext cx="2556000" cy="38100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6" name="Rectangle 5"/>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p:cTn id="7" dur="2000" fill="hold"/>
                                        <p:tgtEl>
                                          <p:spTgt spid="41989"/>
                                        </p:tgtEl>
                                        <p:attrNameLst>
                                          <p:attrName>ppt_w</p:attrName>
                                        </p:attrNameLst>
                                      </p:cBhvr>
                                      <p:tavLst>
                                        <p:tav tm="0">
                                          <p:val>
                                            <p:strVal val="#ppt_w*0.70"/>
                                          </p:val>
                                        </p:tav>
                                        <p:tav tm="100000">
                                          <p:val>
                                            <p:strVal val="#ppt_w"/>
                                          </p:val>
                                        </p:tav>
                                      </p:tavLst>
                                    </p:anim>
                                    <p:anim calcmode="lin" valueType="num">
                                      <p:cBhvr>
                                        <p:cTn id="8" dur="2000" fill="hold"/>
                                        <p:tgtEl>
                                          <p:spTgt spid="41989"/>
                                        </p:tgtEl>
                                        <p:attrNameLst>
                                          <p:attrName>ppt_h</p:attrName>
                                        </p:attrNameLst>
                                      </p:cBhvr>
                                      <p:tavLst>
                                        <p:tav tm="0">
                                          <p:val>
                                            <p:strVal val="#ppt_h"/>
                                          </p:val>
                                        </p:tav>
                                        <p:tav tm="100000">
                                          <p:val>
                                            <p:strVal val="#ppt_h"/>
                                          </p:val>
                                        </p:tav>
                                      </p:tavLst>
                                    </p:anim>
                                    <p:animEffect transition="in" filter="fade">
                                      <p:cBhvr>
                                        <p:cTn id="9" dur="2000"/>
                                        <p:tgtEl>
                                          <p:spTgt spid="4198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1990"/>
                                        </p:tgtEl>
                                        <p:attrNameLst>
                                          <p:attrName>style.visibility</p:attrName>
                                        </p:attrNameLst>
                                      </p:cBhvr>
                                      <p:to>
                                        <p:strVal val="visible"/>
                                      </p:to>
                                    </p:set>
                                    <p:anim calcmode="lin" valueType="num">
                                      <p:cBhvr>
                                        <p:cTn id="12" dur="2000" fill="hold"/>
                                        <p:tgtEl>
                                          <p:spTgt spid="41990"/>
                                        </p:tgtEl>
                                        <p:attrNameLst>
                                          <p:attrName>ppt_w</p:attrName>
                                        </p:attrNameLst>
                                      </p:cBhvr>
                                      <p:tavLst>
                                        <p:tav tm="0">
                                          <p:val>
                                            <p:strVal val="#ppt_w*0.70"/>
                                          </p:val>
                                        </p:tav>
                                        <p:tav tm="100000">
                                          <p:val>
                                            <p:strVal val="#ppt_w"/>
                                          </p:val>
                                        </p:tav>
                                      </p:tavLst>
                                    </p:anim>
                                    <p:anim calcmode="lin" valueType="num">
                                      <p:cBhvr>
                                        <p:cTn id="13" dur="2000" fill="hold"/>
                                        <p:tgtEl>
                                          <p:spTgt spid="41990"/>
                                        </p:tgtEl>
                                        <p:attrNameLst>
                                          <p:attrName>ppt_h</p:attrName>
                                        </p:attrNameLst>
                                      </p:cBhvr>
                                      <p:tavLst>
                                        <p:tav tm="0">
                                          <p:val>
                                            <p:strVal val="#ppt_h"/>
                                          </p:val>
                                        </p:tav>
                                        <p:tav tm="100000">
                                          <p:val>
                                            <p:strVal val="#ppt_h"/>
                                          </p:val>
                                        </p:tav>
                                      </p:tavLst>
                                    </p:anim>
                                    <p:animEffect transition="in" filter="fade">
                                      <p:cBhvr>
                                        <p:cTn id="14" dur="2000"/>
                                        <p:tgtEl>
                                          <p:spTgt spid="4199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p:bldP spid="41990"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oman Machaira"/>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9459" name="Rectangle 3"/>
          <p:cNvSpPr>
            <a:spLocks noChangeArrowheads="1"/>
          </p:cNvSpPr>
          <p:nvPr/>
        </p:nvSpPr>
        <p:spPr bwMode="auto">
          <a:xfrm>
            <a:off x="-333818" y="552450"/>
            <a:ext cx="5436000" cy="5429250"/>
          </a:xfrm>
          <a:prstGeom prst="rect">
            <a:avLst/>
          </a:prstGeom>
          <a:solidFill>
            <a:schemeClr val="bg1"/>
          </a:solidFill>
          <a:ln w="9525">
            <a:noFill/>
            <a:miter lim="800000"/>
            <a:headEnd/>
            <a:tailEnd/>
          </a:ln>
          <a:effectLst>
            <a:softEdge rad="635000"/>
          </a:effectLst>
        </p:spPr>
        <p:txBody>
          <a:bodyPr wrap="none" anchor="ct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9460" name="Rectangle 4"/>
          <p:cNvSpPr>
            <a:spLocks noChangeArrowheads="1"/>
          </p:cNvSpPr>
          <p:nvPr/>
        </p:nvSpPr>
        <p:spPr bwMode="auto">
          <a:xfrm>
            <a:off x="2119313" y="1436688"/>
            <a:ext cx="855662" cy="20320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9461" name="Text Box 5"/>
          <p:cNvSpPr txBox="1">
            <a:spLocks noChangeArrowheads="1"/>
          </p:cNvSpPr>
          <p:nvPr/>
        </p:nvSpPr>
        <p:spPr bwMode="auto">
          <a:xfrm>
            <a:off x="609600" y="2700340"/>
            <a:ext cx="3563938" cy="954107"/>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800" dirty="0">
                <a:solidFill>
                  <a:srgbClr val="000000"/>
                </a:solidFill>
                <a:effectLst>
                  <a:outerShdw blurRad="38100" dist="38100" dir="2700000" algn="tl">
                    <a:srgbClr val="C0C0C0"/>
                  </a:outerShdw>
                </a:effectLst>
                <a:latin typeface="Cooper Black" pitchFamily="18" charset="0"/>
              </a:rPr>
              <a:t>Note contrast</a:t>
            </a:r>
            <a:r>
              <a:rPr lang="en-US" sz="2800" dirty="0">
                <a:solidFill>
                  <a:srgbClr val="000000"/>
                </a:solidFill>
                <a:latin typeface="Cooper Black" pitchFamily="18" charset="0"/>
              </a:rPr>
              <a:t> between </a:t>
            </a:r>
            <a:r>
              <a:rPr lang="en-US" sz="2800" dirty="0">
                <a:solidFill>
                  <a:srgbClr val="BC0000"/>
                </a:solidFill>
                <a:latin typeface="Cooper Black" pitchFamily="18" charset="0"/>
              </a:rPr>
              <a:t>v4</a:t>
            </a:r>
            <a:r>
              <a:rPr lang="en-US" sz="2800" dirty="0">
                <a:solidFill>
                  <a:srgbClr val="000000"/>
                </a:solidFill>
                <a:latin typeface="Cooper Black" pitchFamily="18" charset="0"/>
              </a:rPr>
              <a:t> and </a:t>
            </a:r>
            <a:r>
              <a:rPr lang="en-US" sz="2800" dirty="0">
                <a:solidFill>
                  <a:srgbClr val="BC0000"/>
                </a:solidFill>
                <a:latin typeface="Cooper Black" pitchFamily="18" charset="0"/>
              </a:rPr>
              <a:t>v8</a:t>
            </a:r>
          </a:p>
        </p:txBody>
      </p:sp>
      <p:sp>
        <p:nvSpPr>
          <p:cNvPr id="6" name="Rectangle 5"/>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fade">
                                      <p:cBhvr>
                                        <p:cTn id="7" dur="2000"/>
                                        <p:tgtEl>
                                          <p:spTgt spid="1945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60"/>
                                        </p:tgtEl>
                                        <p:attrNameLst>
                                          <p:attrName>style.visibility</p:attrName>
                                        </p:attrNameLst>
                                      </p:cBhvr>
                                      <p:to>
                                        <p:strVal val="visible"/>
                                      </p:to>
                                    </p:set>
                                    <p:animEffect transition="in" filter="fade">
                                      <p:cBhvr>
                                        <p:cTn id="10" dur="2000"/>
                                        <p:tgtEl>
                                          <p:spTgt spid="19460"/>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9461"/>
                                        </p:tgtEl>
                                        <p:attrNameLst>
                                          <p:attrName>style.visibility</p:attrName>
                                        </p:attrNameLst>
                                      </p:cBhvr>
                                      <p:to>
                                        <p:strVal val="visible"/>
                                      </p:to>
                                    </p:set>
                                    <p:animEffect transition="in" filter="fade">
                                      <p:cBhvr>
                                        <p:cTn id="14" dur="20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P spid="1946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Romphia"/>
          <p:cNvPicPr>
            <a:picLocks noChangeAspect="1" noChangeArrowheads="1"/>
          </p:cNvPicPr>
          <p:nvPr/>
        </p:nvPicPr>
        <p:blipFill>
          <a:blip r:embed="rId3" cstate="print"/>
          <a:srcRect/>
          <a:stretch>
            <a:fillRect/>
          </a:stretch>
        </p:blipFill>
        <p:spPr bwMode="auto">
          <a:xfrm>
            <a:off x="0" y="-299545"/>
            <a:ext cx="9144000" cy="7481395"/>
          </a:xfrm>
          <a:prstGeom prst="rect">
            <a:avLst/>
          </a:prstGeom>
          <a:noFill/>
          <a:ln w="9525">
            <a:noFill/>
            <a:miter lim="800000"/>
            <a:headEnd/>
            <a:tailEnd/>
          </a:ln>
          <a:scene3d>
            <a:camera prst="orthographicFront"/>
            <a:lightRig rig="threePt" dir="t"/>
          </a:scene3d>
          <a:sp3d>
            <a:bevelT w="152400" h="50800" prst="softRound"/>
          </a:sp3d>
        </p:spPr>
      </p:pic>
      <p:sp>
        <p:nvSpPr>
          <p:cNvPr id="46083" name="Rectangle 3"/>
          <p:cNvSpPr>
            <a:spLocks noChangeArrowheads="1"/>
          </p:cNvSpPr>
          <p:nvPr/>
        </p:nvSpPr>
        <p:spPr bwMode="auto">
          <a:xfrm>
            <a:off x="2003427" y="2554288"/>
            <a:ext cx="2379663" cy="304800"/>
          </a:xfrm>
          <a:prstGeom prst="rect">
            <a:avLst/>
          </a:prstGeom>
          <a:solidFill>
            <a:srgbClr val="00CC99">
              <a:alpha val="30196"/>
            </a:srgbClr>
          </a:solidFill>
          <a:ln w="9525">
            <a:solidFill>
              <a:srgbClr val="00CC99"/>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6084" name="Rectangle 4"/>
          <p:cNvSpPr>
            <a:spLocks noChangeArrowheads="1"/>
          </p:cNvSpPr>
          <p:nvPr/>
        </p:nvSpPr>
        <p:spPr bwMode="auto">
          <a:xfrm>
            <a:off x="3905250" y="5094288"/>
            <a:ext cx="3119438" cy="304800"/>
          </a:xfrm>
          <a:prstGeom prst="rect">
            <a:avLst/>
          </a:prstGeom>
          <a:solidFill>
            <a:srgbClr val="00CC99">
              <a:alpha val="30196"/>
            </a:srgbClr>
          </a:solidFill>
          <a:ln w="9525">
            <a:solidFill>
              <a:srgbClr val="00CC99"/>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6088" name="Rectangle 8"/>
          <p:cNvSpPr>
            <a:spLocks noChangeArrowheads="1"/>
          </p:cNvSpPr>
          <p:nvPr/>
        </p:nvSpPr>
        <p:spPr bwMode="auto">
          <a:xfrm>
            <a:off x="457202" y="1800225"/>
            <a:ext cx="8258175" cy="41148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7"/>
          <p:cNvGrpSpPr>
            <a:grpSpLocks/>
          </p:cNvGrpSpPr>
          <p:nvPr/>
        </p:nvGrpSpPr>
        <p:grpSpPr bwMode="auto">
          <a:xfrm>
            <a:off x="2035175" y="1714500"/>
            <a:ext cx="4959350" cy="4065588"/>
            <a:chOff x="-1384" y="602"/>
            <a:chExt cx="3124" cy="2561"/>
          </a:xfrm>
        </p:grpSpPr>
        <p:pic>
          <p:nvPicPr>
            <p:cNvPr id="46085" name="Picture 5" descr="roman"/>
            <p:cNvPicPr>
              <a:picLocks noChangeAspect="1" noChangeArrowheads="1"/>
            </p:cNvPicPr>
            <p:nvPr/>
          </p:nvPicPr>
          <p:blipFill>
            <a:blip r:embed="rId4" cstate="print"/>
            <a:srcRect t="3502" r="30769" b="7817"/>
            <a:stretch>
              <a:fillRect/>
            </a:stretch>
          </p:blipFill>
          <p:spPr bwMode="auto">
            <a:xfrm>
              <a:off x="-1384" y="602"/>
              <a:ext cx="3124" cy="2561"/>
            </a:xfrm>
            <a:prstGeom prst="rect">
              <a:avLst/>
            </a:prstGeom>
            <a:ln>
              <a:solidFill>
                <a:schemeClr val="tx1"/>
              </a:solidFill>
            </a:ln>
            <a:effectLst>
              <a:outerShdw blurRad="292100" dist="139700" dir="2700000" algn="tl" rotWithShape="0">
                <a:srgbClr val="333333">
                  <a:alpha val="65000"/>
                </a:srgbClr>
              </a:outerShdw>
            </a:effectLst>
          </p:spPr>
        </p:pic>
        <p:sp>
          <p:nvSpPr>
            <p:cNvPr id="137224" name="Oval 6"/>
            <p:cNvSpPr>
              <a:spLocks noChangeArrowheads="1"/>
            </p:cNvSpPr>
            <p:nvPr/>
          </p:nvSpPr>
          <p:spPr bwMode="auto">
            <a:xfrm rot="527262">
              <a:off x="-36" y="1621"/>
              <a:ext cx="403" cy="247"/>
            </a:xfrm>
            <a:prstGeom prst="ellipse">
              <a:avLst/>
            </a:prstGeom>
            <a:noFill/>
            <a:ln w="2857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pic>
        <p:nvPicPr>
          <p:cNvPr id="9" name="Picture 8" descr="cap046.bmp"/>
          <p:cNvPicPr>
            <a:picLocks noChangeAspect="1"/>
          </p:cNvPicPr>
          <p:nvPr/>
        </p:nvPicPr>
        <p:blipFill>
          <a:blip r:embed="rId5" cstate="print"/>
          <a:stretch>
            <a:fillRect/>
          </a:stretch>
        </p:blipFill>
        <p:spPr>
          <a:xfrm>
            <a:off x="1809750" y="3371850"/>
            <a:ext cx="3200400" cy="2400300"/>
          </a:xfrm>
          <a:prstGeom prst="rect">
            <a:avLst/>
          </a:prstGeom>
          <a:ln>
            <a:noFill/>
          </a:ln>
          <a:effectLst>
            <a:softEdge rad="635000"/>
          </a:effectLst>
        </p:spPr>
      </p:pic>
      <p:pic>
        <p:nvPicPr>
          <p:cNvPr id="12" name="Picture 2" descr="Pale Horse"/>
          <p:cNvPicPr>
            <a:picLocks noChangeAspect="1" noChangeArrowheads="1"/>
          </p:cNvPicPr>
          <p:nvPr/>
        </p:nvPicPr>
        <p:blipFill>
          <a:blip r:embed="rId6" cstate="print"/>
          <a:srcRect l="2016" t="87984" r="27553" b="-4112"/>
          <a:stretch>
            <a:fillRect/>
          </a:stretch>
        </p:blipFill>
        <p:spPr bwMode="auto">
          <a:xfrm>
            <a:off x="2057400" y="1733546"/>
            <a:ext cx="4932000" cy="602382"/>
          </a:xfrm>
          <a:prstGeom prst="rect">
            <a:avLst/>
          </a:prstGeom>
          <a:ln>
            <a:noFill/>
          </a:ln>
          <a:effectLst/>
          <a:scene3d>
            <a:camera prst="orthographicFront"/>
            <a:lightRig rig="threePt" dir="t"/>
          </a:scene3d>
          <a:sp3d>
            <a:bevelT w="152400" h="50800" prst="softRound"/>
          </a:sp3d>
        </p:spPr>
      </p:pic>
      <p:pic>
        <p:nvPicPr>
          <p:cNvPr id="10" name="Picture 2" descr="4thSeal Emperors"/>
          <p:cNvPicPr>
            <a:picLocks noChangeAspect="1" noChangeArrowheads="1"/>
          </p:cNvPicPr>
          <p:nvPr/>
        </p:nvPicPr>
        <p:blipFill>
          <a:blip r:embed="rId7" cstate="print"/>
          <a:srcRect t="13056" r="85625" b="68333"/>
          <a:stretch>
            <a:fillRect/>
          </a:stretch>
        </p:blipFill>
        <p:spPr bwMode="auto">
          <a:xfrm>
            <a:off x="4876800" y="2057400"/>
            <a:ext cx="1733550" cy="1683302"/>
          </a:xfrm>
          <a:prstGeom prst="ellipse">
            <a:avLst/>
          </a:prstGeom>
          <a:ln>
            <a:noFill/>
          </a:ln>
          <a:effectLst>
            <a:softEdge rad="127000"/>
          </a:effectLst>
        </p:spPr>
      </p:pic>
      <p:sp>
        <p:nvSpPr>
          <p:cNvPr id="13" name="Rectangle 12"/>
          <p:cNvSpPr/>
          <p:nvPr/>
        </p:nvSpPr>
        <p:spPr>
          <a:xfrm>
            <a:off x="-20777" y="-268013"/>
            <a:ext cx="9164777" cy="7380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8"/>
                                        </p:tgtEl>
                                        <p:attrNameLst>
                                          <p:attrName>style.visibility</p:attrName>
                                        </p:attrNameLst>
                                      </p:cBhvr>
                                      <p:to>
                                        <p:strVal val="visible"/>
                                      </p:to>
                                    </p:set>
                                    <p:animEffect transition="in" filter="fade">
                                      <p:cBhvr>
                                        <p:cTn id="7" dur="2000"/>
                                        <p:tgtEl>
                                          <p:spTgt spid="4608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0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Red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38243" name="Rectangle 3"/>
          <p:cNvSpPr>
            <a:spLocks noChangeArrowheads="1"/>
          </p:cNvSpPr>
          <p:nvPr/>
        </p:nvSpPr>
        <p:spPr bwMode="auto">
          <a:xfrm>
            <a:off x="174625" y="1335088"/>
            <a:ext cx="6370638" cy="11176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8132" name="Line 4"/>
          <p:cNvSpPr>
            <a:spLocks noChangeShapeType="1"/>
          </p:cNvSpPr>
          <p:nvPr/>
        </p:nvSpPr>
        <p:spPr bwMode="auto">
          <a:xfrm>
            <a:off x="3810000" y="3548063"/>
            <a:ext cx="2266950" cy="0"/>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8133" name="Line 5"/>
          <p:cNvSpPr>
            <a:spLocks noChangeShapeType="1"/>
          </p:cNvSpPr>
          <p:nvPr/>
        </p:nvSpPr>
        <p:spPr bwMode="auto">
          <a:xfrm>
            <a:off x="223838" y="3910013"/>
            <a:ext cx="2413000" cy="0"/>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8134" name="Rectangle 6"/>
          <p:cNvSpPr>
            <a:spLocks noChangeArrowheads="1"/>
          </p:cNvSpPr>
          <p:nvPr/>
        </p:nvSpPr>
        <p:spPr bwMode="auto">
          <a:xfrm>
            <a:off x="176215" y="3933827"/>
            <a:ext cx="2846387" cy="377825"/>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8135" name="Rectangle 7"/>
          <p:cNvSpPr>
            <a:spLocks noChangeArrowheads="1"/>
          </p:cNvSpPr>
          <p:nvPr/>
        </p:nvSpPr>
        <p:spPr bwMode="auto">
          <a:xfrm>
            <a:off x="3573463" y="3584575"/>
            <a:ext cx="2874962" cy="38100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9" name="Rectangle 8"/>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fade">
                                      <p:cBhvr>
                                        <p:cTn id="7" dur="2000"/>
                                        <p:tgtEl>
                                          <p:spTgt spid="481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8133"/>
                                        </p:tgtEl>
                                        <p:attrNameLst>
                                          <p:attrName>style.visibility</p:attrName>
                                        </p:attrNameLst>
                                      </p:cBhvr>
                                      <p:to>
                                        <p:strVal val="visible"/>
                                      </p:to>
                                    </p:set>
                                    <p:animEffect transition="in" filter="fade">
                                      <p:cBhvr>
                                        <p:cTn id="10" dur="2000"/>
                                        <p:tgtEl>
                                          <p:spTgt spid="481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8134"/>
                                        </p:tgtEl>
                                        <p:attrNameLst>
                                          <p:attrName>style.visibility</p:attrName>
                                        </p:attrNameLst>
                                      </p:cBhvr>
                                      <p:to>
                                        <p:strVal val="visible"/>
                                      </p:to>
                                    </p:set>
                                    <p:animEffect transition="in" filter="fade">
                                      <p:cBhvr>
                                        <p:cTn id="15" dur="1000"/>
                                        <p:tgtEl>
                                          <p:spTgt spid="481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135"/>
                                        </p:tgtEl>
                                        <p:attrNameLst>
                                          <p:attrName>style.visibility</p:attrName>
                                        </p:attrNameLst>
                                      </p:cBhvr>
                                      <p:to>
                                        <p:strVal val="visible"/>
                                      </p:to>
                                    </p:set>
                                    <p:animEffect transition="in" filter="fade">
                                      <p:cBhvr>
                                        <p:cTn id="18" dur="1000"/>
                                        <p:tgtEl>
                                          <p:spTgt spid="48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animBg="1"/>
      <p:bldP spid="48133" grpId="0" animBg="1"/>
      <p:bldP spid="48134" grpId="0" animBg="1"/>
      <p:bldP spid="4813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2n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50179" name="Rectangle 3"/>
          <p:cNvSpPr>
            <a:spLocks noChangeArrowheads="1"/>
          </p:cNvSpPr>
          <p:nvPr/>
        </p:nvSpPr>
        <p:spPr bwMode="auto">
          <a:xfrm>
            <a:off x="219077" y="4895850"/>
            <a:ext cx="2119313" cy="1347788"/>
          </a:xfrm>
          <a:prstGeom prst="rect">
            <a:avLst/>
          </a:prstGeom>
          <a:solidFill>
            <a:srgbClr val="FFFFFF">
              <a:alpha val="59999"/>
            </a:srgbClr>
          </a:solidFill>
          <a:ln w="9525">
            <a:noFill/>
            <a:miter lim="800000"/>
            <a:headEnd/>
            <a:tailEnd/>
          </a:ln>
          <a:effectLst>
            <a:softEdge rad="127000"/>
          </a:effectLst>
        </p:spPr>
        <p:txBody>
          <a:bodyPr wrap="none" anchor="ctr"/>
          <a:lstStyle/>
          <a:p>
            <a:pPr fontAlgn="base">
              <a:spcBef>
                <a:spcPct val="0"/>
              </a:spcBef>
              <a:spcAft>
                <a:spcPct val="0"/>
              </a:spcAft>
            </a:pPr>
            <a:endParaRPr lang="en-AU">
              <a:solidFill>
                <a:srgbClr val="000000"/>
              </a:solidFill>
              <a:latin typeface="Arial" charset="0"/>
            </a:endParaRPr>
          </a:p>
        </p:txBody>
      </p:sp>
      <p:sp>
        <p:nvSpPr>
          <p:cNvPr id="50180" name="Text Box 4"/>
          <p:cNvSpPr txBox="1">
            <a:spLocks noChangeArrowheads="1"/>
          </p:cNvSpPr>
          <p:nvPr/>
        </p:nvSpPr>
        <p:spPr bwMode="auto">
          <a:xfrm>
            <a:off x="277813" y="4751388"/>
            <a:ext cx="2032000"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Blood</a:t>
            </a:r>
          </a:p>
        </p:txBody>
      </p:sp>
      <p:sp>
        <p:nvSpPr>
          <p:cNvPr id="50181" name="Text Box 5"/>
          <p:cNvSpPr txBox="1">
            <a:spLocks noChangeArrowheads="1"/>
          </p:cNvSpPr>
          <p:nvPr/>
        </p:nvSpPr>
        <p:spPr bwMode="auto">
          <a:xfrm>
            <a:off x="70758" y="5509214"/>
            <a:ext cx="2596242" cy="769441"/>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2200" b="1" dirty="0">
                <a:solidFill>
                  <a:srgbClr val="000000"/>
                </a:solidFill>
                <a:latin typeface="Arial" charset="0"/>
              </a:rPr>
              <a:t>Empire descends into civil war  </a:t>
            </a:r>
          </a:p>
        </p:txBody>
      </p:sp>
      <p:sp>
        <p:nvSpPr>
          <p:cNvPr id="50182" name="Rectangle 6"/>
          <p:cNvSpPr>
            <a:spLocks noChangeArrowheads="1"/>
          </p:cNvSpPr>
          <p:nvPr/>
        </p:nvSpPr>
        <p:spPr bwMode="auto">
          <a:xfrm>
            <a:off x="5038727" y="217490"/>
            <a:ext cx="3933825" cy="1335087"/>
          </a:xfrm>
          <a:prstGeom prst="rect">
            <a:avLst/>
          </a:prstGeom>
          <a:solidFill>
            <a:srgbClr val="FACAD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0185" name="Text Box 9"/>
          <p:cNvSpPr txBox="1">
            <a:spLocks noChangeArrowheads="1"/>
          </p:cNvSpPr>
          <p:nvPr/>
        </p:nvSpPr>
        <p:spPr bwMode="auto">
          <a:xfrm>
            <a:off x="4365179" y="187956"/>
            <a:ext cx="4815334" cy="1200329"/>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2300" dirty="0">
                <a:solidFill>
                  <a:srgbClr val="000000"/>
                </a:solidFill>
                <a:latin typeface="Arial" charset="0"/>
              </a:rPr>
              <a:t>“Three years before his death, Marcus Aurelius had named as his successor his son Commodus</a:t>
            </a:r>
            <a:r>
              <a:rPr lang="en-US" sz="2400" dirty="0">
                <a:solidFill>
                  <a:srgbClr val="000000"/>
                </a:solidFill>
                <a:latin typeface="Arial" charset="0"/>
              </a:rPr>
              <a:t>.</a:t>
            </a:r>
          </a:p>
        </p:txBody>
      </p:sp>
      <p:sp>
        <p:nvSpPr>
          <p:cNvPr id="50186" name="Text Box 10"/>
          <p:cNvSpPr txBox="1">
            <a:spLocks noChangeArrowheads="1"/>
          </p:cNvSpPr>
          <p:nvPr/>
        </p:nvSpPr>
        <p:spPr bwMode="auto">
          <a:xfrm>
            <a:off x="6434139" y="1234463"/>
            <a:ext cx="2624137" cy="366712"/>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33CC"/>
                </a:solidFill>
                <a:latin typeface="Arial" charset="0"/>
              </a:rPr>
              <a:t>Larousse History p.210</a:t>
            </a:r>
          </a:p>
        </p:txBody>
      </p:sp>
      <p:sp>
        <p:nvSpPr>
          <p:cNvPr id="50187" name="Rectangle 11"/>
          <p:cNvSpPr>
            <a:spLocks noChangeArrowheads="1"/>
          </p:cNvSpPr>
          <p:nvPr/>
        </p:nvSpPr>
        <p:spPr bwMode="auto">
          <a:xfrm>
            <a:off x="711200" y="6088063"/>
            <a:ext cx="12001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31ys</a:t>
            </a:r>
          </a:p>
        </p:txBody>
      </p:sp>
      <p:sp>
        <p:nvSpPr>
          <p:cNvPr id="13" name="Rectangle 12"/>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p:cTn id="7" dur="1000" fill="hold"/>
                                        <p:tgtEl>
                                          <p:spTgt spid="50180"/>
                                        </p:tgtEl>
                                        <p:attrNameLst>
                                          <p:attrName>ppt_w</p:attrName>
                                        </p:attrNameLst>
                                      </p:cBhvr>
                                      <p:tavLst>
                                        <p:tav tm="0">
                                          <p:val>
                                            <p:strVal val="#ppt_w*0.70"/>
                                          </p:val>
                                        </p:tav>
                                        <p:tav tm="100000">
                                          <p:val>
                                            <p:strVal val="#ppt_w"/>
                                          </p:val>
                                        </p:tav>
                                      </p:tavLst>
                                    </p:anim>
                                    <p:anim calcmode="lin" valueType="num">
                                      <p:cBhvr>
                                        <p:cTn id="8" dur="1000" fill="hold"/>
                                        <p:tgtEl>
                                          <p:spTgt spid="50180"/>
                                        </p:tgtEl>
                                        <p:attrNameLst>
                                          <p:attrName>ppt_h</p:attrName>
                                        </p:attrNameLst>
                                      </p:cBhvr>
                                      <p:tavLst>
                                        <p:tav tm="0">
                                          <p:val>
                                            <p:strVal val="#ppt_h"/>
                                          </p:val>
                                        </p:tav>
                                        <p:tav tm="100000">
                                          <p:val>
                                            <p:strVal val="#ppt_h"/>
                                          </p:val>
                                        </p:tav>
                                      </p:tavLst>
                                    </p:anim>
                                    <p:animEffect transition="in" filter="fade">
                                      <p:cBhvr>
                                        <p:cTn id="9" dur="1000"/>
                                        <p:tgtEl>
                                          <p:spTgt spid="50180"/>
                                        </p:tgtEl>
                                      </p:cBhvr>
                                    </p:animEffect>
                                  </p:childTnLst>
                                </p:cTn>
                              </p:par>
                            </p:childTnLst>
                          </p:cTn>
                        </p:par>
                        <p:par>
                          <p:cTn id="10" fill="hold">
                            <p:stCondLst>
                              <p:cond delay="1000"/>
                            </p:stCondLst>
                            <p:childTnLst>
                              <p:par>
                                <p:cTn id="11" presetID="8" presetClass="entr" presetSubtype="16" fill="hold" grpId="0" nodeType="afterEffect">
                                  <p:stCondLst>
                                    <p:cond delay="0"/>
                                  </p:stCondLst>
                                  <p:childTnLst>
                                    <p:set>
                                      <p:cBhvr>
                                        <p:cTn id="12" dur="1" fill="hold">
                                          <p:stCondLst>
                                            <p:cond delay="0"/>
                                          </p:stCondLst>
                                        </p:cTn>
                                        <p:tgtEl>
                                          <p:spTgt spid="50181"/>
                                        </p:tgtEl>
                                        <p:attrNameLst>
                                          <p:attrName>style.visibility</p:attrName>
                                        </p:attrNameLst>
                                      </p:cBhvr>
                                      <p:to>
                                        <p:strVal val="visible"/>
                                      </p:to>
                                    </p:set>
                                    <p:animEffect transition="in" filter="diamond(in)">
                                      <p:cBhvr>
                                        <p:cTn id="13" dur="1000"/>
                                        <p:tgtEl>
                                          <p:spTgt spid="50181"/>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50187"/>
                                        </p:tgtEl>
                                        <p:attrNameLst>
                                          <p:attrName>style.visibility</p:attrName>
                                        </p:attrNameLst>
                                      </p:cBhvr>
                                      <p:to>
                                        <p:strVal val="visible"/>
                                      </p:to>
                                    </p:set>
                                    <p:anim calcmode="lin" valueType="num">
                                      <p:cBhvr>
                                        <p:cTn id="16" dur="1000" fill="hold"/>
                                        <p:tgtEl>
                                          <p:spTgt spid="50187"/>
                                        </p:tgtEl>
                                        <p:attrNameLst>
                                          <p:attrName>ppt_w</p:attrName>
                                        </p:attrNameLst>
                                      </p:cBhvr>
                                      <p:tavLst>
                                        <p:tav tm="0">
                                          <p:val>
                                            <p:strVal val="#ppt_w*0.70"/>
                                          </p:val>
                                        </p:tav>
                                        <p:tav tm="100000">
                                          <p:val>
                                            <p:strVal val="#ppt_w"/>
                                          </p:val>
                                        </p:tav>
                                      </p:tavLst>
                                    </p:anim>
                                    <p:anim calcmode="lin" valueType="num">
                                      <p:cBhvr>
                                        <p:cTn id="17" dur="1000" fill="hold"/>
                                        <p:tgtEl>
                                          <p:spTgt spid="50187"/>
                                        </p:tgtEl>
                                        <p:attrNameLst>
                                          <p:attrName>ppt_h</p:attrName>
                                        </p:attrNameLst>
                                      </p:cBhvr>
                                      <p:tavLst>
                                        <p:tav tm="0">
                                          <p:val>
                                            <p:strVal val="#ppt_h"/>
                                          </p:val>
                                        </p:tav>
                                        <p:tav tm="100000">
                                          <p:val>
                                            <p:strVal val="#ppt_h"/>
                                          </p:val>
                                        </p:tav>
                                      </p:tavLst>
                                    </p:anim>
                                    <p:animEffect transition="in" filter="fade">
                                      <p:cBhvr>
                                        <p:cTn id="18" dur="1000"/>
                                        <p:tgtEl>
                                          <p:spTgt spid="5018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0179"/>
                                        </p:tgtEl>
                                        <p:attrNameLst>
                                          <p:attrName>style.visibility</p:attrName>
                                        </p:attrNameLst>
                                      </p:cBhvr>
                                      <p:to>
                                        <p:strVal val="visible"/>
                                      </p:to>
                                    </p:set>
                                    <p:animEffect transition="in" filter="fade">
                                      <p:cBhvr>
                                        <p:cTn id="21" dur="2000"/>
                                        <p:tgtEl>
                                          <p:spTgt spid="5017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0182"/>
                                        </p:tgtEl>
                                        <p:attrNameLst>
                                          <p:attrName>style.visibility</p:attrName>
                                        </p:attrNameLst>
                                      </p:cBhvr>
                                      <p:to>
                                        <p:strVal val="visible"/>
                                      </p:to>
                                    </p:set>
                                    <p:animEffect transition="in" filter="fade">
                                      <p:cBhvr>
                                        <p:cTn id="26" dur="2000"/>
                                        <p:tgtEl>
                                          <p:spTgt spid="50182"/>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50185"/>
                                        </p:tgtEl>
                                        <p:attrNameLst>
                                          <p:attrName>style.visibility</p:attrName>
                                        </p:attrNameLst>
                                      </p:cBhvr>
                                      <p:to>
                                        <p:strVal val="visible"/>
                                      </p:to>
                                    </p:set>
                                    <p:animEffect transition="in" filter="fade">
                                      <p:cBhvr>
                                        <p:cTn id="30" dur="2000"/>
                                        <p:tgtEl>
                                          <p:spTgt spid="50185"/>
                                        </p:tgtEl>
                                      </p:cBhvr>
                                    </p:animEffect>
                                  </p:childTnLst>
                                </p:cTn>
                              </p:par>
                              <p:par>
                                <p:cTn id="31" presetID="5" presetClass="entr" presetSubtype="5" fill="hold" grpId="0" nodeType="withEffect">
                                  <p:stCondLst>
                                    <p:cond delay="0"/>
                                  </p:stCondLst>
                                  <p:childTnLst>
                                    <p:set>
                                      <p:cBhvr>
                                        <p:cTn id="32" dur="1" fill="hold">
                                          <p:stCondLst>
                                            <p:cond delay="0"/>
                                          </p:stCondLst>
                                        </p:cTn>
                                        <p:tgtEl>
                                          <p:spTgt spid="50186"/>
                                        </p:tgtEl>
                                        <p:attrNameLst>
                                          <p:attrName>style.visibility</p:attrName>
                                        </p:attrNameLst>
                                      </p:cBhvr>
                                      <p:to>
                                        <p:strVal val="visible"/>
                                      </p:to>
                                    </p:set>
                                    <p:animEffect transition="in" filter="checkerboard(down)">
                                      <p:cBhvr>
                                        <p:cTn id="33" dur="1000"/>
                                        <p:tgtEl>
                                          <p:spTgt spid="50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animBg="1"/>
      <p:bldP spid="50180" grpId="0"/>
      <p:bldP spid="50181" grpId="0"/>
      <p:bldP spid="50182" grpId="0" animBg="1"/>
      <p:bldP spid="50185" grpId="0"/>
      <p:bldP spid="50186" grpId="0"/>
      <p:bldP spid="50187"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749925" y="2542719"/>
            <a:ext cx="3276600" cy="2257425"/>
            <a:chOff x="3622" y="1009"/>
            <a:chExt cx="2064" cy="1422"/>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22" y="1164"/>
              <a:ext cx="2009" cy="1267"/>
              <a:chOff x="3622" y="1164"/>
              <a:chExt cx="2009" cy="1267"/>
            </a:xfrm>
          </p:grpSpPr>
          <p:sp>
            <p:nvSpPr>
              <p:cNvPr id="8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9" name="Text Box 10"/>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uLnTx/>
                    <a:uFillTx/>
                    <a:latin typeface="Arial" charset="0"/>
                    <a:ea typeface="+mn-ea"/>
                    <a:cs typeface="Arial"/>
                  </a:rPr>
                  <a:t> </a:t>
                </a:r>
              </a:p>
            </p:txBody>
          </p:sp>
          <p:sp>
            <p:nvSpPr>
              <p:cNvPr id="9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91" name="Text Box 12"/>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a:ln>
                      <a:noFill/>
                    </a:ln>
                    <a:solidFill>
                      <a:srgbClr val="E5FFFF"/>
                    </a:solidFill>
                    <a:effectLst>
                      <a:outerShdw blurRad="38100" dist="38100" dir="2700000" algn="tl">
                        <a:srgbClr val="000000"/>
                      </a:outerShdw>
                    </a:effectLst>
                    <a:uLnTx/>
                    <a:uFillTx/>
                    <a:latin typeface="Arial" charset="0"/>
                    <a:ea typeface="+mn-ea"/>
                    <a:cs typeface="Arial"/>
                  </a:rPr>
                  <a:t>Vials</a:t>
                </a:r>
              </a:p>
            </p:txBody>
          </p:sp>
        </p:grpSp>
        <p:sp>
          <p:nvSpPr>
            <p:cNvPr id="82" name="Text Box 13"/>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4" name="Group 14"/>
          <p:cNvGrpSpPr>
            <a:grpSpLocks/>
          </p:cNvGrpSpPr>
          <p:nvPr/>
        </p:nvGrpSpPr>
        <p:grpSpPr bwMode="auto">
          <a:xfrm>
            <a:off x="5361032" y="4019018"/>
            <a:ext cx="2916239" cy="792163"/>
            <a:chOff x="3386" y="1968"/>
            <a:chExt cx="1837" cy="499"/>
          </a:xfrm>
          <a:scene3d>
            <a:camera prst="orthographicFront">
              <a:rot lat="0" lon="0" rev="0"/>
            </a:camera>
            <a:lightRig rig="contrasting" dir="t">
              <a:rot lat="0" lon="0" rev="1500000"/>
            </a:lightRig>
          </a:scene3d>
        </p:grpSpPr>
        <p:sp>
          <p:nvSpPr>
            <p:cNvPr id="93" name="Rectangle 15"/>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94" name="Text Box 16"/>
            <p:cNvSpPr txBox="1">
              <a:spLocks noChangeArrowheads="1"/>
            </p:cNvSpPr>
            <p:nvPr/>
          </p:nvSpPr>
          <p:spPr bwMode="auto">
            <a:xfrm>
              <a:off x="3386"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Holy Roman Empire</a:t>
              </a:r>
            </a:p>
          </p:txBody>
        </p:sp>
      </p:grpSp>
      <p:grpSp>
        <p:nvGrpSpPr>
          <p:cNvPr id="5" name="Group 17"/>
          <p:cNvGrpSpPr>
            <a:grpSpLocks/>
          </p:cNvGrpSpPr>
          <p:nvPr/>
        </p:nvGrpSpPr>
        <p:grpSpPr bwMode="auto">
          <a:xfrm>
            <a:off x="2990894" y="2125207"/>
            <a:ext cx="5951539" cy="2251075"/>
            <a:chOff x="1884" y="746"/>
            <a:chExt cx="3749" cy="1418"/>
          </a:xfrm>
          <a:scene3d>
            <a:camera prst="orthographicFront">
              <a:rot lat="0" lon="0" rev="0"/>
            </a:camera>
            <a:lightRig rig="contrasting" dir="t">
              <a:rot lat="0" lon="0" rev="1500000"/>
            </a:lightRig>
          </a:scene3d>
        </p:grpSpPr>
        <p:grpSp>
          <p:nvGrpSpPr>
            <p:cNvPr id="6" name="Group 18"/>
            <p:cNvGrpSpPr>
              <a:grpSpLocks/>
            </p:cNvGrpSpPr>
            <p:nvPr/>
          </p:nvGrpSpPr>
          <p:grpSpPr bwMode="auto">
            <a:xfrm>
              <a:off x="1884" y="868"/>
              <a:ext cx="3749" cy="1296"/>
              <a:chOff x="1874" y="2255"/>
              <a:chExt cx="3749" cy="1296"/>
            </a:xfrm>
          </p:grpSpPr>
          <p:sp>
            <p:nvSpPr>
              <p:cNvPr id="98"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99"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0"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1"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2"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3"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4" name="Text Box 25"/>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 </a:t>
                </a:r>
              </a:p>
            </p:txBody>
          </p:sp>
          <p:sp>
            <p:nvSpPr>
              <p:cNvPr id="105"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6" name="Text Box 27"/>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Trumpets</a:t>
                </a:r>
              </a:p>
            </p:txBody>
          </p:sp>
        </p:grpSp>
        <p:sp>
          <p:nvSpPr>
            <p:cNvPr id="97" name="Text Box 28"/>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7" name="Group 29"/>
          <p:cNvGrpSpPr>
            <a:grpSpLocks/>
          </p:cNvGrpSpPr>
          <p:nvPr/>
        </p:nvGrpSpPr>
        <p:grpSpPr bwMode="auto">
          <a:xfrm>
            <a:off x="195272" y="1690145"/>
            <a:ext cx="8750300" cy="2238375"/>
            <a:chOff x="123" y="472"/>
            <a:chExt cx="5512" cy="1410"/>
          </a:xfrm>
          <a:scene3d>
            <a:camera prst="orthographicFront">
              <a:rot lat="0" lon="0" rev="0"/>
            </a:camera>
            <a:lightRig rig="contrasting" dir="t">
              <a:rot lat="0" lon="0" rev="1500000"/>
            </a:lightRig>
          </a:scene3d>
        </p:grpSpPr>
        <p:sp>
          <p:nvSpPr>
            <p:cNvPr id="10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0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5" name="Text Box 37"/>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116" name="Text Box 38"/>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117" name="Text Box 39"/>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a:ln>
                    <a:noFill/>
                  </a:ln>
                  <a:solidFill>
                    <a:srgbClr val="FFFFFF"/>
                  </a:solidFill>
                  <a:effectLst/>
                  <a:uLnTx/>
                  <a:uFillTx/>
                  <a:latin typeface="Arial" charset="0"/>
                  <a:ea typeface="+mn-ea"/>
                  <a:cs typeface="Arial"/>
                </a:rPr>
                <a:t> </a:t>
              </a:r>
            </a:p>
          </p:txBody>
        </p:sp>
      </p:grpSp>
      <p:grpSp>
        <p:nvGrpSpPr>
          <p:cNvPr id="8" name="Group 40"/>
          <p:cNvGrpSpPr>
            <a:grpSpLocks/>
          </p:cNvGrpSpPr>
          <p:nvPr/>
        </p:nvGrpSpPr>
        <p:grpSpPr bwMode="auto">
          <a:xfrm>
            <a:off x="201537" y="3177705"/>
            <a:ext cx="2525723" cy="769939"/>
            <a:chOff x="137" y="1409"/>
            <a:chExt cx="1582" cy="485"/>
          </a:xfrm>
          <a:scene3d>
            <a:camera prst="orthographicFront">
              <a:rot lat="0" lon="0" rev="0"/>
            </a:camera>
            <a:lightRig rig="contrasting" dir="t">
              <a:rot lat="0" lon="0" rev="1500000"/>
            </a:lightRig>
          </a:scene3d>
        </p:grpSpPr>
        <p:sp>
          <p:nvSpPr>
            <p:cNvPr id="119" name="Rectangle 41"/>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20" name="Text Box 42"/>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Pagan Rome</a:t>
              </a:r>
            </a:p>
          </p:txBody>
        </p:sp>
      </p:grpSp>
      <p:sp>
        <p:nvSpPr>
          <p:cNvPr id="121" name="Text Box 43"/>
          <p:cNvSpPr txBox="1">
            <a:spLocks noChangeArrowheads="1"/>
          </p:cNvSpPr>
          <p:nvPr/>
        </p:nvSpPr>
        <p:spPr bwMode="auto">
          <a:xfrm>
            <a:off x="1011240" y="4035548"/>
            <a:ext cx="1017587" cy="40005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Arial" charset="0"/>
                <a:ea typeface="+mn-ea"/>
                <a:cs typeface="Arial"/>
              </a:rPr>
              <a:t>Rev.6</a:t>
            </a:r>
          </a:p>
        </p:txBody>
      </p:sp>
      <p:sp>
        <p:nvSpPr>
          <p:cNvPr id="122" name="Text Box 49"/>
          <p:cNvSpPr txBox="1">
            <a:spLocks noChangeArrowheads="1"/>
          </p:cNvSpPr>
          <p:nvPr/>
        </p:nvSpPr>
        <p:spPr bwMode="auto">
          <a:xfrm>
            <a:off x="3619500" y="4426073"/>
            <a:ext cx="1582738" cy="40005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FF9900"/>
                </a:solidFill>
                <a:effectLst>
                  <a:outerShdw blurRad="38100" dist="38100" dir="2700000" algn="tl">
                    <a:srgbClr val="000000"/>
                  </a:outerShdw>
                </a:effectLst>
                <a:uLnTx/>
                <a:uFillTx/>
                <a:latin typeface="Arial" charset="0"/>
                <a:ea typeface="+mn-ea"/>
                <a:cs typeface="Arial"/>
              </a:rPr>
              <a:t>Rev.8 &amp; 9</a:t>
            </a:r>
          </a:p>
        </p:txBody>
      </p:sp>
      <p:sp>
        <p:nvSpPr>
          <p:cNvPr id="123" name="Text Box 55"/>
          <p:cNvSpPr txBox="1">
            <a:spLocks noChangeArrowheads="1"/>
          </p:cNvSpPr>
          <p:nvPr/>
        </p:nvSpPr>
        <p:spPr bwMode="auto">
          <a:xfrm>
            <a:off x="6326190" y="4864223"/>
            <a:ext cx="1133475" cy="40005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FF9900"/>
                </a:solidFill>
                <a:effectLst>
                  <a:outerShdw blurRad="38100" dist="38100" dir="2700000" algn="tl">
                    <a:srgbClr val="000000"/>
                  </a:outerShdw>
                </a:effectLst>
                <a:uLnTx/>
                <a:uFillTx/>
                <a:latin typeface="Arial" charset="0"/>
                <a:ea typeface="+mn-ea"/>
                <a:cs typeface="Arial"/>
              </a:rPr>
              <a:t>Rev.16</a:t>
            </a:r>
          </a:p>
        </p:txBody>
      </p:sp>
      <p:grpSp>
        <p:nvGrpSpPr>
          <p:cNvPr id="9" name="Group 69"/>
          <p:cNvGrpSpPr>
            <a:grpSpLocks/>
          </p:cNvGrpSpPr>
          <p:nvPr/>
        </p:nvGrpSpPr>
        <p:grpSpPr bwMode="auto">
          <a:xfrm>
            <a:off x="3001976" y="3585637"/>
            <a:ext cx="2554287" cy="804864"/>
            <a:chOff x="1874" y="1666"/>
            <a:chExt cx="1609" cy="507"/>
          </a:xfrm>
          <a:scene3d>
            <a:camera prst="orthographicFront">
              <a:rot lat="0" lon="0" rev="0"/>
            </a:camera>
            <a:lightRig rig="contrasting" dir="t">
              <a:rot lat="0" lon="0" rev="1500000"/>
            </a:lightRig>
          </a:scene3d>
        </p:grpSpPr>
        <p:sp>
          <p:nvSpPr>
            <p:cNvPr id="125" name="Rectangle 70"/>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26"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Christian Rome</a:t>
              </a:r>
            </a:p>
          </p:txBody>
        </p:sp>
      </p:grpSp>
      <p:grpSp>
        <p:nvGrpSpPr>
          <p:cNvPr id="10" name="Group 44"/>
          <p:cNvGrpSpPr>
            <a:grpSpLocks/>
          </p:cNvGrpSpPr>
          <p:nvPr/>
        </p:nvGrpSpPr>
        <p:grpSpPr bwMode="auto">
          <a:xfrm>
            <a:off x="203200" y="3975223"/>
            <a:ext cx="2540000" cy="1182688"/>
            <a:chOff x="128" y="2226"/>
            <a:chExt cx="1600" cy="745"/>
          </a:xfrm>
        </p:grpSpPr>
        <p:sp>
          <p:nvSpPr>
            <p:cNvPr id="131" name="Line 45"/>
            <p:cNvSpPr>
              <a:spLocks noChangeShapeType="1"/>
            </p:cNvSpPr>
            <p:nvPr/>
          </p:nvSpPr>
          <p:spPr bwMode="auto">
            <a:xfrm>
              <a:off x="1728" y="2226"/>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solidFill>
                    <a:sysClr val="windowText" lastClr="000000"/>
                  </a:solidFill>
                </a:ln>
                <a:solidFill>
                  <a:srgbClr val="FFFFFF"/>
                </a:solidFill>
                <a:effectLst/>
                <a:uLnTx/>
                <a:uFillTx/>
                <a:latin typeface="Arial" charset="0"/>
                <a:ea typeface="+mn-ea"/>
                <a:cs typeface="Arial"/>
              </a:endParaRPr>
            </a:p>
          </p:txBody>
        </p:sp>
        <p:sp>
          <p:nvSpPr>
            <p:cNvPr id="132" name="Line 46"/>
            <p:cNvSpPr>
              <a:spLocks noChangeShapeType="1"/>
            </p:cNvSpPr>
            <p:nvPr/>
          </p:nvSpPr>
          <p:spPr bwMode="auto">
            <a:xfrm>
              <a:off x="137" y="2236"/>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33" name="Line 47"/>
            <p:cNvSpPr>
              <a:spLocks noChangeShapeType="1"/>
            </p:cNvSpPr>
            <p:nvPr/>
          </p:nvSpPr>
          <p:spPr bwMode="auto">
            <a:xfrm>
              <a:off x="128" y="2717"/>
              <a:ext cx="1600"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34" name="Text Box 48"/>
            <p:cNvSpPr txBox="1">
              <a:spLocks noChangeArrowheads="1"/>
            </p:cNvSpPr>
            <p:nvPr/>
          </p:nvSpPr>
          <p:spPr bwMode="auto">
            <a:xfrm>
              <a:off x="292" y="2738"/>
              <a:ext cx="1326"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a:ln>
                    <a:noFill/>
                  </a:ln>
                  <a:solidFill>
                    <a:srgbClr val="FFFF00"/>
                  </a:solidFill>
                  <a:effectLst>
                    <a:outerShdw blurRad="38100" dist="38100" dir="2700000" algn="tl">
                      <a:srgbClr val="000000"/>
                    </a:outerShdw>
                  </a:effectLst>
                  <a:uLnTx/>
                  <a:uFillTx/>
                  <a:latin typeface="Arial" charset="0"/>
                  <a:ea typeface="+mn-ea"/>
                  <a:cs typeface="Arial"/>
                </a:rPr>
                <a:t>AD 96 – AD 324</a:t>
              </a:r>
            </a:p>
          </p:txBody>
        </p:sp>
      </p:grpSp>
      <p:grpSp>
        <p:nvGrpSpPr>
          <p:cNvPr id="11" name="Group 50"/>
          <p:cNvGrpSpPr>
            <a:grpSpLocks/>
          </p:cNvGrpSpPr>
          <p:nvPr/>
        </p:nvGrpSpPr>
        <p:grpSpPr bwMode="auto">
          <a:xfrm>
            <a:off x="3005138" y="4426073"/>
            <a:ext cx="2659062" cy="1182688"/>
            <a:chOff x="1893" y="2195"/>
            <a:chExt cx="1675" cy="745"/>
          </a:xfrm>
        </p:grpSpPr>
        <p:sp>
          <p:nvSpPr>
            <p:cNvPr id="136" name="Line 51"/>
            <p:cNvSpPr>
              <a:spLocks noChangeShapeType="1"/>
            </p:cNvSpPr>
            <p:nvPr/>
          </p:nvSpPr>
          <p:spPr bwMode="auto">
            <a:xfrm>
              <a:off x="3502" y="2195"/>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37" name="Line 52"/>
            <p:cNvSpPr>
              <a:spLocks noChangeShapeType="1"/>
            </p:cNvSpPr>
            <p:nvPr/>
          </p:nvSpPr>
          <p:spPr bwMode="auto">
            <a:xfrm>
              <a:off x="1893" y="2205"/>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38" name="Line 53"/>
            <p:cNvSpPr>
              <a:spLocks noChangeShapeType="1"/>
            </p:cNvSpPr>
            <p:nvPr/>
          </p:nvSpPr>
          <p:spPr bwMode="auto">
            <a:xfrm>
              <a:off x="1893" y="2686"/>
              <a:ext cx="1600"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39" name="Text Box 54"/>
            <p:cNvSpPr txBox="1">
              <a:spLocks noChangeArrowheads="1"/>
            </p:cNvSpPr>
            <p:nvPr/>
          </p:nvSpPr>
          <p:spPr bwMode="auto">
            <a:xfrm>
              <a:off x="1995" y="2707"/>
              <a:ext cx="1573"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AD 395 – AD 1685</a:t>
              </a:r>
            </a:p>
          </p:txBody>
        </p:sp>
      </p:grpSp>
      <p:grpSp>
        <p:nvGrpSpPr>
          <p:cNvPr id="12" name="Group 56"/>
          <p:cNvGrpSpPr>
            <a:grpSpLocks/>
          </p:cNvGrpSpPr>
          <p:nvPr/>
        </p:nvGrpSpPr>
        <p:grpSpPr bwMode="auto">
          <a:xfrm>
            <a:off x="5715000" y="4846761"/>
            <a:ext cx="2497138" cy="1225550"/>
            <a:chOff x="3600" y="2460"/>
            <a:chExt cx="1573" cy="772"/>
          </a:xfrm>
        </p:grpSpPr>
        <p:grpSp>
          <p:nvGrpSpPr>
            <p:cNvPr id="13" name="Group 57"/>
            <p:cNvGrpSpPr>
              <a:grpSpLocks/>
            </p:cNvGrpSpPr>
            <p:nvPr/>
          </p:nvGrpSpPr>
          <p:grpSpPr bwMode="auto">
            <a:xfrm>
              <a:off x="3621" y="2460"/>
              <a:ext cx="1384" cy="612"/>
              <a:chOff x="3621" y="2460"/>
              <a:chExt cx="1384" cy="612"/>
            </a:xfrm>
          </p:grpSpPr>
          <p:sp>
            <p:nvSpPr>
              <p:cNvPr id="143" name="Line 58"/>
              <p:cNvSpPr>
                <a:spLocks noChangeShapeType="1"/>
              </p:cNvSpPr>
              <p:nvPr/>
            </p:nvSpPr>
            <p:spPr bwMode="auto">
              <a:xfrm>
                <a:off x="5005" y="2460"/>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44" name="Line 59"/>
              <p:cNvSpPr>
                <a:spLocks noChangeShapeType="1"/>
              </p:cNvSpPr>
              <p:nvPr/>
            </p:nvSpPr>
            <p:spPr bwMode="auto">
              <a:xfrm>
                <a:off x="3621" y="2470"/>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145" name="Line 60"/>
              <p:cNvSpPr>
                <a:spLocks noChangeShapeType="1"/>
              </p:cNvSpPr>
              <p:nvPr/>
            </p:nvSpPr>
            <p:spPr bwMode="auto">
              <a:xfrm>
                <a:off x="3621" y="2951"/>
                <a:ext cx="1344"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grpSp>
        <p:sp>
          <p:nvSpPr>
            <p:cNvPr id="142" name="Text Box 61"/>
            <p:cNvSpPr txBox="1">
              <a:spLocks noChangeArrowheads="1"/>
            </p:cNvSpPr>
            <p:nvPr/>
          </p:nvSpPr>
          <p:spPr bwMode="auto">
            <a:xfrm>
              <a:off x="3600" y="2999"/>
              <a:ext cx="1573"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AD 1789 – AD 1820</a:t>
              </a:r>
            </a:p>
          </p:txBody>
        </p:sp>
      </p:grpSp>
      <p:sp>
        <p:nvSpPr>
          <p:cNvPr id="122897" name="Rectangle 68"/>
          <p:cNvSpPr>
            <a:spLocks noChangeArrowheads="1"/>
          </p:cNvSpPr>
          <p:nvPr/>
        </p:nvSpPr>
        <p:spPr bwMode="auto">
          <a:xfrm>
            <a:off x="0" y="0"/>
            <a:ext cx="9144000" cy="6858000"/>
          </a:xfrm>
          <a:prstGeom prst="rect">
            <a:avLst/>
          </a:prstGeom>
          <a:noFill/>
          <a:ln w="76200" algn="ctr">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1" u="none" strike="noStrike" kern="1200" cap="none" spc="0" normalizeH="0" baseline="0" noProof="0">
              <a:ln>
                <a:noFill/>
              </a:ln>
              <a:solidFill>
                <a:srgbClr val="FFFFFF"/>
              </a:solidFill>
              <a:effectLst/>
              <a:uLnTx/>
              <a:uFillTx/>
              <a:latin typeface="Arial" charset="0"/>
              <a:ea typeface="+mn-ea"/>
              <a:cs typeface="Arial"/>
            </a:endParaRPr>
          </a:p>
        </p:txBody>
      </p:sp>
      <p:pic>
        <p:nvPicPr>
          <p:cNvPr id="67" name="Picture 66" descr="scroll.png"/>
          <p:cNvPicPr>
            <a:picLocks noChangeAspect="1"/>
          </p:cNvPicPr>
          <p:nvPr/>
        </p:nvPicPr>
        <p:blipFill>
          <a:blip r:embed="rId4" cstate="print"/>
          <a:srcRect l="23667" t="14490" r="12559" b="17754"/>
          <a:stretch>
            <a:fillRect/>
          </a:stretch>
        </p:blipFill>
        <p:spPr>
          <a:xfrm rot="21172116">
            <a:off x="245892" y="203750"/>
            <a:ext cx="2261669" cy="1590464"/>
          </a:xfrm>
          <a:prstGeom prst="rect">
            <a:avLst/>
          </a:prstGeom>
        </p:spPr>
      </p:pic>
      <p:sp>
        <p:nvSpPr>
          <p:cNvPr id="68" name="Rectangle 67"/>
          <p:cNvSpPr/>
          <p:nvPr/>
        </p:nvSpPr>
        <p:spPr>
          <a:xfrm>
            <a:off x="186296" y="1860353"/>
            <a:ext cx="2610651" cy="3378520"/>
          </a:xfrm>
          <a:prstGeom prst="rect">
            <a:avLst/>
          </a:prstGeom>
          <a:solidFill>
            <a:srgbClr val="FFFFFF">
              <a:alpha val="5019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22889" name="Text Box 78">
            <a:extLst>
              <a:ext uri="{FF2B5EF4-FFF2-40B4-BE49-F238E27FC236}">
                <a16:creationId xmlns:a16="http://schemas.microsoft.com/office/drawing/2014/main" id="{F8A5B0A0-1616-7778-1F62-C5CF5B54FF84}"/>
              </a:ext>
            </a:extLst>
          </p:cNvPr>
          <p:cNvSpPr txBox="1">
            <a:spLocks noChangeArrowheads="1"/>
          </p:cNvSpPr>
          <p:nvPr/>
        </p:nvSpPr>
        <p:spPr bwMode="auto">
          <a:xfrm>
            <a:off x="3022454" y="177498"/>
            <a:ext cx="5451767" cy="1384995"/>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42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a:rPr>
              <a:t>Conquerors through Christ.</a:t>
            </a:r>
          </a:p>
        </p:txBody>
      </p:sp>
      <p:sp>
        <p:nvSpPr>
          <p:cNvPr id="25" name="Rectangle 24">
            <a:extLst>
              <a:ext uri="{FF2B5EF4-FFF2-40B4-BE49-F238E27FC236}">
                <a16:creationId xmlns:a16="http://schemas.microsoft.com/office/drawing/2014/main" id="{1FE8D34F-D313-3751-150F-7743F2C18CCC}"/>
              </a:ext>
            </a:extLst>
          </p:cNvPr>
          <p:cNvSpPr/>
          <p:nvPr/>
        </p:nvSpPr>
        <p:spPr>
          <a:xfrm>
            <a:off x="8263273" y="1860466"/>
            <a:ext cx="720000" cy="3378520"/>
          </a:xfrm>
          <a:prstGeom prst="rect">
            <a:avLst/>
          </a:prstGeom>
          <a:solidFill>
            <a:srgbClr val="FFFFFF">
              <a:alpha val="5019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3" name="Rectangle 72"/>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1000" fill="hold"/>
                                        <p:tgtEl>
                                          <p:spTgt spid="68"/>
                                        </p:tgtEl>
                                        <p:attrNameLst>
                                          <p:attrName>ppt_w</p:attrName>
                                        </p:attrNameLst>
                                      </p:cBhvr>
                                      <p:tavLst>
                                        <p:tav tm="0">
                                          <p:val>
                                            <p:strVal val="#ppt_w*0.70"/>
                                          </p:val>
                                        </p:tav>
                                        <p:tav tm="100000">
                                          <p:val>
                                            <p:strVal val="#ppt_w"/>
                                          </p:val>
                                        </p:tav>
                                      </p:tavLst>
                                    </p:anim>
                                    <p:anim calcmode="lin" valueType="num">
                                      <p:cBhvr>
                                        <p:cTn id="8" dur="1000" fill="hold"/>
                                        <p:tgtEl>
                                          <p:spTgt spid="68"/>
                                        </p:tgtEl>
                                        <p:attrNameLst>
                                          <p:attrName>ppt_h</p:attrName>
                                        </p:attrNameLst>
                                      </p:cBhvr>
                                      <p:tavLst>
                                        <p:tav tm="0">
                                          <p:val>
                                            <p:strVal val="#ppt_h"/>
                                          </p:val>
                                        </p:tav>
                                        <p:tav tm="100000">
                                          <p:val>
                                            <p:strVal val="#ppt_h"/>
                                          </p:val>
                                        </p:tav>
                                      </p:tavLst>
                                    </p:anim>
                                    <p:animEffect transition="in" filter="fade">
                                      <p:cBhvr>
                                        <p:cTn id="9" dur="1000"/>
                                        <p:tgtEl>
                                          <p:spTgt spid="6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1000" fill="hold"/>
                                        <p:tgtEl>
                                          <p:spTgt spid="25"/>
                                        </p:tgtEl>
                                        <p:attrNameLst>
                                          <p:attrName>ppt_w</p:attrName>
                                        </p:attrNameLst>
                                      </p:cBhvr>
                                      <p:tavLst>
                                        <p:tav tm="0">
                                          <p:val>
                                            <p:strVal val="#ppt_w*0.70"/>
                                          </p:val>
                                        </p:tav>
                                        <p:tav tm="100000">
                                          <p:val>
                                            <p:strVal val="#ppt_w"/>
                                          </p:val>
                                        </p:tav>
                                      </p:tavLst>
                                    </p:anim>
                                    <p:anim calcmode="lin" valueType="num">
                                      <p:cBhvr>
                                        <p:cTn id="13" dur="1000" fill="hold"/>
                                        <p:tgtEl>
                                          <p:spTgt spid="25"/>
                                        </p:tgtEl>
                                        <p:attrNameLst>
                                          <p:attrName>ppt_h</p:attrName>
                                        </p:attrNameLst>
                                      </p:cBhvr>
                                      <p:tavLst>
                                        <p:tav tm="0">
                                          <p:val>
                                            <p:strVal val="#ppt_h"/>
                                          </p:val>
                                        </p:tav>
                                        <p:tav tm="100000">
                                          <p:val>
                                            <p:strVal val="#ppt_h"/>
                                          </p:val>
                                        </p:tav>
                                      </p:tavLst>
                                    </p:anim>
                                    <p:animEffect transition="in" filter="fade">
                                      <p:cBhvr>
                                        <p:cTn id="1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DDDD"/>
            </a:gs>
            <a:gs pos="100000">
              <a:srgbClr val="666666"/>
            </a:gs>
          </a:gsLst>
          <a:lin ang="5400000" scaled="1"/>
        </a:gradFill>
        <a:effectLst/>
      </p:bgPr>
    </p:bg>
    <p:spTree>
      <p:nvGrpSpPr>
        <p:cNvPr id="1" name=""/>
        <p:cNvGrpSpPr/>
        <p:nvPr/>
      </p:nvGrpSpPr>
      <p:grpSpPr>
        <a:xfrm>
          <a:off x="0" y="0"/>
          <a:ext cx="0" cy="0"/>
          <a:chOff x="0" y="0"/>
          <a:chExt cx="0" cy="0"/>
        </a:xfrm>
      </p:grpSpPr>
      <p:pic>
        <p:nvPicPr>
          <p:cNvPr id="54274" name="Picture 2" descr="1st Seal Emperors"/>
          <p:cNvPicPr>
            <a:picLocks noChangeAspect="1" noChangeArrowheads="1"/>
          </p:cNvPicPr>
          <p:nvPr/>
        </p:nvPicPr>
        <p:blipFill>
          <a:blip r:embed="rId3" cstate="print"/>
          <a:srcRect/>
          <a:stretch>
            <a:fillRect/>
          </a:stretch>
        </p:blipFill>
        <p:spPr bwMode="auto">
          <a:xfrm>
            <a:off x="98425" y="-314326"/>
            <a:ext cx="5692498" cy="3857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4275" name="Picture 3" descr="2nd Seal Emperors"/>
          <p:cNvPicPr>
            <a:picLocks noChangeAspect="1" noChangeArrowheads="1"/>
          </p:cNvPicPr>
          <p:nvPr/>
        </p:nvPicPr>
        <p:blipFill>
          <a:blip r:embed="rId4" cstate="print"/>
          <a:srcRect/>
          <a:stretch>
            <a:fillRect/>
          </a:stretch>
        </p:blipFill>
        <p:spPr bwMode="auto">
          <a:xfrm>
            <a:off x="3009901" y="2857393"/>
            <a:ext cx="5727700" cy="392440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Picture 3" descr="cap046.bmp"/>
          <p:cNvPicPr>
            <a:picLocks noChangeAspect="1"/>
          </p:cNvPicPr>
          <p:nvPr/>
        </p:nvPicPr>
        <p:blipFill>
          <a:blip r:embed="rId5" cstate="print"/>
          <a:stretch>
            <a:fillRect/>
          </a:stretch>
        </p:blipFill>
        <p:spPr>
          <a:xfrm>
            <a:off x="5943600" y="590550"/>
            <a:ext cx="3200400" cy="2400300"/>
          </a:xfrm>
          <a:prstGeom prst="rect">
            <a:avLst/>
          </a:prstGeom>
          <a:ln>
            <a:noFill/>
          </a:ln>
          <a:effectLst>
            <a:softEdge rad="635000"/>
          </a:effectLst>
        </p:spPr>
      </p:pic>
      <p:pic>
        <p:nvPicPr>
          <p:cNvPr id="5" name="Picture 4" descr="cap271.bmp"/>
          <p:cNvPicPr>
            <a:picLocks noChangeAspect="1"/>
          </p:cNvPicPr>
          <p:nvPr/>
        </p:nvPicPr>
        <p:blipFill>
          <a:blip r:embed="rId6" cstate="print"/>
          <a:srcRect l="16666" t="14584" r="2344" b="12500"/>
          <a:stretch>
            <a:fillRect/>
          </a:stretch>
        </p:blipFill>
        <p:spPr>
          <a:xfrm>
            <a:off x="-171450" y="3810000"/>
            <a:ext cx="3470094" cy="2343150"/>
          </a:xfrm>
          <a:prstGeom prst="rect">
            <a:avLst/>
          </a:prstGeom>
          <a:ln>
            <a:noFill/>
          </a:ln>
          <a:effectLst>
            <a:softEdge rad="635000"/>
          </a:effectLst>
        </p:spPr>
      </p:pic>
      <p:sp>
        <p:nvSpPr>
          <p:cNvPr id="7" name="Rectangle 6"/>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2n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41315" name="Rectangle 3"/>
          <p:cNvSpPr>
            <a:spLocks noChangeArrowheads="1"/>
          </p:cNvSpPr>
          <p:nvPr/>
        </p:nvSpPr>
        <p:spPr bwMode="auto">
          <a:xfrm>
            <a:off x="219077" y="4895850"/>
            <a:ext cx="2119313" cy="1347788"/>
          </a:xfrm>
          <a:prstGeom prst="rect">
            <a:avLst/>
          </a:prstGeom>
          <a:solidFill>
            <a:srgbClr val="FFFFFF">
              <a:alpha val="59999"/>
            </a:srgbClr>
          </a:solidFill>
          <a:ln w="9525">
            <a:noFill/>
            <a:miter lim="800000"/>
            <a:headEnd/>
            <a:tailEnd/>
          </a:ln>
          <a:effectLst>
            <a:softEdge rad="63500"/>
          </a:effectLst>
        </p:spPr>
        <p:txBody>
          <a:bodyPr wrap="none" anchor="ctr"/>
          <a:lstStyle/>
          <a:p>
            <a:pPr fontAlgn="base">
              <a:spcBef>
                <a:spcPct val="0"/>
              </a:spcBef>
              <a:spcAft>
                <a:spcPct val="0"/>
              </a:spcAft>
            </a:pPr>
            <a:endParaRPr lang="en-AU">
              <a:solidFill>
                <a:srgbClr val="000000"/>
              </a:solidFill>
              <a:latin typeface="Arial" charset="0"/>
            </a:endParaRPr>
          </a:p>
        </p:txBody>
      </p:sp>
      <p:sp>
        <p:nvSpPr>
          <p:cNvPr id="159748" name="Text Box 4"/>
          <p:cNvSpPr txBox="1">
            <a:spLocks noChangeArrowheads="1"/>
          </p:cNvSpPr>
          <p:nvPr/>
        </p:nvSpPr>
        <p:spPr bwMode="auto">
          <a:xfrm>
            <a:off x="277813" y="4751388"/>
            <a:ext cx="2032000"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Blood</a:t>
            </a:r>
          </a:p>
        </p:txBody>
      </p:sp>
      <p:sp>
        <p:nvSpPr>
          <p:cNvPr id="141317" name="Text Box 5"/>
          <p:cNvSpPr txBox="1">
            <a:spLocks noChangeArrowheads="1"/>
          </p:cNvSpPr>
          <p:nvPr/>
        </p:nvSpPr>
        <p:spPr bwMode="auto">
          <a:xfrm>
            <a:off x="196852" y="5494340"/>
            <a:ext cx="2220913"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Empire descends into civil war  </a:t>
            </a:r>
          </a:p>
        </p:txBody>
      </p:sp>
      <p:sp>
        <p:nvSpPr>
          <p:cNvPr id="141318" name="Rectangle 6"/>
          <p:cNvSpPr>
            <a:spLocks noChangeArrowheads="1"/>
          </p:cNvSpPr>
          <p:nvPr/>
        </p:nvSpPr>
        <p:spPr bwMode="auto">
          <a:xfrm>
            <a:off x="5210175" y="217490"/>
            <a:ext cx="3744000" cy="1335087"/>
          </a:xfrm>
          <a:prstGeom prst="rect">
            <a:avLst/>
          </a:prstGeom>
          <a:solidFill>
            <a:srgbClr val="FACAD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1319" name="Rectangle 7"/>
          <p:cNvSpPr>
            <a:spLocks noChangeArrowheads="1"/>
          </p:cNvSpPr>
          <p:nvPr/>
        </p:nvSpPr>
        <p:spPr bwMode="auto">
          <a:xfrm>
            <a:off x="5210175" y="1552575"/>
            <a:ext cx="3744000" cy="1263650"/>
          </a:xfrm>
          <a:prstGeom prst="rect">
            <a:avLst/>
          </a:prstGeom>
          <a:solidFill>
            <a:srgbClr val="B9E3DC"/>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1320" name="Rectangle 8"/>
          <p:cNvSpPr>
            <a:spLocks noChangeArrowheads="1"/>
          </p:cNvSpPr>
          <p:nvPr/>
        </p:nvSpPr>
        <p:spPr bwMode="auto">
          <a:xfrm>
            <a:off x="4686300" y="2800350"/>
            <a:ext cx="4248000" cy="1263650"/>
          </a:xfrm>
          <a:prstGeom prst="rect">
            <a:avLst/>
          </a:prstGeom>
          <a:solidFill>
            <a:srgbClr val="D8ECBE"/>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1321" name="Text Box 9"/>
          <p:cNvSpPr txBox="1">
            <a:spLocks noChangeArrowheads="1"/>
          </p:cNvSpPr>
          <p:nvPr/>
        </p:nvSpPr>
        <p:spPr bwMode="auto">
          <a:xfrm>
            <a:off x="4791151" y="279801"/>
            <a:ext cx="4247999" cy="3477875"/>
          </a:xfrm>
          <a:prstGeom prst="rect">
            <a:avLst/>
          </a:prstGeom>
          <a:noFill/>
          <a:ln w="9525">
            <a:noFill/>
            <a:miter lim="800000"/>
            <a:headEnd/>
            <a:tailEnd/>
          </a:ln>
        </p:spPr>
        <p:txBody>
          <a:bodyPr wrap="square">
            <a:spAutoFit/>
          </a:bodyPr>
          <a:lstStyle/>
          <a:p>
            <a:pPr fontAlgn="base">
              <a:spcBef>
                <a:spcPct val="50000"/>
              </a:spcBef>
              <a:spcAft>
                <a:spcPct val="0"/>
              </a:spcAft>
            </a:pPr>
            <a:r>
              <a:rPr lang="en-US" sz="2200" dirty="0">
                <a:solidFill>
                  <a:srgbClr val="000000"/>
                </a:solidFill>
                <a:latin typeface="Arial" charset="0"/>
              </a:rPr>
              <a:t>But he was incapable, a drunkard and a profligate. </a:t>
            </a:r>
          </a:p>
          <a:p>
            <a:pPr fontAlgn="base">
              <a:spcBef>
                <a:spcPct val="50000"/>
              </a:spcBef>
              <a:spcAft>
                <a:spcPct val="0"/>
              </a:spcAft>
            </a:pPr>
            <a:r>
              <a:rPr lang="en-US" sz="2200" dirty="0">
                <a:solidFill>
                  <a:srgbClr val="000000"/>
                </a:solidFill>
                <a:latin typeface="Arial" charset="0"/>
              </a:rPr>
              <a:t>Power at once went to his head and he demanded recognition and worship as a god. </a:t>
            </a:r>
          </a:p>
          <a:p>
            <a:pPr fontAlgn="base">
              <a:spcBef>
                <a:spcPct val="50000"/>
              </a:spcBef>
              <a:spcAft>
                <a:spcPct val="0"/>
              </a:spcAft>
            </a:pPr>
            <a:r>
              <a:rPr lang="en-US" sz="2200" dirty="0">
                <a:solidFill>
                  <a:srgbClr val="000000"/>
                </a:solidFill>
                <a:latin typeface="Arial" charset="0"/>
              </a:rPr>
              <a:t>He pillaged the treasury and persecuted the senate without mercy.   Not unexpectedly, plots against his life were numerous.”</a:t>
            </a:r>
          </a:p>
        </p:txBody>
      </p:sp>
      <p:sp>
        <p:nvSpPr>
          <p:cNvPr id="141322" name="Text Box 10"/>
          <p:cNvSpPr txBox="1">
            <a:spLocks noChangeArrowheads="1"/>
          </p:cNvSpPr>
          <p:nvPr/>
        </p:nvSpPr>
        <p:spPr bwMode="auto">
          <a:xfrm>
            <a:off x="5366937" y="3698869"/>
            <a:ext cx="3096425"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33CC"/>
                </a:solidFill>
                <a:latin typeface="Arial" charset="0"/>
              </a:rPr>
              <a:t>Larousse History p.210</a:t>
            </a:r>
          </a:p>
        </p:txBody>
      </p:sp>
      <p:sp>
        <p:nvSpPr>
          <p:cNvPr id="141323" name="Rectangle 11"/>
          <p:cNvSpPr>
            <a:spLocks noChangeArrowheads="1"/>
          </p:cNvSpPr>
          <p:nvPr/>
        </p:nvSpPr>
        <p:spPr bwMode="auto">
          <a:xfrm>
            <a:off x="711200" y="6088063"/>
            <a:ext cx="12001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31ys</a:t>
            </a:r>
          </a:p>
        </p:txBody>
      </p:sp>
      <p:sp>
        <p:nvSpPr>
          <p:cNvPr id="14" name="Rectangle 13"/>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
        <p:nvSpPr>
          <p:cNvPr id="159756" name="Text Box 12"/>
          <p:cNvSpPr txBox="1">
            <a:spLocks noChangeArrowheads="1"/>
          </p:cNvSpPr>
          <p:nvPr/>
        </p:nvSpPr>
        <p:spPr bwMode="auto">
          <a:xfrm>
            <a:off x="6357025" y="5406229"/>
            <a:ext cx="2597150" cy="1200329"/>
          </a:xfrm>
          <a:prstGeom prst="rect">
            <a:avLst/>
          </a:prstGeom>
          <a:noFill/>
          <a:ln w="9525">
            <a:noFill/>
            <a:miter lim="800000"/>
            <a:headEnd/>
            <a:tailEnd/>
          </a:ln>
        </p:spPr>
        <p:txBody>
          <a:bodyPr>
            <a:spAutoFit/>
          </a:bodyPr>
          <a:lstStyle/>
          <a:p>
            <a:pPr algn="ctr" fontAlgn="base">
              <a:spcBef>
                <a:spcPct val="50000"/>
              </a:spcBef>
              <a:spcAft>
                <a:spcPct val="0"/>
              </a:spcAft>
            </a:pPr>
            <a:r>
              <a:rPr lang="en-US" sz="2400" b="1" dirty="0">
                <a:solidFill>
                  <a:srgbClr val="000000"/>
                </a:solidFill>
                <a:latin typeface="Arial" charset="0"/>
              </a:rPr>
              <a:t>“That they should kill one another”</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59756"/>
                                        </p:tgtEl>
                                        <p:attrNameLst>
                                          <p:attrName>style.visibility</p:attrName>
                                        </p:attrNameLst>
                                      </p:cBhvr>
                                      <p:to>
                                        <p:strVal val="visible"/>
                                      </p:to>
                                    </p:set>
                                    <p:anim calcmode="lin" valueType="num">
                                      <p:cBhvr>
                                        <p:cTn id="7" dur="1000" fill="hold"/>
                                        <p:tgtEl>
                                          <p:spTgt spid="159756"/>
                                        </p:tgtEl>
                                        <p:attrNameLst>
                                          <p:attrName>ppt_w</p:attrName>
                                        </p:attrNameLst>
                                      </p:cBhvr>
                                      <p:tavLst>
                                        <p:tav tm="0">
                                          <p:val>
                                            <p:strVal val="#ppt_w*0.70"/>
                                          </p:val>
                                        </p:tav>
                                        <p:tav tm="100000">
                                          <p:val>
                                            <p:strVal val="#ppt_w"/>
                                          </p:val>
                                        </p:tav>
                                      </p:tavLst>
                                    </p:anim>
                                    <p:anim calcmode="lin" valueType="num">
                                      <p:cBhvr>
                                        <p:cTn id="8" dur="1000" fill="hold"/>
                                        <p:tgtEl>
                                          <p:spTgt spid="159756"/>
                                        </p:tgtEl>
                                        <p:attrNameLst>
                                          <p:attrName>ppt_h</p:attrName>
                                        </p:attrNameLst>
                                      </p:cBhvr>
                                      <p:tavLst>
                                        <p:tav tm="0">
                                          <p:val>
                                            <p:strVal val="#ppt_h"/>
                                          </p:val>
                                        </p:tav>
                                        <p:tav tm="100000">
                                          <p:val>
                                            <p:strVal val="#ppt_h"/>
                                          </p:val>
                                        </p:tav>
                                      </p:tavLst>
                                    </p:anim>
                                    <p:animEffect transition="in" filter="fade">
                                      <p:cBhvr>
                                        <p:cTn id="9" dur="1000"/>
                                        <p:tgtEl>
                                          <p:spTgt spid="159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32" name="Group 4"/>
          <p:cNvGrpSpPr>
            <a:grpSpLocks/>
          </p:cNvGrpSpPr>
          <p:nvPr/>
        </p:nvGrpSpPr>
        <p:grpSpPr bwMode="auto">
          <a:xfrm>
            <a:off x="3846798" y="2506727"/>
            <a:ext cx="5533695" cy="4266953"/>
            <a:chOff x="503" y="512"/>
            <a:chExt cx="2539" cy="2304"/>
          </a:xfrm>
        </p:grpSpPr>
        <p:pic>
          <p:nvPicPr>
            <p:cNvPr id="33" name="Picture 5"/>
            <p:cNvPicPr>
              <a:picLocks noChangeAspect="1" noChangeArrowheads="1"/>
            </p:cNvPicPr>
            <p:nvPr/>
          </p:nvPicPr>
          <p:blipFill>
            <a:blip r:embed="rId4" cstate="print"/>
            <a:srcRect l="6875" t="5254" b="7500"/>
            <a:stretch>
              <a:fillRect/>
            </a:stretch>
          </p:blipFill>
          <p:spPr bwMode="auto">
            <a:xfrm>
              <a:off x="1057" y="980"/>
              <a:ext cx="1985" cy="1694"/>
            </a:xfrm>
            <a:prstGeom prst="rect">
              <a:avLst/>
            </a:prstGeom>
            <a:ln>
              <a:noFill/>
            </a:ln>
            <a:effectLst>
              <a:softEdge rad="635000"/>
            </a:effectLst>
          </p:spPr>
        </p:pic>
        <p:sp>
          <p:nvSpPr>
            <p:cNvPr id="34" name="Rectangle 6"/>
            <p:cNvSpPr>
              <a:spLocks noChangeArrowheads="1"/>
            </p:cNvSpPr>
            <p:nvPr/>
          </p:nvSpPr>
          <p:spPr bwMode="auto">
            <a:xfrm>
              <a:off x="503" y="512"/>
              <a:ext cx="2523" cy="2304"/>
            </a:xfrm>
            <a:prstGeom prst="rect">
              <a:avLst/>
            </a:prstGeom>
            <a:noFill/>
            <a:ln w="76200">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grpSp>
        <p:nvGrpSpPr>
          <p:cNvPr id="28" name="Group 3"/>
          <p:cNvGrpSpPr>
            <a:grpSpLocks/>
          </p:cNvGrpSpPr>
          <p:nvPr/>
        </p:nvGrpSpPr>
        <p:grpSpPr bwMode="auto">
          <a:xfrm>
            <a:off x="867103" y="2286002"/>
            <a:ext cx="1357942" cy="588963"/>
            <a:chOff x="595" y="1609"/>
            <a:chExt cx="634" cy="283"/>
          </a:xfrm>
        </p:grpSpPr>
        <p:sp>
          <p:nvSpPr>
            <p:cNvPr id="29"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0"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31" name="Group 14"/>
          <p:cNvGrpSpPr>
            <a:grpSpLocks/>
          </p:cNvGrpSpPr>
          <p:nvPr/>
        </p:nvGrpSpPr>
        <p:grpSpPr bwMode="auto">
          <a:xfrm>
            <a:off x="599091" y="2946400"/>
            <a:ext cx="2112578" cy="1814786"/>
            <a:chOff x="600" y="1856"/>
            <a:chExt cx="1072" cy="816"/>
          </a:xfrm>
        </p:grpSpPr>
        <p:sp>
          <p:nvSpPr>
            <p:cNvPr id="35"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36" name="Group 16"/>
            <p:cNvGrpSpPr>
              <a:grpSpLocks/>
            </p:cNvGrpSpPr>
            <p:nvPr/>
          </p:nvGrpSpPr>
          <p:grpSpPr bwMode="auto">
            <a:xfrm>
              <a:off x="816" y="1856"/>
              <a:ext cx="608" cy="470"/>
              <a:chOff x="816" y="1856"/>
              <a:chExt cx="608" cy="470"/>
            </a:xfrm>
          </p:grpSpPr>
          <p:sp>
            <p:nvSpPr>
              <p:cNvPr id="39"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Trajan</a:t>
                </a:r>
              </a:p>
            </p:txBody>
          </p:sp>
          <p:sp>
            <p:nvSpPr>
              <p:cNvPr id="40"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Nerva</a:t>
                </a:r>
                <a:endParaRPr lang="en-US" b="1" dirty="0">
                  <a:solidFill>
                    <a:srgbClr val="000000"/>
                  </a:solidFill>
                  <a:latin typeface="Arial" pitchFamily="34" charset="0"/>
                  <a:cs typeface="Arial" pitchFamily="34" charset="0"/>
                </a:endParaRPr>
              </a:p>
            </p:txBody>
          </p:sp>
          <p:sp>
            <p:nvSpPr>
              <p:cNvPr id="41"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Hadrian</a:t>
                </a:r>
              </a:p>
            </p:txBody>
          </p:sp>
        </p:grpSp>
        <p:sp>
          <p:nvSpPr>
            <p:cNvPr id="37" name="Text Box 20"/>
            <p:cNvSpPr txBox="1">
              <a:spLocks noChangeArrowheads="1"/>
            </p:cNvSpPr>
            <p:nvPr/>
          </p:nvSpPr>
          <p:spPr bwMode="auto">
            <a:xfrm>
              <a:off x="600" y="2296"/>
              <a:ext cx="1048"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Antonious</a:t>
              </a:r>
              <a:r>
                <a:rPr lang="en-US" b="1" dirty="0">
                  <a:solidFill>
                    <a:srgbClr val="000000"/>
                  </a:solidFill>
                  <a:latin typeface="Arial" pitchFamily="34" charset="0"/>
                  <a:cs typeface="Arial" pitchFamily="34" charset="0"/>
                </a:rPr>
                <a:t> Pious</a:t>
              </a:r>
              <a:r>
                <a:rPr lang="en-US" b="1" i="1" dirty="0">
                  <a:solidFill>
                    <a:srgbClr val="000000"/>
                  </a:solidFill>
                  <a:latin typeface="Arial" pitchFamily="34" charset="0"/>
                  <a:cs typeface="Arial" pitchFamily="34" charset="0"/>
                </a:rPr>
                <a:t> </a:t>
              </a:r>
            </a:p>
          </p:txBody>
        </p:sp>
        <p:sp>
          <p:nvSpPr>
            <p:cNvPr id="38"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Marcus Aurelius</a:t>
              </a:r>
            </a:p>
          </p:txBody>
        </p:sp>
      </p:grpSp>
      <p:grpSp>
        <p:nvGrpSpPr>
          <p:cNvPr id="42" name="Group 22"/>
          <p:cNvGrpSpPr>
            <a:grpSpLocks/>
          </p:cNvGrpSpPr>
          <p:nvPr/>
        </p:nvGrpSpPr>
        <p:grpSpPr bwMode="auto">
          <a:xfrm>
            <a:off x="2538250" y="2995446"/>
            <a:ext cx="2270234" cy="1800000"/>
            <a:chOff x="1808" y="2152"/>
            <a:chExt cx="1112" cy="792"/>
          </a:xfrm>
        </p:grpSpPr>
        <p:sp>
          <p:nvSpPr>
            <p:cNvPr id="43"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4"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chemeClr val="bg1"/>
                  </a:solidFill>
                  <a:latin typeface="Arial" pitchFamily="34" charset="0"/>
                  <a:cs typeface="Arial" pitchFamily="34" charset="0"/>
                </a:rPr>
                <a:t>Pertinax</a:t>
              </a:r>
              <a:endParaRPr lang="en-US" b="1" dirty="0">
                <a:solidFill>
                  <a:schemeClr val="bg1"/>
                </a:solidFill>
                <a:latin typeface="Arial" pitchFamily="34" charset="0"/>
                <a:cs typeface="Arial" pitchFamily="34" charset="0"/>
              </a:endParaRPr>
            </a:p>
          </p:txBody>
        </p:sp>
        <p:sp>
          <p:nvSpPr>
            <p:cNvPr id="45"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Commodus</a:t>
              </a:r>
            </a:p>
          </p:txBody>
        </p:sp>
        <p:sp>
          <p:nvSpPr>
            <p:cNvPr id="46"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Julian</a:t>
              </a:r>
            </a:p>
          </p:txBody>
        </p:sp>
        <p:sp>
          <p:nvSpPr>
            <p:cNvPr id="47"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Septimus</a:t>
              </a:r>
              <a:r>
                <a:rPr lang="en-US" b="1" dirty="0">
                  <a:solidFill>
                    <a:srgbClr val="000000"/>
                  </a:solidFill>
                  <a:latin typeface="Arial" pitchFamily="34" charset="0"/>
                  <a:cs typeface="Arial" pitchFamily="34" charset="0"/>
                </a:rPr>
                <a:t> </a:t>
              </a:r>
              <a:r>
                <a:rPr lang="en-US" b="1" dirty="0">
                  <a:solidFill>
                    <a:schemeClr val="bg1"/>
                  </a:solidFill>
                  <a:latin typeface="Arial" pitchFamily="34" charset="0"/>
                  <a:cs typeface="Arial" pitchFamily="34" charset="0"/>
                </a:rPr>
                <a:t>Severus</a:t>
              </a:r>
              <a:r>
                <a:rPr lang="en-US" b="1" i="1" dirty="0">
                  <a:solidFill>
                    <a:schemeClr val="bg1"/>
                  </a:solidFill>
                  <a:latin typeface="Arial" pitchFamily="34" charset="0"/>
                  <a:cs typeface="Arial" pitchFamily="34" charset="0"/>
                </a:rPr>
                <a:t> </a:t>
              </a:r>
            </a:p>
          </p:txBody>
        </p:sp>
        <p:sp>
          <p:nvSpPr>
            <p:cNvPr id="48"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effectLst>
                    <a:outerShdw blurRad="38100" dist="38100" dir="2700000" algn="tl">
                      <a:srgbClr val="000000">
                        <a:alpha val="43137"/>
                      </a:srgbClr>
                    </a:outerShdw>
                  </a:effectLst>
                  <a:latin typeface="Arial" pitchFamily="34" charset="0"/>
                  <a:cs typeface="Arial" pitchFamily="34" charset="0"/>
                </a:rPr>
                <a:t>Geta</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49" name="Group 3"/>
          <p:cNvGrpSpPr>
            <a:grpSpLocks/>
          </p:cNvGrpSpPr>
          <p:nvPr/>
        </p:nvGrpSpPr>
        <p:grpSpPr bwMode="auto">
          <a:xfrm>
            <a:off x="3042745" y="2065285"/>
            <a:ext cx="1357942" cy="588963"/>
            <a:chOff x="595" y="1609"/>
            <a:chExt cx="634" cy="283"/>
          </a:xfrm>
        </p:grpSpPr>
        <p:sp>
          <p:nvSpPr>
            <p:cNvPr id="50"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1"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Blood</a:t>
              </a:r>
            </a:p>
          </p:txBody>
        </p:sp>
      </p:grpSp>
      <p:sp>
        <p:nvSpPr>
          <p:cNvPr id="3" name="Rectangle 2">
            <a:extLst>
              <a:ext uri="{FF2B5EF4-FFF2-40B4-BE49-F238E27FC236}">
                <a16:creationId xmlns:a16="http://schemas.microsoft.com/office/drawing/2014/main" id="{88E14779-317D-CE3D-BB84-856B2B4C4ABA}"/>
              </a:ext>
            </a:extLst>
          </p:cNvPr>
          <p:cNvSpPr/>
          <p:nvPr/>
        </p:nvSpPr>
        <p:spPr bwMode="auto">
          <a:xfrm>
            <a:off x="-185886" y="6008421"/>
            <a:ext cx="9329885" cy="970788"/>
          </a:xfrm>
          <a:prstGeom prst="rect">
            <a:avLst/>
          </a:prstGeom>
          <a:solidFill>
            <a:srgbClr val="9A0000"/>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AU" sz="2400" b="1" i="1">
              <a:solidFill>
                <a:srgbClr val="FFFFFF"/>
              </a:solidFill>
              <a:latin typeface="Cooper Black" pitchFamily="18" charset="0"/>
            </a:endParaRPr>
          </a:p>
        </p:txBody>
      </p:sp>
      <p:sp>
        <p:nvSpPr>
          <p:cNvPr id="4" name="Rectangle 3">
            <a:extLst>
              <a:ext uri="{FF2B5EF4-FFF2-40B4-BE49-F238E27FC236}">
                <a16:creationId xmlns:a16="http://schemas.microsoft.com/office/drawing/2014/main" id="{851051D0-E3BB-9563-9240-F3029EFB1945}"/>
              </a:ext>
            </a:extLst>
          </p:cNvPr>
          <p:cNvSpPr/>
          <p:nvPr/>
        </p:nvSpPr>
        <p:spPr>
          <a:xfrm>
            <a:off x="255560" y="6082656"/>
            <a:ext cx="8746530" cy="604556"/>
          </a:xfrm>
          <a:prstGeom prst="rect">
            <a:avLst/>
          </a:prstGeom>
          <a:noFill/>
          <a:effectLst>
            <a:outerShdw blurRad="50800" dist="38100" dir="16200000" rotWithShape="0">
              <a:prstClr val="black">
                <a:alpha val="40000"/>
              </a:prstClr>
            </a:outerShdw>
          </a:effectLst>
        </p:spPr>
        <p:txBody>
          <a:bodyPr wrap="square" lIns="91440" tIns="45720" rIns="91440" bIns="45720">
            <a:noAutofit/>
            <a:scene3d>
              <a:camera prst="orthographicFront"/>
              <a:lightRig rig="soft" dir="t">
                <a:rot lat="0" lon="0" rev="10800000"/>
              </a:lightRig>
            </a:scene3d>
            <a:sp3d>
              <a:bevelT w="27940" h="12700"/>
              <a:contourClr>
                <a:srgbClr val="DDDDDD"/>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cap="none" spc="150" dirty="0">
                <a:ln w="11430"/>
                <a:solidFill>
                  <a:srgbClr val="FFFF00"/>
                </a:solidFill>
                <a:effectLst>
                  <a:outerShdw blurRad="38100" dist="38100" dir="2700000" algn="tl">
                    <a:srgbClr val="000000">
                      <a:alpha val="43137"/>
                    </a:srgbClr>
                  </a:outerShdw>
                </a:effectLst>
                <a:latin typeface="Cooper Black" pitchFamily="18" charset="0"/>
              </a:rPr>
              <a:t>The First Five Seals of Revelation</a:t>
            </a:r>
          </a:p>
        </p:txBody>
      </p:sp>
      <p:sp>
        <p:nvSpPr>
          <p:cNvPr id="27" name="Rectangle 26"/>
          <p:cNvSpPr/>
          <p:nvPr/>
        </p:nvSpPr>
        <p:spPr>
          <a:xfrm>
            <a:off x="-20777"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DIOCLETIAN"/>
          <p:cNvPicPr>
            <a:picLocks noChangeAspect="1" noChangeArrowheads="1"/>
          </p:cNvPicPr>
          <p:nvPr/>
        </p:nvPicPr>
        <p:blipFill>
          <a:blip r:embed="rId3" cstate="print"/>
          <a:srcRect/>
          <a:stretch>
            <a:fillRect/>
          </a:stretch>
        </p:blipFill>
        <p:spPr bwMode="auto">
          <a:xfrm>
            <a:off x="28163" y="8785"/>
            <a:ext cx="9144000" cy="6858000"/>
          </a:xfrm>
          <a:prstGeom prst="rect">
            <a:avLst/>
          </a:prstGeom>
          <a:ln>
            <a:noFill/>
          </a:ln>
          <a:effectLst>
            <a:softEdge rad="112500"/>
          </a:effectLst>
        </p:spPr>
      </p:pic>
      <p:sp>
        <p:nvSpPr>
          <p:cNvPr id="92163" name="Oval 3"/>
          <p:cNvSpPr>
            <a:spLocks noChangeArrowheads="1"/>
          </p:cNvSpPr>
          <p:nvPr/>
        </p:nvSpPr>
        <p:spPr bwMode="auto">
          <a:xfrm rot="-1723705">
            <a:off x="485777" y="-3175"/>
            <a:ext cx="3616325" cy="5408613"/>
          </a:xfrm>
          <a:prstGeom prst="ellipse">
            <a:avLst/>
          </a:prstGeom>
          <a:solidFill>
            <a:schemeClr val="tx1"/>
          </a:solidFill>
          <a:ln w="9525">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92167" name="Rectangle 7"/>
          <p:cNvSpPr>
            <a:spLocks noChangeArrowheads="1"/>
          </p:cNvSpPr>
          <p:nvPr/>
        </p:nvSpPr>
        <p:spPr bwMode="auto">
          <a:xfrm>
            <a:off x="3790956" y="193820"/>
            <a:ext cx="5162551" cy="5616575"/>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7704" name="Rectangle 10"/>
          <p:cNvSpPr>
            <a:spLocks noChangeArrowheads="1"/>
          </p:cNvSpPr>
          <p:nvPr/>
        </p:nvSpPr>
        <p:spPr bwMode="auto">
          <a:xfrm>
            <a:off x="2044700" y="5219703"/>
            <a:ext cx="1371600" cy="393700"/>
          </a:xfrm>
          <a:prstGeom prst="rect">
            <a:avLst/>
          </a:prstGeom>
          <a:solidFill>
            <a:schemeClr val="tx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7705" name="WordArt 11"/>
          <p:cNvSpPr>
            <a:spLocks noChangeArrowheads="1" noChangeShapeType="1" noTextEdit="1"/>
          </p:cNvSpPr>
          <p:nvPr/>
        </p:nvSpPr>
        <p:spPr bwMode="auto">
          <a:xfrm>
            <a:off x="2128840" y="5276854"/>
            <a:ext cx="1339851" cy="2921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600" b="1" i="0" u="none" strike="noStrike" kern="10" cap="none" spc="0" normalizeH="0" baseline="0" noProof="0" dirty="0">
                <a:ln w="9525">
                  <a:solidFill>
                    <a:srgbClr val="000000"/>
                  </a:solidFill>
                  <a:round/>
                  <a:headEnd/>
                  <a:tailEnd/>
                </a:ln>
                <a:gradFill rotWithShape="1">
                  <a:gsLst>
                    <a:gs pos="0">
                      <a:srgbClr val="767600"/>
                    </a:gs>
                    <a:gs pos="50000">
                      <a:srgbClr val="FFFF00"/>
                    </a:gs>
                    <a:gs pos="100000">
                      <a:srgbClr val="767600"/>
                    </a:gs>
                  </a:gsLst>
                  <a:lin ang="5400000" scaled="1"/>
                </a:gradFill>
                <a:effectLst/>
                <a:uLnTx/>
                <a:uFillTx/>
                <a:latin typeface="Franklin Gothic Medium Cond"/>
                <a:ea typeface="+mn-ea"/>
                <a:cs typeface="Arial"/>
              </a:rPr>
              <a:t>285 - 305</a:t>
            </a:r>
          </a:p>
        </p:txBody>
      </p:sp>
      <p:grpSp>
        <p:nvGrpSpPr>
          <p:cNvPr id="2" name="Group 4"/>
          <p:cNvGrpSpPr>
            <a:grpSpLocks/>
          </p:cNvGrpSpPr>
          <p:nvPr/>
        </p:nvGrpSpPr>
        <p:grpSpPr bwMode="auto">
          <a:xfrm>
            <a:off x="4276730" y="746681"/>
            <a:ext cx="4048125" cy="3933825"/>
            <a:chOff x="503" y="512"/>
            <a:chExt cx="2539" cy="2313"/>
          </a:xfrm>
        </p:grpSpPr>
        <p:pic>
          <p:nvPicPr>
            <p:cNvPr id="157706" name="Picture 5"/>
            <p:cNvPicPr>
              <a:picLocks noChangeAspect="1" noChangeArrowheads="1"/>
            </p:cNvPicPr>
            <p:nvPr/>
          </p:nvPicPr>
          <p:blipFill>
            <a:blip r:embed="rId4" cstate="print"/>
            <a:srcRect/>
            <a:stretch>
              <a:fillRect/>
            </a:stretch>
          </p:blipFill>
          <p:spPr bwMode="auto">
            <a:xfrm>
              <a:off x="503" y="512"/>
              <a:ext cx="2539" cy="2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7707" name="Rectangle 6"/>
            <p:cNvSpPr>
              <a:spLocks noChangeArrowheads="1"/>
            </p:cNvSpPr>
            <p:nvPr/>
          </p:nvSpPr>
          <p:spPr bwMode="auto">
            <a:xfrm>
              <a:off x="503" y="512"/>
              <a:ext cx="2523" cy="2304"/>
            </a:xfrm>
            <a:prstGeom prst="rect">
              <a:avLst/>
            </a:prstGeom>
            <a:noFill/>
            <a:ln w="762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pic>
        <p:nvPicPr>
          <p:cNvPr id="19" name="Picture 2" descr="DIOCLETIAN">
            <a:extLst>
              <a:ext uri="{FF2B5EF4-FFF2-40B4-BE49-F238E27FC236}">
                <a16:creationId xmlns:a16="http://schemas.microsoft.com/office/drawing/2014/main" id="{22D716FC-C378-47F7-9B31-76FE001E4166}"/>
              </a:ext>
            </a:extLst>
          </p:cNvPr>
          <p:cNvPicPr>
            <a:picLocks noChangeAspect="1" noChangeArrowheads="1"/>
          </p:cNvPicPr>
          <p:nvPr/>
        </p:nvPicPr>
        <p:blipFill rotWithShape="1">
          <a:blip r:embed="rId3" cstate="print"/>
          <a:srcRect l="40869" b="16812"/>
          <a:stretch/>
        </p:blipFill>
        <p:spPr bwMode="auto">
          <a:xfrm>
            <a:off x="5997296" y="-170870"/>
            <a:ext cx="3261008" cy="3440844"/>
          </a:xfrm>
          <a:prstGeom prst="ellipse">
            <a:avLst/>
          </a:prstGeom>
          <a:ln>
            <a:noFill/>
          </a:ln>
          <a:effectLst>
            <a:softEdge rad="635000"/>
          </a:effectLst>
        </p:spPr>
      </p:pic>
      <p:pic>
        <p:nvPicPr>
          <p:cNvPr id="14" name="Picture 2" descr="D:\G039.jpg">
            <a:extLst>
              <a:ext uri="{FF2B5EF4-FFF2-40B4-BE49-F238E27FC236}">
                <a16:creationId xmlns:a16="http://schemas.microsoft.com/office/drawing/2014/main" id="{65038E93-D832-4F5C-9006-FA6FBA85F57A}"/>
              </a:ext>
            </a:extLst>
          </p:cNvPr>
          <p:cNvPicPr>
            <a:picLocks noChangeAspect="1" noChangeArrowheads="1"/>
          </p:cNvPicPr>
          <p:nvPr/>
        </p:nvPicPr>
        <p:blipFill rotWithShape="1">
          <a:blip r:embed="rId5" cstate="print"/>
          <a:srcRect r="1594"/>
          <a:stretch/>
        </p:blipFill>
        <p:spPr bwMode="auto">
          <a:xfrm>
            <a:off x="-66189" y="3365433"/>
            <a:ext cx="4342919" cy="3204426"/>
          </a:xfrm>
          <a:prstGeom prst="rect">
            <a:avLst/>
          </a:prstGeom>
          <a:ln>
            <a:noFill/>
          </a:ln>
          <a:effectLst>
            <a:softEdge rad="635000"/>
          </a:effectLst>
        </p:spPr>
      </p:pic>
      <p:pic>
        <p:nvPicPr>
          <p:cNvPr id="16" name="Picture 2" descr="DIOCLETIAN">
            <a:extLst>
              <a:ext uri="{FF2B5EF4-FFF2-40B4-BE49-F238E27FC236}">
                <a16:creationId xmlns:a16="http://schemas.microsoft.com/office/drawing/2014/main" id="{A652AAA7-4981-4869-96A5-426529046D8A}"/>
              </a:ext>
            </a:extLst>
          </p:cNvPr>
          <p:cNvPicPr>
            <a:picLocks noChangeAspect="1" noChangeArrowheads="1"/>
          </p:cNvPicPr>
          <p:nvPr/>
        </p:nvPicPr>
        <p:blipFill rotWithShape="1">
          <a:blip r:embed="rId3" cstate="print"/>
          <a:srcRect l="8025" t="82122" r="9897" b="2901"/>
          <a:stretch/>
        </p:blipFill>
        <p:spPr bwMode="auto">
          <a:xfrm>
            <a:off x="771896" y="5670554"/>
            <a:ext cx="7505205" cy="1027129"/>
          </a:xfrm>
          <a:prstGeom prst="rect">
            <a:avLst/>
          </a:prstGeom>
          <a:ln>
            <a:noFill/>
          </a:ln>
          <a:effectLst>
            <a:softEdge rad="112500"/>
          </a:effectLst>
        </p:spPr>
      </p:pic>
      <p:sp>
        <p:nvSpPr>
          <p:cNvPr id="4" name="Rectangle 3">
            <a:extLst>
              <a:ext uri="{FF2B5EF4-FFF2-40B4-BE49-F238E27FC236}">
                <a16:creationId xmlns:a16="http://schemas.microsoft.com/office/drawing/2014/main" id="{D75097A4-74AE-4A85-056A-5EFE5ED855FD}"/>
              </a:ext>
            </a:extLst>
          </p:cNvPr>
          <p:cNvSpPr/>
          <p:nvPr/>
        </p:nvSpPr>
        <p:spPr>
          <a:xfrm>
            <a:off x="-38100" y="1499816"/>
            <a:ext cx="4572000" cy="1569660"/>
          </a:xfrm>
          <a:prstGeom prst="rect">
            <a:avLst/>
          </a:prstGeom>
        </p:spPr>
        <p:txBody>
          <a:bodyPr>
            <a:spAutoFit/>
          </a:bodyPr>
          <a:lstStyle/>
          <a:p>
            <a:pPr algn="ctr" fontAlgn="base">
              <a:spcBef>
                <a:spcPct val="50000"/>
              </a:spcBef>
              <a:spcAft>
                <a:spcPct val="0"/>
              </a:spcAft>
            </a:pPr>
            <a:r>
              <a:rPr lang="en-US" sz="2400" dirty="0">
                <a:solidFill>
                  <a:srgbClr val="FFFFFF"/>
                </a:solidFill>
                <a:latin typeface="Comic Sans MS" pitchFamily="66" charset="0"/>
              </a:rPr>
              <a:t>Next  session – Seals 3-5. </a:t>
            </a:r>
          </a:p>
          <a:p>
            <a:pPr algn="ctr" fontAlgn="base">
              <a:spcBef>
                <a:spcPct val="50000"/>
              </a:spcBef>
              <a:spcAft>
                <a:spcPct val="0"/>
              </a:spcAft>
            </a:pPr>
            <a:r>
              <a:rPr lang="en-US" sz="2400" dirty="0">
                <a:solidFill>
                  <a:srgbClr val="FFFFFF"/>
                </a:solidFill>
                <a:latin typeface="Comic Sans MS" pitchFamily="66" charset="0"/>
              </a:rPr>
              <a:t>Theme “How long, O Lord,”</a:t>
            </a:r>
          </a:p>
          <a:p>
            <a:pPr algn="ctr" fontAlgn="base">
              <a:spcBef>
                <a:spcPct val="50000"/>
              </a:spcBef>
              <a:spcAft>
                <a:spcPct val="0"/>
              </a:spcAft>
            </a:pPr>
            <a:r>
              <a:rPr lang="en-US" sz="2400" dirty="0">
                <a:solidFill>
                  <a:srgbClr val="FFFFFF"/>
                </a:solidFill>
                <a:latin typeface="Comic Sans MS" pitchFamily="66" charset="0"/>
              </a:rPr>
              <a:t>Christ’s Brethren slain</a:t>
            </a:r>
          </a:p>
        </p:txBody>
      </p:sp>
      <p:pic>
        <p:nvPicPr>
          <p:cNvPr id="6" name="Picture 2" descr="DIOCLETIAN">
            <a:extLst>
              <a:ext uri="{FF2B5EF4-FFF2-40B4-BE49-F238E27FC236}">
                <a16:creationId xmlns:a16="http://schemas.microsoft.com/office/drawing/2014/main" id="{C8FA9E94-E87D-6501-B2A5-A1DA823D6C97}"/>
              </a:ext>
            </a:extLst>
          </p:cNvPr>
          <p:cNvPicPr>
            <a:picLocks noChangeAspect="1" noChangeArrowheads="1"/>
          </p:cNvPicPr>
          <p:nvPr/>
        </p:nvPicPr>
        <p:blipFill rotWithShape="1">
          <a:blip r:embed="rId3" cstate="print"/>
          <a:srcRect l="12750" t="73833" r="57375" b="15832"/>
          <a:stretch/>
        </p:blipFill>
        <p:spPr bwMode="auto">
          <a:xfrm>
            <a:off x="1165860" y="5063490"/>
            <a:ext cx="2731770" cy="708660"/>
          </a:xfrm>
          <a:prstGeom prst="rect">
            <a:avLst/>
          </a:prstGeom>
          <a:ln>
            <a:noFill/>
          </a:ln>
          <a:effectLst>
            <a:softEdge rad="112500"/>
          </a:effectLst>
        </p:spPr>
      </p:pic>
    </p:spTree>
    <p:extLst>
      <p:ext uri="{BB962C8B-B14F-4D97-AF65-F5344CB8AC3E}">
        <p14:creationId xmlns:p14="http://schemas.microsoft.com/office/powerpoint/2010/main" val="168768985"/>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98798"/>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27"/>
          <p:cNvGrpSpPr>
            <a:grpSpLocks/>
          </p:cNvGrpSpPr>
          <p:nvPr/>
        </p:nvGrpSpPr>
        <p:grpSpPr bwMode="auto">
          <a:xfrm>
            <a:off x="2589213" y="4272461"/>
            <a:ext cx="4152900" cy="2443491"/>
            <a:chOff x="1631" y="2803"/>
            <a:chExt cx="2616" cy="1264"/>
          </a:xfrm>
        </p:grpSpPr>
        <p:sp>
          <p:nvSpPr>
            <p:cNvPr id="26635" name="Freeform 22"/>
            <p:cNvSpPr>
              <a:spLocks/>
            </p:cNvSpPr>
            <p:nvPr/>
          </p:nvSpPr>
          <p:spPr bwMode="auto">
            <a:xfrm>
              <a:off x="1659" y="2803"/>
              <a:ext cx="2588" cy="1264"/>
            </a:xfrm>
            <a:custGeom>
              <a:avLst/>
              <a:gdLst>
                <a:gd name="T0" fmla="*/ 189 w 2310"/>
                <a:gd name="T1" fmla="*/ 27 h 978"/>
                <a:gd name="T2" fmla="*/ 153 w 2310"/>
                <a:gd name="T3" fmla="*/ 36 h 978"/>
                <a:gd name="T4" fmla="*/ 134 w 2310"/>
                <a:gd name="T5" fmla="*/ 55 h 978"/>
                <a:gd name="T6" fmla="*/ 80 w 2310"/>
                <a:gd name="T7" fmla="*/ 73 h 978"/>
                <a:gd name="T8" fmla="*/ 52 w 2310"/>
                <a:gd name="T9" fmla="*/ 174 h 978"/>
                <a:gd name="T10" fmla="*/ 34 w 2310"/>
                <a:gd name="T11" fmla="*/ 228 h 978"/>
                <a:gd name="T12" fmla="*/ 16 w 2310"/>
                <a:gd name="T13" fmla="*/ 302 h 978"/>
                <a:gd name="T14" fmla="*/ 16 w 2310"/>
                <a:gd name="T15" fmla="*/ 658 h 978"/>
                <a:gd name="T16" fmla="*/ 61 w 2310"/>
                <a:gd name="T17" fmla="*/ 750 h 978"/>
                <a:gd name="T18" fmla="*/ 89 w 2310"/>
                <a:gd name="T19" fmla="*/ 905 h 978"/>
                <a:gd name="T20" fmla="*/ 171 w 2310"/>
                <a:gd name="T21" fmla="*/ 942 h 978"/>
                <a:gd name="T22" fmla="*/ 180 w 2310"/>
                <a:gd name="T23" fmla="*/ 969 h 978"/>
                <a:gd name="T24" fmla="*/ 701 w 2310"/>
                <a:gd name="T25" fmla="*/ 942 h 978"/>
                <a:gd name="T26" fmla="*/ 921 w 2310"/>
                <a:gd name="T27" fmla="*/ 905 h 978"/>
                <a:gd name="T28" fmla="*/ 1140 w 2310"/>
                <a:gd name="T29" fmla="*/ 878 h 978"/>
                <a:gd name="T30" fmla="*/ 1625 w 2310"/>
                <a:gd name="T31" fmla="*/ 841 h 978"/>
                <a:gd name="T32" fmla="*/ 2054 w 2310"/>
                <a:gd name="T33" fmla="*/ 850 h 978"/>
                <a:gd name="T34" fmla="*/ 2192 w 2310"/>
                <a:gd name="T35" fmla="*/ 759 h 978"/>
                <a:gd name="T36" fmla="*/ 2201 w 2310"/>
                <a:gd name="T37" fmla="*/ 786 h 978"/>
                <a:gd name="T38" fmla="*/ 2182 w 2310"/>
                <a:gd name="T39" fmla="*/ 804 h 978"/>
                <a:gd name="T40" fmla="*/ 2192 w 2310"/>
                <a:gd name="T41" fmla="*/ 777 h 978"/>
                <a:gd name="T42" fmla="*/ 2219 w 2310"/>
                <a:gd name="T43" fmla="*/ 731 h 978"/>
                <a:gd name="T44" fmla="*/ 2256 w 2310"/>
                <a:gd name="T45" fmla="*/ 658 h 978"/>
                <a:gd name="T46" fmla="*/ 2283 w 2310"/>
                <a:gd name="T47" fmla="*/ 548 h 978"/>
                <a:gd name="T48" fmla="*/ 2301 w 2310"/>
                <a:gd name="T49" fmla="*/ 439 h 978"/>
                <a:gd name="T50" fmla="*/ 2310 w 2310"/>
                <a:gd name="T51" fmla="*/ 210 h 978"/>
                <a:gd name="T52" fmla="*/ 2246 w 2310"/>
                <a:gd name="T53" fmla="*/ 91 h 978"/>
                <a:gd name="T54" fmla="*/ 2164 w 2310"/>
                <a:gd name="T55" fmla="*/ 9 h 978"/>
                <a:gd name="T56" fmla="*/ 1524 w 2310"/>
                <a:gd name="T57" fmla="*/ 0 h 978"/>
                <a:gd name="T58" fmla="*/ 1378 w 2310"/>
                <a:gd name="T59" fmla="*/ 36 h 978"/>
                <a:gd name="T60" fmla="*/ 400 w 2310"/>
                <a:gd name="T61" fmla="*/ 27 h 978"/>
                <a:gd name="T62" fmla="*/ 189 w 2310"/>
                <a:gd name="T63" fmla="*/ 27 h 9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10"/>
                <a:gd name="T97" fmla="*/ 0 h 978"/>
                <a:gd name="T98" fmla="*/ 2310 w 2310"/>
                <a:gd name="T99" fmla="*/ 978 h 9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10" h="978">
                  <a:moveTo>
                    <a:pt x="189" y="27"/>
                  </a:moveTo>
                  <a:cubicBezTo>
                    <a:pt x="177" y="30"/>
                    <a:pt x="164" y="30"/>
                    <a:pt x="153" y="36"/>
                  </a:cubicBezTo>
                  <a:cubicBezTo>
                    <a:pt x="145" y="40"/>
                    <a:pt x="142" y="51"/>
                    <a:pt x="134" y="55"/>
                  </a:cubicBezTo>
                  <a:cubicBezTo>
                    <a:pt x="117" y="64"/>
                    <a:pt x="80" y="73"/>
                    <a:pt x="80" y="73"/>
                  </a:cubicBezTo>
                  <a:cubicBezTo>
                    <a:pt x="38" y="113"/>
                    <a:pt x="72" y="73"/>
                    <a:pt x="52" y="174"/>
                  </a:cubicBezTo>
                  <a:cubicBezTo>
                    <a:pt x="48" y="193"/>
                    <a:pt x="38" y="210"/>
                    <a:pt x="34" y="228"/>
                  </a:cubicBezTo>
                  <a:cubicBezTo>
                    <a:pt x="28" y="253"/>
                    <a:pt x="16" y="302"/>
                    <a:pt x="16" y="302"/>
                  </a:cubicBezTo>
                  <a:cubicBezTo>
                    <a:pt x="3" y="494"/>
                    <a:pt x="1" y="433"/>
                    <a:pt x="16" y="658"/>
                  </a:cubicBezTo>
                  <a:cubicBezTo>
                    <a:pt x="22" y="751"/>
                    <a:pt x="0" y="733"/>
                    <a:pt x="61" y="750"/>
                  </a:cubicBezTo>
                  <a:cubicBezTo>
                    <a:pt x="61" y="754"/>
                    <a:pt x="73" y="884"/>
                    <a:pt x="89" y="905"/>
                  </a:cubicBezTo>
                  <a:cubicBezTo>
                    <a:pt x="91" y="908"/>
                    <a:pt x="163" y="939"/>
                    <a:pt x="171" y="942"/>
                  </a:cubicBezTo>
                  <a:cubicBezTo>
                    <a:pt x="174" y="951"/>
                    <a:pt x="171" y="968"/>
                    <a:pt x="180" y="969"/>
                  </a:cubicBezTo>
                  <a:cubicBezTo>
                    <a:pt x="344" y="978"/>
                    <a:pt x="534" y="950"/>
                    <a:pt x="701" y="942"/>
                  </a:cubicBezTo>
                  <a:cubicBezTo>
                    <a:pt x="778" y="914"/>
                    <a:pt x="834" y="911"/>
                    <a:pt x="921" y="905"/>
                  </a:cubicBezTo>
                  <a:cubicBezTo>
                    <a:pt x="990" y="882"/>
                    <a:pt x="1069" y="883"/>
                    <a:pt x="1140" y="878"/>
                  </a:cubicBezTo>
                  <a:cubicBezTo>
                    <a:pt x="1352" y="802"/>
                    <a:pt x="942" y="855"/>
                    <a:pt x="1625" y="841"/>
                  </a:cubicBezTo>
                  <a:cubicBezTo>
                    <a:pt x="1762" y="795"/>
                    <a:pt x="1918" y="805"/>
                    <a:pt x="2054" y="850"/>
                  </a:cubicBezTo>
                  <a:cubicBezTo>
                    <a:pt x="2173" y="840"/>
                    <a:pt x="2174" y="860"/>
                    <a:pt x="2192" y="759"/>
                  </a:cubicBezTo>
                  <a:cubicBezTo>
                    <a:pt x="2195" y="768"/>
                    <a:pt x="2203" y="777"/>
                    <a:pt x="2201" y="786"/>
                  </a:cubicBezTo>
                  <a:cubicBezTo>
                    <a:pt x="2199" y="795"/>
                    <a:pt x="2188" y="810"/>
                    <a:pt x="2182" y="804"/>
                  </a:cubicBezTo>
                  <a:cubicBezTo>
                    <a:pt x="2175" y="797"/>
                    <a:pt x="2189" y="786"/>
                    <a:pt x="2192" y="777"/>
                  </a:cubicBezTo>
                  <a:cubicBezTo>
                    <a:pt x="2205" y="741"/>
                    <a:pt x="2194" y="758"/>
                    <a:pt x="2219" y="731"/>
                  </a:cubicBezTo>
                  <a:cubicBezTo>
                    <a:pt x="2240" y="668"/>
                    <a:pt x="2223" y="689"/>
                    <a:pt x="2256" y="658"/>
                  </a:cubicBezTo>
                  <a:cubicBezTo>
                    <a:pt x="2280" y="585"/>
                    <a:pt x="2271" y="622"/>
                    <a:pt x="2283" y="548"/>
                  </a:cubicBezTo>
                  <a:cubicBezTo>
                    <a:pt x="2273" y="499"/>
                    <a:pt x="2274" y="480"/>
                    <a:pt x="2301" y="439"/>
                  </a:cubicBezTo>
                  <a:cubicBezTo>
                    <a:pt x="2294" y="359"/>
                    <a:pt x="2285" y="288"/>
                    <a:pt x="2310" y="210"/>
                  </a:cubicBezTo>
                  <a:cubicBezTo>
                    <a:pt x="2300" y="160"/>
                    <a:pt x="2281" y="126"/>
                    <a:pt x="2246" y="91"/>
                  </a:cubicBezTo>
                  <a:cubicBezTo>
                    <a:pt x="2230" y="44"/>
                    <a:pt x="2211" y="24"/>
                    <a:pt x="2164" y="9"/>
                  </a:cubicBezTo>
                  <a:cubicBezTo>
                    <a:pt x="1961" y="77"/>
                    <a:pt x="1728" y="65"/>
                    <a:pt x="1524" y="0"/>
                  </a:cubicBezTo>
                  <a:cubicBezTo>
                    <a:pt x="1376" y="13"/>
                    <a:pt x="1465" y="7"/>
                    <a:pt x="1378" y="36"/>
                  </a:cubicBezTo>
                  <a:cubicBezTo>
                    <a:pt x="1052" y="33"/>
                    <a:pt x="726" y="27"/>
                    <a:pt x="400" y="27"/>
                  </a:cubicBezTo>
                  <a:cubicBezTo>
                    <a:pt x="181" y="27"/>
                    <a:pt x="83" y="62"/>
                    <a:pt x="189" y="27"/>
                  </a:cubicBezTo>
                  <a:close/>
                </a:path>
              </a:pathLst>
            </a:custGeom>
            <a:solidFill>
              <a:schemeClr val="tx1"/>
            </a:solidFill>
            <a:ln w="76200" cmpd="sng">
              <a:solidFill>
                <a:schemeClr val="tx1"/>
              </a:solidFill>
              <a:round/>
              <a:headEnd/>
              <a:tailEnd/>
            </a:ln>
            <a:effectLst>
              <a:softEdge rad="317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28018" name="Text Box 18"/>
            <p:cNvSpPr txBox="1">
              <a:spLocks noChangeArrowheads="1"/>
            </p:cNvSpPr>
            <p:nvPr/>
          </p:nvSpPr>
          <p:spPr bwMode="auto">
            <a:xfrm>
              <a:off x="1631" y="3017"/>
              <a:ext cx="2427" cy="685"/>
            </a:xfrm>
            <a:prstGeom prst="rect">
              <a:avLst/>
            </a:prstGeom>
            <a:noFill/>
            <a:ln w="9525">
              <a:noFill/>
              <a:miter lim="800000"/>
              <a:headEnd/>
              <a:tailEnd/>
            </a:ln>
          </p:spPr>
          <p:txBody>
            <a:bodyPr>
              <a:spAutoFit/>
            </a:bodyPr>
            <a:lstStyle/>
            <a:p>
              <a:pPr algn="ctr" fontAlgn="base">
                <a:spcBef>
                  <a:spcPct val="50000"/>
                </a:spcBef>
                <a:spcAft>
                  <a:spcPct val="0"/>
                </a:spcAft>
                <a:buFontTx/>
                <a:buChar char="•"/>
              </a:pPr>
              <a:r>
                <a:rPr lang="en-US" dirty="0">
                  <a:solidFill>
                    <a:srgbClr val="FFFFFF"/>
                  </a:solidFill>
                  <a:latin typeface="Arial" charset="0"/>
                </a:rPr>
                <a:t>  </a:t>
              </a:r>
              <a:r>
                <a:rPr lang="en-US" sz="2000" dirty="0">
                  <a:solidFill>
                    <a:srgbClr val="FFFFFF"/>
                  </a:solidFill>
                  <a:latin typeface="Arial" charset="0"/>
                </a:rPr>
                <a:t>The </a:t>
              </a:r>
              <a:r>
                <a:rPr lang="en-US" sz="2000" dirty="0">
                  <a:solidFill>
                    <a:srgbClr val="00FF00"/>
                  </a:solidFill>
                  <a:latin typeface="Arial" charset="0"/>
                </a:rPr>
                <a:t>earth</a:t>
              </a:r>
              <a:r>
                <a:rPr lang="en-US" sz="2000" dirty="0">
                  <a:solidFill>
                    <a:srgbClr val="FFFFFF"/>
                  </a:solidFill>
                  <a:latin typeface="Arial" charset="0"/>
                </a:rPr>
                <a:t> is the Empire</a:t>
              </a:r>
            </a:p>
            <a:p>
              <a:pPr algn="ctr" fontAlgn="base">
                <a:spcBef>
                  <a:spcPct val="50000"/>
                </a:spcBef>
                <a:spcAft>
                  <a:spcPct val="0"/>
                </a:spcAft>
                <a:buFontTx/>
                <a:buChar char="•"/>
              </a:pPr>
              <a:r>
                <a:rPr lang="en-US" sz="2000" dirty="0">
                  <a:solidFill>
                    <a:srgbClr val="FFFFFF"/>
                  </a:solidFill>
                  <a:latin typeface="Arial" charset="0"/>
                </a:rPr>
                <a:t>  The</a:t>
              </a:r>
              <a:r>
                <a:rPr lang="en-US" sz="2000" dirty="0">
                  <a:solidFill>
                    <a:srgbClr val="00FF00"/>
                  </a:solidFill>
                  <a:latin typeface="Arial" charset="0"/>
                </a:rPr>
                <a:t> horse</a:t>
              </a:r>
              <a:r>
                <a:rPr lang="en-US" sz="2000" dirty="0">
                  <a:solidFill>
                    <a:srgbClr val="FFFFFF"/>
                  </a:solidFill>
                  <a:latin typeface="Arial" charset="0"/>
                </a:rPr>
                <a:t> its condition</a:t>
              </a:r>
            </a:p>
            <a:p>
              <a:pPr algn="ctr" fontAlgn="base">
                <a:spcBef>
                  <a:spcPct val="50000"/>
                </a:spcBef>
                <a:spcAft>
                  <a:spcPct val="0"/>
                </a:spcAft>
                <a:buFontTx/>
                <a:buChar char="•"/>
              </a:pPr>
              <a:r>
                <a:rPr lang="en-US" sz="2000" dirty="0">
                  <a:solidFill>
                    <a:srgbClr val="FFFFFF"/>
                  </a:solidFill>
                  <a:latin typeface="Arial" charset="0"/>
                </a:rPr>
                <a:t>  The </a:t>
              </a:r>
              <a:r>
                <a:rPr lang="en-US" sz="2000" dirty="0">
                  <a:solidFill>
                    <a:srgbClr val="00FF00"/>
                  </a:solidFill>
                  <a:latin typeface="Arial" charset="0"/>
                </a:rPr>
                <a:t>rider</a:t>
              </a:r>
              <a:r>
                <a:rPr lang="en-US" sz="2000" dirty="0">
                  <a:solidFill>
                    <a:srgbClr val="FFFFFF"/>
                  </a:solidFill>
                  <a:latin typeface="Arial" charset="0"/>
                </a:rPr>
                <a:t> the reason</a:t>
              </a:r>
            </a:p>
          </p:txBody>
        </p:sp>
      </p:grpSp>
      <p:grpSp>
        <p:nvGrpSpPr>
          <p:cNvPr id="5" name="Group 45"/>
          <p:cNvGrpSpPr/>
          <p:nvPr/>
        </p:nvGrpSpPr>
        <p:grpSpPr>
          <a:xfrm>
            <a:off x="6996142" y="1456349"/>
            <a:ext cx="1312286" cy="735067"/>
            <a:chOff x="9881257" y="2228849"/>
            <a:chExt cx="1312286" cy="735067"/>
          </a:xfrm>
        </p:grpSpPr>
        <p:sp>
          <p:nvSpPr>
            <p:cNvPr id="33" name="Oval 12"/>
            <p:cNvSpPr>
              <a:spLocks noChangeArrowheads="1"/>
            </p:cNvSpPr>
            <p:nvPr/>
          </p:nvSpPr>
          <p:spPr bwMode="auto">
            <a:xfrm>
              <a:off x="9881257" y="2228849"/>
              <a:ext cx="1312260" cy="735067"/>
            </a:xfrm>
            <a:prstGeom prst="ellipse">
              <a:avLst/>
            </a:prstGeom>
            <a:solidFill>
              <a:srgbClr val="CCFF66"/>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34" name="Text Box 13"/>
            <p:cNvSpPr txBox="1">
              <a:spLocks noChangeArrowheads="1"/>
            </p:cNvSpPr>
            <p:nvPr/>
          </p:nvSpPr>
          <p:spPr bwMode="auto">
            <a:xfrm>
              <a:off x="10113196" y="2399424"/>
              <a:ext cx="1080347"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0000"/>
                  </a:solidFill>
                  <a:latin typeface="Arial" charset="0"/>
                </a:rPr>
                <a:t>Death</a:t>
              </a:r>
            </a:p>
          </p:txBody>
        </p:sp>
      </p:grpSp>
      <p:grpSp>
        <p:nvGrpSpPr>
          <p:cNvPr id="6" name="Group 44"/>
          <p:cNvGrpSpPr/>
          <p:nvPr/>
        </p:nvGrpSpPr>
        <p:grpSpPr>
          <a:xfrm>
            <a:off x="2644855" y="1456347"/>
            <a:ext cx="1312290" cy="735067"/>
            <a:chOff x="10165036" y="3789635"/>
            <a:chExt cx="1312290" cy="735067"/>
          </a:xfrm>
        </p:grpSpPr>
        <p:sp>
          <p:nvSpPr>
            <p:cNvPr id="40" name="Oval 12"/>
            <p:cNvSpPr>
              <a:spLocks noChangeArrowheads="1"/>
            </p:cNvSpPr>
            <p:nvPr/>
          </p:nvSpPr>
          <p:spPr bwMode="auto">
            <a:xfrm>
              <a:off x="10165036" y="3789635"/>
              <a:ext cx="1312260" cy="735067"/>
            </a:xfrm>
            <a:prstGeom prst="ellipse">
              <a:avLst/>
            </a:prstGeom>
            <a:solidFill>
              <a:srgbClr val="FF0000"/>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42" name="Text Box 13"/>
            <p:cNvSpPr txBox="1">
              <a:spLocks noChangeArrowheads="1"/>
            </p:cNvSpPr>
            <p:nvPr/>
          </p:nvSpPr>
          <p:spPr bwMode="auto">
            <a:xfrm>
              <a:off x="10428508" y="3960210"/>
              <a:ext cx="1048818"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0000"/>
                  </a:solidFill>
                  <a:latin typeface="Arial" charset="0"/>
                </a:rPr>
                <a:t>Blood</a:t>
              </a:r>
            </a:p>
          </p:txBody>
        </p:sp>
      </p:grpSp>
      <p:grpSp>
        <p:nvGrpSpPr>
          <p:cNvPr id="7" name="Group 37"/>
          <p:cNvGrpSpPr/>
          <p:nvPr/>
        </p:nvGrpSpPr>
        <p:grpSpPr>
          <a:xfrm>
            <a:off x="756746" y="1997629"/>
            <a:ext cx="1312260" cy="735067"/>
            <a:chOff x="9144000" y="4441277"/>
            <a:chExt cx="1312260" cy="735067"/>
          </a:xfrm>
        </p:grpSpPr>
        <p:sp>
          <p:nvSpPr>
            <p:cNvPr id="39" name="Oval 12"/>
            <p:cNvSpPr>
              <a:spLocks noChangeArrowheads="1"/>
            </p:cNvSpPr>
            <p:nvPr/>
          </p:nvSpPr>
          <p:spPr bwMode="auto">
            <a:xfrm>
              <a:off x="9144000" y="4441277"/>
              <a:ext cx="1312260" cy="735067"/>
            </a:xfrm>
            <a:prstGeom prst="ellipse">
              <a:avLst/>
            </a:prstGeom>
            <a:solidFill>
              <a:schemeClr val="bg1"/>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43" name="Text Box 13"/>
            <p:cNvSpPr txBox="1">
              <a:spLocks noChangeArrowheads="1"/>
            </p:cNvSpPr>
            <p:nvPr/>
          </p:nvSpPr>
          <p:spPr bwMode="auto">
            <a:xfrm>
              <a:off x="9372218" y="4622363"/>
              <a:ext cx="954195"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8" name="Group 40"/>
          <p:cNvGrpSpPr/>
          <p:nvPr/>
        </p:nvGrpSpPr>
        <p:grpSpPr>
          <a:xfrm>
            <a:off x="4941400" y="2097471"/>
            <a:ext cx="1538228" cy="735067"/>
            <a:chOff x="9497629" y="3106462"/>
            <a:chExt cx="1312260" cy="735067"/>
          </a:xfrm>
        </p:grpSpPr>
        <p:sp>
          <p:nvSpPr>
            <p:cNvPr id="35" name="Oval 12"/>
            <p:cNvSpPr>
              <a:spLocks noChangeArrowheads="1"/>
            </p:cNvSpPr>
            <p:nvPr/>
          </p:nvSpPr>
          <p:spPr bwMode="auto">
            <a:xfrm>
              <a:off x="9497629" y="3106462"/>
              <a:ext cx="1312260" cy="735067"/>
            </a:xfrm>
            <a:prstGeom prst="ellipse">
              <a:avLst/>
            </a:prstGeom>
            <a:solidFill>
              <a:schemeClr val="tx2">
                <a:lumMod val="95000"/>
                <a:lumOff val="5000"/>
              </a:schemeClr>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44" name="Text Box 13"/>
            <p:cNvSpPr txBox="1">
              <a:spLocks noChangeArrowheads="1"/>
            </p:cNvSpPr>
            <p:nvPr/>
          </p:nvSpPr>
          <p:spPr bwMode="auto">
            <a:xfrm>
              <a:off x="9703292" y="3282293"/>
              <a:ext cx="972000"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Famine</a:t>
              </a:r>
            </a:p>
          </p:txBody>
        </p:sp>
      </p:grpSp>
      <p:sp>
        <p:nvSpPr>
          <p:cNvPr id="45" name="Rectangle 44"/>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grpSp>
        <p:nvGrpSpPr>
          <p:cNvPr id="19" name="Group 18">
            <a:extLst>
              <a:ext uri="{FF2B5EF4-FFF2-40B4-BE49-F238E27FC236}">
                <a16:creationId xmlns:a16="http://schemas.microsoft.com/office/drawing/2014/main" id="{F4B4FC55-789D-4C08-9EBD-430E5389CE9C}"/>
              </a:ext>
            </a:extLst>
          </p:cNvPr>
          <p:cNvGrpSpPr/>
          <p:nvPr/>
        </p:nvGrpSpPr>
        <p:grpSpPr>
          <a:xfrm>
            <a:off x="3689143" y="3767973"/>
            <a:ext cx="1828800" cy="1188000"/>
            <a:chOff x="9664262" y="315309"/>
            <a:chExt cx="1828800" cy="1312331"/>
          </a:xfrm>
        </p:grpSpPr>
        <p:sp>
          <p:nvSpPr>
            <p:cNvPr id="20" name="Rectangle 19">
              <a:extLst>
                <a:ext uri="{FF2B5EF4-FFF2-40B4-BE49-F238E27FC236}">
                  <a16:creationId xmlns:a16="http://schemas.microsoft.com/office/drawing/2014/main" id="{1E2E64A3-F611-4A9F-98CB-412B289420DB}"/>
                </a:ext>
              </a:extLst>
            </p:cNvPr>
            <p:cNvSpPr/>
            <p:nvPr/>
          </p:nvSpPr>
          <p:spPr bwMode="auto">
            <a:xfrm>
              <a:off x="9664262" y="315309"/>
              <a:ext cx="1828800" cy="1312331"/>
            </a:xfrm>
            <a:prstGeom prst="rect">
              <a:avLst/>
            </a:prstGeom>
            <a:solidFill>
              <a:schemeClr val="bg1"/>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AU" sz="2400" b="1" i="1">
                <a:latin typeface="Cooper Black" pitchFamily="18" charset="0"/>
                <a:cs typeface="Arial" charset="0"/>
              </a:endParaRPr>
            </a:p>
          </p:txBody>
        </p:sp>
        <p:sp>
          <p:nvSpPr>
            <p:cNvPr id="21" name="Text Box 23">
              <a:extLst>
                <a:ext uri="{FF2B5EF4-FFF2-40B4-BE49-F238E27FC236}">
                  <a16:creationId xmlns:a16="http://schemas.microsoft.com/office/drawing/2014/main" id="{23420F40-2DD8-43AC-A558-E2B43F2B1C6A}"/>
                </a:ext>
              </a:extLst>
            </p:cNvPr>
            <p:cNvSpPr txBox="1">
              <a:spLocks noChangeArrowheads="1"/>
            </p:cNvSpPr>
            <p:nvPr/>
          </p:nvSpPr>
          <p:spPr bwMode="auto">
            <a:xfrm>
              <a:off x="9926801" y="534218"/>
              <a:ext cx="1306513" cy="78197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b="1" dirty="0">
                  <a:solidFill>
                    <a:srgbClr val="C00000"/>
                  </a:solidFill>
                  <a:latin typeface="Arial" charset="0"/>
                </a:rPr>
                <a:t>Rev.11:4Rev.6:8</a:t>
              </a: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1000" fill="hold"/>
                                        <p:tgtEl>
                                          <p:spTgt spid="19"/>
                                        </p:tgtEl>
                                        <p:attrNameLst>
                                          <p:attrName>ppt_w</p:attrName>
                                        </p:attrNameLst>
                                      </p:cBhvr>
                                      <p:tavLst>
                                        <p:tav tm="0">
                                          <p:val>
                                            <p:strVal val="#ppt_w*0.70"/>
                                          </p:val>
                                        </p:tav>
                                        <p:tav tm="100000">
                                          <p:val>
                                            <p:strVal val="#ppt_w"/>
                                          </p:val>
                                        </p:tav>
                                      </p:tavLst>
                                    </p:anim>
                                    <p:anim calcmode="lin" valueType="num">
                                      <p:cBhvr>
                                        <p:cTn id="12" dur="1000" fill="hold"/>
                                        <p:tgtEl>
                                          <p:spTgt spid="19"/>
                                        </p:tgtEl>
                                        <p:attrNameLst>
                                          <p:attrName>ppt_h</p:attrName>
                                        </p:attrNameLst>
                                      </p:cBhvr>
                                      <p:tavLst>
                                        <p:tav tm="0">
                                          <p:val>
                                            <p:strVal val="#ppt_h"/>
                                          </p:val>
                                        </p:tav>
                                        <p:tav tm="100000">
                                          <p:val>
                                            <p:strVal val="#ppt_h"/>
                                          </p:val>
                                        </p:tav>
                                      </p:tavLst>
                                    </p:anim>
                                    <p:animEffect transition="in" filter="fade">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EDDFFE7-1D8B-4459-B950-CA6B260D114B}"/>
              </a:ext>
            </a:extLst>
          </p:cNvPr>
          <p:cNvGrpSpPr>
            <a:grpSpLocks/>
          </p:cNvGrpSpPr>
          <p:nvPr/>
        </p:nvGrpSpPr>
        <p:grpSpPr bwMode="auto">
          <a:xfrm>
            <a:off x="5827894" y="1998343"/>
            <a:ext cx="3276600" cy="2257425"/>
            <a:chOff x="3622" y="1009"/>
            <a:chExt cx="2064" cy="1422"/>
          </a:xfrm>
          <a:scene3d>
            <a:camera prst="orthographicFront">
              <a:rot lat="0" lon="0" rev="0"/>
            </a:camera>
            <a:lightRig rig="contrasting" dir="t">
              <a:rot lat="0" lon="0" rev="1500000"/>
            </a:lightRig>
          </a:scene3d>
        </p:grpSpPr>
        <p:grpSp>
          <p:nvGrpSpPr>
            <p:cNvPr id="17" name="Group 16">
              <a:extLst>
                <a:ext uri="{FF2B5EF4-FFF2-40B4-BE49-F238E27FC236}">
                  <a16:creationId xmlns:a16="http://schemas.microsoft.com/office/drawing/2014/main" id="{F9F1C77A-0ACB-4E82-8BF1-5A17FEFF426B}"/>
                </a:ext>
              </a:extLst>
            </p:cNvPr>
            <p:cNvGrpSpPr>
              <a:grpSpLocks/>
            </p:cNvGrpSpPr>
            <p:nvPr/>
          </p:nvGrpSpPr>
          <p:grpSpPr bwMode="auto">
            <a:xfrm>
              <a:off x="3622" y="1164"/>
              <a:ext cx="2009" cy="1267"/>
              <a:chOff x="3622" y="1164"/>
              <a:chExt cx="2009" cy="1267"/>
            </a:xfrm>
          </p:grpSpPr>
          <p:sp>
            <p:nvSpPr>
              <p:cNvPr id="19" name="Rectangle 4">
                <a:extLst>
                  <a:ext uri="{FF2B5EF4-FFF2-40B4-BE49-F238E27FC236}">
                    <a16:creationId xmlns:a16="http://schemas.microsoft.com/office/drawing/2014/main" id="{884ED249-EF20-463B-AF72-9071D1CBD37D}"/>
                  </a:ext>
                </a:extLst>
              </p:cNvPr>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0" name="Rectangle 5">
                <a:extLst>
                  <a:ext uri="{FF2B5EF4-FFF2-40B4-BE49-F238E27FC236}">
                    <a16:creationId xmlns:a16="http://schemas.microsoft.com/office/drawing/2014/main" id="{B327351C-F8F4-4263-997E-034127CEAF9B}"/>
                  </a:ext>
                </a:extLst>
              </p:cNvPr>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1" name="Rectangle 6">
                <a:extLst>
                  <a:ext uri="{FF2B5EF4-FFF2-40B4-BE49-F238E27FC236}">
                    <a16:creationId xmlns:a16="http://schemas.microsoft.com/office/drawing/2014/main" id="{AD9B76DB-691D-48A9-9B72-8261D124DACA}"/>
                  </a:ext>
                </a:extLst>
              </p:cNvPr>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2" name="Rectangle 7">
                <a:extLst>
                  <a:ext uri="{FF2B5EF4-FFF2-40B4-BE49-F238E27FC236}">
                    <a16:creationId xmlns:a16="http://schemas.microsoft.com/office/drawing/2014/main" id="{C94F7700-36CE-449F-A14F-4CEC221494C6}"/>
                  </a:ext>
                </a:extLst>
              </p:cNvPr>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3" name="Rectangle 8">
                <a:extLst>
                  <a:ext uri="{FF2B5EF4-FFF2-40B4-BE49-F238E27FC236}">
                    <a16:creationId xmlns:a16="http://schemas.microsoft.com/office/drawing/2014/main" id="{9ABA1E60-708C-42A6-B59E-31D481E0F1A0}"/>
                  </a:ext>
                </a:extLst>
              </p:cNvPr>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4" name="Rectangle 9">
                <a:extLst>
                  <a:ext uri="{FF2B5EF4-FFF2-40B4-BE49-F238E27FC236}">
                    <a16:creationId xmlns:a16="http://schemas.microsoft.com/office/drawing/2014/main" id="{F55CC274-65A7-4DB0-8F1E-5B542BECEE52}"/>
                  </a:ext>
                </a:extLst>
              </p:cNvPr>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5" name="Text Box 10">
                <a:extLst>
                  <a:ext uri="{FF2B5EF4-FFF2-40B4-BE49-F238E27FC236}">
                    <a16:creationId xmlns:a16="http://schemas.microsoft.com/office/drawing/2014/main" id="{7A6FAF50-FC39-4974-A080-59C9526C621E}"/>
                  </a:ext>
                </a:extLst>
              </p:cNvPr>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uLnTx/>
                    <a:uFillTx/>
                    <a:latin typeface="Arial" charset="0"/>
                    <a:ea typeface="+mn-ea"/>
                    <a:cs typeface="Arial"/>
                  </a:rPr>
                  <a:t> </a:t>
                </a:r>
              </a:p>
            </p:txBody>
          </p:sp>
          <p:sp>
            <p:nvSpPr>
              <p:cNvPr id="26" name="Rectangle 11">
                <a:extLst>
                  <a:ext uri="{FF2B5EF4-FFF2-40B4-BE49-F238E27FC236}">
                    <a16:creationId xmlns:a16="http://schemas.microsoft.com/office/drawing/2014/main" id="{835E8105-1D94-4843-B16A-7EFDF44FF182}"/>
                  </a:ext>
                </a:extLst>
              </p:cNvPr>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7" name="Text Box 12">
                <a:extLst>
                  <a:ext uri="{FF2B5EF4-FFF2-40B4-BE49-F238E27FC236}">
                    <a16:creationId xmlns:a16="http://schemas.microsoft.com/office/drawing/2014/main" id="{AEC34C75-94AF-4F93-A383-1314A5A6BADE}"/>
                  </a:ext>
                </a:extLst>
              </p:cNvPr>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Vials</a:t>
                </a:r>
              </a:p>
            </p:txBody>
          </p:sp>
        </p:grpSp>
        <p:sp>
          <p:nvSpPr>
            <p:cNvPr id="18" name="Text Box 13">
              <a:extLst>
                <a:ext uri="{FF2B5EF4-FFF2-40B4-BE49-F238E27FC236}">
                  <a16:creationId xmlns:a16="http://schemas.microsoft.com/office/drawing/2014/main" id="{E24FC644-4BA1-4205-8140-56C6DB0565D3}"/>
                </a:ext>
              </a:extLst>
            </p:cNvPr>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28" name="Group 27">
            <a:extLst>
              <a:ext uri="{FF2B5EF4-FFF2-40B4-BE49-F238E27FC236}">
                <a16:creationId xmlns:a16="http://schemas.microsoft.com/office/drawing/2014/main" id="{43FA686E-A531-4C37-ACB9-647AF461CEB0}"/>
              </a:ext>
            </a:extLst>
          </p:cNvPr>
          <p:cNvGrpSpPr>
            <a:grpSpLocks/>
          </p:cNvGrpSpPr>
          <p:nvPr/>
        </p:nvGrpSpPr>
        <p:grpSpPr bwMode="auto">
          <a:xfrm>
            <a:off x="5438999" y="3474642"/>
            <a:ext cx="2916239" cy="792163"/>
            <a:chOff x="3386" y="1968"/>
            <a:chExt cx="1837" cy="499"/>
          </a:xfrm>
          <a:scene3d>
            <a:camera prst="orthographicFront">
              <a:rot lat="0" lon="0" rev="0"/>
            </a:camera>
            <a:lightRig rig="contrasting" dir="t">
              <a:rot lat="0" lon="0" rev="1500000"/>
            </a:lightRig>
          </a:scene3d>
        </p:grpSpPr>
        <p:sp>
          <p:nvSpPr>
            <p:cNvPr id="29" name="Rectangle 28">
              <a:extLst>
                <a:ext uri="{FF2B5EF4-FFF2-40B4-BE49-F238E27FC236}">
                  <a16:creationId xmlns:a16="http://schemas.microsoft.com/office/drawing/2014/main" id="{8A1417BB-3D8E-484B-A913-6C34842E5EF8}"/>
                </a:ext>
              </a:extLst>
            </p:cNvPr>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0" name="Text Box 16">
              <a:extLst>
                <a:ext uri="{FF2B5EF4-FFF2-40B4-BE49-F238E27FC236}">
                  <a16:creationId xmlns:a16="http://schemas.microsoft.com/office/drawing/2014/main" id="{FB296F01-B4E1-4497-BF9E-788DA7F4863E}"/>
                </a:ext>
              </a:extLst>
            </p:cNvPr>
            <p:cNvSpPr txBox="1">
              <a:spLocks noChangeArrowheads="1"/>
            </p:cNvSpPr>
            <p:nvPr/>
          </p:nvSpPr>
          <p:spPr bwMode="auto">
            <a:xfrm>
              <a:off x="3386"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Holy Roman Empire</a:t>
              </a:r>
            </a:p>
          </p:txBody>
        </p:sp>
      </p:grpSp>
      <p:grpSp>
        <p:nvGrpSpPr>
          <p:cNvPr id="31" name="Group 30">
            <a:extLst>
              <a:ext uri="{FF2B5EF4-FFF2-40B4-BE49-F238E27FC236}">
                <a16:creationId xmlns:a16="http://schemas.microsoft.com/office/drawing/2014/main" id="{ABAD7A73-4207-449F-918C-DF63A70013DB}"/>
              </a:ext>
            </a:extLst>
          </p:cNvPr>
          <p:cNvGrpSpPr>
            <a:grpSpLocks/>
          </p:cNvGrpSpPr>
          <p:nvPr/>
        </p:nvGrpSpPr>
        <p:grpSpPr bwMode="auto">
          <a:xfrm>
            <a:off x="3068863" y="1580832"/>
            <a:ext cx="5951543" cy="2251076"/>
            <a:chOff x="1884" y="746"/>
            <a:chExt cx="3749" cy="1418"/>
          </a:xfrm>
          <a:scene3d>
            <a:camera prst="orthographicFront">
              <a:rot lat="0" lon="0" rev="0"/>
            </a:camera>
            <a:lightRig rig="contrasting" dir="t">
              <a:rot lat="0" lon="0" rev="1500000"/>
            </a:lightRig>
          </a:scene3d>
        </p:grpSpPr>
        <p:grpSp>
          <p:nvGrpSpPr>
            <p:cNvPr id="32" name="Group 31">
              <a:extLst>
                <a:ext uri="{FF2B5EF4-FFF2-40B4-BE49-F238E27FC236}">
                  <a16:creationId xmlns:a16="http://schemas.microsoft.com/office/drawing/2014/main" id="{629DD489-0CCB-4EA4-A153-0E2F6116B83E}"/>
                </a:ext>
              </a:extLst>
            </p:cNvPr>
            <p:cNvGrpSpPr>
              <a:grpSpLocks/>
            </p:cNvGrpSpPr>
            <p:nvPr/>
          </p:nvGrpSpPr>
          <p:grpSpPr bwMode="auto">
            <a:xfrm>
              <a:off x="1884" y="868"/>
              <a:ext cx="3749" cy="1296"/>
              <a:chOff x="1874" y="2255"/>
              <a:chExt cx="3749" cy="1296"/>
            </a:xfrm>
          </p:grpSpPr>
          <p:sp>
            <p:nvSpPr>
              <p:cNvPr id="34" name="Rectangle 19">
                <a:extLst>
                  <a:ext uri="{FF2B5EF4-FFF2-40B4-BE49-F238E27FC236}">
                    <a16:creationId xmlns:a16="http://schemas.microsoft.com/office/drawing/2014/main" id="{2FA36701-A08A-4393-AA12-5BF5A8C572D2}"/>
                  </a:ext>
                </a:extLst>
              </p:cNvPr>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5" name="Rectangle 20">
                <a:extLst>
                  <a:ext uri="{FF2B5EF4-FFF2-40B4-BE49-F238E27FC236}">
                    <a16:creationId xmlns:a16="http://schemas.microsoft.com/office/drawing/2014/main" id="{E3F953DD-6371-46D9-BB8A-562130BCA8CA}"/>
                  </a:ext>
                </a:extLst>
              </p:cNvPr>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6" name="Rectangle 21">
                <a:extLst>
                  <a:ext uri="{FF2B5EF4-FFF2-40B4-BE49-F238E27FC236}">
                    <a16:creationId xmlns:a16="http://schemas.microsoft.com/office/drawing/2014/main" id="{9C9BECFD-029F-4AE0-B9B2-DDC13004B1D3}"/>
                  </a:ext>
                </a:extLst>
              </p:cNvPr>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7" name="Rectangle 22">
                <a:extLst>
                  <a:ext uri="{FF2B5EF4-FFF2-40B4-BE49-F238E27FC236}">
                    <a16:creationId xmlns:a16="http://schemas.microsoft.com/office/drawing/2014/main" id="{44ECAF1B-70DA-4A79-B2C7-E57B9ACF7029}"/>
                  </a:ext>
                </a:extLst>
              </p:cNvPr>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8" name="Rectangle 23">
                <a:extLst>
                  <a:ext uri="{FF2B5EF4-FFF2-40B4-BE49-F238E27FC236}">
                    <a16:creationId xmlns:a16="http://schemas.microsoft.com/office/drawing/2014/main" id="{231C0E3C-60A3-4BE6-A0CA-EA8E42C805DE}"/>
                  </a:ext>
                </a:extLst>
              </p:cNvPr>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9" name="Rectangle 24">
                <a:extLst>
                  <a:ext uri="{FF2B5EF4-FFF2-40B4-BE49-F238E27FC236}">
                    <a16:creationId xmlns:a16="http://schemas.microsoft.com/office/drawing/2014/main" id="{D5C4EFE2-8F38-4179-BAAA-B9E26E5B6B3C}"/>
                  </a:ext>
                </a:extLst>
              </p:cNvPr>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0" name="Text Box 25">
                <a:extLst>
                  <a:ext uri="{FF2B5EF4-FFF2-40B4-BE49-F238E27FC236}">
                    <a16:creationId xmlns:a16="http://schemas.microsoft.com/office/drawing/2014/main" id="{2A304B8D-B8B5-4A4A-B685-E0A43C38C59D}"/>
                  </a:ext>
                </a:extLst>
              </p:cNvPr>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 </a:t>
                </a:r>
              </a:p>
            </p:txBody>
          </p:sp>
          <p:sp>
            <p:nvSpPr>
              <p:cNvPr id="41" name="Rectangle 26">
                <a:extLst>
                  <a:ext uri="{FF2B5EF4-FFF2-40B4-BE49-F238E27FC236}">
                    <a16:creationId xmlns:a16="http://schemas.microsoft.com/office/drawing/2014/main" id="{66F836D0-1659-41FF-BEA2-703CB56383FF}"/>
                  </a:ext>
                </a:extLst>
              </p:cNvPr>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2" name="Text Box 27">
                <a:extLst>
                  <a:ext uri="{FF2B5EF4-FFF2-40B4-BE49-F238E27FC236}">
                    <a16:creationId xmlns:a16="http://schemas.microsoft.com/office/drawing/2014/main" id="{FF78E414-4330-44F0-A9E9-E11B62C0065D}"/>
                  </a:ext>
                </a:extLst>
              </p:cNvPr>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Trumpets</a:t>
                </a:r>
              </a:p>
            </p:txBody>
          </p:sp>
        </p:grpSp>
        <p:sp>
          <p:nvSpPr>
            <p:cNvPr id="33" name="Text Box 28">
              <a:extLst>
                <a:ext uri="{FF2B5EF4-FFF2-40B4-BE49-F238E27FC236}">
                  <a16:creationId xmlns:a16="http://schemas.microsoft.com/office/drawing/2014/main" id="{7CF82ABB-CAAD-4CD8-9CFB-4D6C79ED3E87}"/>
                </a:ext>
              </a:extLst>
            </p:cNvPr>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43" name="Group 42">
            <a:extLst>
              <a:ext uri="{FF2B5EF4-FFF2-40B4-BE49-F238E27FC236}">
                <a16:creationId xmlns:a16="http://schemas.microsoft.com/office/drawing/2014/main" id="{40D41688-29B1-4CFD-B2B6-95FD044AABC2}"/>
              </a:ext>
            </a:extLst>
          </p:cNvPr>
          <p:cNvGrpSpPr>
            <a:grpSpLocks/>
          </p:cNvGrpSpPr>
          <p:nvPr/>
        </p:nvGrpSpPr>
        <p:grpSpPr bwMode="auto">
          <a:xfrm>
            <a:off x="273241" y="1145769"/>
            <a:ext cx="8750300" cy="2238375"/>
            <a:chOff x="123" y="472"/>
            <a:chExt cx="5512" cy="1410"/>
          </a:xfrm>
          <a:scene3d>
            <a:camera prst="orthographicFront">
              <a:rot lat="0" lon="0" rev="0"/>
            </a:camera>
            <a:lightRig rig="contrasting" dir="t">
              <a:rot lat="0" lon="0" rev="1500000"/>
            </a:lightRig>
          </a:scene3d>
        </p:grpSpPr>
        <p:sp>
          <p:nvSpPr>
            <p:cNvPr id="44" name="Rectangle 43">
              <a:extLst>
                <a:ext uri="{FF2B5EF4-FFF2-40B4-BE49-F238E27FC236}">
                  <a16:creationId xmlns:a16="http://schemas.microsoft.com/office/drawing/2014/main" id="{020D255B-A9B2-463E-8236-28A44C583F11}"/>
                </a:ext>
              </a:extLst>
            </p:cNvPr>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5" name="Rectangle 44">
              <a:extLst>
                <a:ext uri="{FF2B5EF4-FFF2-40B4-BE49-F238E27FC236}">
                  <a16:creationId xmlns:a16="http://schemas.microsoft.com/office/drawing/2014/main" id="{6720A716-40AE-4513-8B6E-FD83BD6D84D6}"/>
                </a:ext>
              </a:extLst>
            </p:cNvPr>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6" name="Rectangle 45">
              <a:extLst>
                <a:ext uri="{FF2B5EF4-FFF2-40B4-BE49-F238E27FC236}">
                  <a16:creationId xmlns:a16="http://schemas.microsoft.com/office/drawing/2014/main" id="{455398BD-0491-45C9-92FC-7179512C4C6E}"/>
                </a:ext>
              </a:extLst>
            </p:cNvPr>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7" name="Rectangle 46">
              <a:extLst>
                <a:ext uri="{FF2B5EF4-FFF2-40B4-BE49-F238E27FC236}">
                  <a16:creationId xmlns:a16="http://schemas.microsoft.com/office/drawing/2014/main" id="{AE46A1C8-9074-4194-A1BF-01DCE2719425}"/>
                </a:ext>
              </a:extLst>
            </p:cNvPr>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8" name="Rectangle 47">
              <a:extLst>
                <a:ext uri="{FF2B5EF4-FFF2-40B4-BE49-F238E27FC236}">
                  <a16:creationId xmlns:a16="http://schemas.microsoft.com/office/drawing/2014/main" id="{D702BBEB-C558-4A88-BB2D-6BFA80E36E2D}"/>
                </a:ext>
              </a:extLst>
            </p:cNvPr>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9" name="Rectangle 48">
              <a:extLst>
                <a:ext uri="{FF2B5EF4-FFF2-40B4-BE49-F238E27FC236}">
                  <a16:creationId xmlns:a16="http://schemas.microsoft.com/office/drawing/2014/main" id="{B1A66975-D1EB-4180-8DC2-935C3FE65E74}"/>
                </a:ext>
              </a:extLst>
            </p:cNvPr>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0" name="Rectangle 49">
              <a:extLst>
                <a:ext uri="{FF2B5EF4-FFF2-40B4-BE49-F238E27FC236}">
                  <a16:creationId xmlns:a16="http://schemas.microsoft.com/office/drawing/2014/main" id="{84D796F9-7A17-4E2B-B086-73D55ED58F96}"/>
                </a:ext>
              </a:extLst>
            </p:cNvPr>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1" name="Text Box 37">
              <a:extLst>
                <a:ext uri="{FF2B5EF4-FFF2-40B4-BE49-F238E27FC236}">
                  <a16:creationId xmlns:a16="http://schemas.microsoft.com/office/drawing/2014/main" id="{5899B5EF-C2F6-49F9-99E2-D918C4997A05}"/>
                </a:ext>
              </a:extLst>
            </p:cNvPr>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52" name="Text Box 38">
              <a:extLst>
                <a:ext uri="{FF2B5EF4-FFF2-40B4-BE49-F238E27FC236}">
                  <a16:creationId xmlns:a16="http://schemas.microsoft.com/office/drawing/2014/main" id="{488C415B-218D-4530-A5DF-A2E6B1BC686E}"/>
                </a:ext>
              </a:extLst>
            </p:cNvPr>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53" name="Text Box 39">
              <a:extLst>
                <a:ext uri="{FF2B5EF4-FFF2-40B4-BE49-F238E27FC236}">
                  <a16:creationId xmlns:a16="http://schemas.microsoft.com/office/drawing/2014/main" id="{82D33BDC-B212-414E-A94A-6DF9275AA724}"/>
                </a:ext>
              </a:extLst>
            </p:cNvPr>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54" name="Group 53">
            <a:extLst>
              <a:ext uri="{FF2B5EF4-FFF2-40B4-BE49-F238E27FC236}">
                <a16:creationId xmlns:a16="http://schemas.microsoft.com/office/drawing/2014/main" id="{6EE1E9E5-9B66-4906-BA17-461402B1C2CC}"/>
              </a:ext>
            </a:extLst>
          </p:cNvPr>
          <p:cNvGrpSpPr>
            <a:grpSpLocks/>
          </p:cNvGrpSpPr>
          <p:nvPr/>
        </p:nvGrpSpPr>
        <p:grpSpPr bwMode="auto">
          <a:xfrm>
            <a:off x="279504" y="2633329"/>
            <a:ext cx="2525723" cy="769939"/>
            <a:chOff x="137" y="1409"/>
            <a:chExt cx="1582" cy="485"/>
          </a:xfrm>
          <a:scene3d>
            <a:camera prst="orthographicFront">
              <a:rot lat="0" lon="0" rev="0"/>
            </a:camera>
            <a:lightRig rig="contrasting" dir="t">
              <a:rot lat="0" lon="0" rev="1500000"/>
            </a:lightRig>
          </a:scene3d>
        </p:grpSpPr>
        <p:sp>
          <p:nvSpPr>
            <p:cNvPr id="55" name="Rectangle 54">
              <a:extLst>
                <a:ext uri="{FF2B5EF4-FFF2-40B4-BE49-F238E27FC236}">
                  <a16:creationId xmlns:a16="http://schemas.microsoft.com/office/drawing/2014/main" id="{445A0AF8-25E0-44CB-98E7-01AE23107B70}"/>
                </a:ext>
              </a:extLst>
            </p:cNvPr>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6" name="Text Box 42">
              <a:extLst>
                <a:ext uri="{FF2B5EF4-FFF2-40B4-BE49-F238E27FC236}">
                  <a16:creationId xmlns:a16="http://schemas.microsoft.com/office/drawing/2014/main" id="{4272662A-D45B-4F44-973C-7895C4C77E45}"/>
                </a:ext>
              </a:extLst>
            </p:cNvPr>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Pagan Rome</a:t>
              </a:r>
            </a:p>
          </p:txBody>
        </p:sp>
      </p:grpSp>
      <p:sp>
        <p:nvSpPr>
          <p:cNvPr id="57" name="Text Box 43">
            <a:extLst>
              <a:ext uri="{FF2B5EF4-FFF2-40B4-BE49-F238E27FC236}">
                <a16:creationId xmlns:a16="http://schemas.microsoft.com/office/drawing/2014/main" id="{46CF1980-AC89-4B63-B560-CE1D2A9523F9}"/>
              </a:ext>
            </a:extLst>
          </p:cNvPr>
          <p:cNvSpPr txBox="1">
            <a:spLocks noChangeArrowheads="1"/>
          </p:cNvSpPr>
          <p:nvPr/>
        </p:nvSpPr>
        <p:spPr bwMode="auto">
          <a:xfrm>
            <a:off x="1089217" y="3490523"/>
            <a:ext cx="1017587" cy="40011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charset="0"/>
                <a:ea typeface="+mn-ea"/>
                <a:cs typeface="Arial"/>
              </a:rPr>
              <a:t>Rev.6</a:t>
            </a:r>
          </a:p>
        </p:txBody>
      </p:sp>
      <p:grpSp>
        <p:nvGrpSpPr>
          <p:cNvPr id="58" name="Group 69">
            <a:extLst>
              <a:ext uri="{FF2B5EF4-FFF2-40B4-BE49-F238E27FC236}">
                <a16:creationId xmlns:a16="http://schemas.microsoft.com/office/drawing/2014/main" id="{152D22BD-AE7A-4EAB-886B-3EDF1576EA4E}"/>
              </a:ext>
            </a:extLst>
          </p:cNvPr>
          <p:cNvGrpSpPr>
            <a:grpSpLocks/>
          </p:cNvGrpSpPr>
          <p:nvPr/>
        </p:nvGrpSpPr>
        <p:grpSpPr bwMode="auto">
          <a:xfrm>
            <a:off x="3079943" y="3041263"/>
            <a:ext cx="2554287" cy="804864"/>
            <a:chOff x="1874" y="1666"/>
            <a:chExt cx="1609" cy="507"/>
          </a:xfrm>
          <a:scene3d>
            <a:camera prst="orthographicFront">
              <a:rot lat="0" lon="0" rev="0"/>
            </a:camera>
            <a:lightRig rig="contrasting" dir="t">
              <a:rot lat="0" lon="0" rev="1500000"/>
            </a:lightRig>
          </a:scene3d>
        </p:grpSpPr>
        <p:sp>
          <p:nvSpPr>
            <p:cNvPr id="59" name="Rectangle 70">
              <a:extLst>
                <a:ext uri="{FF2B5EF4-FFF2-40B4-BE49-F238E27FC236}">
                  <a16:creationId xmlns:a16="http://schemas.microsoft.com/office/drawing/2014/main" id="{4BF43764-1913-4E73-A39D-7BFFB58ED491}"/>
                </a:ext>
              </a:extLst>
            </p:cNvPr>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0" name="Text Box 71">
              <a:extLst>
                <a:ext uri="{FF2B5EF4-FFF2-40B4-BE49-F238E27FC236}">
                  <a16:creationId xmlns:a16="http://schemas.microsoft.com/office/drawing/2014/main" id="{B08FAC76-6DA2-4A90-BF31-C2A2C0B71870}"/>
                </a:ext>
              </a:extLst>
            </p:cNvPr>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Christian Rome</a:t>
              </a:r>
            </a:p>
          </p:txBody>
        </p:sp>
      </p:grpSp>
      <p:sp>
        <p:nvSpPr>
          <p:cNvPr id="64" name="TextBox 63">
            <a:extLst>
              <a:ext uri="{FF2B5EF4-FFF2-40B4-BE49-F238E27FC236}">
                <a16:creationId xmlns:a16="http://schemas.microsoft.com/office/drawing/2014/main" id="{FC38F997-7278-4DCD-A793-D6851679ABA0}"/>
              </a:ext>
            </a:extLst>
          </p:cNvPr>
          <p:cNvSpPr txBox="1"/>
          <p:nvPr/>
        </p:nvSpPr>
        <p:spPr>
          <a:xfrm>
            <a:off x="1039670" y="1112063"/>
            <a:ext cx="8292663" cy="5847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endParaRPr>
          </a:p>
        </p:txBody>
      </p:sp>
      <p:grpSp>
        <p:nvGrpSpPr>
          <p:cNvPr id="65" name="Group 44">
            <a:extLst>
              <a:ext uri="{FF2B5EF4-FFF2-40B4-BE49-F238E27FC236}">
                <a16:creationId xmlns:a16="http://schemas.microsoft.com/office/drawing/2014/main" id="{2FA2D904-ECD7-4823-BB36-B07BFB411208}"/>
              </a:ext>
            </a:extLst>
          </p:cNvPr>
          <p:cNvGrpSpPr>
            <a:grpSpLocks/>
          </p:cNvGrpSpPr>
          <p:nvPr/>
        </p:nvGrpSpPr>
        <p:grpSpPr bwMode="auto">
          <a:xfrm>
            <a:off x="281169" y="3430181"/>
            <a:ext cx="2540000" cy="1182688"/>
            <a:chOff x="128" y="2226"/>
            <a:chExt cx="1600" cy="745"/>
          </a:xfrm>
        </p:grpSpPr>
        <p:sp>
          <p:nvSpPr>
            <p:cNvPr id="66" name="Line 45">
              <a:extLst>
                <a:ext uri="{FF2B5EF4-FFF2-40B4-BE49-F238E27FC236}">
                  <a16:creationId xmlns:a16="http://schemas.microsoft.com/office/drawing/2014/main" id="{D2D04475-8E66-4E1C-8F16-71C856603666}"/>
                </a:ext>
              </a:extLst>
            </p:cNvPr>
            <p:cNvSpPr>
              <a:spLocks noChangeShapeType="1"/>
            </p:cNvSpPr>
            <p:nvPr/>
          </p:nvSpPr>
          <p:spPr bwMode="auto">
            <a:xfrm>
              <a:off x="1728" y="2226"/>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solidFill>
                    <a:sysClr val="windowText" lastClr="000000"/>
                  </a:solidFill>
                </a:ln>
                <a:solidFill>
                  <a:srgbClr val="FFFFFF"/>
                </a:solidFill>
                <a:effectLst/>
                <a:uLnTx/>
                <a:uFillTx/>
                <a:latin typeface="Arial" charset="0"/>
                <a:ea typeface="+mn-ea"/>
                <a:cs typeface="Arial"/>
              </a:endParaRPr>
            </a:p>
          </p:txBody>
        </p:sp>
        <p:sp>
          <p:nvSpPr>
            <p:cNvPr id="67" name="Line 46">
              <a:extLst>
                <a:ext uri="{FF2B5EF4-FFF2-40B4-BE49-F238E27FC236}">
                  <a16:creationId xmlns:a16="http://schemas.microsoft.com/office/drawing/2014/main" id="{D98A72EE-2738-40F4-AEC1-F3C6AE2D2270}"/>
                </a:ext>
              </a:extLst>
            </p:cNvPr>
            <p:cNvSpPr>
              <a:spLocks noChangeShapeType="1"/>
            </p:cNvSpPr>
            <p:nvPr/>
          </p:nvSpPr>
          <p:spPr bwMode="auto">
            <a:xfrm>
              <a:off x="137" y="2236"/>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8" name="Line 47">
              <a:extLst>
                <a:ext uri="{FF2B5EF4-FFF2-40B4-BE49-F238E27FC236}">
                  <a16:creationId xmlns:a16="http://schemas.microsoft.com/office/drawing/2014/main" id="{39EC26AD-1B6C-4C51-A3D6-1184D731A112}"/>
                </a:ext>
              </a:extLst>
            </p:cNvPr>
            <p:cNvSpPr>
              <a:spLocks noChangeShapeType="1"/>
            </p:cNvSpPr>
            <p:nvPr/>
          </p:nvSpPr>
          <p:spPr bwMode="auto">
            <a:xfrm>
              <a:off x="128" y="2717"/>
              <a:ext cx="1600"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9" name="Text Box 48">
              <a:extLst>
                <a:ext uri="{FF2B5EF4-FFF2-40B4-BE49-F238E27FC236}">
                  <a16:creationId xmlns:a16="http://schemas.microsoft.com/office/drawing/2014/main" id="{AB1392DD-902A-4EF7-B3C4-29974F7DA636}"/>
                </a:ext>
              </a:extLst>
            </p:cNvPr>
            <p:cNvSpPr txBox="1">
              <a:spLocks noChangeArrowheads="1"/>
            </p:cNvSpPr>
            <p:nvPr/>
          </p:nvSpPr>
          <p:spPr bwMode="auto">
            <a:xfrm>
              <a:off x="292" y="2738"/>
              <a:ext cx="1326"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000000"/>
                  </a:solidFill>
                  <a:effectLst/>
                  <a:uLnTx/>
                  <a:uFillTx/>
                  <a:latin typeface="Arial" charset="0"/>
                  <a:ea typeface="+mn-ea"/>
                  <a:cs typeface="Arial"/>
                </a:rPr>
                <a:t>AD 96 – AD 324</a:t>
              </a:r>
            </a:p>
          </p:txBody>
        </p:sp>
      </p:grpSp>
      <p:sp>
        <p:nvSpPr>
          <p:cNvPr id="84" name="Text Box 78">
            <a:extLst>
              <a:ext uri="{FF2B5EF4-FFF2-40B4-BE49-F238E27FC236}">
                <a16:creationId xmlns:a16="http://schemas.microsoft.com/office/drawing/2014/main" id="{5D8BF8B3-3362-4A44-A200-9E7CF7FEC728}"/>
              </a:ext>
            </a:extLst>
          </p:cNvPr>
          <p:cNvSpPr txBox="1">
            <a:spLocks noChangeArrowheads="1"/>
          </p:cNvSpPr>
          <p:nvPr/>
        </p:nvSpPr>
        <p:spPr bwMode="auto">
          <a:xfrm>
            <a:off x="2555467" y="87864"/>
            <a:ext cx="6465282" cy="707886"/>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1" i="1" u="none" strike="noStrike" kern="1200" cap="none" spc="0" normalizeH="0" baseline="0" noProof="0" dirty="0">
                <a:ln>
                  <a:noFill/>
                </a:ln>
                <a:solidFill>
                  <a:srgbClr val="002060"/>
                </a:solidFill>
                <a:effectLst/>
                <a:uLnTx/>
                <a:uFillTx/>
                <a:latin typeface="Times New Roman" pitchFamily="18" charset="0"/>
                <a:ea typeface="+mn-ea"/>
                <a:cs typeface="Arial"/>
              </a:rPr>
              <a:t>Unsealed - “Come and See!”</a:t>
            </a:r>
          </a:p>
        </p:txBody>
      </p:sp>
      <p:sp>
        <p:nvSpPr>
          <p:cNvPr id="85" name="Text Box 78">
            <a:extLst>
              <a:ext uri="{FF2B5EF4-FFF2-40B4-BE49-F238E27FC236}">
                <a16:creationId xmlns:a16="http://schemas.microsoft.com/office/drawing/2014/main" id="{C1FDC92D-0A78-4A3B-AEA9-E0435C41E905}"/>
              </a:ext>
            </a:extLst>
          </p:cNvPr>
          <p:cNvSpPr txBox="1">
            <a:spLocks noChangeArrowheads="1"/>
          </p:cNvSpPr>
          <p:nvPr/>
        </p:nvSpPr>
        <p:spPr bwMode="auto">
          <a:xfrm>
            <a:off x="3716439" y="725619"/>
            <a:ext cx="3947393" cy="58477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200" b="1" i="1" u="none" strike="noStrike" kern="1200" cap="none" spc="0" normalizeH="0" baseline="0" noProof="0" dirty="0">
                <a:ln>
                  <a:noFill/>
                </a:ln>
                <a:solidFill>
                  <a:srgbClr val="002060"/>
                </a:solidFill>
                <a:effectLst/>
                <a:uLnTx/>
                <a:uFillTx/>
                <a:latin typeface="Times New Roman" pitchFamily="18" charset="0"/>
                <a:ea typeface="+mn-ea"/>
                <a:cs typeface="Arial"/>
              </a:rPr>
              <a:t>Witnessing for Christ</a:t>
            </a:r>
          </a:p>
        </p:txBody>
      </p:sp>
      <p:pic>
        <p:nvPicPr>
          <p:cNvPr id="86" name="Picture 85" descr="scroll.png">
            <a:extLst>
              <a:ext uri="{FF2B5EF4-FFF2-40B4-BE49-F238E27FC236}">
                <a16:creationId xmlns:a16="http://schemas.microsoft.com/office/drawing/2014/main" id="{57DC39E8-D579-4B59-BF87-81B95C9A89E0}"/>
              </a:ext>
            </a:extLst>
          </p:cNvPr>
          <p:cNvPicPr>
            <a:picLocks noChangeAspect="1"/>
          </p:cNvPicPr>
          <p:nvPr/>
        </p:nvPicPr>
        <p:blipFill>
          <a:blip r:embed="rId3" cstate="print"/>
          <a:srcRect l="23667" t="14490" r="12559" b="17754"/>
          <a:stretch>
            <a:fillRect/>
          </a:stretch>
        </p:blipFill>
        <p:spPr>
          <a:xfrm rot="21172116">
            <a:off x="242376" y="180305"/>
            <a:ext cx="2261669" cy="1590464"/>
          </a:xfrm>
          <a:prstGeom prst="rect">
            <a:avLst/>
          </a:prstGeom>
        </p:spPr>
      </p:pic>
      <p:sp>
        <p:nvSpPr>
          <p:cNvPr id="3" name="TextBox 2">
            <a:extLst>
              <a:ext uri="{FF2B5EF4-FFF2-40B4-BE49-F238E27FC236}">
                <a16:creationId xmlns:a16="http://schemas.microsoft.com/office/drawing/2014/main" id="{AF3F1A70-6A2C-4E19-BDC1-E4FD47187835}"/>
              </a:ext>
            </a:extLst>
          </p:cNvPr>
          <p:cNvSpPr txBox="1"/>
          <p:nvPr/>
        </p:nvSpPr>
        <p:spPr>
          <a:xfrm>
            <a:off x="4194682" y="4596590"/>
            <a:ext cx="4294937" cy="55399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Ø"/>
              <a:tabLst/>
              <a:defRPr/>
            </a:pPr>
            <a:r>
              <a:rPr kumimoji="0" lang="en-AU" sz="2800" b="1" i="0" u="none" strike="noStrike" kern="1200" cap="none" spc="0" normalizeH="0" baseline="0" noProof="0" dirty="0">
                <a:ln>
                  <a:noFill/>
                </a:ln>
                <a:solidFill>
                  <a:srgbClr val="57267C"/>
                </a:solidFill>
                <a:effectLst/>
                <a:uLnTx/>
                <a:uFillTx/>
                <a:latin typeface="Arial" panose="020B0604020202020204" pitchFamily="34" charset="0"/>
                <a:ea typeface="+mn-ea"/>
                <a:cs typeface="Arial" panose="020B0604020202020204" pitchFamily="34" charset="0"/>
              </a:rPr>
              <a:t>Thunder!</a:t>
            </a:r>
            <a:r>
              <a:rPr kumimoji="0" lang="en-AU" sz="3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AU" sz="22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Rev. 10:3-4 </a:t>
            </a:r>
          </a:p>
        </p:txBody>
      </p:sp>
      <p:pic>
        <p:nvPicPr>
          <p:cNvPr id="87" name="Picture 2" descr="White Horse">
            <a:extLst>
              <a:ext uri="{FF2B5EF4-FFF2-40B4-BE49-F238E27FC236}">
                <a16:creationId xmlns:a16="http://schemas.microsoft.com/office/drawing/2014/main" id="{C3C4D2FA-A9D6-472B-989A-90AF7004C46E}"/>
              </a:ext>
            </a:extLst>
          </p:cNvPr>
          <p:cNvPicPr>
            <a:picLocks noChangeAspect="1" noChangeArrowheads="1"/>
          </p:cNvPicPr>
          <p:nvPr/>
        </p:nvPicPr>
        <p:blipFill>
          <a:blip r:embed="rId4" cstate="print"/>
          <a:srcRect t="19444" r="26250" b="57223"/>
          <a:stretch>
            <a:fillRect/>
          </a:stretch>
        </p:blipFill>
        <p:spPr bwMode="auto">
          <a:xfrm>
            <a:off x="22903" y="4965681"/>
            <a:ext cx="4017913" cy="1677863"/>
          </a:xfrm>
          <a:prstGeom prst="rect">
            <a:avLst/>
          </a:prstGeom>
          <a:noFill/>
          <a:ln w="9525">
            <a:noFill/>
            <a:miter lim="800000"/>
            <a:headEnd/>
            <a:tailEnd/>
          </a:ln>
        </p:spPr>
      </p:pic>
      <p:sp>
        <p:nvSpPr>
          <p:cNvPr id="10" name="Rectangle 9"/>
          <p:cNvSpPr/>
          <p:nvPr/>
        </p:nvSpPr>
        <p:spPr>
          <a:xfrm>
            <a:off x="2289" y="21258"/>
            <a:ext cx="912527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88" name="TextBox 87">
            <a:extLst>
              <a:ext uri="{FF2B5EF4-FFF2-40B4-BE49-F238E27FC236}">
                <a16:creationId xmlns:a16="http://schemas.microsoft.com/office/drawing/2014/main" id="{6DD56C2D-98C9-403B-AF74-63408E42491C}"/>
              </a:ext>
            </a:extLst>
          </p:cNvPr>
          <p:cNvSpPr txBox="1"/>
          <p:nvPr/>
        </p:nvSpPr>
        <p:spPr>
          <a:xfrm>
            <a:off x="4187589" y="5046704"/>
            <a:ext cx="5049820" cy="5232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Ø"/>
              <a:tabLst/>
              <a:defRPr/>
            </a:pPr>
            <a:r>
              <a:rPr kumimoji="0" lang="en-AU" sz="2800" b="1" i="0" u="none" strike="noStrike" kern="1200" cap="none" spc="0" normalizeH="0" baseline="0" noProof="0" dirty="0">
                <a:ln>
                  <a:noFill/>
                </a:ln>
                <a:solidFill>
                  <a:srgbClr val="57267C"/>
                </a:solidFill>
                <a:effectLst/>
                <a:uLnTx/>
                <a:uFillTx/>
                <a:latin typeface="Arial" panose="020B0604020202020204" pitchFamily="34" charset="0"/>
                <a:ea typeface="+mn-ea"/>
                <a:cs typeface="Arial" panose="020B0604020202020204" pitchFamily="34" charset="0"/>
              </a:rPr>
              <a:t>White horse!  </a:t>
            </a:r>
            <a:r>
              <a:rPr kumimoji="0" lang="en-AU" sz="22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Rev. 19:11,14 </a:t>
            </a:r>
          </a:p>
        </p:txBody>
      </p:sp>
      <p:sp>
        <p:nvSpPr>
          <p:cNvPr id="89" name="TextBox 88">
            <a:extLst>
              <a:ext uri="{FF2B5EF4-FFF2-40B4-BE49-F238E27FC236}">
                <a16:creationId xmlns:a16="http://schemas.microsoft.com/office/drawing/2014/main" id="{29026227-6C4D-45D6-B4FF-8D235A59C9FC}"/>
              </a:ext>
            </a:extLst>
          </p:cNvPr>
          <p:cNvSpPr txBox="1"/>
          <p:nvPr/>
        </p:nvSpPr>
        <p:spPr>
          <a:xfrm>
            <a:off x="4191127" y="5464930"/>
            <a:ext cx="5115395" cy="8925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Ø"/>
              <a:tabLst/>
              <a:defRPr/>
            </a:pPr>
            <a:r>
              <a:rPr kumimoji="0" lang="en-AU" sz="2800" b="1" i="0" u="none" strike="noStrike" kern="1200" cap="none" spc="0" normalizeH="0" baseline="0" noProof="0" dirty="0">
                <a:ln>
                  <a:noFill/>
                </a:ln>
                <a:solidFill>
                  <a:srgbClr val="57267C"/>
                </a:solidFill>
                <a:effectLst/>
                <a:uLnTx/>
                <a:uFillTx/>
                <a:latin typeface="Arial" panose="020B0604020202020204" pitchFamily="34" charset="0"/>
                <a:ea typeface="+mn-ea"/>
                <a:cs typeface="Arial" panose="020B0604020202020204" pitchFamily="34" charset="0"/>
              </a:rPr>
              <a:t>Dragon cast out</a:t>
            </a:r>
            <a:r>
              <a:rPr kumimoji="0" lang="en-AU" sz="3000" b="0" i="0" u="none" strike="noStrike" kern="1200" cap="none" spc="0" normalizeH="0" baseline="0" noProof="0" dirty="0">
                <a:ln>
                  <a:noFill/>
                </a:ln>
                <a:solidFill>
                  <a:srgbClr val="57267C"/>
                </a:solidFill>
                <a:effectLst/>
                <a:uLnTx/>
                <a:uFillTx/>
                <a:latin typeface="Arial" panose="020B0604020202020204" pitchFamily="34" charset="0"/>
                <a:ea typeface="+mn-ea"/>
                <a:cs typeface="Arial" panose="020B0604020202020204" pitchFamily="34" charset="0"/>
              </a:rPr>
              <a:t>!  </a:t>
            </a:r>
            <a:r>
              <a:rPr kumimoji="0" lang="en-AU" sz="22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2Thess.2:7</a:t>
            </a:r>
            <a:r>
              <a:rPr kumimoji="0" lang="en-AU" sz="22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AU" sz="22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Rev. 12:9  Rev.20:3 </a:t>
            </a:r>
          </a:p>
        </p:txBody>
      </p:sp>
      <p:cxnSp>
        <p:nvCxnSpPr>
          <p:cNvPr id="5" name="Straight Arrow Connector 4">
            <a:extLst>
              <a:ext uri="{FF2B5EF4-FFF2-40B4-BE49-F238E27FC236}">
                <a16:creationId xmlns:a16="http://schemas.microsoft.com/office/drawing/2014/main" id="{736E5ED6-185A-49D8-9FB7-8E0092F8E09A}"/>
              </a:ext>
            </a:extLst>
          </p:cNvPr>
          <p:cNvCxnSpPr>
            <a:cxnSpLocks/>
          </p:cNvCxnSpPr>
          <p:nvPr/>
        </p:nvCxnSpPr>
        <p:spPr>
          <a:xfrm flipV="1">
            <a:off x="5504279" y="2482533"/>
            <a:ext cx="3098202" cy="22201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D8CAB095-0D02-42FE-A71E-898BC9398A51}"/>
              </a:ext>
            </a:extLst>
          </p:cNvPr>
          <p:cNvCxnSpPr>
            <a:cxnSpLocks/>
          </p:cNvCxnSpPr>
          <p:nvPr/>
        </p:nvCxnSpPr>
        <p:spPr>
          <a:xfrm flipV="1">
            <a:off x="6083496" y="2561995"/>
            <a:ext cx="2604514" cy="25885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18A40776-4B81-4D1A-A2A7-0DFE724E7AF7}"/>
              </a:ext>
            </a:extLst>
          </p:cNvPr>
          <p:cNvCxnSpPr>
            <a:cxnSpLocks/>
          </p:cNvCxnSpPr>
          <p:nvPr/>
        </p:nvCxnSpPr>
        <p:spPr>
          <a:xfrm flipV="1">
            <a:off x="6819175" y="2493383"/>
            <a:ext cx="2067875" cy="307654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8C2AA3B9-EC8A-43ED-A9A8-299FED57D829}"/>
              </a:ext>
            </a:extLst>
          </p:cNvPr>
          <p:cNvCxnSpPr>
            <a:cxnSpLocks/>
          </p:cNvCxnSpPr>
          <p:nvPr/>
        </p:nvCxnSpPr>
        <p:spPr>
          <a:xfrm flipH="1" flipV="1">
            <a:off x="482964" y="1951044"/>
            <a:ext cx="3478102" cy="33400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5E7C76A6-E923-4213-8A28-3F2B870D0849}"/>
              </a:ext>
            </a:extLst>
          </p:cNvPr>
          <p:cNvSpPr/>
          <p:nvPr/>
        </p:nvSpPr>
        <p:spPr>
          <a:xfrm>
            <a:off x="4028248" y="4831071"/>
            <a:ext cx="215636" cy="967218"/>
          </a:xfrm>
          <a:prstGeom prst="lef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Tree>
    <p:extLst>
      <p:ext uri="{BB962C8B-B14F-4D97-AF65-F5344CB8AC3E}">
        <p14:creationId xmlns:p14="http://schemas.microsoft.com/office/powerpoint/2010/main" val="30437733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down)">
                                      <p:cBhvr>
                                        <p:cTn id="7" dur="175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000"/>
                                        <p:tgtEl>
                                          <p:spTgt spid="3"/>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75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8"/>
                                        </p:tgtEl>
                                        <p:attrNameLst>
                                          <p:attrName>style.visibility</p:attrName>
                                        </p:attrNameLst>
                                      </p:cBhvr>
                                      <p:to>
                                        <p:strVal val="visible"/>
                                      </p:to>
                                    </p:set>
                                    <p:animEffect transition="in" filter="barn(inVertical)">
                                      <p:cBhvr>
                                        <p:cTn id="21" dur="1000"/>
                                        <p:tgtEl>
                                          <p:spTgt spid="88"/>
                                        </p:tgtEl>
                                      </p:cBhvr>
                                    </p:animEffect>
                                  </p:childTnLst>
                                </p:cTn>
                              </p:par>
                            </p:childTnLst>
                          </p:cTn>
                        </p:par>
                        <p:par>
                          <p:cTn id="22" fill="hold">
                            <p:stCondLst>
                              <p:cond delay="1000"/>
                            </p:stCondLst>
                            <p:childTnLst>
                              <p:par>
                                <p:cTn id="23" presetID="22" presetClass="entr" presetSubtype="4" fill="hold" nodeType="afterEffect">
                                  <p:stCondLst>
                                    <p:cond delay="0"/>
                                  </p:stCondLst>
                                  <p:childTnLst>
                                    <p:set>
                                      <p:cBhvr>
                                        <p:cTn id="24" dur="1" fill="hold">
                                          <p:stCondLst>
                                            <p:cond delay="0"/>
                                          </p:stCondLst>
                                        </p:cTn>
                                        <p:tgtEl>
                                          <p:spTgt spid="90"/>
                                        </p:tgtEl>
                                        <p:attrNameLst>
                                          <p:attrName>style.visibility</p:attrName>
                                        </p:attrNameLst>
                                      </p:cBhvr>
                                      <p:to>
                                        <p:strVal val="visible"/>
                                      </p:to>
                                    </p:set>
                                    <p:animEffect transition="in" filter="wipe(down)">
                                      <p:cBhvr>
                                        <p:cTn id="25" dur="1750"/>
                                        <p:tgtEl>
                                          <p:spTgt spid="9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9"/>
                                        </p:tgtEl>
                                        <p:attrNameLst>
                                          <p:attrName>style.visibility</p:attrName>
                                        </p:attrNameLst>
                                      </p:cBhvr>
                                      <p:to>
                                        <p:strVal val="visible"/>
                                      </p:to>
                                    </p:set>
                                    <p:animEffect transition="in" filter="barn(inVertical)">
                                      <p:cBhvr>
                                        <p:cTn id="30" dur="1000"/>
                                        <p:tgtEl>
                                          <p:spTgt spid="89"/>
                                        </p:tgtEl>
                                      </p:cBhvr>
                                    </p:animEffect>
                                  </p:childTnLst>
                                </p:cTn>
                              </p:par>
                            </p:childTnLst>
                          </p:cTn>
                        </p:par>
                        <p:par>
                          <p:cTn id="31" fill="hold">
                            <p:stCondLst>
                              <p:cond delay="1000"/>
                            </p:stCondLst>
                            <p:childTnLst>
                              <p:par>
                                <p:cTn id="32" presetID="22" presetClass="entr" presetSubtype="4" fill="hold" nodeType="after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wipe(down)">
                                      <p:cBhvr>
                                        <p:cTn id="34" dur="175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8" grpId="0"/>
      <p:bldP spid="8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8471465" y="6463864"/>
            <a:ext cx="2995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CC3300"/>
                </a:solidFill>
                <a:effectLst/>
                <a:uLnTx/>
                <a:uFillTx/>
                <a:latin typeface="Times New Roman"/>
                <a:ea typeface="+mn-ea"/>
                <a:cs typeface="Arial"/>
              </a:rPr>
              <a:t>3</a:t>
            </a:r>
          </a:p>
        </p:txBody>
      </p:sp>
      <p:pic>
        <p:nvPicPr>
          <p:cNvPr id="4" name="Picture 3">
            <a:extLst>
              <a:ext uri="{FF2B5EF4-FFF2-40B4-BE49-F238E27FC236}">
                <a16:creationId xmlns:a16="http://schemas.microsoft.com/office/drawing/2014/main" id="{1BA04B11-9682-4A0D-9E8A-EB1B96EB3B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756" b="2276"/>
          <a:stretch/>
        </p:blipFill>
        <p:spPr>
          <a:xfrm>
            <a:off x="1849595" y="70559"/>
            <a:ext cx="4775200" cy="6731562"/>
          </a:xfrm>
          <a:prstGeom prst="rect">
            <a:avLst/>
          </a:prstGeom>
          <a:ln>
            <a:solidFill>
              <a:schemeClr val="tx2"/>
            </a:solid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F7130929-5D4C-472F-89A4-FF16B08232F6}"/>
              </a:ext>
            </a:extLst>
          </p:cNvPr>
          <p:cNvSpPr/>
          <p:nvPr/>
        </p:nvSpPr>
        <p:spPr>
          <a:xfrm>
            <a:off x="4560555" y="270686"/>
            <a:ext cx="2052000" cy="648000"/>
          </a:xfrm>
          <a:prstGeom prst="rect">
            <a:avLst/>
          </a:prstGeom>
          <a:solidFill>
            <a:schemeClr val="accent6">
              <a:lumMod val="75000"/>
              <a:alpha val="23137"/>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8" name="Rectangle 7">
            <a:extLst>
              <a:ext uri="{FF2B5EF4-FFF2-40B4-BE49-F238E27FC236}">
                <a16:creationId xmlns:a16="http://schemas.microsoft.com/office/drawing/2014/main" id="{F758610D-8D23-4085-901F-68C891D72BC1}"/>
              </a:ext>
            </a:extLst>
          </p:cNvPr>
          <p:cNvSpPr/>
          <p:nvPr/>
        </p:nvSpPr>
        <p:spPr>
          <a:xfrm>
            <a:off x="1867595" y="2610767"/>
            <a:ext cx="2088000" cy="4248000"/>
          </a:xfrm>
          <a:prstGeom prst="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pic>
        <p:nvPicPr>
          <p:cNvPr id="7" name="Picture 6">
            <a:extLst>
              <a:ext uri="{FF2B5EF4-FFF2-40B4-BE49-F238E27FC236}">
                <a16:creationId xmlns:a16="http://schemas.microsoft.com/office/drawing/2014/main" id="{859BECBC-BA30-4437-9EBD-5F40E69A2D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3" y="-64806"/>
            <a:ext cx="3960080" cy="2625706"/>
          </a:xfrm>
          <a:prstGeom prst="rect">
            <a:avLst/>
          </a:prstGeom>
          <a:ln>
            <a:noFill/>
          </a:ln>
          <a:effectLst>
            <a:softEdge rad="317500"/>
          </a:effectLst>
        </p:spPr>
      </p:pic>
      <p:sp>
        <p:nvSpPr>
          <p:cNvPr id="10" name="Rectangle 9">
            <a:extLst>
              <a:ext uri="{FF2B5EF4-FFF2-40B4-BE49-F238E27FC236}">
                <a16:creationId xmlns:a16="http://schemas.microsoft.com/office/drawing/2014/main" id="{AC2E88AA-6921-4398-ABD8-47942D4B14B5}"/>
              </a:ext>
            </a:extLst>
          </p:cNvPr>
          <p:cNvSpPr/>
          <p:nvPr/>
        </p:nvSpPr>
        <p:spPr>
          <a:xfrm>
            <a:off x="4564955" y="-245806"/>
            <a:ext cx="2052000" cy="1527169"/>
          </a:xfrm>
          <a:prstGeom prst="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6" name="Group 5">
            <a:extLst>
              <a:ext uri="{FF2B5EF4-FFF2-40B4-BE49-F238E27FC236}">
                <a16:creationId xmlns:a16="http://schemas.microsoft.com/office/drawing/2014/main" id="{DF8F1CA1-FDDE-4D9D-9516-F3CDA7962A78}"/>
              </a:ext>
            </a:extLst>
          </p:cNvPr>
          <p:cNvGrpSpPr/>
          <p:nvPr/>
        </p:nvGrpSpPr>
        <p:grpSpPr>
          <a:xfrm>
            <a:off x="4556566" y="2758047"/>
            <a:ext cx="2021796" cy="3164581"/>
            <a:chOff x="5460331" y="2758047"/>
            <a:chExt cx="2021796" cy="3164581"/>
          </a:xfrm>
        </p:grpSpPr>
        <p:sp>
          <p:nvSpPr>
            <p:cNvPr id="27" name="Rectangle 26">
              <a:extLst>
                <a:ext uri="{FF2B5EF4-FFF2-40B4-BE49-F238E27FC236}">
                  <a16:creationId xmlns:a16="http://schemas.microsoft.com/office/drawing/2014/main" id="{C08406F6-03AB-4927-ACF9-CBCB78E2D08E}"/>
                </a:ext>
              </a:extLst>
            </p:cNvPr>
            <p:cNvSpPr/>
            <p:nvPr/>
          </p:nvSpPr>
          <p:spPr>
            <a:xfrm>
              <a:off x="7014127" y="2758047"/>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3" name="Rectangle 32">
              <a:extLst>
                <a:ext uri="{FF2B5EF4-FFF2-40B4-BE49-F238E27FC236}">
                  <a16:creationId xmlns:a16="http://schemas.microsoft.com/office/drawing/2014/main" id="{BCEFE3BB-E0F9-41D6-8048-B8962ABC6F16}"/>
                </a:ext>
              </a:extLst>
            </p:cNvPr>
            <p:cNvSpPr/>
            <p:nvPr/>
          </p:nvSpPr>
          <p:spPr>
            <a:xfrm>
              <a:off x="5895177" y="2967044"/>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4" name="Rectangle 33">
              <a:extLst>
                <a:ext uri="{FF2B5EF4-FFF2-40B4-BE49-F238E27FC236}">
                  <a16:creationId xmlns:a16="http://schemas.microsoft.com/office/drawing/2014/main" id="{11578848-FB1A-4E0A-B9E3-448163A9D2AA}"/>
                </a:ext>
              </a:extLst>
            </p:cNvPr>
            <p:cNvSpPr/>
            <p:nvPr/>
          </p:nvSpPr>
          <p:spPr>
            <a:xfrm>
              <a:off x="6205126" y="508242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5" name="Rectangle 34">
              <a:extLst>
                <a:ext uri="{FF2B5EF4-FFF2-40B4-BE49-F238E27FC236}">
                  <a16:creationId xmlns:a16="http://schemas.microsoft.com/office/drawing/2014/main" id="{6F714683-CB4B-4D87-A30D-ABF20950E944}"/>
                </a:ext>
              </a:extLst>
            </p:cNvPr>
            <p:cNvSpPr/>
            <p:nvPr/>
          </p:nvSpPr>
          <p:spPr>
            <a:xfrm>
              <a:off x="6706682" y="462337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6" name="Rectangle 35">
              <a:extLst>
                <a:ext uri="{FF2B5EF4-FFF2-40B4-BE49-F238E27FC236}">
                  <a16:creationId xmlns:a16="http://schemas.microsoft.com/office/drawing/2014/main" id="{5FD9915E-2E12-4F78-BCD0-AF7DC35DBE13}"/>
                </a:ext>
              </a:extLst>
            </p:cNvPr>
            <p:cNvSpPr/>
            <p:nvPr/>
          </p:nvSpPr>
          <p:spPr>
            <a:xfrm>
              <a:off x="7003327" y="3807662"/>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7" name="Rectangle 36">
              <a:extLst>
                <a:ext uri="{FF2B5EF4-FFF2-40B4-BE49-F238E27FC236}">
                  <a16:creationId xmlns:a16="http://schemas.microsoft.com/office/drawing/2014/main" id="{2C1C5BD9-1B9C-4595-923E-402F3023E1A0}"/>
                </a:ext>
              </a:extLst>
            </p:cNvPr>
            <p:cNvSpPr/>
            <p:nvPr/>
          </p:nvSpPr>
          <p:spPr>
            <a:xfrm>
              <a:off x="5477867" y="354960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9" name="Rectangle 38">
              <a:extLst>
                <a:ext uri="{FF2B5EF4-FFF2-40B4-BE49-F238E27FC236}">
                  <a16:creationId xmlns:a16="http://schemas.microsoft.com/office/drawing/2014/main" id="{A8157FFB-0F33-477C-8FF3-C1E2991A8758}"/>
                </a:ext>
              </a:extLst>
            </p:cNvPr>
            <p:cNvSpPr/>
            <p:nvPr/>
          </p:nvSpPr>
          <p:spPr>
            <a:xfrm>
              <a:off x="6631960" y="5319783"/>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0" name="Rectangle 39">
              <a:extLst>
                <a:ext uri="{FF2B5EF4-FFF2-40B4-BE49-F238E27FC236}">
                  <a16:creationId xmlns:a16="http://schemas.microsoft.com/office/drawing/2014/main" id="{3C01AF4D-BF6C-4B27-8D74-B1FAD068CC1A}"/>
                </a:ext>
              </a:extLst>
            </p:cNvPr>
            <p:cNvSpPr/>
            <p:nvPr/>
          </p:nvSpPr>
          <p:spPr>
            <a:xfrm>
              <a:off x="5460331" y="5673222"/>
              <a:ext cx="468000" cy="249406"/>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 name="Rectangle 1">
              <a:extLst>
                <a:ext uri="{FF2B5EF4-FFF2-40B4-BE49-F238E27FC236}">
                  <a16:creationId xmlns:a16="http://schemas.microsoft.com/office/drawing/2014/main" id="{DB271ABE-84F9-8ED6-6F24-17010E3300C6}"/>
                </a:ext>
              </a:extLst>
            </p:cNvPr>
            <p:cNvSpPr/>
            <p:nvPr/>
          </p:nvSpPr>
          <p:spPr>
            <a:xfrm>
              <a:off x="6356089" y="4042243"/>
              <a:ext cx="396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sp>
        <p:nvSpPr>
          <p:cNvPr id="41" name="TextBox 40">
            <a:extLst>
              <a:ext uri="{FF2B5EF4-FFF2-40B4-BE49-F238E27FC236}">
                <a16:creationId xmlns:a16="http://schemas.microsoft.com/office/drawing/2014/main" id="{522DF684-BDC5-4ED2-9AC0-55D9D226D695}"/>
              </a:ext>
            </a:extLst>
          </p:cNvPr>
          <p:cNvSpPr txBox="1"/>
          <p:nvPr/>
        </p:nvSpPr>
        <p:spPr>
          <a:xfrm>
            <a:off x="341058" y="3798691"/>
            <a:ext cx="1293885"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400" b="1" i="0" u="sng" strike="noStrike" kern="1200" cap="none" spc="0" normalizeH="0" baseline="0" noProof="0" dirty="0">
                <a:ln>
                  <a:noFill/>
                </a:ln>
                <a:solidFill>
                  <a:srgbClr val="002060"/>
                </a:solidFill>
                <a:effectLst/>
                <a:uLnTx/>
                <a:uFillTx/>
                <a:latin typeface="Arial" charset="0"/>
                <a:ea typeface="+mn-ea"/>
                <a:cs typeface="Arial" charset="0"/>
              </a:rPr>
              <a:t>Throne</a:t>
            </a:r>
          </a:p>
        </p:txBody>
      </p:sp>
      <p:sp>
        <p:nvSpPr>
          <p:cNvPr id="42" name="TextBox 41">
            <a:extLst>
              <a:ext uri="{FF2B5EF4-FFF2-40B4-BE49-F238E27FC236}">
                <a16:creationId xmlns:a16="http://schemas.microsoft.com/office/drawing/2014/main" id="{2FD170FD-2DF0-41F2-8E32-CC392AC76743}"/>
              </a:ext>
            </a:extLst>
          </p:cNvPr>
          <p:cNvSpPr txBox="1"/>
          <p:nvPr/>
        </p:nvSpPr>
        <p:spPr>
          <a:xfrm>
            <a:off x="368842" y="4337639"/>
            <a:ext cx="145832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dirty="0">
                <a:ln>
                  <a:noFill/>
                </a:ln>
                <a:solidFill>
                  <a:srgbClr val="C00000"/>
                </a:solidFill>
                <a:effectLst/>
                <a:uLnTx/>
                <a:uFillTx/>
                <a:latin typeface="Arial" charset="0"/>
                <a:ea typeface="+mn-ea"/>
                <a:cs typeface="Arial" charset="0"/>
              </a:rPr>
              <a:t>Matt.</a:t>
            </a:r>
            <a:r>
              <a:rPr kumimoji="0" lang="en-AU" sz="2000" b="0" i="0" u="none" strike="noStrike" kern="1200" cap="none" spc="0" normalizeH="0" baseline="0" noProof="0" dirty="0">
                <a:ln>
                  <a:noFill/>
                </a:ln>
                <a:solidFill>
                  <a:srgbClr val="002060"/>
                </a:solidFill>
                <a:effectLst/>
                <a:uLnTx/>
                <a:uFillTx/>
                <a:latin typeface="Arial" charset="0"/>
                <a:ea typeface="+mn-ea"/>
                <a:cs typeface="Arial" charset="0"/>
              </a:rPr>
              <a:t> 5 x</a:t>
            </a:r>
          </a:p>
        </p:txBody>
      </p:sp>
      <p:sp>
        <p:nvSpPr>
          <p:cNvPr id="43" name="TextBox 42">
            <a:extLst>
              <a:ext uri="{FF2B5EF4-FFF2-40B4-BE49-F238E27FC236}">
                <a16:creationId xmlns:a16="http://schemas.microsoft.com/office/drawing/2014/main" id="{ECD511CD-40D5-40E9-96AC-9C5FD3D7E869}"/>
              </a:ext>
            </a:extLst>
          </p:cNvPr>
          <p:cNvSpPr txBox="1"/>
          <p:nvPr/>
        </p:nvSpPr>
        <p:spPr>
          <a:xfrm>
            <a:off x="361852" y="4674597"/>
            <a:ext cx="1273092"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dirty="0">
                <a:ln>
                  <a:noFill/>
                </a:ln>
                <a:solidFill>
                  <a:srgbClr val="C00000"/>
                </a:solidFill>
                <a:effectLst/>
                <a:uLnTx/>
                <a:uFillTx/>
                <a:latin typeface="Arial" charset="0"/>
                <a:ea typeface="+mn-ea"/>
                <a:cs typeface="Arial" charset="0"/>
              </a:rPr>
              <a:t>Luke</a:t>
            </a:r>
            <a:r>
              <a:rPr kumimoji="0" lang="en-AU" sz="2000" b="0" i="0" u="none" strike="noStrike" kern="1200" cap="none" spc="0" normalizeH="0" baseline="0" noProof="0" dirty="0">
                <a:ln>
                  <a:noFill/>
                </a:ln>
                <a:solidFill>
                  <a:srgbClr val="002060"/>
                </a:solidFill>
                <a:effectLst/>
                <a:uLnTx/>
                <a:uFillTx/>
                <a:latin typeface="Arial" charset="0"/>
                <a:ea typeface="+mn-ea"/>
                <a:cs typeface="Arial" charset="0"/>
              </a:rPr>
              <a:t> 3 x</a:t>
            </a:r>
          </a:p>
        </p:txBody>
      </p:sp>
      <p:sp>
        <p:nvSpPr>
          <p:cNvPr id="44" name="TextBox 43">
            <a:extLst>
              <a:ext uri="{FF2B5EF4-FFF2-40B4-BE49-F238E27FC236}">
                <a16:creationId xmlns:a16="http://schemas.microsoft.com/office/drawing/2014/main" id="{C8F24FD1-E95C-401F-932C-D3B4DA0BCEE3}"/>
              </a:ext>
            </a:extLst>
          </p:cNvPr>
          <p:cNvSpPr txBox="1"/>
          <p:nvPr/>
        </p:nvSpPr>
        <p:spPr>
          <a:xfrm>
            <a:off x="363250" y="5003166"/>
            <a:ext cx="1273092"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dirty="0">
                <a:ln>
                  <a:noFill/>
                </a:ln>
                <a:solidFill>
                  <a:srgbClr val="C00000"/>
                </a:solidFill>
                <a:effectLst/>
                <a:uLnTx/>
                <a:uFillTx/>
                <a:latin typeface="Arial" charset="0"/>
                <a:ea typeface="+mn-ea"/>
                <a:cs typeface="Arial" charset="0"/>
              </a:rPr>
              <a:t>Acts</a:t>
            </a:r>
            <a:r>
              <a:rPr kumimoji="0" lang="en-AU" sz="2000" b="0" i="0" u="none" strike="noStrike" kern="1200" cap="none" spc="0" normalizeH="0" baseline="0" noProof="0" dirty="0">
                <a:ln>
                  <a:noFill/>
                </a:ln>
                <a:solidFill>
                  <a:srgbClr val="002060"/>
                </a:solidFill>
                <a:effectLst/>
                <a:uLnTx/>
                <a:uFillTx/>
                <a:latin typeface="Arial" charset="0"/>
                <a:ea typeface="+mn-ea"/>
                <a:cs typeface="Arial" charset="0"/>
              </a:rPr>
              <a:t>  2 x</a:t>
            </a:r>
          </a:p>
        </p:txBody>
      </p:sp>
      <p:sp>
        <p:nvSpPr>
          <p:cNvPr id="45" name="TextBox 44">
            <a:extLst>
              <a:ext uri="{FF2B5EF4-FFF2-40B4-BE49-F238E27FC236}">
                <a16:creationId xmlns:a16="http://schemas.microsoft.com/office/drawing/2014/main" id="{663BBBA3-79DE-4244-9A23-B72316352B91}"/>
              </a:ext>
            </a:extLst>
          </p:cNvPr>
          <p:cNvSpPr txBox="1"/>
          <p:nvPr/>
        </p:nvSpPr>
        <p:spPr>
          <a:xfrm>
            <a:off x="364648" y="5356902"/>
            <a:ext cx="1273092"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dirty="0">
                <a:ln>
                  <a:noFill/>
                </a:ln>
                <a:solidFill>
                  <a:srgbClr val="C00000"/>
                </a:solidFill>
                <a:effectLst/>
                <a:uLnTx/>
                <a:uFillTx/>
                <a:latin typeface="Arial" charset="0"/>
                <a:ea typeface="+mn-ea"/>
                <a:cs typeface="Arial" charset="0"/>
              </a:rPr>
              <a:t>Col.</a:t>
            </a:r>
            <a:r>
              <a:rPr kumimoji="0" lang="en-AU" sz="2000" b="0" i="0" u="none" strike="noStrike" kern="1200" cap="none" spc="0" normalizeH="0" baseline="0" noProof="0" dirty="0">
                <a:ln>
                  <a:noFill/>
                </a:ln>
                <a:solidFill>
                  <a:srgbClr val="002060"/>
                </a:solidFill>
                <a:effectLst/>
                <a:uLnTx/>
                <a:uFillTx/>
                <a:latin typeface="Arial" charset="0"/>
                <a:ea typeface="+mn-ea"/>
                <a:cs typeface="Arial" charset="0"/>
              </a:rPr>
              <a:t>  1 x</a:t>
            </a:r>
          </a:p>
        </p:txBody>
      </p:sp>
      <p:sp>
        <p:nvSpPr>
          <p:cNvPr id="47" name="TextBox 46">
            <a:extLst>
              <a:ext uri="{FF2B5EF4-FFF2-40B4-BE49-F238E27FC236}">
                <a16:creationId xmlns:a16="http://schemas.microsoft.com/office/drawing/2014/main" id="{420906B3-6124-4D34-8F65-03B0923B5EC6}"/>
              </a:ext>
            </a:extLst>
          </p:cNvPr>
          <p:cNvSpPr txBox="1"/>
          <p:nvPr/>
        </p:nvSpPr>
        <p:spPr>
          <a:xfrm>
            <a:off x="366046" y="5702249"/>
            <a:ext cx="1273092"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dirty="0">
                <a:ln>
                  <a:noFill/>
                </a:ln>
                <a:solidFill>
                  <a:srgbClr val="C00000"/>
                </a:solidFill>
                <a:effectLst/>
                <a:uLnTx/>
                <a:uFillTx/>
                <a:latin typeface="Arial" charset="0"/>
                <a:ea typeface="+mn-ea"/>
                <a:cs typeface="Arial" charset="0"/>
              </a:rPr>
              <a:t>Heb. </a:t>
            </a:r>
            <a:r>
              <a:rPr kumimoji="0" lang="en-AU" sz="2000" b="0" i="0" u="none" strike="noStrike" kern="1200" cap="none" spc="0" normalizeH="0" baseline="0" noProof="0" dirty="0">
                <a:ln>
                  <a:noFill/>
                </a:ln>
                <a:solidFill>
                  <a:srgbClr val="000000"/>
                </a:solidFill>
                <a:effectLst/>
                <a:uLnTx/>
                <a:uFillTx/>
                <a:latin typeface="Arial" charset="0"/>
                <a:ea typeface="+mn-ea"/>
                <a:cs typeface="Arial" charset="0"/>
              </a:rPr>
              <a:t>4</a:t>
            </a:r>
            <a:r>
              <a:rPr kumimoji="0" lang="en-AU" sz="2000" b="0" i="0" u="none" strike="noStrike" kern="1200" cap="none" spc="0" normalizeH="0" baseline="0" noProof="0" dirty="0">
                <a:ln>
                  <a:noFill/>
                </a:ln>
                <a:solidFill>
                  <a:srgbClr val="002060"/>
                </a:solidFill>
                <a:effectLst/>
                <a:uLnTx/>
                <a:uFillTx/>
                <a:latin typeface="Arial" charset="0"/>
                <a:ea typeface="+mn-ea"/>
                <a:cs typeface="Arial" charset="0"/>
              </a:rPr>
              <a:t> x</a:t>
            </a:r>
          </a:p>
        </p:txBody>
      </p:sp>
      <p:sp>
        <p:nvSpPr>
          <p:cNvPr id="48" name="TextBox 47">
            <a:extLst>
              <a:ext uri="{FF2B5EF4-FFF2-40B4-BE49-F238E27FC236}">
                <a16:creationId xmlns:a16="http://schemas.microsoft.com/office/drawing/2014/main" id="{4ABDD28B-B3A1-47B3-B555-701434AFCF64}"/>
              </a:ext>
            </a:extLst>
          </p:cNvPr>
          <p:cNvSpPr txBox="1"/>
          <p:nvPr/>
        </p:nvSpPr>
        <p:spPr>
          <a:xfrm>
            <a:off x="367444" y="6097930"/>
            <a:ext cx="1273092"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sng" strike="noStrike" kern="1200" cap="none" spc="0" normalizeH="0" baseline="0" noProof="0" dirty="0">
                <a:ln>
                  <a:noFill/>
                </a:ln>
                <a:solidFill>
                  <a:srgbClr val="C00000"/>
                </a:solidFill>
                <a:effectLst/>
                <a:uLnTx/>
                <a:uFillTx/>
                <a:latin typeface="Arial" charset="0"/>
                <a:ea typeface="+mn-ea"/>
                <a:cs typeface="Arial" charset="0"/>
              </a:rPr>
              <a:t>Rev. </a:t>
            </a:r>
            <a:r>
              <a:rPr kumimoji="0" lang="en-AU" sz="2000" b="0" i="0" u="sng" strike="noStrike" kern="1200" cap="none" spc="0" normalizeH="0" baseline="0" noProof="0" dirty="0">
                <a:ln>
                  <a:noFill/>
                </a:ln>
                <a:solidFill>
                  <a:srgbClr val="000000"/>
                </a:solidFill>
                <a:effectLst/>
                <a:uLnTx/>
                <a:uFillTx/>
                <a:latin typeface="Arial" charset="0"/>
                <a:ea typeface="+mn-ea"/>
                <a:cs typeface="Arial" charset="0"/>
              </a:rPr>
              <a:t>46</a:t>
            </a:r>
            <a:r>
              <a:rPr kumimoji="0" lang="en-AU" sz="2000" b="0" i="0" u="sng" strike="noStrike" kern="1200" cap="none" spc="0" normalizeH="0" baseline="0" noProof="0" dirty="0">
                <a:ln>
                  <a:noFill/>
                </a:ln>
                <a:solidFill>
                  <a:srgbClr val="002060"/>
                </a:solidFill>
                <a:effectLst/>
                <a:uLnTx/>
                <a:uFillTx/>
                <a:latin typeface="Arial" charset="0"/>
                <a:ea typeface="+mn-ea"/>
                <a:cs typeface="Arial" charset="0"/>
              </a:rPr>
              <a:t> x</a:t>
            </a:r>
          </a:p>
        </p:txBody>
      </p:sp>
      <p:pic>
        <p:nvPicPr>
          <p:cNvPr id="3" name="Picture 2">
            <a:extLst>
              <a:ext uri="{FF2B5EF4-FFF2-40B4-BE49-F238E27FC236}">
                <a16:creationId xmlns:a16="http://schemas.microsoft.com/office/drawing/2014/main" id="{840F975F-D1A2-4C03-A4D5-11C5C73E2B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5658"/>
          <a:stretch/>
        </p:blipFill>
        <p:spPr>
          <a:xfrm>
            <a:off x="6850655" y="31201"/>
            <a:ext cx="2088000" cy="6771334"/>
          </a:xfrm>
          <a:prstGeom prst="rect">
            <a:avLst/>
          </a:prstGeom>
          <a:ln w="19050">
            <a:solidFill>
              <a:schemeClr val="tx2"/>
            </a:solidFill>
          </a:ln>
          <a:effectLst>
            <a:outerShdw blurRad="292100" dist="139700" dir="2700000" algn="tl" rotWithShape="0">
              <a:srgbClr val="333333">
                <a:alpha val="65000"/>
              </a:srgbClr>
            </a:outerShdw>
          </a:effectLst>
        </p:spPr>
      </p:pic>
      <p:sp>
        <p:nvSpPr>
          <p:cNvPr id="46" name="Rectangle 45"/>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51" name="Rectangle 50">
            <a:extLst>
              <a:ext uri="{FF2B5EF4-FFF2-40B4-BE49-F238E27FC236}">
                <a16:creationId xmlns:a16="http://schemas.microsoft.com/office/drawing/2014/main" id="{CB0F53D3-8363-42AE-99D8-E7892119E472}"/>
              </a:ext>
            </a:extLst>
          </p:cNvPr>
          <p:cNvSpPr/>
          <p:nvPr/>
        </p:nvSpPr>
        <p:spPr>
          <a:xfrm>
            <a:off x="8399439" y="1180009"/>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2" name="Rectangle 51">
            <a:extLst>
              <a:ext uri="{FF2B5EF4-FFF2-40B4-BE49-F238E27FC236}">
                <a16:creationId xmlns:a16="http://schemas.microsoft.com/office/drawing/2014/main" id="{51A234E9-4B7E-482E-9DA3-1C292853ABA2}"/>
              </a:ext>
            </a:extLst>
          </p:cNvPr>
          <p:cNvSpPr/>
          <p:nvPr/>
        </p:nvSpPr>
        <p:spPr>
          <a:xfrm>
            <a:off x="7294405" y="1653113"/>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3" name="Rectangle 52">
            <a:extLst>
              <a:ext uri="{FF2B5EF4-FFF2-40B4-BE49-F238E27FC236}">
                <a16:creationId xmlns:a16="http://schemas.microsoft.com/office/drawing/2014/main" id="{D17D22A0-977F-4F06-869B-34AAE9F69F06}"/>
              </a:ext>
            </a:extLst>
          </p:cNvPr>
          <p:cNvSpPr/>
          <p:nvPr/>
        </p:nvSpPr>
        <p:spPr>
          <a:xfrm>
            <a:off x="7145869" y="2011316"/>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4" name="Rectangle 53">
            <a:extLst>
              <a:ext uri="{FF2B5EF4-FFF2-40B4-BE49-F238E27FC236}">
                <a16:creationId xmlns:a16="http://schemas.microsoft.com/office/drawing/2014/main" id="{A767F25B-2BEF-4618-88A8-17799F65F9E4}"/>
              </a:ext>
            </a:extLst>
          </p:cNvPr>
          <p:cNvSpPr/>
          <p:nvPr/>
        </p:nvSpPr>
        <p:spPr>
          <a:xfrm>
            <a:off x="6854376" y="342435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6" name="Rectangle 55">
            <a:extLst>
              <a:ext uri="{FF2B5EF4-FFF2-40B4-BE49-F238E27FC236}">
                <a16:creationId xmlns:a16="http://schemas.microsoft.com/office/drawing/2014/main" id="{54032FF7-ECB9-43A2-A2CD-2595B2DF2FB4}"/>
              </a:ext>
            </a:extLst>
          </p:cNvPr>
          <p:cNvSpPr/>
          <p:nvPr/>
        </p:nvSpPr>
        <p:spPr>
          <a:xfrm>
            <a:off x="7734273" y="6131514"/>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5" name="TextBox 54">
            <a:extLst>
              <a:ext uri="{FF2B5EF4-FFF2-40B4-BE49-F238E27FC236}">
                <a16:creationId xmlns:a16="http://schemas.microsoft.com/office/drawing/2014/main" id="{F928E893-D40F-41EF-A5BE-408A1B0707E7}"/>
              </a:ext>
            </a:extLst>
          </p:cNvPr>
          <p:cNvSpPr txBox="1"/>
          <p:nvPr/>
        </p:nvSpPr>
        <p:spPr>
          <a:xfrm>
            <a:off x="56538" y="6488822"/>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3</a:t>
            </a:r>
          </a:p>
        </p:txBody>
      </p:sp>
      <p:grpSp>
        <p:nvGrpSpPr>
          <p:cNvPr id="11" name="Group 10">
            <a:extLst>
              <a:ext uri="{FF2B5EF4-FFF2-40B4-BE49-F238E27FC236}">
                <a16:creationId xmlns:a16="http://schemas.microsoft.com/office/drawing/2014/main" id="{3896DBFD-2BCC-41B5-984F-71CB8B996528}"/>
              </a:ext>
            </a:extLst>
          </p:cNvPr>
          <p:cNvGrpSpPr/>
          <p:nvPr/>
        </p:nvGrpSpPr>
        <p:grpSpPr>
          <a:xfrm>
            <a:off x="4548180" y="517778"/>
            <a:ext cx="1394870" cy="400909"/>
            <a:chOff x="5451945" y="517778"/>
            <a:chExt cx="1394870" cy="400909"/>
          </a:xfrm>
        </p:grpSpPr>
        <p:sp>
          <p:nvSpPr>
            <p:cNvPr id="22" name="Rectangle 21">
              <a:extLst>
                <a:ext uri="{FF2B5EF4-FFF2-40B4-BE49-F238E27FC236}">
                  <a16:creationId xmlns:a16="http://schemas.microsoft.com/office/drawing/2014/main" id="{B560C648-6706-4B83-9AFF-B6C59D87AAC1}"/>
                </a:ext>
              </a:extLst>
            </p:cNvPr>
            <p:cNvSpPr/>
            <p:nvPr/>
          </p:nvSpPr>
          <p:spPr>
            <a:xfrm>
              <a:off x="5451945" y="517778"/>
              <a:ext cx="537794"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3" name="Rectangle 22">
              <a:extLst>
                <a:ext uri="{FF2B5EF4-FFF2-40B4-BE49-F238E27FC236}">
                  <a16:creationId xmlns:a16="http://schemas.microsoft.com/office/drawing/2014/main" id="{0454DCAF-840F-48B8-8930-B7973B0E4673}"/>
                </a:ext>
              </a:extLst>
            </p:cNvPr>
            <p:cNvSpPr/>
            <p:nvPr/>
          </p:nvSpPr>
          <p:spPr>
            <a:xfrm>
              <a:off x="6309021" y="756957"/>
              <a:ext cx="537794"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sp>
        <p:nvSpPr>
          <p:cNvPr id="9" name="Rectangle 8">
            <a:extLst>
              <a:ext uri="{FF2B5EF4-FFF2-40B4-BE49-F238E27FC236}">
                <a16:creationId xmlns:a16="http://schemas.microsoft.com/office/drawing/2014/main" id="{8689BB9E-B721-D83B-DB16-21AA10631DAF}"/>
              </a:ext>
            </a:extLst>
          </p:cNvPr>
          <p:cNvSpPr/>
          <p:nvPr/>
        </p:nvSpPr>
        <p:spPr>
          <a:xfrm>
            <a:off x="6146362" y="3926514"/>
            <a:ext cx="396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22790114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fltVal val="0"/>
                                          </p:val>
                                        </p:tav>
                                        <p:tav tm="100000">
                                          <p:val>
                                            <p:strVal val="#ppt_w"/>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Effect transition="in" filter="fade">
                                      <p:cBhvr>
                                        <p:cTn id="16" dur="2000"/>
                                        <p:tgtEl>
                                          <p:spTgt spid="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p:cTn id="19" dur="2000" fill="hold"/>
                                        <p:tgtEl>
                                          <p:spTgt spid="51"/>
                                        </p:tgtEl>
                                        <p:attrNameLst>
                                          <p:attrName>ppt_w</p:attrName>
                                        </p:attrNameLst>
                                      </p:cBhvr>
                                      <p:tavLst>
                                        <p:tav tm="0">
                                          <p:val>
                                            <p:fltVal val="0"/>
                                          </p:val>
                                        </p:tav>
                                        <p:tav tm="100000">
                                          <p:val>
                                            <p:strVal val="#ppt_w"/>
                                          </p:val>
                                        </p:tav>
                                      </p:tavLst>
                                    </p:anim>
                                    <p:anim calcmode="lin" valueType="num">
                                      <p:cBhvr>
                                        <p:cTn id="20" dur="2000" fill="hold"/>
                                        <p:tgtEl>
                                          <p:spTgt spid="51"/>
                                        </p:tgtEl>
                                        <p:attrNameLst>
                                          <p:attrName>ppt_h</p:attrName>
                                        </p:attrNameLst>
                                      </p:cBhvr>
                                      <p:tavLst>
                                        <p:tav tm="0">
                                          <p:val>
                                            <p:fltVal val="0"/>
                                          </p:val>
                                        </p:tav>
                                        <p:tav tm="100000">
                                          <p:val>
                                            <p:strVal val="#ppt_h"/>
                                          </p:val>
                                        </p:tav>
                                      </p:tavLst>
                                    </p:anim>
                                    <p:animEffect transition="in" filter="fade">
                                      <p:cBhvr>
                                        <p:cTn id="21" dur="2000"/>
                                        <p:tgtEl>
                                          <p:spTgt spid="5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cBhvr>
                                        <p:cTn id="24" dur="2000" fill="hold"/>
                                        <p:tgtEl>
                                          <p:spTgt spid="52"/>
                                        </p:tgtEl>
                                        <p:attrNameLst>
                                          <p:attrName>ppt_w</p:attrName>
                                        </p:attrNameLst>
                                      </p:cBhvr>
                                      <p:tavLst>
                                        <p:tav tm="0">
                                          <p:val>
                                            <p:fltVal val="0"/>
                                          </p:val>
                                        </p:tav>
                                        <p:tav tm="100000">
                                          <p:val>
                                            <p:strVal val="#ppt_w"/>
                                          </p:val>
                                        </p:tav>
                                      </p:tavLst>
                                    </p:anim>
                                    <p:anim calcmode="lin" valueType="num">
                                      <p:cBhvr>
                                        <p:cTn id="25" dur="2000" fill="hold"/>
                                        <p:tgtEl>
                                          <p:spTgt spid="52"/>
                                        </p:tgtEl>
                                        <p:attrNameLst>
                                          <p:attrName>ppt_h</p:attrName>
                                        </p:attrNameLst>
                                      </p:cBhvr>
                                      <p:tavLst>
                                        <p:tav tm="0">
                                          <p:val>
                                            <p:fltVal val="0"/>
                                          </p:val>
                                        </p:tav>
                                        <p:tav tm="100000">
                                          <p:val>
                                            <p:strVal val="#ppt_h"/>
                                          </p:val>
                                        </p:tav>
                                      </p:tavLst>
                                    </p:anim>
                                    <p:animEffect transition="in" filter="fade">
                                      <p:cBhvr>
                                        <p:cTn id="26" dur="2000"/>
                                        <p:tgtEl>
                                          <p:spTgt spid="52"/>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anim calcmode="lin" valueType="num">
                                      <p:cBhvr>
                                        <p:cTn id="29" dur="2000" fill="hold"/>
                                        <p:tgtEl>
                                          <p:spTgt spid="53"/>
                                        </p:tgtEl>
                                        <p:attrNameLst>
                                          <p:attrName>ppt_w</p:attrName>
                                        </p:attrNameLst>
                                      </p:cBhvr>
                                      <p:tavLst>
                                        <p:tav tm="0">
                                          <p:val>
                                            <p:fltVal val="0"/>
                                          </p:val>
                                        </p:tav>
                                        <p:tav tm="100000">
                                          <p:val>
                                            <p:strVal val="#ppt_w"/>
                                          </p:val>
                                        </p:tav>
                                      </p:tavLst>
                                    </p:anim>
                                    <p:anim calcmode="lin" valueType="num">
                                      <p:cBhvr>
                                        <p:cTn id="30" dur="2000" fill="hold"/>
                                        <p:tgtEl>
                                          <p:spTgt spid="53"/>
                                        </p:tgtEl>
                                        <p:attrNameLst>
                                          <p:attrName>ppt_h</p:attrName>
                                        </p:attrNameLst>
                                      </p:cBhvr>
                                      <p:tavLst>
                                        <p:tav tm="0">
                                          <p:val>
                                            <p:fltVal val="0"/>
                                          </p:val>
                                        </p:tav>
                                        <p:tav tm="100000">
                                          <p:val>
                                            <p:strVal val="#ppt_h"/>
                                          </p:val>
                                        </p:tav>
                                      </p:tavLst>
                                    </p:anim>
                                    <p:animEffect transition="in" filter="fade">
                                      <p:cBhvr>
                                        <p:cTn id="31" dur="2000"/>
                                        <p:tgtEl>
                                          <p:spTgt spid="5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 calcmode="lin" valueType="num">
                                      <p:cBhvr>
                                        <p:cTn id="34" dur="2000" fill="hold"/>
                                        <p:tgtEl>
                                          <p:spTgt spid="54"/>
                                        </p:tgtEl>
                                        <p:attrNameLst>
                                          <p:attrName>ppt_w</p:attrName>
                                        </p:attrNameLst>
                                      </p:cBhvr>
                                      <p:tavLst>
                                        <p:tav tm="0">
                                          <p:val>
                                            <p:fltVal val="0"/>
                                          </p:val>
                                        </p:tav>
                                        <p:tav tm="100000">
                                          <p:val>
                                            <p:strVal val="#ppt_w"/>
                                          </p:val>
                                        </p:tav>
                                      </p:tavLst>
                                    </p:anim>
                                    <p:anim calcmode="lin" valueType="num">
                                      <p:cBhvr>
                                        <p:cTn id="35" dur="2000" fill="hold"/>
                                        <p:tgtEl>
                                          <p:spTgt spid="54"/>
                                        </p:tgtEl>
                                        <p:attrNameLst>
                                          <p:attrName>ppt_h</p:attrName>
                                        </p:attrNameLst>
                                      </p:cBhvr>
                                      <p:tavLst>
                                        <p:tav tm="0">
                                          <p:val>
                                            <p:fltVal val="0"/>
                                          </p:val>
                                        </p:tav>
                                        <p:tav tm="100000">
                                          <p:val>
                                            <p:strVal val="#ppt_h"/>
                                          </p:val>
                                        </p:tav>
                                      </p:tavLst>
                                    </p:anim>
                                    <p:animEffect transition="in" filter="fade">
                                      <p:cBhvr>
                                        <p:cTn id="36" dur="2000"/>
                                        <p:tgtEl>
                                          <p:spTgt spid="54"/>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p:cTn id="39" dur="2000" fill="hold"/>
                                        <p:tgtEl>
                                          <p:spTgt spid="56"/>
                                        </p:tgtEl>
                                        <p:attrNameLst>
                                          <p:attrName>ppt_w</p:attrName>
                                        </p:attrNameLst>
                                      </p:cBhvr>
                                      <p:tavLst>
                                        <p:tav tm="0">
                                          <p:val>
                                            <p:fltVal val="0"/>
                                          </p:val>
                                        </p:tav>
                                        <p:tav tm="100000">
                                          <p:val>
                                            <p:strVal val="#ppt_w"/>
                                          </p:val>
                                        </p:tav>
                                      </p:tavLst>
                                    </p:anim>
                                    <p:anim calcmode="lin" valueType="num">
                                      <p:cBhvr>
                                        <p:cTn id="40" dur="2000" fill="hold"/>
                                        <p:tgtEl>
                                          <p:spTgt spid="56"/>
                                        </p:tgtEl>
                                        <p:attrNameLst>
                                          <p:attrName>ppt_h</p:attrName>
                                        </p:attrNameLst>
                                      </p:cBhvr>
                                      <p:tavLst>
                                        <p:tav tm="0">
                                          <p:val>
                                            <p:fltVal val="0"/>
                                          </p:val>
                                        </p:tav>
                                        <p:tav tm="100000">
                                          <p:val>
                                            <p:strVal val="#ppt_h"/>
                                          </p:val>
                                        </p:tav>
                                      </p:tavLst>
                                    </p:anim>
                                    <p:animEffect transition="in" filter="fade">
                                      <p:cBhvr>
                                        <p:cTn id="41" dur="2000"/>
                                        <p:tgtEl>
                                          <p:spTgt spid="56"/>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2000" fill="hold"/>
                                        <p:tgtEl>
                                          <p:spTgt spid="9"/>
                                        </p:tgtEl>
                                        <p:attrNameLst>
                                          <p:attrName>ppt_w</p:attrName>
                                        </p:attrNameLst>
                                      </p:cBhvr>
                                      <p:tavLst>
                                        <p:tav tm="0">
                                          <p:val>
                                            <p:fltVal val="0"/>
                                          </p:val>
                                        </p:tav>
                                        <p:tav tm="100000">
                                          <p:val>
                                            <p:strVal val="#ppt_w"/>
                                          </p:val>
                                        </p:tav>
                                      </p:tavLst>
                                    </p:anim>
                                    <p:anim calcmode="lin" valueType="num">
                                      <p:cBhvr>
                                        <p:cTn id="45" dur="2000" fill="hold"/>
                                        <p:tgtEl>
                                          <p:spTgt spid="9"/>
                                        </p:tgtEl>
                                        <p:attrNameLst>
                                          <p:attrName>ppt_h</p:attrName>
                                        </p:attrNameLst>
                                      </p:cBhvr>
                                      <p:tavLst>
                                        <p:tav tm="0">
                                          <p:val>
                                            <p:fltVal val="0"/>
                                          </p:val>
                                        </p:tav>
                                        <p:tav tm="100000">
                                          <p:val>
                                            <p:strVal val="#ppt_h"/>
                                          </p:val>
                                        </p:tav>
                                      </p:tavLst>
                                    </p:anim>
                                    <p:animEffect transition="in" filter="fade">
                                      <p:cBhvr>
                                        <p:cTn id="46" dur="20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37"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barn(outVertical)">
                                      <p:cBhvr>
                                        <p:cTn id="51" dur="500"/>
                                        <p:tgtEl>
                                          <p:spTgt spid="41"/>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37"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barn(outVertical)">
                                      <p:cBhvr>
                                        <p:cTn id="56" dur="500"/>
                                        <p:tgtEl>
                                          <p:spTgt spid="42"/>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37" fill="hold" grpId="0" nodeType="click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barn(outVertical)">
                                      <p:cBhvr>
                                        <p:cTn id="61" dur="500"/>
                                        <p:tgtEl>
                                          <p:spTgt spid="43"/>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37" fill="hold" grpId="0" nodeType="click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barn(outVertical)">
                                      <p:cBhvr>
                                        <p:cTn id="66" dur="500"/>
                                        <p:tgtEl>
                                          <p:spTgt spid="44"/>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barn(outVertical)">
                                      <p:cBhvr>
                                        <p:cTn id="71" dur="500"/>
                                        <p:tgtEl>
                                          <p:spTgt spid="45"/>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37" fill="hold" grpId="0" nodeType="click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barn(outVertical)">
                                      <p:cBhvr>
                                        <p:cTn id="76" dur="500"/>
                                        <p:tgtEl>
                                          <p:spTgt spid="47"/>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37" fill="hold" grpId="0" nodeType="clickEffect">
                                  <p:stCondLst>
                                    <p:cond delay="0"/>
                                  </p:stCondLst>
                                  <p:childTnLst>
                                    <p:set>
                                      <p:cBhvr>
                                        <p:cTn id="80" dur="1" fill="hold">
                                          <p:stCondLst>
                                            <p:cond delay="0"/>
                                          </p:stCondLst>
                                        </p:cTn>
                                        <p:tgtEl>
                                          <p:spTgt spid="48"/>
                                        </p:tgtEl>
                                        <p:attrNameLst>
                                          <p:attrName>style.visibility</p:attrName>
                                        </p:attrNameLst>
                                      </p:cBhvr>
                                      <p:to>
                                        <p:strVal val="visible"/>
                                      </p:to>
                                    </p:set>
                                    <p:animEffect transition="in" filter="barn(outVertical)">
                                      <p:cBhvr>
                                        <p:cTn id="8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47" grpId="0"/>
      <p:bldP spid="48" grpId="0"/>
      <p:bldP spid="51" grpId="0" animBg="1"/>
      <p:bldP spid="52" grpId="0" animBg="1"/>
      <p:bldP spid="53" grpId="0" animBg="1"/>
      <p:bldP spid="54" grpId="0" animBg="1"/>
      <p:bldP spid="56"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a:extLst>
              <a:ext uri="{FF2B5EF4-FFF2-40B4-BE49-F238E27FC236}">
                <a16:creationId xmlns:a16="http://schemas.microsoft.com/office/drawing/2014/main" id="{53A0B4BC-4487-4698-A8A1-BC227FB35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480" y="0"/>
            <a:ext cx="9982200" cy="707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C:\Jona\Bible Study\Study\Revelation\Chapter_2\Ephesus\Photos\Theatre_1.jpg">
            <a:extLst>
              <a:ext uri="{FF2B5EF4-FFF2-40B4-BE49-F238E27FC236}">
                <a16:creationId xmlns:a16="http://schemas.microsoft.com/office/drawing/2014/main" id="{EC3C2A3F-ABEE-4742-A1DC-E6C327C0BB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5345" y="3604436"/>
            <a:ext cx="4725135" cy="3543851"/>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pic>
        <p:nvPicPr>
          <p:cNvPr id="5" name="Picture 2" descr="F:\philadelphia\Phil_2.jpg">
            <a:extLst>
              <a:ext uri="{FF2B5EF4-FFF2-40B4-BE49-F238E27FC236}">
                <a16:creationId xmlns:a16="http://schemas.microsoft.com/office/drawing/2014/main" id="{1E35A370-CE93-468D-8282-DB2571FC2C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2165" y="-361661"/>
            <a:ext cx="5103595" cy="3827696"/>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EE95F14-BE84-47C6-AF86-4BF3E4820029}"/>
              </a:ext>
            </a:extLst>
          </p:cNvPr>
          <p:cNvSpPr/>
          <p:nvPr/>
        </p:nvSpPr>
        <p:spPr>
          <a:xfrm>
            <a:off x="84450" y="-71212"/>
            <a:ext cx="4973462" cy="1652550"/>
          </a:xfrm>
          <a:prstGeom prst="rect">
            <a:avLst/>
          </a:prstGeom>
          <a:solidFill>
            <a:srgbClr val="FFFFFF">
              <a:alpha val="41961"/>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7" name="Arc 6">
            <a:extLst>
              <a:ext uri="{FF2B5EF4-FFF2-40B4-BE49-F238E27FC236}">
                <a16:creationId xmlns:a16="http://schemas.microsoft.com/office/drawing/2014/main" id="{5DD4953D-5C8A-4300-82A5-37620FF6FB67}"/>
              </a:ext>
            </a:extLst>
          </p:cNvPr>
          <p:cNvSpPr/>
          <p:nvPr/>
        </p:nvSpPr>
        <p:spPr>
          <a:xfrm rot="646676">
            <a:off x="1989411" y="3778468"/>
            <a:ext cx="1089070" cy="2985944"/>
          </a:xfrm>
          <a:prstGeom prst="arc">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Times New Roman"/>
              <a:ea typeface="+mn-ea"/>
              <a:cs typeface="Arial"/>
            </a:endParaRPr>
          </a:p>
        </p:txBody>
      </p:sp>
      <p:sp>
        <p:nvSpPr>
          <p:cNvPr id="10" name="Arc 9">
            <a:extLst>
              <a:ext uri="{FF2B5EF4-FFF2-40B4-BE49-F238E27FC236}">
                <a16:creationId xmlns:a16="http://schemas.microsoft.com/office/drawing/2014/main" id="{BA701EA9-78CE-4F5D-BF4E-C75767E373F1}"/>
              </a:ext>
            </a:extLst>
          </p:cNvPr>
          <p:cNvSpPr/>
          <p:nvPr/>
        </p:nvSpPr>
        <p:spPr>
          <a:xfrm rot="646676">
            <a:off x="1612674" y="1644079"/>
            <a:ext cx="1089070" cy="3524723"/>
          </a:xfrm>
          <a:prstGeom prst="arc">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Times New Roman"/>
              <a:ea typeface="+mn-ea"/>
              <a:cs typeface="Arial"/>
            </a:endParaRPr>
          </a:p>
        </p:txBody>
      </p:sp>
      <p:sp>
        <p:nvSpPr>
          <p:cNvPr id="12" name="Arc 11">
            <a:extLst>
              <a:ext uri="{FF2B5EF4-FFF2-40B4-BE49-F238E27FC236}">
                <a16:creationId xmlns:a16="http://schemas.microsoft.com/office/drawing/2014/main" id="{B01681BB-1AAA-4385-94BC-13CA2E97071F}"/>
              </a:ext>
            </a:extLst>
          </p:cNvPr>
          <p:cNvSpPr/>
          <p:nvPr/>
        </p:nvSpPr>
        <p:spPr>
          <a:xfrm rot="5083920" flipH="1">
            <a:off x="1929398" y="274956"/>
            <a:ext cx="1166133" cy="3524723"/>
          </a:xfrm>
          <a:prstGeom prst="arc">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Times New Roman"/>
              <a:ea typeface="+mn-ea"/>
              <a:cs typeface="Arial"/>
            </a:endParaRPr>
          </a:p>
        </p:txBody>
      </p:sp>
      <p:sp>
        <p:nvSpPr>
          <p:cNvPr id="13" name="Arc 12">
            <a:extLst>
              <a:ext uri="{FF2B5EF4-FFF2-40B4-BE49-F238E27FC236}">
                <a16:creationId xmlns:a16="http://schemas.microsoft.com/office/drawing/2014/main" id="{5D6E4EF0-A3DA-47C0-BBC9-914ED1464F55}"/>
              </a:ext>
            </a:extLst>
          </p:cNvPr>
          <p:cNvSpPr/>
          <p:nvPr/>
        </p:nvSpPr>
        <p:spPr>
          <a:xfrm rot="7682023" flipH="1">
            <a:off x="3563353" y="1446568"/>
            <a:ext cx="1166133" cy="2444259"/>
          </a:xfrm>
          <a:prstGeom prst="arc">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Times New Roman"/>
              <a:ea typeface="+mn-ea"/>
              <a:cs typeface="Arial"/>
            </a:endParaRPr>
          </a:p>
        </p:txBody>
      </p:sp>
      <p:sp>
        <p:nvSpPr>
          <p:cNvPr id="14" name="Arc 13">
            <a:extLst>
              <a:ext uri="{FF2B5EF4-FFF2-40B4-BE49-F238E27FC236}">
                <a16:creationId xmlns:a16="http://schemas.microsoft.com/office/drawing/2014/main" id="{DF0EA8F3-4241-490B-B47F-1739857CC2B5}"/>
              </a:ext>
            </a:extLst>
          </p:cNvPr>
          <p:cNvSpPr/>
          <p:nvPr/>
        </p:nvSpPr>
        <p:spPr>
          <a:xfrm rot="4257208" flipH="1">
            <a:off x="4937991" y="3116787"/>
            <a:ext cx="1166133" cy="1670716"/>
          </a:xfrm>
          <a:prstGeom prst="arc">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Times New Roman"/>
              <a:ea typeface="+mn-ea"/>
              <a:cs typeface="Arial"/>
            </a:endParaRPr>
          </a:p>
        </p:txBody>
      </p:sp>
      <p:sp>
        <p:nvSpPr>
          <p:cNvPr id="15" name="Arc 14">
            <a:extLst>
              <a:ext uri="{FF2B5EF4-FFF2-40B4-BE49-F238E27FC236}">
                <a16:creationId xmlns:a16="http://schemas.microsoft.com/office/drawing/2014/main" id="{0BA2FD2F-4327-4779-9D6E-460FD3720A75}"/>
              </a:ext>
            </a:extLst>
          </p:cNvPr>
          <p:cNvSpPr/>
          <p:nvPr/>
        </p:nvSpPr>
        <p:spPr>
          <a:xfrm rot="7004340" flipH="1">
            <a:off x="5784865" y="2637012"/>
            <a:ext cx="1166133" cy="4133896"/>
          </a:xfrm>
          <a:prstGeom prst="arc">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Times New Roman"/>
              <a:ea typeface="+mn-ea"/>
              <a:cs typeface="Arial"/>
            </a:endParaRPr>
          </a:p>
        </p:txBody>
      </p:sp>
      <p:pic>
        <p:nvPicPr>
          <p:cNvPr id="19" name="Picture 4">
            <a:extLst>
              <a:ext uri="{FF2B5EF4-FFF2-40B4-BE49-F238E27FC236}">
                <a16:creationId xmlns:a16="http://schemas.microsoft.com/office/drawing/2014/main" id="{343BA57A-B952-43FE-BFEF-2B33AA4753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528" t="57599" r="16489" b="37371"/>
          <a:stretch/>
        </p:blipFill>
        <p:spPr bwMode="auto">
          <a:xfrm>
            <a:off x="5857261" y="3674590"/>
            <a:ext cx="2801188" cy="56484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a:extLst>
              <a:ext uri="{FF2B5EF4-FFF2-40B4-BE49-F238E27FC236}">
                <a16:creationId xmlns:a16="http://schemas.microsoft.com/office/drawing/2014/main" id="{3B27633A-3B06-4E3A-A2D5-378098421025}"/>
              </a:ext>
            </a:extLst>
          </p:cNvPr>
          <p:cNvSpPr txBox="1"/>
          <p:nvPr/>
        </p:nvSpPr>
        <p:spPr>
          <a:xfrm>
            <a:off x="6578901" y="3699259"/>
            <a:ext cx="2143495"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Philadelphia</a:t>
            </a:r>
          </a:p>
        </p:txBody>
      </p:sp>
      <p:sp>
        <p:nvSpPr>
          <p:cNvPr id="23" name="TextBox 22">
            <a:extLst>
              <a:ext uri="{FF2B5EF4-FFF2-40B4-BE49-F238E27FC236}">
                <a16:creationId xmlns:a16="http://schemas.microsoft.com/office/drawing/2014/main" id="{4FE6DEA6-22D6-49D4-83B5-FD4259A19B36}"/>
              </a:ext>
            </a:extLst>
          </p:cNvPr>
          <p:cNvSpPr txBox="1"/>
          <p:nvPr/>
        </p:nvSpPr>
        <p:spPr>
          <a:xfrm>
            <a:off x="67111" y="124609"/>
            <a:ext cx="4466412" cy="1077218"/>
          </a:xfrm>
          <a:prstGeom prst="rect">
            <a:avLst/>
          </a:prstGeom>
          <a:noFill/>
          <a:ln>
            <a:noFill/>
          </a:ln>
          <a:effectLst>
            <a:outerShdw blurRad="50800" dist="38100" algn="l" rotWithShape="0">
              <a:srgbClr val="FFFFFF">
                <a:alpha val="4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pitchFamily="34" charset="0"/>
                <a:ea typeface="+mn-ea"/>
                <a:cs typeface="Arial" pitchFamily="34" charset="0"/>
              </a:rPr>
              <a:t>The 7 Ecclesia’s                       -Overcoming!-</a:t>
            </a:r>
          </a:p>
        </p:txBody>
      </p:sp>
      <p:sp>
        <p:nvSpPr>
          <p:cNvPr id="18" name="TextBox 17">
            <a:extLst>
              <a:ext uri="{FF2B5EF4-FFF2-40B4-BE49-F238E27FC236}">
                <a16:creationId xmlns:a16="http://schemas.microsoft.com/office/drawing/2014/main" id="{5DBB3817-185A-4018-BD76-EADDD2153EC1}"/>
              </a:ext>
            </a:extLst>
          </p:cNvPr>
          <p:cNvSpPr txBox="1"/>
          <p:nvPr/>
        </p:nvSpPr>
        <p:spPr>
          <a:xfrm>
            <a:off x="4518562" y="49040"/>
            <a:ext cx="4637496" cy="2862322"/>
          </a:xfrm>
          <a:prstGeom prst="rect">
            <a:avLst/>
          </a:prstGeom>
          <a:solidFill>
            <a:schemeClr val="bg1"/>
          </a:solidFill>
          <a:ln>
            <a:noFill/>
          </a:ln>
          <a:effectLst>
            <a:outerShdw blurRad="44450" dist="27940" dir="5400000" algn="ctr">
              <a:srgbClr val="000000">
                <a:alpha val="32000"/>
              </a:srgbClr>
            </a:outerShdw>
            <a:softEdge rad="127000"/>
          </a:effectLst>
          <a:scene3d>
            <a:camera prst="orthographicFront">
              <a:rot lat="0" lon="0" rev="0"/>
            </a:camera>
            <a:lightRig rig="balanced" dir="t">
              <a:rot lat="0" lon="0" rev="8700000"/>
            </a:lightRig>
          </a:scene3d>
          <a:sp3d>
            <a:bevelT w="190500" h="38100"/>
          </a:sp3d>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prstClr val="black"/>
                </a:solidFill>
                <a:effectLst/>
                <a:uLnTx/>
                <a:uFillTx/>
                <a:latin typeface="Arial" charset="0"/>
                <a:ea typeface="+mn-ea"/>
                <a:cs typeface="Arial"/>
              </a:rPr>
              <a:t>Eat of the tree of life.</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prstClr val="black"/>
                </a:solidFill>
                <a:effectLst/>
                <a:uLnTx/>
                <a:uFillTx/>
                <a:latin typeface="Arial" charset="0"/>
                <a:ea typeface="+mn-ea"/>
                <a:cs typeface="Arial"/>
              </a:rPr>
              <a:t>Not be hurt of the second death.</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prstClr val="black"/>
                </a:solidFill>
                <a:effectLst/>
                <a:uLnTx/>
                <a:uFillTx/>
                <a:latin typeface="Arial" charset="0"/>
                <a:ea typeface="+mn-ea"/>
                <a:cs typeface="Arial"/>
              </a:rPr>
              <a:t>Eat of the hidden manna and a new name..</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prstClr val="black"/>
                </a:solidFill>
                <a:effectLst/>
                <a:uLnTx/>
                <a:uFillTx/>
                <a:latin typeface="Arial" charset="0"/>
                <a:ea typeface="+mn-ea"/>
                <a:cs typeface="Arial"/>
              </a:rPr>
              <a:t>Power over the nations and the morning star.</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prstClr val="black"/>
                </a:solidFill>
                <a:effectLst/>
                <a:uLnTx/>
                <a:uFillTx/>
                <a:latin typeface="Arial" charset="0"/>
                <a:ea typeface="+mn-ea"/>
                <a:cs typeface="Arial"/>
              </a:rPr>
              <a:t>Clothed in white raiment.</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prstClr val="black"/>
                </a:solidFill>
                <a:effectLst/>
                <a:uLnTx/>
                <a:uFillTx/>
                <a:latin typeface="Arial" charset="0"/>
                <a:ea typeface="+mn-ea"/>
                <a:cs typeface="Arial"/>
              </a:rPr>
              <a:t>A pillar in the temple of my God.</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Ø"/>
              <a:tabLst/>
              <a:defRPr/>
            </a:pPr>
            <a:r>
              <a:rPr kumimoji="0" lang="en-AU" sz="2000" b="0" i="0" u="none" strike="noStrike" kern="1200" cap="none" spc="0" normalizeH="0" baseline="0" noProof="0" dirty="0">
                <a:ln>
                  <a:noFill/>
                </a:ln>
                <a:solidFill>
                  <a:srgbClr val="C00000"/>
                </a:solidFill>
                <a:effectLst/>
                <a:uLnTx/>
                <a:uFillTx/>
                <a:latin typeface="Arial" charset="0"/>
                <a:ea typeface="+mn-ea"/>
                <a:cs typeface="Arial"/>
              </a:rPr>
              <a:t>Sit </a:t>
            </a:r>
            <a:r>
              <a:rPr kumimoji="0" lang="en-AU" sz="2000" b="0" i="0" u="sng" strike="noStrike" kern="1200" cap="none" spc="0" normalizeH="0" baseline="0" noProof="0" dirty="0">
                <a:ln>
                  <a:noFill/>
                </a:ln>
                <a:solidFill>
                  <a:srgbClr val="C00000"/>
                </a:solidFill>
                <a:effectLst/>
                <a:uLnTx/>
                <a:uFillTx/>
                <a:latin typeface="Arial" charset="0"/>
                <a:ea typeface="+mn-ea"/>
                <a:cs typeface="Arial"/>
              </a:rPr>
              <a:t>with me </a:t>
            </a:r>
            <a:r>
              <a:rPr kumimoji="0" lang="en-AU" sz="2000" b="0" i="0" u="none" strike="noStrike" kern="1200" cap="none" spc="0" normalizeH="0" baseline="0" noProof="0" dirty="0">
                <a:ln>
                  <a:noFill/>
                </a:ln>
                <a:solidFill>
                  <a:srgbClr val="C00000"/>
                </a:solidFill>
                <a:effectLst/>
                <a:uLnTx/>
                <a:uFillTx/>
                <a:latin typeface="Arial" charset="0"/>
                <a:ea typeface="+mn-ea"/>
                <a:cs typeface="Arial"/>
              </a:rPr>
              <a:t>in </a:t>
            </a:r>
            <a:r>
              <a:rPr kumimoji="0" lang="en-AU" sz="2000" b="0" i="0" u="sng" strike="noStrike" kern="1200" cap="none" spc="0" normalizeH="0" baseline="0" noProof="0" dirty="0">
                <a:ln>
                  <a:noFill/>
                </a:ln>
                <a:solidFill>
                  <a:srgbClr val="C00000"/>
                </a:solidFill>
                <a:effectLst/>
                <a:uLnTx/>
                <a:uFillTx/>
                <a:latin typeface="Arial" charset="0"/>
                <a:ea typeface="+mn-ea"/>
                <a:cs typeface="Arial"/>
              </a:rPr>
              <a:t>my throne.</a:t>
            </a:r>
          </a:p>
        </p:txBody>
      </p:sp>
      <p:sp>
        <p:nvSpPr>
          <p:cNvPr id="3" name="Rectangle 2">
            <a:extLst>
              <a:ext uri="{FF2B5EF4-FFF2-40B4-BE49-F238E27FC236}">
                <a16:creationId xmlns:a16="http://schemas.microsoft.com/office/drawing/2014/main" id="{3A8B8A1F-1FBE-4DC4-A845-6FAF4874F127}"/>
              </a:ext>
            </a:extLst>
          </p:cNvPr>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0" name="Oval 19">
            <a:extLst>
              <a:ext uri="{FF2B5EF4-FFF2-40B4-BE49-F238E27FC236}">
                <a16:creationId xmlns:a16="http://schemas.microsoft.com/office/drawing/2014/main" id="{EC4A1BB0-1C19-4EA5-BF18-AD96E0202A14}"/>
              </a:ext>
            </a:extLst>
          </p:cNvPr>
          <p:cNvSpPr/>
          <p:nvPr/>
        </p:nvSpPr>
        <p:spPr>
          <a:xfrm>
            <a:off x="6245781" y="3753920"/>
            <a:ext cx="216000" cy="216000"/>
          </a:xfrm>
          <a:prstGeom prst="ellipse">
            <a:avLst/>
          </a:prstGeom>
          <a:solidFill>
            <a:srgbClr val="FFFFFF"/>
          </a:solidFill>
          <a:ln w="38100" cap="flat" cmpd="sng" algn="ctr">
            <a:solidFill>
              <a:srgbClr val="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11" name="Group 10">
            <a:extLst>
              <a:ext uri="{FF2B5EF4-FFF2-40B4-BE49-F238E27FC236}">
                <a16:creationId xmlns:a16="http://schemas.microsoft.com/office/drawing/2014/main" id="{F8316093-5F27-434B-9DEB-601C82701CA9}"/>
              </a:ext>
            </a:extLst>
          </p:cNvPr>
          <p:cNvGrpSpPr/>
          <p:nvPr/>
        </p:nvGrpSpPr>
        <p:grpSpPr>
          <a:xfrm>
            <a:off x="2818428" y="3743538"/>
            <a:ext cx="4521329" cy="2175298"/>
            <a:chOff x="-5139145" y="2026389"/>
            <a:chExt cx="4521329" cy="2175298"/>
          </a:xfrm>
        </p:grpSpPr>
        <p:sp>
          <p:nvSpPr>
            <p:cNvPr id="8" name="Rectangle 7">
              <a:extLst>
                <a:ext uri="{FF2B5EF4-FFF2-40B4-BE49-F238E27FC236}">
                  <a16:creationId xmlns:a16="http://schemas.microsoft.com/office/drawing/2014/main" id="{FBCF7AAD-AFF7-4B4F-9F77-E33AE73C20C5}"/>
                </a:ext>
              </a:extLst>
            </p:cNvPr>
            <p:cNvSpPr/>
            <p:nvPr/>
          </p:nvSpPr>
          <p:spPr>
            <a:xfrm>
              <a:off x="-5139145" y="2026389"/>
              <a:ext cx="4521329" cy="2175298"/>
            </a:xfrm>
            <a:prstGeom prst="rect">
              <a:avLst/>
            </a:prstGeom>
            <a:solidFill>
              <a:srgbClr val="FFFFFF">
                <a:alpha val="69804"/>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 name="TextBox 5">
              <a:extLst>
                <a:ext uri="{FF2B5EF4-FFF2-40B4-BE49-F238E27FC236}">
                  <a16:creationId xmlns:a16="http://schemas.microsoft.com/office/drawing/2014/main" id="{9F943E5C-8803-4028-A4BD-237D57EE6BF6}"/>
                </a:ext>
              </a:extLst>
            </p:cNvPr>
            <p:cNvSpPr txBox="1"/>
            <p:nvPr/>
          </p:nvSpPr>
          <p:spPr>
            <a:xfrm>
              <a:off x="-4843652" y="2498930"/>
              <a:ext cx="386674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 promise deeply rooted in</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Personal </a:t>
              </a:r>
              <a:r>
                <a:rPr kumimoji="0" lang="en-AU" sz="2400" b="0" i="0" u="sng"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closeness.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Personal </a:t>
              </a:r>
              <a:r>
                <a:rPr kumimoji="0" lang="en-AU" sz="2400" b="0" i="0" u="sng"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reality.</a:t>
              </a:r>
            </a:p>
          </p:txBody>
        </p:sp>
      </p:grpSp>
      <p:sp>
        <p:nvSpPr>
          <p:cNvPr id="24" name="TextBox 23">
            <a:extLst>
              <a:ext uri="{FF2B5EF4-FFF2-40B4-BE49-F238E27FC236}">
                <a16:creationId xmlns:a16="http://schemas.microsoft.com/office/drawing/2014/main" id="{6D94E25B-7AB0-4D90-879D-A42863A7317F}"/>
              </a:ext>
            </a:extLst>
          </p:cNvPr>
          <p:cNvSpPr txBox="1"/>
          <p:nvPr/>
        </p:nvSpPr>
        <p:spPr>
          <a:xfrm>
            <a:off x="8738036"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4</a:t>
            </a:r>
          </a:p>
        </p:txBody>
      </p:sp>
    </p:spTree>
    <p:extLst>
      <p:ext uri="{BB962C8B-B14F-4D97-AF65-F5344CB8AC3E}">
        <p14:creationId xmlns:p14="http://schemas.microsoft.com/office/powerpoint/2010/main" val="1802423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2000" fill="hold"/>
                                        <p:tgtEl>
                                          <p:spTgt spid="18"/>
                                        </p:tgtEl>
                                        <p:attrNameLst>
                                          <p:attrName>ppt_w</p:attrName>
                                        </p:attrNameLst>
                                      </p:cBhvr>
                                      <p:tavLst>
                                        <p:tav tm="0">
                                          <p:val>
                                            <p:fltVal val="0"/>
                                          </p:val>
                                        </p:tav>
                                        <p:tav tm="100000">
                                          <p:val>
                                            <p:strVal val="#ppt_w"/>
                                          </p:val>
                                        </p:tav>
                                      </p:tavLst>
                                    </p:anim>
                                    <p:anim calcmode="lin" valueType="num">
                                      <p:cBhvr>
                                        <p:cTn id="8" dur="2000" fill="hold"/>
                                        <p:tgtEl>
                                          <p:spTgt spid="18"/>
                                        </p:tgtEl>
                                        <p:attrNameLst>
                                          <p:attrName>ppt_h</p:attrName>
                                        </p:attrNameLst>
                                      </p:cBhvr>
                                      <p:tavLst>
                                        <p:tav tm="0">
                                          <p:val>
                                            <p:fltVal val="0"/>
                                          </p:val>
                                        </p:tav>
                                        <p:tav tm="100000">
                                          <p:val>
                                            <p:strVal val="#ppt_h"/>
                                          </p:val>
                                        </p:tav>
                                      </p:tavLst>
                                    </p:anim>
                                    <p:animEffect transition="in" filter="fade">
                                      <p:cBhvr>
                                        <p:cTn id="9" dur="2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2000" fill="hold"/>
                                        <p:tgtEl>
                                          <p:spTgt spid="11"/>
                                        </p:tgtEl>
                                        <p:attrNameLst>
                                          <p:attrName>ppt_w</p:attrName>
                                        </p:attrNameLst>
                                      </p:cBhvr>
                                      <p:tavLst>
                                        <p:tav tm="0">
                                          <p:val>
                                            <p:fltVal val="0"/>
                                          </p:val>
                                        </p:tav>
                                        <p:tav tm="100000">
                                          <p:val>
                                            <p:strVal val="#ppt_w"/>
                                          </p:val>
                                        </p:tav>
                                      </p:tavLst>
                                    </p:anim>
                                    <p:anim calcmode="lin" valueType="num">
                                      <p:cBhvr>
                                        <p:cTn id="15" dur="2000" fill="hold"/>
                                        <p:tgtEl>
                                          <p:spTgt spid="11"/>
                                        </p:tgtEl>
                                        <p:attrNameLst>
                                          <p:attrName>ppt_h</p:attrName>
                                        </p:attrNameLst>
                                      </p:cBhvr>
                                      <p:tavLst>
                                        <p:tav tm="0">
                                          <p:val>
                                            <p:fltVal val="0"/>
                                          </p:val>
                                        </p:tav>
                                        <p:tav tm="100000">
                                          <p:val>
                                            <p:strVal val="#ppt_h"/>
                                          </p:val>
                                        </p:tav>
                                      </p:tavLst>
                                    </p:anim>
                                    <p:animEffect transition="in" filter="fade">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8471465" y="6463864"/>
            <a:ext cx="2995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CC3300"/>
                </a:solidFill>
                <a:effectLst/>
                <a:uLnTx/>
                <a:uFillTx/>
                <a:latin typeface="Times New Roman"/>
                <a:ea typeface="+mn-ea"/>
                <a:cs typeface="Arial"/>
              </a:rPr>
              <a:t>3</a:t>
            </a:r>
          </a:p>
        </p:txBody>
      </p:sp>
      <p:pic>
        <p:nvPicPr>
          <p:cNvPr id="4" name="Picture 3">
            <a:extLst>
              <a:ext uri="{FF2B5EF4-FFF2-40B4-BE49-F238E27FC236}">
                <a16:creationId xmlns:a16="http://schemas.microsoft.com/office/drawing/2014/main" id="{1BA04B11-9682-4A0D-9E8A-EB1B96EB3B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756" b="2276"/>
          <a:stretch/>
        </p:blipFill>
        <p:spPr>
          <a:xfrm>
            <a:off x="1849595" y="70559"/>
            <a:ext cx="4775200" cy="6731562"/>
          </a:xfrm>
          <a:prstGeom prst="rect">
            <a:avLst/>
          </a:prstGeom>
          <a:ln>
            <a:solidFill>
              <a:schemeClr val="tx2"/>
            </a:solidFill>
          </a:ln>
          <a:effectLst>
            <a:outerShdw blurRad="292100" dist="139700" dir="2700000" algn="tl" rotWithShape="0">
              <a:srgbClr val="333333">
                <a:alpha val="65000"/>
              </a:srgbClr>
            </a:outerShdw>
          </a:effectLst>
        </p:spPr>
      </p:pic>
      <p:sp>
        <p:nvSpPr>
          <p:cNvPr id="50" name="Oval 49">
            <a:extLst>
              <a:ext uri="{FF2B5EF4-FFF2-40B4-BE49-F238E27FC236}">
                <a16:creationId xmlns:a16="http://schemas.microsoft.com/office/drawing/2014/main" id="{82795356-E714-47C4-8D8F-41DEBC5B87F4}"/>
              </a:ext>
            </a:extLst>
          </p:cNvPr>
          <p:cNvSpPr/>
          <p:nvPr/>
        </p:nvSpPr>
        <p:spPr>
          <a:xfrm>
            <a:off x="5405256" y="1649290"/>
            <a:ext cx="684878"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pic>
        <p:nvPicPr>
          <p:cNvPr id="3" name="Picture 2">
            <a:extLst>
              <a:ext uri="{FF2B5EF4-FFF2-40B4-BE49-F238E27FC236}">
                <a16:creationId xmlns:a16="http://schemas.microsoft.com/office/drawing/2014/main" id="{840F975F-D1A2-4C03-A4D5-11C5C73E2B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5658"/>
          <a:stretch/>
        </p:blipFill>
        <p:spPr>
          <a:xfrm>
            <a:off x="6850655" y="31201"/>
            <a:ext cx="2088000" cy="6771334"/>
          </a:xfrm>
          <a:prstGeom prst="rect">
            <a:avLst/>
          </a:prstGeom>
          <a:ln w="19050">
            <a:solidFill>
              <a:schemeClr val="tx2"/>
            </a:solidFill>
          </a:ln>
          <a:effectLst>
            <a:outerShdw blurRad="292100" dist="139700" dir="2700000" algn="tl" rotWithShape="0">
              <a:srgbClr val="333333">
                <a:alpha val="65000"/>
              </a:srgbClr>
            </a:outerShdw>
          </a:effectLst>
        </p:spPr>
      </p:pic>
      <p:sp>
        <p:nvSpPr>
          <p:cNvPr id="54" name="Oval 53">
            <a:extLst>
              <a:ext uri="{FF2B5EF4-FFF2-40B4-BE49-F238E27FC236}">
                <a16:creationId xmlns:a16="http://schemas.microsoft.com/office/drawing/2014/main" id="{AC72D8B5-20FD-41BD-B1BA-3978FB3DE2D8}"/>
              </a:ext>
            </a:extLst>
          </p:cNvPr>
          <p:cNvSpPr/>
          <p:nvPr/>
        </p:nvSpPr>
        <p:spPr>
          <a:xfrm>
            <a:off x="5755781" y="3989226"/>
            <a:ext cx="576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6" name="Oval 55">
            <a:extLst>
              <a:ext uri="{FF2B5EF4-FFF2-40B4-BE49-F238E27FC236}">
                <a16:creationId xmlns:a16="http://schemas.microsoft.com/office/drawing/2014/main" id="{0C52C506-D539-4319-80C9-9C9630BF365C}"/>
              </a:ext>
            </a:extLst>
          </p:cNvPr>
          <p:cNvSpPr/>
          <p:nvPr/>
        </p:nvSpPr>
        <p:spPr>
          <a:xfrm>
            <a:off x="7240405" y="3125152"/>
            <a:ext cx="576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7" name="Rectangle 56">
            <a:extLst>
              <a:ext uri="{FF2B5EF4-FFF2-40B4-BE49-F238E27FC236}">
                <a16:creationId xmlns:a16="http://schemas.microsoft.com/office/drawing/2014/main" id="{064F6C1A-1B7B-4954-9FAD-80FE83F77E04}"/>
              </a:ext>
            </a:extLst>
          </p:cNvPr>
          <p:cNvSpPr/>
          <p:nvPr/>
        </p:nvSpPr>
        <p:spPr>
          <a:xfrm>
            <a:off x="6858495" y="4375254"/>
            <a:ext cx="2052000" cy="1008000"/>
          </a:xfrm>
          <a:prstGeom prst="rect">
            <a:avLst/>
          </a:prstGeom>
          <a:solidFill>
            <a:schemeClr val="accent6">
              <a:lumMod val="75000"/>
              <a:alpha val="23137"/>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2" name="Oval 61">
            <a:extLst>
              <a:ext uri="{FF2B5EF4-FFF2-40B4-BE49-F238E27FC236}">
                <a16:creationId xmlns:a16="http://schemas.microsoft.com/office/drawing/2014/main" id="{449DD3DC-2E4D-454B-9E09-C96B8CAFBCCB}"/>
              </a:ext>
            </a:extLst>
          </p:cNvPr>
          <p:cNvSpPr/>
          <p:nvPr/>
        </p:nvSpPr>
        <p:spPr>
          <a:xfrm>
            <a:off x="6793179" y="5160778"/>
            <a:ext cx="1764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3" name="Oval 62">
            <a:extLst>
              <a:ext uri="{FF2B5EF4-FFF2-40B4-BE49-F238E27FC236}">
                <a16:creationId xmlns:a16="http://schemas.microsoft.com/office/drawing/2014/main" id="{6248DA76-B2A9-468E-84BB-00E1472D73A7}"/>
              </a:ext>
            </a:extLst>
          </p:cNvPr>
          <p:cNvSpPr/>
          <p:nvPr/>
        </p:nvSpPr>
        <p:spPr>
          <a:xfrm>
            <a:off x="7132013" y="4665106"/>
            <a:ext cx="1764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pic>
        <p:nvPicPr>
          <p:cNvPr id="66" name="Picture 65" descr="scroll.png">
            <a:extLst>
              <a:ext uri="{FF2B5EF4-FFF2-40B4-BE49-F238E27FC236}">
                <a16:creationId xmlns:a16="http://schemas.microsoft.com/office/drawing/2014/main" id="{9DCFC38C-4991-4F3F-8CB9-9C678A2E1FAD}"/>
              </a:ext>
            </a:extLst>
          </p:cNvPr>
          <p:cNvPicPr>
            <a:picLocks noChangeAspect="1"/>
          </p:cNvPicPr>
          <p:nvPr/>
        </p:nvPicPr>
        <p:blipFill>
          <a:blip r:embed="rId5" cstate="print"/>
          <a:srcRect l="23667" t="14490" r="12559" b="17754"/>
          <a:stretch>
            <a:fillRect/>
          </a:stretch>
        </p:blipFill>
        <p:spPr>
          <a:xfrm rot="20389510">
            <a:off x="7329200" y="3080209"/>
            <a:ext cx="1591673" cy="1119306"/>
          </a:xfrm>
          <a:prstGeom prst="rect">
            <a:avLst/>
          </a:prstGeom>
        </p:spPr>
      </p:pic>
      <p:sp>
        <p:nvSpPr>
          <p:cNvPr id="49" name="Oval 48">
            <a:extLst>
              <a:ext uri="{FF2B5EF4-FFF2-40B4-BE49-F238E27FC236}">
                <a16:creationId xmlns:a16="http://schemas.microsoft.com/office/drawing/2014/main" id="{1FE969B6-12F9-4D1C-A9DC-9FCFAE4CBC88}"/>
              </a:ext>
            </a:extLst>
          </p:cNvPr>
          <p:cNvSpPr/>
          <p:nvPr/>
        </p:nvSpPr>
        <p:spPr>
          <a:xfrm>
            <a:off x="6034199" y="3043205"/>
            <a:ext cx="576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9" name="Oval 68">
            <a:extLst>
              <a:ext uri="{FF2B5EF4-FFF2-40B4-BE49-F238E27FC236}">
                <a16:creationId xmlns:a16="http://schemas.microsoft.com/office/drawing/2014/main" id="{CDC9C7A0-6752-4675-A34D-4C578367D0AC}"/>
              </a:ext>
            </a:extLst>
          </p:cNvPr>
          <p:cNvSpPr/>
          <p:nvPr/>
        </p:nvSpPr>
        <p:spPr>
          <a:xfrm>
            <a:off x="4512144" y="3156588"/>
            <a:ext cx="432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70" name="Oval 69">
            <a:extLst>
              <a:ext uri="{FF2B5EF4-FFF2-40B4-BE49-F238E27FC236}">
                <a16:creationId xmlns:a16="http://schemas.microsoft.com/office/drawing/2014/main" id="{E8E31060-EA12-4CE3-9734-F794C921B5B9}"/>
              </a:ext>
            </a:extLst>
          </p:cNvPr>
          <p:cNvSpPr/>
          <p:nvPr/>
        </p:nvSpPr>
        <p:spPr>
          <a:xfrm>
            <a:off x="5052743" y="3506501"/>
            <a:ext cx="648000" cy="267763"/>
          </a:xfrm>
          <a:prstGeom prst="ellipse">
            <a:avLst/>
          </a:prstGeom>
          <a:noFill/>
          <a:ln>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9" name="TextBox 8">
            <a:extLst>
              <a:ext uri="{FF2B5EF4-FFF2-40B4-BE49-F238E27FC236}">
                <a16:creationId xmlns:a16="http://schemas.microsoft.com/office/drawing/2014/main" id="{16915D0D-5B66-A643-2F61-049811CAE934}"/>
              </a:ext>
            </a:extLst>
          </p:cNvPr>
          <p:cNvSpPr txBox="1"/>
          <p:nvPr/>
        </p:nvSpPr>
        <p:spPr>
          <a:xfrm>
            <a:off x="96279" y="4292207"/>
            <a:ext cx="1699592"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“Come and see”</a:t>
            </a:r>
          </a:p>
        </p:txBody>
      </p:sp>
      <p:pic>
        <p:nvPicPr>
          <p:cNvPr id="12" name="Picture 11">
            <a:extLst>
              <a:ext uri="{FF2B5EF4-FFF2-40B4-BE49-F238E27FC236}">
                <a16:creationId xmlns:a16="http://schemas.microsoft.com/office/drawing/2014/main" id="{46E67D72-E077-6994-31C0-EF1196D6BF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18" y="-200082"/>
            <a:ext cx="4293803" cy="2958129"/>
          </a:xfrm>
          <a:prstGeom prst="rect">
            <a:avLst/>
          </a:prstGeom>
          <a:ln>
            <a:noFill/>
          </a:ln>
          <a:effectLst>
            <a:softEdge rad="317500"/>
          </a:effectLst>
        </p:spPr>
      </p:pic>
      <p:grpSp>
        <p:nvGrpSpPr>
          <p:cNvPr id="19" name="Group 18">
            <a:extLst>
              <a:ext uri="{FF2B5EF4-FFF2-40B4-BE49-F238E27FC236}">
                <a16:creationId xmlns:a16="http://schemas.microsoft.com/office/drawing/2014/main" id="{0F82B190-D8DC-7CA6-896D-2F68439FE461}"/>
              </a:ext>
            </a:extLst>
          </p:cNvPr>
          <p:cNvGrpSpPr/>
          <p:nvPr/>
        </p:nvGrpSpPr>
        <p:grpSpPr>
          <a:xfrm>
            <a:off x="-375368" y="-243706"/>
            <a:ext cx="5274916" cy="3985828"/>
            <a:chOff x="-5159267" y="1184172"/>
            <a:chExt cx="5274916" cy="3985828"/>
          </a:xfrm>
        </p:grpSpPr>
        <p:pic>
          <p:nvPicPr>
            <p:cNvPr id="13" name="Picture 2" descr="Rev 4">
              <a:extLst>
                <a:ext uri="{FF2B5EF4-FFF2-40B4-BE49-F238E27FC236}">
                  <a16:creationId xmlns:a16="http://schemas.microsoft.com/office/drawing/2014/main" id="{A497ACAF-AC24-F4E8-197B-FDF306489F17}"/>
                </a:ext>
              </a:extLst>
            </p:cNvPr>
            <p:cNvPicPr>
              <a:picLocks noChangeAspect="1" noChangeArrowheads="1"/>
            </p:cNvPicPr>
            <p:nvPr/>
          </p:nvPicPr>
          <p:blipFill>
            <a:blip r:embed="rId7" cstate="print"/>
            <a:srcRect/>
            <a:stretch>
              <a:fillRect/>
            </a:stretch>
          </p:blipFill>
          <p:spPr bwMode="auto">
            <a:xfrm>
              <a:off x="-5159267" y="1184172"/>
              <a:ext cx="5274916" cy="3985828"/>
            </a:xfrm>
            <a:prstGeom prst="rect">
              <a:avLst/>
            </a:prstGeom>
            <a:ln>
              <a:noFill/>
            </a:ln>
            <a:effectLst>
              <a:softEdge rad="317500"/>
            </a:effectLst>
          </p:spPr>
        </p:pic>
        <p:sp>
          <p:nvSpPr>
            <p:cNvPr id="14" name="WordArt 4">
              <a:extLst>
                <a:ext uri="{FF2B5EF4-FFF2-40B4-BE49-F238E27FC236}">
                  <a16:creationId xmlns:a16="http://schemas.microsoft.com/office/drawing/2014/main" id="{2FCBC836-E0EF-82BF-25EF-C6ABDA460566}"/>
                </a:ext>
              </a:extLst>
            </p:cNvPr>
            <p:cNvSpPr>
              <a:spLocks noChangeArrowheads="1" noChangeShapeType="1" noTextEdit="1"/>
            </p:cNvSpPr>
            <p:nvPr/>
          </p:nvSpPr>
          <p:spPr bwMode="auto">
            <a:xfrm>
              <a:off x="-3940409" y="1733978"/>
              <a:ext cx="2931568" cy="29954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1" i="1" u="none" strike="noStrike" kern="10" cap="none" spc="0" normalizeH="0" baseline="0" noProof="0" dirty="0">
                  <a:ln w="9525">
                    <a:solidFill>
                      <a:srgbClr val="000000"/>
                    </a:solidFill>
                    <a:round/>
                    <a:headEnd/>
                    <a:tailEnd/>
                  </a:ln>
                  <a:solidFill>
                    <a:srgbClr val="FFFFFF"/>
                  </a:solidFill>
                  <a:effectLst/>
                  <a:uLnTx/>
                  <a:uFillTx/>
                  <a:latin typeface="Franklin Gothic Medium"/>
                  <a:ea typeface="+mn-ea"/>
                  <a:cs typeface="Arial"/>
                </a:rPr>
                <a:t>Revelation  Ch.4:4-7</a:t>
              </a:r>
            </a:p>
          </p:txBody>
        </p:sp>
      </p:grpSp>
      <p:sp>
        <p:nvSpPr>
          <p:cNvPr id="46" name="Rectangle 45"/>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1" name="Rectangle 20">
            <a:extLst>
              <a:ext uri="{FF2B5EF4-FFF2-40B4-BE49-F238E27FC236}">
                <a16:creationId xmlns:a16="http://schemas.microsoft.com/office/drawing/2014/main" id="{231C35E6-35D7-6DDD-C8C0-6B73EFE5990E}"/>
              </a:ext>
            </a:extLst>
          </p:cNvPr>
          <p:cNvSpPr/>
          <p:nvPr/>
        </p:nvSpPr>
        <p:spPr>
          <a:xfrm>
            <a:off x="4561512" y="292279"/>
            <a:ext cx="2052000" cy="648000"/>
          </a:xfrm>
          <a:prstGeom prst="rect">
            <a:avLst/>
          </a:prstGeom>
          <a:solidFill>
            <a:schemeClr val="accent6">
              <a:lumMod val="75000"/>
              <a:alpha val="23137"/>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24" name="Group 23">
            <a:extLst>
              <a:ext uri="{FF2B5EF4-FFF2-40B4-BE49-F238E27FC236}">
                <a16:creationId xmlns:a16="http://schemas.microsoft.com/office/drawing/2014/main" id="{DCC734DC-94B8-D59A-C25D-9C2C82A4241B}"/>
              </a:ext>
            </a:extLst>
          </p:cNvPr>
          <p:cNvGrpSpPr/>
          <p:nvPr/>
        </p:nvGrpSpPr>
        <p:grpSpPr>
          <a:xfrm>
            <a:off x="4548180" y="517778"/>
            <a:ext cx="1394870" cy="400909"/>
            <a:chOff x="5451945" y="517778"/>
            <a:chExt cx="1394870" cy="400909"/>
          </a:xfrm>
        </p:grpSpPr>
        <p:sp>
          <p:nvSpPr>
            <p:cNvPr id="25" name="Rectangle 24">
              <a:extLst>
                <a:ext uri="{FF2B5EF4-FFF2-40B4-BE49-F238E27FC236}">
                  <a16:creationId xmlns:a16="http://schemas.microsoft.com/office/drawing/2014/main" id="{7C0F20DD-4873-7A53-8FF2-9A0E69AAA65F}"/>
                </a:ext>
              </a:extLst>
            </p:cNvPr>
            <p:cNvSpPr/>
            <p:nvPr/>
          </p:nvSpPr>
          <p:spPr>
            <a:xfrm>
              <a:off x="5451945" y="517778"/>
              <a:ext cx="537794"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6" name="Rectangle 25">
              <a:extLst>
                <a:ext uri="{FF2B5EF4-FFF2-40B4-BE49-F238E27FC236}">
                  <a16:creationId xmlns:a16="http://schemas.microsoft.com/office/drawing/2014/main" id="{5D11BA64-A69E-FA34-C507-82F2269F7913}"/>
                </a:ext>
              </a:extLst>
            </p:cNvPr>
            <p:cNvSpPr/>
            <p:nvPr/>
          </p:nvSpPr>
          <p:spPr>
            <a:xfrm>
              <a:off x="6309021" y="756957"/>
              <a:ext cx="537794"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grpSp>
        <p:nvGrpSpPr>
          <p:cNvPr id="28" name="Group 27">
            <a:extLst>
              <a:ext uri="{FF2B5EF4-FFF2-40B4-BE49-F238E27FC236}">
                <a16:creationId xmlns:a16="http://schemas.microsoft.com/office/drawing/2014/main" id="{89B4012F-E2A5-2DA5-9156-689E98546BC8}"/>
              </a:ext>
            </a:extLst>
          </p:cNvPr>
          <p:cNvGrpSpPr/>
          <p:nvPr/>
        </p:nvGrpSpPr>
        <p:grpSpPr>
          <a:xfrm>
            <a:off x="4556566" y="2758047"/>
            <a:ext cx="2021796" cy="3164581"/>
            <a:chOff x="5460331" y="2758047"/>
            <a:chExt cx="2021796" cy="3164581"/>
          </a:xfrm>
        </p:grpSpPr>
        <p:sp>
          <p:nvSpPr>
            <p:cNvPr id="29" name="Rectangle 28">
              <a:extLst>
                <a:ext uri="{FF2B5EF4-FFF2-40B4-BE49-F238E27FC236}">
                  <a16:creationId xmlns:a16="http://schemas.microsoft.com/office/drawing/2014/main" id="{E7BF2F23-F3C3-338E-FC88-3553C64F8700}"/>
                </a:ext>
              </a:extLst>
            </p:cNvPr>
            <p:cNvSpPr/>
            <p:nvPr/>
          </p:nvSpPr>
          <p:spPr>
            <a:xfrm>
              <a:off x="7014127" y="2758047"/>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0" name="Rectangle 29">
              <a:extLst>
                <a:ext uri="{FF2B5EF4-FFF2-40B4-BE49-F238E27FC236}">
                  <a16:creationId xmlns:a16="http://schemas.microsoft.com/office/drawing/2014/main" id="{8FD6F625-9F68-F5C9-6129-B1007A36F1D7}"/>
                </a:ext>
              </a:extLst>
            </p:cNvPr>
            <p:cNvSpPr/>
            <p:nvPr/>
          </p:nvSpPr>
          <p:spPr>
            <a:xfrm>
              <a:off x="5895177" y="2967044"/>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2" name="Rectangle 31">
              <a:extLst>
                <a:ext uri="{FF2B5EF4-FFF2-40B4-BE49-F238E27FC236}">
                  <a16:creationId xmlns:a16="http://schemas.microsoft.com/office/drawing/2014/main" id="{53B3A2D3-2F4E-58B7-C65F-A58DF3E66BA6}"/>
                </a:ext>
              </a:extLst>
            </p:cNvPr>
            <p:cNvSpPr/>
            <p:nvPr/>
          </p:nvSpPr>
          <p:spPr>
            <a:xfrm>
              <a:off x="6205126" y="508242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8" name="Rectangle 37">
              <a:extLst>
                <a:ext uri="{FF2B5EF4-FFF2-40B4-BE49-F238E27FC236}">
                  <a16:creationId xmlns:a16="http://schemas.microsoft.com/office/drawing/2014/main" id="{BC115E2A-886C-E098-A318-44D55AB29DB4}"/>
                </a:ext>
              </a:extLst>
            </p:cNvPr>
            <p:cNvSpPr/>
            <p:nvPr/>
          </p:nvSpPr>
          <p:spPr>
            <a:xfrm>
              <a:off x="6706682" y="462337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1" name="Rectangle 40">
              <a:extLst>
                <a:ext uri="{FF2B5EF4-FFF2-40B4-BE49-F238E27FC236}">
                  <a16:creationId xmlns:a16="http://schemas.microsoft.com/office/drawing/2014/main" id="{0DEE1502-819A-3FB7-B11A-0F3AB79CF5FC}"/>
                </a:ext>
              </a:extLst>
            </p:cNvPr>
            <p:cNvSpPr/>
            <p:nvPr/>
          </p:nvSpPr>
          <p:spPr>
            <a:xfrm>
              <a:off x="7003327" y="3807662"/>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2" name="Rectangle 41">
              <a:extLst>
                <a:ext uri="{FF2B5EF4-FFF2-40B4-BE49-F238E27FC236}">
                  <a16:creationId xmlns:a16="http://schemas.microsoft.com/office/drawing/2014/main" id="{581D3CB7-7A14-123A-AF9A-A2347939D5DF}"/>
                </a:ext>
              </a:extLst>
            </p:cNvPr>
            <p:cNvSpPr/>
            <p:nvPr/>
          </p:nvSpPr>
          <p:spPr>
            <a:xfrm>
              <a:off x="5477867" y="354960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3" name="Rectangle 42">
              <a:extLst>
                <a:ext uri="{FF2B5EF4-FFF2-40B4-BE49-F238E27FC236}">
                  <a16:creationId xmlns:a16="http://schemas.microsoft.com/office/drawing/2014/main" id="{0DA637B2-410C-CC35-5060-3156CA96EF0E}"/>
                </a:ext>
              </a:extLst>
            </p:cNvPr>
            <p:cNvSpPr/>
            <p:nvPr/>
          </p:nvSpPr>
          <p:spPr>
            <a:xfrm>
              <a:off x="6631960" y="5319783"/>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4" name="Rectangle 43">
              <a:extLst>
                <a:ext uri="{FF2B5EF4-FFF2-40B4-BE49-F238E27FC236}">
                  <a16:creationId xmlns:a16="http://schemas.microsoft.com/office/drawing/2014/main" id="{E965D15A-FE13-4E06-7DAD-818EFAB52A59}"/>
                </a:ext>
              </a:extLst>
            </p:cNvPr>
            <p:cNvSpPr/>
            <p:nvPr/>
          </p:nvSpPr>
          <p:spPr>
            <a:xfrm>
              <a:off x="5460331" y="5673222"/>
              <a:ext cx="468000" cy="249406"/>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5" name="Rectangle 44">
              <a:extLst>
                <a:ext uri="{FF2B5EF4-FFF2-40B4-BE49-F238E27FC236}">
                  <a16:creationId xmlns:a16="http://schemas.microsoft.com/office/drawing/2014/main" id="{92FE9987-B39C-17E0-4A89-07827216B66F}"/>
                </a:ext>
              </a:extLst>
            </p:cNvPr>
            <p:cNvSpPr/>
            <p:nvPr/>
          </p:nvSpPr>
          <p:spPr>
            <a:xfrm>
              <a:off x="6334823" y="4042243"/>
              <a:ext cx="396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sp>
        <p:nvSpPr>
          <p:cNvPr id="47" name="Rectangle 46">
            <a:extLst>
              <a:ext uri="{FF2B5EF4-FFF2-40B4-BE49-F238E27FC236}">
                <a16:creationId xmlns:a16="http://schemas.microsoft.com/office/drawing/2014/main" id="{B36329D4-9AA4-1F19-2F4D-04900B182650}"/>
              </a:ext>
            </a:extLst>
          </p:cNvPr>
          <p:cNvSpPr/>
          <p:nvPr/>
        </p:nvSpPr>
        <p:spPr>
          <a:xfrm>
            <a:off x="8399439" y="1180009"/>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8" name="Rectangle 47">
            <a:extLst>
              <a:ext uri="{FF2B5EF4-FFF2-40B4-BE49-F238E27FC236}">
                <a16:creationId xmlns:a16="http://schemas.microsoft.com/office/drawing/2014/main" id="{8BF1B204-B33B-81CD-FA88-C541267E5F69}"/>
              </a:ext>
            </a:extLst>
          </p:cNvPr>
          <p:cNvSpPr/>
          <p:nvPr/>
        </p:nvSpPr>
        <p:spPr>
          <a:xfrm>
            <a:off x="7294405" y="1653113"/>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5" name="Rectangle 54">
            <a:extLst>
              <a:ext uri="{FF2B5EF4-FFF2-40B4-BE49-F238E27FC236}">
                <a16:creationId xmlns:a16="http://schemas.microsoft.com/office/drawing/2014/main" id="{1CFCE4D5-2EA6-5C39-9BB7-03E6153A2B69}"/>
              </a:ext>
            </a:extLst>
          </p:cNvPr>
          <p:cNvSpPr/>
          <p:nvPr/>
        </p:nvSpPr>
        <p:spPr>
          <a:xfrm>
            <a:off x="7145869" y="2011316"/>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8" name="Rectangle 57">
            <a:extLst>
              <a:ext uri="{FF2B5EF4-FFF2-40B4-BE49-F238E27FC236}">
                <a16:creationId xmlns:a16="http://schemas.microsoft.com/office/drawing/2014/main" id="{B637753B-89F8-93D4-80F2-C13F39CDECB5}"/>
              </a:ext>
            </a:extLst>
          </p:cNvPr>
          <p:cNvSpPr/>
          <p:nvPr/>
        </p:nvSpPr>
        <p:spPr>
          <a:xfrm>
            <a:off x="7734273" y="6131514"/>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9" name="Rectangle 58">
            <a:extLst>
              <a:ext uri="{FF2B5EF4-FFF2-40B4-BE49-F238E27FC236}">
                <a16:creationId xmlns:a16="http://schemas.microsoft.com/office/drawing/2014/main" id="{2D6BAAA2-12FA-975A-6F55-0A4A8551CC45}"/>
              </a:ext>
            </a:extLst>
          </p:cNvPr>
          <p:cNvSpPr/>
          <p:nvPr/>
        </p:nvSpPr>
        <p:spPr>
          <a:xfrm>
            <a:off x="6854376" y="3424351"/>
            <a:ext cx="468000" cy="161730"/>
          </a:xfrm>
          <a:prstGeom prst="rect">
            <a:avLst/>
          </a:prstGeom>
          <a:solidFill>
            <a:srgbClr val="C00000">
              <a:alpha val="23137"/>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2828329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Effect transition="in" filter="fade">
                                      <p:cBhvr>
                                        <p:cTn id="9" dur="10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0"/>
                                        </p:tgtEl>
                                        <p:attrNameLst>
                                          <p:attrName>style.visibility</p:attrName>
                                        </p:attrNameLst>
                                      </p:cBhvr>
                                      <p:to>
                                        <p:strVal val="visible"/>
                                      </p:to>
                                    </p:set>
                                    <p:anim calcmode="lin" valueType="num">
                                      <p:cBhvr>
                                        <p:cTn id="14" dur="1000" fill="hold"/>
                                        <p:tgtEl>
                                          <p:spTgt spid="50"/>
                                        </p:tgtEl>
                                        <p:attrNameLst>
                                          <p:attrName>ppt_w</p:attrName>
                                        </p:attrNameLst>
                                      </p:cBhvr>
                                      <p:tavLst>
                                        <p:tav tm="0">
                                          <p:val>
                                            <p:fltVal val="0"/>
                                          </p:val>
                                        </p:tav>
                                        <p:tav tm="100000">
                                          <p:val>
                                            <p:strVal val="#ppt_w"/>
                                          </p:val>
                                        </p:tav>
                                      </p:tavLst>
                                    </p:anim>
                                    <p:anim calcmode="lin" valueType="num">
                                      <p:cBhvr>
                                        <p:cTn id="15" dur="1000" fill="hold"/>
                                        <p:tgtEl>
                                          <p:spTgt spid="50"/>
                                        </p:tgtEl>
                                        <p:attrNameLst>
                                          <p:attrName>ppt_h</p:attrName>
                                        </p:attrNameLst>
                                      </p:cBhvr>
                                      <p:tavLst>
                                        <p:tav tm="0">
                                          <p:val>
                                            <p:fltVal val="0"/>
                                          </p:val>
                                        </p:tav>
                                        <p:tav tm="100000">
                                          <p:val>
                                            <p:strVal val="#ppt_h"/>
                                          </p:val>
                                        </p:tav>
                                      </p:tavLst>
                                    </p:anim>
                                    <p:animEffect transition="in" filter="fade">
                                      <p:cBhvr>
                                        <p:cTn id="16" dur="1000"/>
                                        <p:tgtEl>
                                          <p:spTgt spid="5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2000" fill="hold"/>
                                        <p:tgtEl>
                                          <p:spTgt spid="28"/>
                                        </p:tgtEl>
                                        <p:attrNameLst>
                                          <p:attrName>ppt_w</p:attrName>
                                        </p:attrNameLst>
                                      </p:cBhvr>
                                      <p:tavLst>
                                        <p:tav tm="0">
                                          <p:val>
                                            <p:fltVal val="0"/>
                                          </p:val>
                                        </p:tav>
                                        <p:tav tm="100000">
                                          <p:val>
                                            <p:strVal val="#ppt_w"/>
                                          </p:val>
                                        </p:tav>
                                      </p:tavLst>
                                    </p:anim>
                                    <p:anim calcmode="lin" valueType="num">
                                      <p:cBhvr>
                                        <p:cTn id="22" dur="2000" fill="hold"/>
                                        <p:tgtEl>
                                          <p:spTgt spid="28"/>
                                        </p:tgtEl>
                                        <p:attrNameLst>
                                          <p:attrName>ppt_h</p:attrName>
                                        </p:attrNameLst>
                                      </p:cBhvr>
                                      <p:tavLst>
                                        <p:tav tm="0">
                                          <p:val>
                                            <p:fltVal val="0"/>
                                          </p:val>
                                        </p:tav>
                                        <p:tav tm="100000">
                                          <p:val>
                                            <p:strVal val="#ppt_h"/>
                                          </p:val>
                                        </p:tav>
                                      </p:tavLst>
                                    </p:anim>
                                    <p:animEffect transition="in" filter="fade">
                                      <p:cBhvr>
                                        <p:cTn id="23" dur="2000"/>
                                        <p:tgtEl>
                                          <p:spTgt spid="28"/>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anim calcmode="lin" valueType="num">
                                      <p:cBhvr>
                                        <p:cTn id="26" dur="2000" fill="hold"/>
                                        <p:tgtEl>
                                          <p:spTgt spid="47"/>
                                        </p:tgtEl>
                                        <p:attrNameLst>
                                          <p:attrName>ppt_w</p:attrName>
                                        </p:attrNameLst>
                                      </p:cBhvr>
                                      <p:tavLst>
                                        <p:tav tm="0">
                                          <p:val>
                                            <p:fltVal val="0"/>
                                          </p:val>
                                        </p:tav>
                                        <p:tav tm="100000">
                                          <p:val>
                                            <p:strVal val="#ppt_w"/>
                                          </p:val>
                                        </p:tav>
                                      </p:tavLst>
                                    </p:anim>
                                    <p:anim calcmode="lin" valueType="num">
                                      <p:cBhvr>
                                        <p:cTn id="27" dur="2000" fill="hold"/>
                                        <p:tgtEl>
                                          <p:spTgt spid="47"/>
                                        </p:tgtEl>
                                        <p:attrNameLst>
                                          <p:attrName>ppt_h</p:attrName>
                                        </p:attrNameLst>
                                      </p:cBhvr>
                                      <p:tavLst>
                                        <p:tav tm="0">
                                          <p:val>
                                            <p:fltVal val="0"/>
                                          </p:val>
                                        </p:tav>
                                        <p:tav tm="100000">
                                          <p:val>
                                            <p:strVal val="#ppt_h"/>
                                          </p:val>
                                        </p:tav>
                                      </p:tavLst>
                                    </p:anim>
                                    <p:animEffect transition="in" filter="fade">
                                      <p:cBhvr>
                                        <p:cTn id="28" dur="2000"/>
                                        <p:tgtEl>
                                          <p:spTgt spid="4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p:cTn id="31" dur="2000" fill="hold"/>
                                        <p:tgtEl>
                                          <p:spTgt spid="48"/>
                                        </p:tgtEl>
                                        <p:attrNameLst>
                                          <p:attrName>ppt_w</p:attrName>
                                        </p:attrNameLst>
                                      </p:cBhvr>
                                      <p:tavLst>
                                        <p:tav tm="0">
                                          <p:val>
                                            <p:fltVal val="0"/>
                                          </p:val>
                                        </p:tav>
                                        <p:tav tm="100000">
                                          <p:val>
                                            <p:strVal val="#ppt_w"/>
                                          </p:val>
                                        </p:tav>
                                      </p:tavLst>
                                    </p:anim>
                                    <p:anim calcmode="lin" valueType="num">
                                      <p:cBhvr>
                                        <p:cTn id="32" dur="2000" fill="hold"/>
                                        <p:tgtEl>
                                          <p:spTgt spid="48"/>
                                        </p:tgtEl>
                                        <p:attrNameLst>
                                          <p:attrName>ppt_h</p:attrName>
                                        </p:attrNameLst>
                                      </p:cBhvr>
                                      <p:tavLst>
                                        <p:tav tm="0">
                                          <p:val>
                                            <p:fltVal val="0"/>
                                          </p:val>
                                        </p:tav>
                                        <p:tav tm="100000">
                                          <p:val>
                                            <p:strVal val="#ppt_h"/>
                                          </p:val>
                                        </p:tav>
                                      </p:tavLst>
                                    </p:anim>
                                    <p:animEffect transition="in" filter="fade">
                                      <p:cBhvr>
                                        <p:cTn id="33" dur="2000"/>
                                        <p:tgtEl>
                                          <p:spTgt spid="48"/>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55"/>
                                        </p:tgtEl>
                                        <p:attrNameLst>
                                          <p:attrName>style.visibility</p:attrName>
                                        </p:attrNameLst>
                                      </p:cBhvr>
                                      <p:to>
                                        <p:strVal val="visible"/>
                                      </p:to>
                                    </p:set>
                                    <p:anim calcmode="lin" valueType="num">
                                      <p:cBhvr>
                                        <p:cTn id="36" dur="2000" fill="hold"/>
                                        <p:tgtEl>
                                          <p:spTgt spid="55"/>
                                        </p:tgtEl>
                                        <p:attrNameLst>
                                          <p:attrName>ppt_w</p:attrName>
                                        </p:attrNameLst>
                                      </p:cBhvr>
                                      <p:tavLst>
                                        <p:tav tm="0">
                                          <p:val>
                                            <p:fltVal val="0"/>
                                          </p:val>
                                        </p:tav>
                                        <p:tav tm="100000">
                                          <p:val>
                                            <p:strVal val="#ppt_w"/>
                                          </p:val>
                                        </p:tav>
                                      </p:tavLst>
                                    </p:anim>
                                    <p:anim calcmode="lin" valueType="num">
                                      <p:cBhvr>
                                        <p:cTn id="37" dur="2000" fill="hold"/>
                                        <p:tgtEl>
                                          <p:spTgt spid="55"/>
                                        </p:tgtEl>
                                        <p:attrNameLst>
                                          <p:attrName>ppt_h</p:attrName>
                                        </p:attrNameLst>
                                      </p:cBhvr>
                                      <p:tavLst>
                                        <p:tav tm="0">
                                          <p:val>
                                            <p:fltVal val="0"/>
                                          </p:val>
                                        </p:tav>
                                        <p:tav tm="100000">
                                          <p:val>
                                            <p:strVal val="#ppt_h"/>
                                          </p:val>
                                        </p:tav>
                                      </p:tavLst>
                                    </p:anim>
                                    <p:animEffect transition="in" filter="fade">
                                      <p:cBhvr>
                                        <p:cTn id="38" dur="2000"/>
                                        <p:tgtEl>
                                          <p:spTgt spid="55"/>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58"/>
                                        </p:tgtEl>
                                        <p:attrNameLst>
                                          <p:attrName>style.visibility</p:attrName>
                                        </p:attrNameLst>
                                      </p:cBhvr>
                                      <p:to>
                                        <p:strVal val="visible"/>
                                      </p:to>
                                    </p:set>
                                    <p:anim calcmode="lin" valueType="num">
                                      <p:cBhvr>
                                        <p:cTn id="41" dur="2000" fill="hold"/>
                                        <p:tgtEl>
                                          <p:spTgt spid="58"/>
                                        </p:tgtEl>
                                        <p:attrNameLst>
                                          <p:attrName>ppt_w</p:attrName>
                                        </p:attrNameLst>
                                      </p:cBhvr>
                                      <p:tavLst>
                                        <p:tav tm="0">
                                          <p:val>
                                            <p:fltVal val="0"/>
                                          </p:val>
                                        </p:tav>
                                        <p:tav tm="100000">
                                          <p:val>
                                            <p:strVal val="#ppt_w"/>
                                          </p:val>
                                        </p:tav>
                                      </p:tavLst>
                                    </p:anim>
                                    <p:anim calcmode="lin" valueType="num">
                                      <p:cBhvr>
                                        <p:cTn id="42" dur="2000" fill="hold"/>
                                        <p:tgtEl>
                                          <p:spTgt spid="58"/>
                                        </p:tgtEl>
                                        <p:attrNameLst>
                                          <p:attrName>ppt_h</p:attrName>
                                        </p:attrNameLst>
                                      </p:cBhvr>
                                      <p:tavLst>
                                        <p:tav tm="0">
                                          <p:val>
                                            <p:fltVal val="0"/>
                                          </p:val>
                                        </p:tav>
                                        <p:tav tm="100000">
                                          <p:val>
                                            <p:strVal val="#ppt_h"/>
                                          </p:val>
                                        </p:tav>
                                      </p:tavLst>
                                    </p:anim>
                                    <p:animEffect transition="in" filter="fade">
                                      <p:cBhvr>
                                        <p:cTn id="43" dur="2000"/>
                                        <p:tgtEl>
                                          <p:spTgt spid="5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59"/>
                                        </p:tgtEl>
                                        <p:attrNameLst>
                                          <p:attrName>style.visibility</p:attrName>
                                        </p:attrNameLst>
                                      </p:cBhvr>
                                      <p:to>
                                        <p:strVal val="visible"/>
                                      </p:to>
                                    </p:set>
                                    <p:anim calcmode="lin" valueType="num">
                                      <p:cBhvr>
                                        <p:cTn id="46" dur="2000" fill="hold"/>
                                        <p:tgtEl>
                                          <p:spTgt spid="59"/>
                                        </p:tgtEl>
                                        <p:attrNameLst>
                                          <p:attrName>ppt_w</p:attrName>
                                        </p:attrNameLst>
                                      </p:cBhvr>
                                      <p:tavLst>
                                        <p:tav tm="0">
                                          <p:val>
                                            <p:fltVal val="0"/>
                                          </p:val>
                                        </p:tav>
                                        <p:tav tm="100000">
                                          <p:val>
                                            <p:strVal val="#ppt_w"/>
                                          </p:val>
                                        </p:tav>
                                      </p:tavLst>
                                    </p:anim>
                                    <p:anim calcmode="lin" valueType="num">
                                      <p:cBhvr>
                                        <p:cTn id="47" dur="2000" fill="hold"/>
                                        <p:tgtEl>
                                          <p:spTgt spid="59"/>
                                        </p:tgtEl>
                                        <p:attrNameLst>
                                          <p:attrName>ppt_h</p:attrName>
                                        </p:attrNameLst>
                                      </p:cBhvr>
                                      <p:tavLst>
                                        <p:tav tm="0">
                                          <p:val>
                                            <p:fltVal val="0"/>
                                          </p:val>
                                        </p:tav>
                                        <p:tav tm="100000">
                                          <p:val>
                                            <p:strVal val="#ppt_h"/>
                                          </p:val>
                                        </p:tav>
                                      </p:tavLst>
                                    </p:anim>
                                    <p:animEffect transition="in" filter="fade">
                                      <p:cBhvr>
                                        <p:cTn id="48" dur="2000"/>
                                        <p:tgtEl>
                                          <p:spTgt spid="59"/>
                                        </p:tgtEl>
                                      </p:cBhvr>
                                    </p:animEffect>
                                  </p:childTnLst>
                                </p:cTn>
                              </p:par>
                            </p:childTnLst>
                          </p:cTn>
                        </p:par>
                        <p:par>
                          <p:cTn id="49" fill="hold">
                            <p:stCondLst>
                              <p:cond delay="2000"/>
                            </p:stCondLst>
                            <p:childTnLst>
                              <p:par>
                                <p:cTn id="50" presetID="10" presetClass="entr" presetSubtype="0" fill="hold"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20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69"/>
                                        </p:tgtEl>
                                        <p:attrNameLst>
                                          <p:attrName>style.visibility</p:attrName>
                                        </p:attrNameLst>
                                      </p:cBhvr>
                                      <p:to>
                                        <p:strVal val="visible"/>
                                      </p:to>
                                    </p:set>
                                    <p:anim calcmode="lin" valueType="num">
                                      <p:cBhvr>
                                        <p:cTn id="57" dur="1000" fill="hold"/>
                                        <p:tgtEl>
                                          <p:spTgt spid="69"/>
                                        </p:tgtEl>
                                        <p:attrNameLst>
                                          <p:attrName>ppt_w</p:attrName>
                                        </p:attrNameLst>
                                      </p:cBhvr>
                                      <p:tavLst>
                                        <p:tav tm="0">
                                          <p:val>
                                            <p:fltVal val="0"/>
                                          </p:val>
                                        </p:tav>
                                        <p:tav tm="100000">
                                          <p:val>
                                            <p:strVal val="#ppt_w"/>
                                          </p:val>
                                        </p:tav>
                                      </p:tavLst>
                                    </p:anim>
                                    <p:anim calcmode="lin" valueType="num">
                                      <p:cBhvr>
                                        <p:cTn id="58" dur="1000" fill="hold"/>
                                        <p:tgtEl>
                                          <p:spTgt spid="69"/>
                                        </p:tgtEl>
                                        <p:attrNameLst>
                                          <p:attrName>ppt_h</p:attrName>
                                        </p:attrNameLst>
                                      </p:cBhvr>
                                      <p:tavLst>
                                        <p:tav tm="0">
                                          <p:val>
                                            <p:fltVal val="0"/>
                                          </p:val>
                                        </p:tav>
                                        <p:tav tm="100000">
                                          <p:val>
                                            <p:strVal val="#ppt_h"/>
                                          </p:val>
                                        </p:tav>
                                      </p:tavLst>
                                    </p:anim>
                                    <p:animEffect transition="in" filter="fade">
                                      <p:cBhvr>
                                        <p:cTn id="59" dur="1000"/>
                                        <p:tgtEl>
                                          <p:spTgt spid="69"/>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1000" fill="hold"/>
                                        <p:tgtEl>
                                          <p:spTgt spid="49"/>
                                        </p:tgtEl>
                                        <p:attrNameLst>
                                          <p:attrName>ppt_w</p:attrName>
                                        </p:attrNameLst>
                                      </p:cBhvr>
                                      <p:tavLst>
                                        <p:tav tm="0">
                                          <p:val>
                                            <p:fltVal val="0"/>
                                          </p:val>
                                        </p:tav>
                                        <p:tav tm="100000">
                                          <p:val>
                                            <p:strVal val="#ppt_w"/>
                                          </p:val>
                                        </p:tav>
                                      </p:tavLst>
                                    </p:anim>
                                    <p:anim calcmode="lin" valueType="num">
                                      <p:cBhvr>
                                        <p:cTn id="63" dur="1000" fill="hold"/>
                                        <p:tgtEl>
                                          <p:spTgt spid="49"/>
                                        </p:tgtEl>
                                        <p:attrNameLst>
                                          <p:attrName>ppt_h</p:attrName>
                                        </p:attrNameLst>
                                      </p:cBhvr>
                                      <p:tavLst>
                                        <p:tav tm="0">
                                          <p:val>
                                            <p:fltVal val="0"/>
                                          </p:val>
                                        </p:tav>
                                        <p:tav tm="100000">
                                          <p:val>
                                            <p:strVal val="#ppt_h"/>
                                          </p:val>
                                        </p:tav>
                                      </p:tavLst>
                                    </p:anim>
                                    <p:animEffect transition="in" filter="fade">
                                      <p:cBhvr>
                                        <p:cTn id="64" dur="1000"/>
                                        <p:tgtEl>
                                          <p:spTgt spid="49"/>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70"/>
                                        </p:tgtEl>
                                        <p:attrNameLst>
                                          <p:attrName>style.visibility</p:attrName>
                                        </p:attrNameLst>
                                      </p:cBhvr>
                                      <p:to>
                                        <p:strVal val="visible"/>
                                      </p:to>
                                    </p:set>
                                    <p:anim calcmode="lin" valueType="num">
                                      <p:cBhvr>
                                        <p:cTn id="67" dur="1000" fill="hold"/>
                                        <p:tgtEl>
                                          <p:spTgt spid="70"/>
                                        </p:tgtEl>
                                        <p:attrNameLst>
                                          <p:attrName>ppt_w</p:attrName>
                                        </p:attrNameLst>
                                      </p:cBhvr>
                                      <p:tavLst>
                                        <p:tav tm="0">
                                          <p:val>
                                            <p:fltVal val="0"/>
                                          </p:val>
                                        </p:tav>
                                        <p:tav tm="100000">
                                          <p:val>
                                            <p:strVal val="#ppt_w"/>
                                          </p:val>
                                        </p:tav>
                                      </p:tavLst>
                                    </p:anim>
                                    <p:anim calcmode="lin" valueType="num">
                                      <p:cBhvr>
                                        <p:cTn id="68" dur="1000" fill="hold"/>
                                        <p:tgtEl>
                                          <p:spTgt spid="70"/>
                                        </p:tgtEl>
                                        <p:attrNameLst>
                                          <p:attrName>ppt_h</p:attrName>
                                        </p:attrNameLst>
                                      </p:cBhvr>
                                      <p:tavLst>
                                        <p:tav tm="0">
                                          <p:val>
                                            <p:fltVal val="0"/>
                                          </p:val>
                                        </p:tav>
                                        <p:tav tm="100000">
                                          <p:val>
                                            <p:strVal val="#ppt_h"/>
                                          </p:val>
                                        </p:tav>
                                      </p:tavLst>
                                    </p:anim>
                                    <p:animEffect transition="in" filter="fade">
                                      <p:cBhvr>
                                        <p:cTn id="69" dur="1000"/>
                                        <p:tgtEl>
                                          <p:spTgt spid="70"/>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4"/>
                                        </p:tgtEl>
                                        <p:attrNameLst>
                                          <p:attrName>style.visibility</p:attrName>
                                        </p:attrNameLst>
                                      </p:cBhvr>
                                      <p:to>
                                        <p:strVal val="visible"/>
                                      </p:to>
                                    </p:set>
                                    <p:anim calcmode="lin" valueType="num">
                                      <p:cBhvr>
                                        <p:cTn id="74" dur="1000" fill="hold"/>
                                        <p:tgtEl>
                                          <p:spTgt spid="54"/>
                                        </p:tgtEl>
                                        <p:attrNameLst>
                                          <p:attrName>ppt_w</p:attrName>
                                        </p:attrNameLst>
                                      </p:cBhvr>
                                      <p:tavLst>
                                        <p:tav tm="0">
                                          <p:val>
                                            <p:fltVal val="0"/>
                                          </p:val>
                                        </p:tav>
                                        <p:tav tm="100000">
                                          <p:val>
                                            <p:strVal val="#ppt_w"/>
                                          </p:val>
                                        </p:tav>
                                      </p:tavLst>
                                    </p:anim>
                                    <p:anim calcmode="lin" valueType="num">
                                      <p:cBhvr>
                                        <p:cTn id="75" dur="1000" fill="hold"/>
                                        <p:tgtEl>
                                          <p:spTgt spid="54"/>
                                        </p:tgtEl>
                                        <p:attrNameLst>
                                          <p:attrName>ppt_h</p:attrName>
                                        </p:attrNameLst>
                                      </p:cBhvr>
                                      <p:tavLst>
                                        <p:tav tm="0">
                                          <p:val>
                                            <p:fltVal val="0"/>
                                          </p:val>
                                        </p:tav>
                                        <p:tav tm="100000">
                                          <p:val>
                                            <p:strVal val="#ppt_h"/>
                                          </p:val>
                                        </p:tav>
                                      </p:tavLst>
                                    </p:anim>
                                    <p:animEffect transition="in" filter="fade">
                                      <p:cBhvr>
                                        <p:cTn id="76" dur="1000"/>
                                        <p:tgtEl>
                                          <p:spTgt spid="54"/>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56"/>
                                        </p:tgtEl>
                                        <p:attrNameLst>
                                          <p:attrName>style.visibility</p:attrName>
                                        </p:attrNameLst>
                                      </p:cBhvr>
                                      <p:to>
                                        <p:strVal val="visible"/>
                                      </p:to>
                                    </p:set>
                                    <p:anim calcmode="lin" valueType="num">
                                      <p:cBhvr>
                                        <p:cTn id="81" dur="1000" fill="hold"/>
                                        <p:tgtEl>
                                          <p:spTgt spid="56"/>
                                        </p:tgtEl>
                                        <p:attrNameLst>
                                          <p:attrName>ppt_w</p:attrName>
                                        </p:attrNameLst>
                                      </p:cBhvr>
                                      <p:tavLst>
                                        <p:tav tm="0">
                                          <p:val>
                                            <p:fltVal val="0"/>
                                          </p:val>
                                        </p:tav>
                                        <p:tav tm="100000">
                                          <p:val>
                                            <p:strVal val="#ppt_w"/>
                                          </p:val>
                                        </p:tav>
                                      </p:tavLst>
                                    </p:anim>
                                    <p:anim calcmode="lin" valueType="num">
                                      <p:cBhvr>
                                        <p:cTn id="82" dur="1000" fill="hold"/>
                                        <p:tgtEl>
                                          <p:spTgt spid="56"/>
                                        </p:tgtEl>
                                        <p:attrNameLst>
                                          <p:attrName>ppt_h</p:attrName>
                                        </p:attrNameLst>
                                      </p:cBhvr>
                                      <p:tavLst>
                                        <p:tav tm="0">
                                          <p:val>
                                            <p:fltVal val="0"/>
                                          </p:val>
                                        </p:tav>
                                        <p:tav tm="100000">
                                          <p:val>
                                            <p:strVal val="#ppt_h"/>
                                          </p:val>
                                        </p:tav>
                                      </p:tavLst>
                                    </p:anim>
                                    <p:animEffect transition="in" filter="fade">
                                      <p:cBhvr>
                                        <p:cTn id="83" dur="1000"/>
                                        <p:tgtEl>
                                          <p:spTgt spid="56"/>
                                        </p:tgtEl>
                                      </p:cBhvr>
                                    </p:animEffect>
                                  </p:childTnLst>
                                </p:cTn>
                              </p:par>
                            </p:childTnLst>
                          </p:cTn>
                        </p:par>
                        <p:par>
                          <p:cTn id="84" fill="hold">
                            <p:stCondLst>
                              <p:cond delay="1000"/>
                            </p:stCondLst>
                            <p:childTnLst>
                              <p:par>
                                <p:cTn id="85" presetID="53" presetClass="entr" presetSubtype="16"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anim calcmode="lin" valueType="num">
                                      <p:cBhvr>
                                        <p:cTn id="87" dur="3000" fill="hold"/>
                                        <p:tgtEl>
                                          <p:spTgt spid="66"/>
                                        </p:tgtEl>
                                        <p:attrNameLst>
                                          <p:attrName>ppt_w</p:attrName>
                                        </p:attrNameLst>
                                      </p:cBhvr>
                                      <p:tavLst>
                                        <p:tav tm="0">
                                          <p:val>
                                            <p:fltVal val="0"/>
                                          </p:val>
                                        </p:tav>
                                        <p:tav tm="100000">
                                          <p:val>
                                            <p:strVal val="#ppt_w"/>
                                          </p:val>
                                        </p:tav>
                                      </p:tavLst>
                                    </p:anim>
                                    <p:anim calcmode="lin" valueType="num">
                                      <p:cBhvr>
                                        <p:cTn id="88" dur="3000" fill="hold"/>
                                        <p:tgtEl>
                                          <p:spTgt spid="66"/>
                                        </p:tgtEl>
                                        <p:attrNameLst>
                                          <p:attrName>ppt_h</p:attrName>
                                        </p:attrNameLst>
                                      </p:cBhvr>
                                      <p:tavLst>
                                        <p:tav tm="0">
                                          <p:val>
                                            <p:fltVal val="0"/>
                                          </p:val>
                                        </p:tav>
                                        <p:tav tm="100000">
                                          <p:val>
                                            <p:strVal val="#ppt_h"/>
                                          </p:val>
                                        </p:tav>
                                      </p:tavLst>
                                    </p:anim>
                                    <p:animEffect transition="in" filter="fade">
                                      <p:cBhvr>
                                        <p:cTn id="89" dur="3000"/>
                                        <p:tgtEl>
                                          <p:spTgt spid="66"/>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57"/>
                                        </p:tgtEl>
                                        <p:attrNameLst>
                                          <p:attrName>style.visibility</p:attrName>
                                        </p:attrNameLst>
                                      </p:cBhvr>
                                      <p:to>
                                        <p:strVal val="visible"/>
                                      </p:to>
                                    </p:set>
                                    <p:anim calcmode="lin" valueType="num">
                                      <p:cBhvr>
                                        <p:cTn id="94" dur="1000" fill="hold"/>
                                        <p:tgtEl>
                                          <p:spTgt spid="57"/>
                                        </p:tgtEl>
                                        <p:attrNameLst>
                                          <p:attrName>ppt_w</p:attrName>
                                        </p:attrNameLst>
                                      </p:cBhvr>
                                      <p:tavLst>
                                        <p:tav tm="0">
                                          <p:val>
                                            <p:fltVal val="0"/>
                                          </p:val>
                                        </p:tav>
                                        <p:tav tm="100000">
                                          <p:val>
                                            <p:strVal val="#ppt_w"/>
                                          </p:val>
                                        </p:tav>
                                      </p:tavLst>
                                    </p:anim>
                                    <p:anim calcmode="lin" valueType="num">
                                      <p:cBhvr>
                                        <p:cTn id="95" dur="1000" fill="hold"/>
                                        <p:tgtEl>
                                          <p:spTgt spid="57"/>
                                        </p:tgtEl>
                                        <p:attrNameLst>
                                          <p:attrName>ppt_h</p:attrName>
                                        </p:attrNameLst>
                                      </p:cBhvr>
                                      <p:tavLst>
                                        <p:tav tm="0">
                                          <p:val>
                                            <p:fltVal val="0"/>
                                          </p:val>
                                        </p:tav>
                                        <p:tav tm="100000">
                                          <p:val>
                                            <p:strVal val="#ppt_h"/>
                                          </p:val>
                                        </p:tav>
                                      </p:tavLst>
                                    </p:anim>
                                    <p:animEffect transition="in" filter="fade">
                                      <p:cBhvr>
                                        <p:cTn id="96" dur="1000"/>
                                        <p:tgtEl>
                                          <p:spTgt spid="57"/>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63"/>
                                        </p:tgtEl>
                                        <p:attrNameLst>
                                          <p:attrName>style.visibility</p:attrName>
                                        </p:attrNameLst>
                                      </p:cBhvr>
                                      <p:to>
                                        <p:strVal val="visible"/>
                                      </p:to>
                                    </p:set>
                                    <p:anim calcmode="lin" valueType="num">
                                      <p:cBhvr>
                                        <p:cTn id="101" dur="2000" fill="hold"/>
                                        <p:tgtEl>
                                          <p:spTgt spid="63"/>
                                        </p:tgtEl>
                                        <p:attrNameLst>
                                          <p:attrName>ppt_w</p:attrName>
                                        </p:attrNameLst>
                                      </p:cBhvr>
                                      <p:tavLst>
                                        <p:tav tm="0">
                                          <p:val>
                                            <p:fltVal val="0"/>
                                          </p:val>
                                        </p:tav>
                                        <p:tav tm="100000">
                                          <p:val>
                                            <p:strVal val="#ppt_w"/>
                                          </p:val>
                                        </p:tav>
                                      </p:tavLst>
                                    </p:anim>
                                    <p:anim calcmode="lin" valueType="num">
                                      <p:cBhvr>
                                        <p:cTn id="102" dur="2000" fill="hold"/>
                                        <p:tgtEl>
                                          <p:spTgt spid="63"/>
                                        </p:tgtEl>
                                        <p:attrNameLst>
                                          <p:attrName>ppt_h</p:attrName>
                                        </p:attrNameLst>
                                      </p:cBhvr>
                                      <p:tavLst>
                                        <p:tav tm="0">
                                          <p:val>
                                            <p:fltVal val="0"/>
                                          </p:val>
                                        </p:tav>
                                        <p:tav tm="100000">
                                          <p:val>
                                            <p:strVal val="#ppt_h"/>
                                          </p:val>
                                        </p:tav>
                                      </p:tavLst>
                                    </p:anim>
                                    <p:animEffect transition="in" filter="fade">
                                      <p:cBhvr>
                                        <p:cTn id="103" dur="2000"/>
                                        <p:tgtEl>
                                          <p:spTgt spid="63"/>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62"/>
                                        </p:tgtEl>
                                        <p:attrNameLst>
                                          <p:attrName>style.visibility</p:attrName>
                                        </p:attrNameLst>
                                      </p:cBhvr>
                                      <p:to>
                                        <p:strVal val="visible"/>
                                      </p:to>
                                    </p:set>
                                    <p:anim calcmode="lin" valueType="num">
                                      <p:cBhvr>
                                        <p:cTn id="108" dur="2000" fill="hold"/>
                                        <p:tgtEl>
                                          <p:spTgt spid="62"/>
                                        </p:tgtEl>
                                        <p:attrNameLst>
                                          <p:attrName>ppt_w</p:attrName>
                                        </p:attrNameLst>
                                      </p:cBhvr>
                                      <p:tavLst>
                                        <p:tav tm="0">
                                          <p:val>
                                            <p:fltVal val="0"/>
                                          </p:val>
                                        </p:tav>
                                        <p:tav tm="100000">
                                          <p:val>
                                            <p:strVal val="#ppt_w"/>
                                          </p:val>
                                        </p:tav>
                                      </p:tavLst>
                                    </p:anim>
                                    <p:anim calcmode="lin" valueType="num">
                                      <p:cBhvr>
                                        <p:cTn id="109" dur="2000" fill="hold"/>
                                        <p:tgtEl>
                                          <p:spTgt spid="62"/>
                                        </p:tgtEl>
                                        <p:attrNameLst>
                                          <p:attrName>ppt_h</p:attrName>
                                        </p:attrNameLst>
                                      </p:cBhvr>
                                      <p:tavLst>
                                        <p:tav tm="0">
                                          <p:val>
                                            <p:fltVal val="0"/>
                                          </p:val>
                                        </p:tav>
                                        <p:tav tm="100000">
                                          <p:val>
                                            <p:strVal val="#ppt_h"/>
                                          </p:val>
                                        </p:tav>
                                      </p:tavLst>
                                    </p:anim>
                                    <p:animEffect transition="in" filter="fade">
                                      <p:cBhvr>
                                        <p:cTn id="110" dur="2000"/>
                                        <p:tgtEl>
                                          <p:spTgt spid="62"/>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9"/>
                                        </p:tgtEl>
                                        <p:attrNameLst>
                                          <p:attrName>style.visibility</p:attrName>
                                        </p:attrNameLst>
                                      </p:cBhvr>
                                      <p:to>
                                        <p:strVal val="visible"/>
                                      </p:to>
                                    </p:set>
                                    <p:anim calcmode="lin" valueType="num">
                                      <p:cBhvr>
                                        <p:cTn id="115" dur="2000" fill="hold"/>
                                        <p:tgtEl>
                                          <p:spTgt spid="9"/>
                                        </p:tgtEl>
                                        <p:attrNameLst>
                                          <p:attrName>ppt_w</p:attrName>
                                        </p:attrNameLst>
                                      </p:cBhvr>
                                      <p:tavLst>
                                        <p:tav tm="0">
                                          <p:val>
                                            <p:fltVal val="0"/>
                                          </p:val>
                                        </p:tav>
                                        <p:tav tm="100000">
                                          <p:val>
                                            <p:strVal val="#ppt_w"/>
                                          </p:val>
                                        </p:tav>
                                      </p:tavLst>
                                    </p:anim>
                                    <p:anim calcmode="lin" valueType="num">
                                      <p:cBhvr>
                                        <p:cTn id="116" dur="2000" fill="hold"/>
                                        <p:tgtEl>
                                          <p:spTgt spid="9"/>
                                        </p:tgtEl>
                                        <p:attrNameLst>
                                          <p:attrName>ppt_h</p:attrName>
                                        </p:attrNameLst>
                                      </p:cBhvr>
                                      <p:tavLst>
                                        <p:tav tm="0">
                                          <p:val>
                                            <p:fltVal val="0"/>
                                          </p:val>
                                        </p:tav>
                                        <p:tav tm="100000">
                                          <p:val>
                                            <p:strVal val="#ppt_h"/>
                                          </p:val>
                                        </p:tav>
                                      </p:tavLst>
                                    </p:anim>
                                    <p:animEffect transition="in" filter="fade">
                                      <p:cBhvr>
                                        <p:cTn id="1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4" grpId="0" animBg="1"/>
      <p:bldP spid="56" grpId="0" animBg="1"/>
      <p:bldP spid="57" grpId="0" animBg="1"/>
      <p:bldP spid="62" grpId="0" animBg="1"/>
      <p:bldP spid="63" grpId="0" animBg="1"/>
      <p:bldP spid="49" grpId="0" animBg="1"/>
      <p:bldP spid="69" grpId="0" animBg="1"/>
      <p:bldP spid="70" grpId="0" animBg="1"/>
      <p:bldP spid="9" grpId="0"/>
      <p:bldP spid="47" grpId="0" animBg="1"/>
      <p:bldP spid="48" grpId="0" animBg="1"/>
      <p:bldP spid="55" grpId="0" animBg="1"/>
      <p:bldP spid="58" grpId="0" animBg="1"/>
      <p:bldP spid="5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 name="Group 113">
            <a:extLst>
              <a:ext uri="{FF2B5EF4-FFF2-40B4-BE49-F238E27FC236}">
                <a16:creationId xmlns:a16="http://schemas.microsoft.com/office/drawing/2014/main" id="{E1FC4661-09E6-4654-8861-9EA39A090CB5}"/>
              </a:ext>
            </a:extLst>
          </p:cNvPr>
          <p:cNvGrpSpPr>
            <a:grpSpLocks/>
          </p:cNvGrpSpPr>
          <p:nvPr/>
        </p:nvGrpSpPr>
        <p:grpSpPr bwMode="auto">
          <a:xfrm>
            <a:off x="383731" y="1310356"/>
            <a:ext cx="8339138" cy="2238375"/>
            <a:chOff x="135" y="472"/>
            <a:chExt cx="5253" cy="1410"/>
          </a:xfrm>
          <a:scene3d>
            <a:camera prst="orthographicFront">
              <a:rot lat="0" lon="0" rev="0"/>
            </a:camera>
            <a:lightRig rig="contrasting" dir="t">
              <a:rot lat="0" lon="0" rev="1500000"/>
            </a:lightRig>
          </a:scene3d>
        </p:grpSpPr>
        <p:sp>
          <p:nvSpPr>
            <p:cNvPr id="115" name="Rectangle 114">
              <a:extLst>
                <a:ext uri="{FF2B5EF4-FFF2-40B4-BE49-F238E27FC236}">
                  <a16:creationId xmlns:a16="http://schemas.microsoft.com/office/drawing/2014/main" id="{F1C2C65A-F7E8-4095-85EB-F1DC21020F2C}"/>
                </a:ext>
              </a:extLst>
            </p:cNvPr>
            <p:cNvSpPr>
              <a:spLocks noChangeArrowheads="1"/>
            </p:cNvSpPr>
            <p:nvPr/>
          </p:nvSpPr>
          <p:spPr bwMode="auto">
            <a:xfrm>
              <a:off x="1767" y="613"/>
              <a:ext cx="3621" cy="25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16" name="Rectangle 115">
              <a:extLst>
                <a:ext uri="{FF2B5EF4-FFF2-40B4-BE49-F238E27FC236}">
                  <a16:creationId xmlns:a16="http://schemas.microsoft.com/office/drawing/2014/main" id="{79BE71DF-E203-4BD6-9D3B-910DF92D85E1}"/>
                </a:ext>
              </a:extLst>
            </p:cNvPr>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17" name="Rectangle 116">
              <a:extLst>
                <a:ext uri="{FF2B5EF4-FFF2-40B4-BE49-F238E27FC236}">
                  <a16:creationId xmlns:a16="http://schemas.microsoft.com/office/drawing/2014/main" id="{780723B0-75DB-4DA3-836B-70772CB3449F}"/>
                </a:ext>
              </a:extLst>
            </p:cNvPr>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18" name="Rectangle 117">
              <a:extLst>
                <a:ext uri="{FF2B5EF4-FFF2-40B4-BE49-F238E27FC236}">
                  <a16:creationId xmlns:a16="http://schemas.microsoft.com/office/drawing/2014/main" id="{E5153119-7323-41DA-930A-BC9927728F2C}"/>
                </a:ext>
              </a:extLst>
            </p:cNvPr>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19" name="Rectangle 118">
              <a:extLst>
                <a:ext uri="{FF2B5EF4-FFF2-40B4-BE49-F238E27FC236}">
                  <a16:creationId xmlns:a16="http://schemas.microsoft.com/office/drawing/2014/main" id="{8F8EBD36-081E-4E91-B28A-D3923CB5EC1F}"/>
                </a:ext>
              </a:extLst>
            </p:cNvPr>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20" name="Rectangle 119">
              <a:extLst>
                <a:ext uri="{FF2B5EF4-FFF2-40B4-BE49-F238E27FC236}">
                  <a16:creationId xmlns:a16="http://schemas.microsoft.com/office/drawing/2014/main" id="{1B0E6E76-C8A5-44E2-983E-E8AF93E5537F}"/>
                </a:ext>
              </a:extLst>
            </p:cNvPr>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21" name="Rectangle 120">
              <a:extLst>
                <a:ext uri="{FF2B5EF4-FFF2-40B4-BE49-F238E27FC236}">
                  <a16:creationId xmlns:a16="http://schemas.microsoft.com/office/drawing/2014/main" id="{86865155-4325-4BD2-936A-FC3A651832D3}"/>
                </a:ext>
              </a:extLst>
            </p:cNvPr>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22" name="Text Box 37">
              <a:extLst>
                <a:ext uri="{FF2B5EF4-FFF2-40B4-BE49-F238E27FC236}">
                  <a16:creationId xmlns:a16="http://schemas.microsoft.com/office/drawing/2014/main" id="{28DAA29E-2B84-4655-B923-57B69A1DC1D8}"/>
                </a:ext>
              </a:extLst>
            </p:cNvPr>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123" name="Text Box 38">
              <a:extLst>
                <a:ext uri="{FF2B5EF4-FFF2-40B4-BE49-F238E27FC236}">
                  <a16:creationId xmlns:a16="http://schemas.microsoft.com/office/drawing/2014/main" id="{0663C4DF-9E36-4F0F-91D9-994CB6B6215D}"/>
                </a:ext>
              </a:extLst>
            </p:cNvPr>
            <p:cNvSpPr txBox="1">
              <a:spLocks noChangeArrowheads="1"/>
            </p:cNvSpPr>
            <p:nvPr/>
          </p:nvSpPr>
          <p:spPr bwMode="auto">
            <a:xfrm>
              <a:off x="291"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 2 3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124" name="Text Box 39">
              <a:extLst>
                <a:ext uri="{FF2B5EF4-FFF2-40B4-BE49-F238E27FC236}">
                  <a16:creationId xmlns:a16="http://schemas.microsoft.com/office/drawing/2014/main" id="{87F69612-5D1F-4B63-83C6-2044F3C78EAC}"/>
                </a:ext>
              </a:extLst>
            </p:cNvPr>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125" name="Group 124">
            <a:extLst>
              <a:ext uri="{FF2B5EF4-FFF2-40B4-BE49-F238E27FC236}">
                <a16:creationId xmlns:a16="http://schemas.microsoft.com/office/drawing/2014/main" id="{9DF0356B-9418-4653-8CA3-348F4FFE68E8}"/>
              </a:ext>
            </a:extLst>
          </p:cNvPr>
          <p:cNvGrpSpPr>
            <a:grpSpLocks/>
          </p:cNvGrpSpPr>
          <p:nvPr/>
        </p:nvGrpSpPr>
        <p:grpSpPr bwMode="auto">
          <a:xfrm>
            <a:off x="327837" y="2797916"/>
            <a:ext cx="2647057" cy="769939"/>
            <a:chOff x="110" y="1409"/>
            <a:chExt cx="1658" cy="485"/>
          </a:xfrm>
          <a:scene3d>
            <a:camera prst="orthographicFront">
              <a:rot lat="0" lon="0" rev="0"/>
            </a:camera>
            <a:lightRig rig="contrasting" dir="t">
              <a:rot lat="0" lon="0" rev="1500000"/>
            </a:lightRig>
          </a:scene3d>
        </p:grpSpPr>
        <p:sp>
          <p:nvSpPr>
            <p:cNvPr id="126" name="Rectangle 125">
              <a:extLst>
                <a:ext uri="{FF2B5EF4-FFF2-40B4-BE49-F238E27FC236}">
                  <a16:creationId xmlns:a16="http://schemas.microsoft.com/office/drawing/2014/main" id="{DEF33ED8-C5C8-4DD3-94DF-52BAA0870D5D}"/>
                </a:ext>
              </a:extLst>
            </p:cNvPr>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127" name="Text Box 42">
              <a:extLst>
                <a:ext uri="{FF2B5EF4-FFF2-40B4-BE49-F238E27FC236}">
                  <a16:creationId xmlns:a16="http://schemas.microsoft.com/office/drawing/2014/main" id="{D3CB8277-C77A-4F71-8A21-5F893B35A1D1}"/>
                </a:ext>
              </a:extLst>
            </p:cNvPr>
            <p:cNvSpPr txBox="1">
              <a:spLocks noChangeArrowheads="1"/>
            </p:cNvSpPr>
            <p:nvPr/>
          </p:nvSpPr>
          <p:spPr bwMode="auto">
            <a:xfrm>
              <a:off x="110" y="1409"/>
              <a:ext cx="165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Pagan Rome </a:t>
              </a:r>
              <a:r>
                <a:rPr kumimoji="0" lang="en-AU" sz="2000" b="0" i="0" u="none" strike="noStrike" kern="1200" cap="none" spc="0" normalizeH="0" baseline="0" noProof="0" dirty="0">
                  <a:ln>
                    <a:noFill/>
                  </a:ln>
                  <a:solidFill>
                    <a:srgbClr val="FFFF00"/>
                  </a:solidFill>
                  <a:effectLst/>
                  <a:uLnTx/>
                  <a:uFillTx/>
                  <a:latin typeface="Arial" charset="0"/>
                  <a:ea typeface="+mn-ea"/>
                  <a:cs typeface="Arial"/>
                </a:rPr>
                <a:t>Rev.6</a:t>
              </a:r>
            </a:p>
          </p:txBody>
        </p:sp>
      </p:grpSp>
      <p:sp>
        <p:nvSpPr>
          <p:cNvPr id="129" name="TextBox 128">
            <a:extLst>
              <a:ext uri="{FF2B5EF4-FFF2-40B4-BE49-F238E27FC236}">
                <a16:creationId xmlns:a16="http://schemas.microsoft.com/office/drawing/2014/main" id="{30253AF4-227E-450F-A1BB-7D73E4813D02}"/>
              </a:ext>
            </a:extLst>
          </p:cNvPr>
          <p:cNvSpPr txBox="1"/>
          <p:nvPr/>
        </p:nvSpPr>
        <p:spPr>
          <a:xfrm>
            <a:off x="1039670" y="739908"/>
            <a:ext cx="8292663" cy="5847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endParaRPr>
          </a:p>
        </p:txBody>
      </p:sp>
      <p:sp>
        <p:nvSpPr>
          <p:cNvPr id="130" name="Text Box 48">
            <a:extLst>
              <a:ext uri="{FF2B5EF4-FFF2-40B4-BE49-F238E27FC236}">
                <a16:creationId xmlns:a16="http://schemas.microsoft.com/office/drawing/2014/main" id="{C8921BD1-8D14-4AC2-8C5F-AC664B4399CC}"/>
              </a:ext>
            </a:extLst>
          </p:cNvPr>
          <p:cNvSpPr txBox="1">
            <a:spLocks noChangeArrowheads="1"/>
          </p:cNvSpPr>
          <p:nvPr/>
        </p:nvSpPr>
        <p:spPr bwMode="auto">
          <a:xfrm>
            <a:off x="3123784" y="1992514"/>
            <a:ext cx="1304057"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000000"/>
                </a:solidFill>
                <a:effectLst/>
                <a:uLnTx/>
                <a:uFillTx/>
                <a:latin typeface="Arial" charset="0"/>
                <a:ea typeface="+mn-ea"/>
                <a:cs typeface="Arial"/>
              </a:rPr>
              <a:t> </a:t>
            </a:r>
            <a:r>
              <a:rPr kumimoji="0" lang="en-AU" sz="2400" b="1" i="0" u="none" strike="noStrike" kern="0" cap="none" spc="0" normalizeH="0" baseline="0" noProof="0" dirty="0">
                <a:ln>
                  <a:noFill/>
                </a:ln>
                <a:solidFill>
                  <a:srgbClr val="C00000"/>
                </a:solidFill>
                <a:effectLst/>
                <a:uLnTx/>
                <a:uFillTx/>
                <a:latin typeface="Arial" charset="0"/>
                <a:ea typeface="+mn-ea"/>
                <a:cs typeface="Arial"/>
              </a:rPr>
              <a:t>AD 324</a:t>
            </a:r>
          </a:p>
        </p:txBody>
      </p:sp>
      <p:sp>
        <p:nvSpPr>
          <p:cNvPr id="131" name="Text Box 78">
            <a:extLst>
              <a:ext uri="{FF2B5EF4-FFF2-40B4-BE49-F238E27FC236}">
                <a16:creationId xmlns:a16="http://schemas.microsoft.com/office/drawing/2014/main" id="{F32FDF62-428E-4456-89FB-1FEB994D616A}"/>
              </a:ext>
            </a:extLst>
          </p:cNvPr>
          <p:cNvSpPr txBox="1">
            <a:spLocks noChangeArrowheads="1"/>
          </p:cNvSpPr>
          <p:nvPr/>
        </p:nvSpPr>
        <p:spPr bwMode="auto">
          <a:xfrm>
            <a:off x="3122816" y="69188"/>
            <a:ext cx="5451767" cy="1384995"/>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4200" b="1"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Conquerors through Christ.</a:t>
            </a:r>
          </a:p>
        </p:txBody>
      </p:sp>
      <p:sp>
        <p:nvSpPr>
          <p:cNvPr id="132" name="Text Box 78">
            <a:extLst>
              <a:ext uri="{FF2B5EF4-FFF2-40B4-BE49-F238E27FC236}">
                <a16:creationId xmlns:a16="http://schemas.microsoft.com/office/drawing/2014/main" id="{126E8A1A-0C6A-44FB-A083-FC6D2C5794DB}"/>
              </a:ext>
            </a:extLst>
          </p:cNvPr>
          <p:cNvSpPr txBox="1">
            <a:spLocks noChangeArrowheads="1"/>
          </p:cNvSpPr>
          <p:nvPr/>
        </p:nvSpPr>
        <p:spPr bwMode="auto">
          <a:xfrm>
            <a:off x="3329023" y="2427561"/>
            <a:ext cx="5394029" cy="1384995"/>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he went forth conquering and to conquer.” (</a:t>
            </a:r>
            <a:r>
              <a:rPr kumimoji="0" lang="en-AU"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Seals 1-2</a:t>
            </a:r>
            <a:r>
              <a:rPr kumimoji="0" lang="en-AU" sz="2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grpSp>
        <p:nvGrpSpPr>
          <p:cNvPr id="133" name="Group 132">
            <a:extLst>
              <a:ext uri="{FF2B5EF4-FFF2-40B4-BE49-F238E27FC236}">
                <a16:creationId xmlns:a16="http://schemas.microsoft.com/office/drawing/2014/main" id="{5350C7C2-0AFE-4B56-9A8A-0FE8824ECEBF}"/>
              </a:ext>
            </a:extLst>
          </p:cNvPr>
          <p:cNvGrpSpPr/>
          <p:nvPr/>
        </p:nvGrpSpPr>
        <p:grpSpPr>
          <a:xfrm flipH="1">
            <a:off x="5124449" y="3595714"/>
            <a:ext cx="4221109" cy="3357536"/>
            <a:chOff x="457208" y="3436883"/>
            <a:chExt cx="4414337" cy="3492076"/>
          </a:xfrm>
        </p:grpSpPr>
        <p:pic>
          <p:nvPicPr>
            <p:cNvPr id="134" name="Picture 2" descr="D:\G039.jpg">
              <a:extLst>
                <a:ext uri="{FF2B5EF4-FFF2-40B4-BE49-F238E27FC236}">
                  <a16:creationId xmlns:a16="http://schemas.microsoft.com/office/drawing/2014/main" id="{FE46E855-C82D-405C-8D7F-E84CE8E1C134}"/>
                </a:ext>
              </a:extLst>
            </p:cNvPr>
            <p:cNvPicPr>
              <a:picLocks noChangeAspect="1" noChangeArrowheads="1"/>
            </p:cNvPicPr>
            <p:nvPr/>
          </p:nvPicPr>
          <p:blipFill>
            <a:blip r:embed="rId3" cstate="print"/>
            <a:srcRect/>
            <a:stretch>
              <a:fillRect/>
            </a:stretch>
          </p:blipFill>
          <p:spPr bwMode="auto">
            <a:xfrm>
              <a:off x="457208" y="3618206"/>
              <a:ext cx="4414337" cy="3310753"/>
            </a:xfrm>
            <a:prstGeom prst="rect">
              <a:avLst/>
            </a:prstGeom>
            <a:ln>
              <a:noFill/>
            </a:ln>
            <a:effectLst>
              <a:softEdge rad="635000"/>
            </a:effectLst>
          </p:spPr>
        </p:pic>
        <p:pic>
          <p:nvPicPr>
            <p:cNvPr id="135" name="Picture 134">
              <a:extLst>
                <a:ext uri="{FF2B5EF4-FFF2-40B4-BE49-F238E27FC236}">
                  <a16:creationId xmlns:a16="http://schemas.microsoft.com/office/drawing/2014/main" id="{DB1142F6-5772-407C-AFAE-2EF2D474AC17}"/>
                </a:ext>
              </a:extLst>
            </p:cNvPr>
            <p:cNvPicPr>
              <a:picLocks noChangeAspect="1"/>
            </p:cNvPicPr>
            <p:nvPr/>
          </p:nvPicPr>
          <p:blipFill>
            <a:blip r:embed="rId4" cstate="print">
              <a:extLst>
                <a:ext uri="{28A0092B-C50C-407E-A947-70E740481C1C}">
                  <a14:useLocalDpi xmlns:a14="http://schemas.microsoft.com/office/drawing/2010/main"/>
                </a:ext>
              </a:extLst>
            </a:blip>
            <a:srcRect l="23449" t="50115" r="50346" b="14942"/>
            <a:stretch>
              <a:fillRect/>
            </a:stretch>
          </p:blipFill>
          <p:spPr>
            <a:xfrm>
              <a:off x="2144110" y="3436883"/>
              <a:ext cx="2396359" cy="2396358"/>
            </a:xfrm>
            <a:prstGeom prst="rect">
              <a:avLst/>
            </a:prstGeom>
            <a:effectLst>
              <a:softEdge rad="635000"/>
            </a:effectLst>
          </p:spPr>
        </p:pic>
      </p:grpSp>
      <p:sp>
        <p:nvSpPr>
          <p:cNvPr id="140" name="Text Box 6">
            <a:extLst>
              <a:ext uri="{FF2B5EF4-FFF2-40B4-BE49-F238E27FC236}">
                <a16:creationId xmlns:a16="http://schemas.microsoft.com/office/drawing/2014/main" id="{91E0AB5F-7653-4B50-987C-CDFF810CE431}"/>
              </a:ext>
            </a:extLst>
          </p:cNvPr>
          <p:cNvSpPr txBox="1">
            <a:spLocks noChangeArrowheads="1"/>
          </p:cNvSpPr>
          <p:nvPr/>
        </p:nvSpPr>
        <p:spPr bwMode="auto">
          <a:xfrm>
            <a:off x="5580022" y="2157743"/>
            <a:ext cx="1225936" cy="40011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000" b="0" i="1" u="sng" strike="noStrike" kern="0" cap="none" spc="0" normalizeH="0" baseline="0" noProof="0" dirty="0">
                <a:ln>
                  <a:noFill/>
                </a:ln>
                <a:solidFill>
                  <a:srgbClr val="006600"/>
                </a:solidFill>
                <a:effectLst/>
                <a:uLnTx/>
                <a:uFillTx/>
                <a:latin typeface="Tahoma" pitchFamily="34" charset="0"/>
                <a:ea typeface="+mn-ea"/>
                <a:cs typeface="Arial"/>
              </a:rPr>
              <a:t>Study 1</a:t>
            </a:r>
          </a:p>
        </p:txBody>
      </p:sp>
      <p:cxnSp>
        <p:nvCxnSpPr>
          <p:cNvPr id="141" name="Connector: Elbow 140">
            <a:extLst>
              <a:ext uri="{FF2B5EF4-FFF2-40B4-BE49-F238E27FC236}">
                <a16:creationId xmlns:a16="http://schemas.microsoft.com/office/drawing/2014/main" id="{4018D53A-0F86-48EF-8365-52A56AFBA3B1}"/>
              </a:ext>
            </a:extLst>
          </p:cNvPr>
          <p:cNvCxnSpPr/>
          <p:nvPr/>
        </p:nvCxnSpPr>
        <p:spPr>
          <a:xfrm>
            <a:off x="2907149" y="2010104"/>
            <a:ext cx="328573" cy="160611"/>
          </a:xfrm>
          <a:prstGeom prst="bentConnector3">
            <a:avLst/>
          </a:prstGeom>
          <a:noFill/>
          <a:ln w="28575" cap="flat" cmpd="sng" algn="ctr">
            <a:solidFill>
              <a:srgbClr val="C00000"/>
            </a:solidFill>
            <a:prstDash val="solid"/>
            <a:tailEnd type="triangle"/>
          </a:ln>
          <a:effectLst/>
        </p:spPr>
      </p:cxnSp>
      <p:pic>
        <p:nvPicPr>
          <p:cNvPr id="143" name="Picture 142" descr="scroll.png">
            <a:extLst>
              <a:ext uri="{FF2B5EF4-FFF2-40B4-BE49-F238E27FC236}">
                <a16:creationId xmlns:a16="http://schemas.microsoft.com/office/drawing/2014/main" id="{5EC28439-0855-496A-94E9-0A48BB1C2DE2}"/>
              </a:ext>
            </a:extLst>
          </p:cNvPr>
          <p:cNvPicPr>
            <a:picLocks noChangeAspect="1"/>
          </p:cNvPicPr>
          <p:nvPr/>
        </p:nvPicPr>
        <p:blipFill>
          <a:blip r:embed="rId5" cstate="print"/>
          <a:srcRect l="23667" t="14490" r="12559" b="17754"/>
          <a:stretch>
            <a:fillRect/>
          </a:stretch>
        </p:blipFill>
        <p:spPr>
          <a:xfrm rot="21172116">
            <a:off x="792636" y="165763"/>
            <a:ext cx="2261669" cy="1590464"/>
          </a:xfrm>
          <a:prstGeom prst="rect">
            <a:avLst/>
          </a:prstGeom>
        </p:spPr>
      </p:pic>
      <p:sp>
        <p:nvSpPr>
          <p:cNvPr id="6" name="TextBox 5">
            <a:extLst>
              <a:ext uri="{FF2B5EF4-FFF2-40B4-BE49-F238E27FC236}">
                <a16:creationId xmlns:a16="http://schemas.microsoft.com/office/drawing/2014/main" id="{1324CD58-B890-0D44-08D2-603B558C381C}"/>
              </a:ext>
            </a:extLst>
          </p:cNvPr>
          <p:cNvSpPr txBox="1"/>
          <p:nvPr/>
        </p:nvSpPr>
        <p:spPr>
          <a:xfrm>
            <a:off x="639569" y="3570107"/>
            <a:ext cx="211897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2Thess.2:7</a:t>
            </a:r>
            <a:r>
              <a:rPr kumimoji="0" lang="en-AU" sz="28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n-AU"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Arrow: Curved Left 7">
            <a:extLst>
              <a:ext uri="{FF2B5EF4-FFF2-40B4-BE49-F238E27FC236}">
                <a16:creationId xmlns:a16="http://schemas.microsoft.com/office/drawing/2014/main" id="{9E7C2A59-120C-F1B2-FAC5-C68BD97F7CEE}"/>
              </a:ext>
            </a:extLst>
          </p:cNvPr>
          <p:cNvSpPr/>
          <p:nvPr/>
        </p:nvSpPr>
        <p:spPr>
          <a:xfrm rot="10555702">
            <a:off x="29153" y="2414498"/>
            <a:ext cx="503281" cy="1495227"/>
          </a:xfrm>
          <a:prstGeom prst="curvedLeftArrow">
            <a:avLst/>
          </a:prstGeom>
          <a:solidFill>
            <a:srgbClr val="FFFF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Rectangle 9"/>
          <p:cNvSpPr/>
          <p:nvPr/>
        </p:nvSpPr>
        <p:spPr>
          <a:xfrm>
            <a:off x="11121" y="0"/>
            <a:ext cx="912527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1" name="Arrow: Curved Left 10">
            <a:extLst>
              <a:ext uri="{FF2B5EF4-FFF2-40B4-BE49-F238E27FC236}">
                <a16:creationId xmlns:a16="http://schemas.microsoft.com/office/drawing/2014/main" id="{CFCE5600-8338-7756-51C0-97F9575CE9E0}"/>
              </a:ext>
            </a:extLst>
          </p:cNvPr>
          <p:cNvSpPr/>
          <p:nvPr/>
        </p:nvSpPr>
        <p:spPr>
          <a:xfrm rot="10951314" flipH="1">
            <a:off x="2810258" y="2418906"/>
            <a:ext cx="460100" cy="1495227"/>
          </a:xfrm>
          <a:prstGeom prst="curvedLeftArrow">
            <a:avLst/>
          </a:prstGeom>
          <a:solidFill>
            <a:srgbClr val="FFFF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E9819A52-318E-5704-03A9-99F0B942BBDC}"/>
              </a:ext>
            </a:extLst>
          </p:cNvPr>
          <p:cNvGrpSpPr/>
          <p:nvPr/>
        </p:nvGrpSpPr>
        <p:grpSpPr>
          <a:xfrm>
            <a:off x="324261" y="2058102"/>
            <a:ext cx="2834926" cy="771525"/>
            <a:chOff x="324261" y="2058102"/>
            <a:chExt cx="2834926" cy="771525"/>
          </a:xfrm>
        </p:grpSpPr>
        <p:sp>
          <p:nvSpPr>
            <p:cNvPr id="14" name="Text Box 38">
              <a:extLst>
                <a:ext uri="{FF2B5EF4-FFF2-40B4-BE49-F238E27FC236}">
                  <a16:creationId xmlns:a16="http://schemas.microsoft.com/office/drawing/2014/main" id="{ED00C208-0B35-91F6-C506-791D098A2D34}"/>
                </a:ext>
              </a:extLst>
            </p:cNvPr>
            <p:cNvSpPr txBox="1">
              <a:spLocks noChangeArrowheads="1"/>
            </p:cNvSpPr>
            <p:nvPr/>
          </p:nvSpPr>
          <p:spPr bwMode="auto">
            <a:xfrm>
              <a:off x="324261" y="2058102"/>
              <a:ext cx="523847" cy="76993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15" name="Text Box 38">
              <a:extLst>
                <a:ext uri="{FF2B5EF4-FFF2-40B4-BE49-F238E27FC236}">
                  <a16:creationId xmlns:a16="http://schemas.microsoft.com/office/drawing/2014/main" id="{2EF1F1C8-5292-9AC3-F2DC-03987CF14EC9}"/>
                </a:ext>
              </a:extLst>
            </p:cNvPr>
            <p:cNvSpPr txBox="1">
              <a:spLocks noChangeArrowheads="1"/>
            </p:cNvSpPr>
            <p:nvPr/>
          </p:nvSpPr>
          <p:spPr bwMode="auto">
            <a:xfrm>
              <a:off x="1360362" y="2059689"/>
              <a:ext cx="1798825" cy="76993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sp>
        <p:nvSpPr>
          <p:cNvPr id="2" name="TextBox 1">
            <a:extLst>
              <a:ext uri="{FF2B5EF4-FFF2-40B4-BE49-F238E27FC236}">
                <a16:creationId xmlns:a16="http://schemas.microsoft.com/office/drawing/2014/main" id="{97CCB2D6-5EA2-B20A-E263-9F98458409E6}"/>
              </a:ext>
            </a:extLst>
          </p:cNvPr>
          <p:cNvSpPr txBox="1"/>
          <p:nvPr/>
        </p:nvSpPr>
        <p:spPr>
          <a:xfrm>
            <a:off x="8738036"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kern="0" dirty="0">
                <a:solidFill>
                  <a:srgbClr val="000000"/>
                </a:solidFill>
                <a:latin typeface="Arial" pitchFamily="34" charset="0"/>
                <a:cs typeface="Arial"/>
              </a:rPr>
              <a:t>3</a:t>
            </a:r>
            <a:endParaRPr kumimoji="0" lang="en-AU" sz="1400" b="0" i="0" u="none" strike="noStrike" kern="0" cap="none" spc="0" normalizeH="0" baseline="0" noProof="0" dirty="0">
              <a:ln>
                <a:noFill/>
              </a:ln>
              <a:solidFill>
                <a:srgbClr val="000000"/>
              </a:solidFill>
              <a:effectLst/>
              <a:uLnTx/>
              <a:uFillTx/>
              <a:latin typeface="Arial" pitchFamily="34" charset="0"/>
              <a:ea typeface="+mn-ea"/>
              <a:cs typeface="Arial"/>
            </a:endParaRPr>
          </a:p>
        </p:txBody>
      </p:sp>
      <p:grpSp>
        <p:nvGrpSpPr>
          <p:cNvPr id="3" name="Group 2">
            <a:extLst>
              <a:ext uri="{FF2B5EF4-FFF2-40B4-BE49-F238E27FC236}">
                <a16:creationId xmlns:a16="http://schemas.microsoft.com/office/drawing/2014/main" id="{6C072921-201E-7129-00A9-00C36D9049AD}"/>
              </a:ext>
            </a:extLst>
          </p:cNvPr>
          <p:cNvGrpSpPr/>
          <p:nvPr/>
        </p:nvGrpSpPr>
        <p:grpSpPr>
          <a:xfrm>
            <a:off x="590485" y="3926929"/>
            <a:ext cx="2329769" cy="3069126"/>
            <a:chOff x="530431" y="4030385"/>
            <a:chExt cx="2090326" cy="3000967"/>
          </a:xfrm>
        </p:grpSpPr>
        <p:pic>
          <p:nvPicPr>
            <p:cNvPr id="4" name="Picture 27">
              <a:extLst>
                <a:ext uri="{FF2B5EF4-FFF2-40B4-BE49-F238E27FC236}">
                  <a16:creationId xmlns:a16="http://schemas.microsoft.com/office/drawing/2014/main" id="{1E27B3C3-7CEC-63C5-61C4-F57DE443B689}"/>
                </a:ext>
              </a:extLst>
            </p:cNvPr>
            <p:cNvPicPr>
              <a:picLocks noChangeAspect="1" noChangeArrowheads="1"/>
            </p:cNvPicPr>
            <p:nvPr/>
          </p:nvPicPr>
          <p:blipFill>
            <a:blip r:embed="rId6" cstate="print"/>
            <a:srcRect l="70409" b="31708"/>
            <a:stretch>
              <a:fillRect/>
            </a:stretch>
          </p:blipFill>
          <p:spPr bwMode="auto">
            <a:xfrm>
              <a:off x="853089" y="4036562"/>
              <a:ext cx="1764386" cy="2994790"/>
            </a:xfrm>
            <a:prstGeom prst="rect">
              <a:avLst/>
            </a:prstGeom>
            <a:ln>
              <a:noFill/>
            </a:ln>
            <a:effectLst>
              <a:softEdge rad="317500"/>
            </a:effectLst>
          </p:spPr>
        </p:pic>
        <p:pic>
          <p:nvPicPr>
            <p:cNvPr id="5" name="Picture 4" descr="Picture1.png">
              <a:extLst>
                <a:ext uri="{FF2B5EF4-FFF2-40B4-BE49-F238E27FC236}">
                  <a16:creationId xmlns:a16="http://schemas.microsoft.com/office/drawing/2014/main" id="{752812FB-4F5E-85EC-6825-F8325E8E0B1F}"/>
                </a:ext>
              </a:extLst>
            </p:cNvPr>
            <p:cNvPicPr>
              <a:picLocks noChangeAspect="1"/>
            </p:cNvPicPr>
            <p:nvPr/>
          </p:nvPicPr>
          <p:blipFill>
            <a:blip r:embed="rId7" cstate="print"/>
            <a:stretch>
              <a:fillRect/>
            </a:stretch>
          </p:blipFill>
          <p:spPr>
            <a:xfrm>
              <a:off x="530431" y="4030385"/>
              <a:ext cx="1103556" cy="2924881"/>
            </a:xfrm>
            <a:prstGeom prst="rect">
              <a:avLst/>
            </a:prstGeom>
            <a:ln>
              <a:noFill/>
            </a:ln>
            <a:effectLst>
              <a:softEdge rad="127000"/>
            </a:effectLst>
          </p:spPr>
        </p:pic>
        <p:pic>
          <p:nvPicPr>
            <p:cNvPr id="12" name="Picture 27">
              <a:extLst>
                <a:ext uri="{FF2B5EF4-FFF2-40B4-BE49-F238E27FC236}">
                  <a16:creationId xmlns:a16="http://schemas.microsoft.com/office/drawing/2014/main" id="{B38C159F-F4EE-D5A4-B69B-31E21D7786A8}"/>
                </a:ext>
              </a:extLst>
            </p:cNvPr>
            <p:cNvPicPr>
              <a:picLocks noChangeAspect="1" noChangeArrowheads="1"/>
            </p:cNvPicPr>
            <p:nvPr/>
          </p:nvPicPr>
          <p:blipFill rotWithShape="1">
            <a:blip r:embed="rId6" cstate="print"/>
            <a:srcRect l="70409" t="8627" r="13072" b="70392"/>
            <a:stretch/>
          </p:blipFill>
          <p:spPr bwMode="auto">
            <a:xfrm>
              <a:off x="903471" y="4432712"/>
              <a:ext cx="879435" cy="920075"/>
            </a:xfrm>
            <a:prstGeom prst="rect">
              <a:avLst/>
            </a:prstGeom>
            <a:ln>
              <a:noFill/>
            </a:ln>
            <a:effectLst>
              <a:softEdge rad="112500"/>
            </a:effectLst>
          </p:spPr>
        </p:pic>
        <p:pic>
          <p:nvPicPr>
            <p:cNvPr id="13" name="Picture 27">
              <a:extLst>
                <a:ext uri="{FF2B5EF4-FFF2-40B4-BE49-F238E27FC236}">
                  <a16:creationId xmlns:a16="http://schemas.microsoft.com/office/drawing/2014/main" id="{FE58AAB5-87B2-2712-0E5C-7D756B62C5B2}"/>
                </a:ext>
              </a:extLst>
            </p:cNvPr>
            <p:cNvPicPr>
              <a:picLocks noChangeAspect="1" noChangeArrowheads="1"/>
            </p:cNvPicPr>
            <p:nvPr/>
          </p:nvPicPr>
          <p:blipFill rotWithShape="1">
            <a:blip r:embed="rId6" cstate="print"/>
            <a:srcRect l="73900" t="36239" b="42014"/>
            <a:stretch/>
          </p:blipFill>
          <p:spPr bwMode="auto">
            <a:xfrm>
              <a:off x="1064563" y="5595157"/>
              <a:ext cx="1556194" cy="953660"/>
            </a:xfrm>
            <a:prstGeom prst="rect">
              <a:avLst/>
            </a:prstGeom>
            <a:ln>
              <a:noFill/>
            </a:ln>
            <a:effectLst>
              <a:softEdge rad="112500"/>
            </a:effectLst>
          </p:spPr>
        </p:pic>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20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Picture 4" descr="Invitation To U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5" name="Rectangle 4"/>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
        <p:nvSpPr>
          <p:cNvPr id="2" name="TextBox 1">
            <a:extLst>
              <a:ext uri="{FF2B5EF4-FFF2-40B4-BE49-F238E27FC236}">
                <a16:creationId xmlns:a16="http://schemas.microsoft.com/office/drawing/2014/main" id="{AC88E69F-44D7-EB1C-165C-997A0B2FE6AF}"/>
              </a:ext>
            </a:extLst>
          </p:cNvPr>
          <p:cNvSpPr txBox="1"/>
          <p:nvPr/>
        </p:nvSpPr>
        <p:spPr>
          <a:xfrm>
            <a:off x="8738036"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4</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Invitation To 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9" name="Rectangle 28"/>
          <p:cNvSpPr/>
          <p:nvPr/>
        </p:nvSpPr>
        <p:spPr>
          <a:xfrm>
            <a:off x="2622055" y="2417104"/>
            <a:ext cx="3641834"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125955" name="Rectangle 3"/>
          <p:cNvSpPr>
            <a:spLocks noChangeArrowheads="1"/>
          </p:cNvSpPr>
          <p:nvPr/>
        </p:nvSpPr>
        <p:spPr bwMode="auto">
          <a:xfrm>
            <a:off x="0" y="2308477"/>
            <a:ext cx="9144000" cy="4573588"/>
          </a:xfrm>
          <a:prstGeom prst="rect">
            <a:avLst/>
          </a:prstGeom>
          <a:solidFill>
            <a:schemeClr val="accent1"/>
          </a:solidFill>
          <a:ln w="9525">
            <a:noFill/>
            <a:miter lim="800000"/>
            <a:headEnd/>
            <a:tailEnd/>
          </a:ln>
          <a:effectLst>
            <a:outerShdw blurRad="149987" dist="250190" dir="8460000" algn="ctr">
              <a:srgbClr val="000000">
                <a:alpha val="28000"/>
              </a:srgbClr>
            </a:outerShdw>
            <a:softEdge rad="317500"/>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8196" name="WordArt 4"/>
          <p:cNvSpPr>
            <a:spLocks noChangeArrowheads="1" noChangeShapeType="1" noTextEdit="1"/>
          </p:cNvSpPr>
          <p:nvPr/>
        </p:nvSpPr>
        <p:spPr bwMode="auto">
          <a:xfrm>
            <a:off x="2335044" y="2828089"/>
            <a:ext cx="4465638" cy="33655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600" b="0" i="0" u="none" strike="noStrike" kern="10" cap="none" spc="0" normalizeH="0" baseline="0" noProof="0" dirty="0">
                <a:ln w="9525">
                  <a:solidFill>
                    <a:srgbClr val="000000"/>
                  </a:solidFill>
                  <a:round/>
                  <a:headEnd/>
                  <a:tailEnd/>
                </a:ln>
                <a:solidFill>
                  <a:srgbClr val="000000"/>
                </a:solidFill>
                <a:effectLst/>
                <a:uLnTx/>
                <a:uFillTx/>
                <a:latin typeface="Franklin Gothic Demi"/>
                <a:ea typeface="+mn-ea"/>
                <a:cs typeface="Arial"/>
              </a:rPr>
              <a:t>"Come and see"</a:t>
            </a:r>
          </a:p>
        </p:txBody>
      </p:sp>
      <p:sp>
        <p:nvSpPr>
          <p:cNvPr id="8197" name="WordArt 5"/>
          <p:cNvSpPr>
            <a:spLocks noChangeArrowheads="1" noChangeShapeType="1" noTextEdit="1"/>
          </p:cNvSpPr>
          <p:nvPr/>
        </p:nvSpPr>
        <p:spPr bwMode="auto">
          <a:xfrm>
            <a:off x="2335044" y="3667877"/>
            <a:ext cx="4465638" cy="33655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600" b="0" i="0" u="none" strike="noStrike" kern="10" cap="none" spc="0" normalizeH="0" baseline="0" noProof="0" dirty="0">
                <a:ln w="9525">
                  <a:solidFill>
                    <a:srgbClr val="000000"/>
                  </a:solidFill>
                  <a:round/>
                  <a:headEnd/>
                  <a:tailEnd/>
                </a:ln>
                <a:solidFill>
                  <a:srgbClr val="000000"/>
                </a:solidFill>
                <a:effectLst/>
                <a:uLnTx/>
                <a:uFillTx/>
                <a:latin typeface="Franklin Gothic Demi"/>
                <a:ea typeface="+mn-ea"/>
                <a:cs typeface="Arial"/>
              </a:rPr>
              <a:t>"Come and see"</a:t>
            </a:r>
          </a:p>
        </p:txBody>
      </p:sp>
      <p:sp>
        <p:nvSpPr>
          <p:cNvPr id="8198" name="WordArt 6"/>
          <p:cNvSpPr>
            <a:spLocks noChangeArrowheads="1" noChangeShapeType="1" noTextEdit="1"/>
          </p:cNvSpPr>
          <p:nvPr/>
        </p:nvSpPr>
        <p:spPr bwMode="auto">
          <a:xfrm>
            <a:off x="2335044" y="4460039"/>
            <a:ext cx="4465638" cy="33655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600" b="0" i="0" u="none" strike="noStrike" kern="10" cap="none" spc="0" normalizeH="0" baseline="0" noProof="0" dirty="0">
                <a:ln w="9525">
                  <a:solidFill>
                    <a:srgbClr val="000000"/>
                  </a:solidFill>
                  <a:round/>
                  <a:headEnd/>
                  <a:tailEnd/>
                </a:ln>
                <a:solidFill>
                  <a:srgbClr val="000000"/>
                </a:solidFill>
                <a:effectLst/>
                <a:uLnTx/>
                <a:uFillTx/>
                <a:latin typeface="Franklin Gothic Demi"/>
                <a:ea typeface="+mn-ea"/>
                <a:cs typeface="Arial"/>
              </a:rPr>
              <a:t>"Come and see"</a:t>
            </a:r>
          </a:p>
        </p:txBody>
      </p:sp>
      <p:sp>
        <p:nvSpPr>
          <p:cNvPr id="8199" name="WordArt 7"/>
          <p:cNvSpPr>
            <a:spLocks noChangeArrowheads="1" noChangeShapeType="1" noTextEdit="1"/>
          </p:cNvSpPr>
          <p:nvPr/>
        </p:nvSpPr>
        <p:spPr bwMode="auto">
          <a:xfrm>
            <a:off x="2335044" y="5276014"/>
            <a:ext cx="4465638" cy="33655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600" b="0" i="0" u="none" strike="noStrike" kern="10" cap="none" spc="0" normalizeH="0" baseline="0" noProof="0" dirty="0">
                <a:ln w="9525">
                  <a:solidFill>
                    <a:srgbClr val="000000"/>
                  </a:solidFill>
                  <a:round/>
                  <a:headEnd/>
                  <a:tailEnd/>
                </a:ln>
                <a:solidFill>
                  <a:srgbClr val="000000"/>
                </a:solidFill>
                <a:effectLst/>
                <a:uLnTx/>
                <a:uFillTx/>
                <a:latin typeface="Franklin Gothic Demi"/>
                <a:ea typeface="+mn-ea"/>
                <a:cs typeface="Arial"/>
              </a:rPr>
              <a:t>"Come and see"</a:t>
            </a:r>
          </a:p>
        </p:txBody>
      </p:sp>
      <p:grpSp>
        <p:nvGrpSpPr>
          <p:cNvPr id="2" name="Group 8"/>
          <p:cNvGrpSpPr>
            <a:grpSpLocks/>
          </p:cNvGrpSpPr>
          <p:nvPr/>
        </p:nvGrpSpPr>
        <p:grpSpPr bwMode="auto">
          <a:xfrm>
            <a:off x="6948323" y="2804956"/>
            <a:ext cx="801688" cy="2935288"/>
            <a:chOff x="4198" y="1742"/>
            <a:chExt cx="505" cy="1849"/>
          </a:xfrm>
        </p:grpSpPr>
        <p:sp>
          <p:nvSpPr>
            <p:cNvPr id="8201" name="Text Box 9"/>
            <p:cNvSpPr txBox="1">
              <a:spLocks noChangeArrowheads="1"/>
            </p:cNvSpPr>
            <p:nvPr/>
          </p:nvSpPr>
          <p:spPr bwMode="auto">
            <a:xfrm>
              <a:off x="4198" y="1742"/>
              <a:ext cx="505" cy="3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6:1</a:t>
              </a:r>
            </a:p>
          </p:txBody>
        </p:sp>
        <p:sp>
          <p:nvSpPr>
            <p:cNvPr id="8202" name="Text Box 10"/>
            <p:cNvSpPr txBox="1">
              <a:spLocks noChangeArrowheads="1"/>
            </p:cNvSpPr>
            <p:nvPr/>
          </p:nvSpPr>
          <p:spPr bwMode="auto">
            <a:xfrm>
              <a:off x="4198" y="2762"/>
              <a:ext cx="505" cy="3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6:5</a:t>
              </a:r>
            </a:p>
          </p:txBody>
        </p:sp>
        <p:sp>
          <p:nvSpPr>
            <p:cNvPr id="8203" name="Text Box 11"/>
            <p:cNvSpPr txBox="1">
              <a:spLocks noChangeArrowheads="1"/>
            </p:cNvSpPr>
            <p:nvPr/>
          </p:nvSpPr>
          <p:spPr bwMode="auto">
            <a:xfrm>
              <a:off x="4198" y="3261"/>
              <a:ext cx="505" cy="3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6:7</a:t>
              </a:r>
            </a:p>
          </p:txBody>
        </p:sp>
        <p:sp>
          <p:nvSpPr>
            <p:cNvPr id="8204" name="Text Box 12"/>
            <p:cNvSpPr txBox="1">
              <a:spLocks noChangeArrowheads="1"/>
            </p:cNvSpPr>
            <p:nvPr/>
          </p:nvSpPr>
          <p:spPr bwMode="auto">
            <a:xfrm>
              <a:off x="4198" y="2263"/>
              <a:ext cx="505" cy="3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6:3</a:t>
              </a:r>
            </a:p>
          </p:txBody>
        </p:sp>
      </p:grpSp>
      <p:sp>
        <p:nvSpPr>
          <p:cNvPr id="8217" name="Line 25"/>
          <p:cNvSpPr>
            <a:spLocks noChangeShapeType="1"/>
          </p:cNvSpPr>
          <p:nvPr/>
        </p:nvSpPr>
        <p:spPr bwMode="auto">
          <a:xfrm flipH="1">
            <a:off x="1592094" y="3107489"/>
            <a:ext cx="406400" cy="939800"/>
          </a:xfrm>
          <a:prstGeom prst="line">
            <a:avLst/>
          </a:prstGeom>
          <a:noFill/>
          <a:ln w="2857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8218" name="Line 26"/>
          <p:cNvSpPr>
            <a:spLocks noChangeShapeType="1"/>
          </p:cNvSpPr>
          <p:nvPr/>
        </p:nvSpPr>
        <p:spPr bwMode="auto">
          <a:xfrm flipH="1">
            <a:off x="1655594" y="3869489"/>
            <a:ext cx="292100" cy="330200"/>
          </a:xfrm>
          <a:prstGeom prst="line">
            <a:avLst/>
          </a:prstGeom>
          <a:noFill/>
          <a:ln w="2857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8219" name="Line 27"/>
          <p:cNvSpPr>
            <a:spLocks noChangeShapeType="1"/>
          </p:cNvSpPr>
          <p:nvPr/>
        </p:nvSpPr>
        <p:spPr bwMode="auto">
          <a:xfrm flipH="1" flipV="1">
            <a:off x="1655594" y="4301289"/>
            <a:ext cx="304800" cy="292100"/>
          </a:xfrm>
          <a:prstGeom prst="line">
            <a:avLst/>
          </a:prstGeom>
          <a:noFill/>
          <a:ln w="2857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8220" name="Line 28"/>
          <p:cNvSpPr>
            <a:spLocks noChangeShapeType="1"/>
          </p:cNvSpPr>
          <p:nvPr/>
        </p:nvSpPr>
        <p:spPr bwMode="auto">
          <a:xfrm>
            <a:off x="1566694" y="4390189"/>
            <a:ext cx="393700" cy="952500"/>
          </a:xfrm>
          <a:prstGeom prst="line">
            <a:avLst/>
          </a:prstGeom>
          <a:noFill/>
          <a:ln w="2857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8205" name="Text Box 13"/>
          <p:cNvSpPr txBox="1">
            <a:spLocks noChangeArrowheads="1"/>
          </p:cNvSpPr>
          <p:nvPr/>
        </p:nvSpPr>
        <p:spPr bwMode="auto">
          <a:xfrm>
            <a:off x="788821" y="3390064"/>
            <a:ext cx="1008063" cy="1692771"/>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600" b="0"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First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600" b="0"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four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600" b="0" i="0" u="none" strike="noStrike" kern="1200" cap="none" spc="0" normalizeH="0" baseline="0" noProof="0" dirty="0">
                <a:ln>
                  <a:noFill/>
                </a:ln>
                <a:solidFill>
                  <a:srgbClr val="FFFFFF"/>
                </a:solidFill>
                <a:effectLst>
                  <a:outerShdw blurRad="38100" dist="38100" dir="2700000" algn="tl">
                    <a:srgbClr val="010199"/>
                  </a:outerShdw>
                </a:effectLst>
                <a:uLnTx/>
                <a:uFillTx/>
                <a:latin typeface="Arial"/>
                <a:ea typeface="+mn-ea"/>
                <a:cs typeface="Arial"/>
              </a:rPr>
              <a:t>seals</a:t>
            </a:r>
          </a:p>
        </p:txBody>
      </p:sp>
      <p:grpSp>
        <p:nvGrpSpPr>
          <p:cNvPr id="3" name="Group 14"/>
          <p:cNvGrpSpPr>
            <a:grpSpLocks/>
          </p:cNvGrpSpPr>
          <p:nvPr/>
        </p:nvGrpSpPr>
        <p:grpSpPr bwMode="auto">
          <a:xfrm>
            <a:off x="1909594" y="2807453"/>
            <a:ext cx="647700" cy="2873374"/>
            <a:chOff x="936" y="1885"/>
            <a:chExt cx="408" cy="1810"/>
          </a:xfrm>
        </p:grpSpPr>
        <p:sp>
          <p:nvSpPr>
            <p:cNvPr id="125973" name="Text Box 15"/>
            <p:cNvSpPr txBox="1">
              <a:spLocks noChangeArrowheads="1"/>
            </p:cNvSpPr>
            <p:nvPr/>
          </p:nvSpPr>
          <p:spPr bwMode="auto">
            <a:xfrm>
              <a:off x="936" y="1885"/>
              <a:ext cx="408" cy="29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1</a:t>
              </a:r>
            </a:p>
          </p:txBody>
        </p:sp>
        <p:sp>
          <p:nvSpPr>
            <p:cNvPr id="125974" name="Text Box 16"/>
            <p:cNvSpPr txBox="1">
              <a:spLocks noChangeArrowheads="1"/>
            </p:cNvSpPr>
            <p:nvPr/>
          </p:nvSpPr>
          <p:spPr bwMode="auto">
            <a:xfrm>
              <a:off x="936" y="2905"/>
              <a:ext cx="408" cy="29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3</a:t>
              </a:r>
            </a:p>
          </p:txBody>
        </p:sp>
        <p:sp>
          <p:nvSpPr>
            <p:cNvPr id="125975" name="Text Box 17"/>
            <p:cNvSpPr txBox="1">
              <a:spLocks noChangeArrowheads="1"/>
            </p:cNvSpPr>
            <p:nvPr/>
          </p:nvSpPr>
          <p:spPr bwMode="auto">
            <a:xfrm>
              <a:off x="936" y="3404"/>
              <a:ext cx="408" cy="29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4</a:t>
              </a:r>
            </a:p>
          </p:txBody>
        </p:sp>
        <p:sp>
          <p:nvSpPr>
            <p:cNvPr id="125976" name="Text Box 18"/>
            <p:cNvSpPr txBox="1">
              <a:spLocks noChangeArrowheads="1"/>
            </p:cNvSpPr>
            <p:nvPr/>
          </p:nvSpPr>
          <p:spPr bwMode="auto">
            <a:xfrm>
              <a:off x="936" y="2406"/>
              <a:ext cx="408" cy="29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mn-ea"/>
                  <a:cs typeface="Arial"/>
                </a:rPr>
                <a:t>2</a:t>
              </a:r>
            </a:p>
          </p:txBody>
        </p:sp>
      </p:grpSp>
      <p:sp>
        <p:nvSpPr>
          <p:cNvPr id="25" name="Rectangle 24"/>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TextBox 3">
            <a:extLst>
              <a:ext uri="{FF2B5EF4-FFF2-40B4-BE49-F238E27FC236}">
                <a16:creationId xmlns:a16="http://schemas.microsoft.com/office/drawing/2014/main" id="{D2577CA6-11C4-3C00-CE20-F9DF9B08E055}"/>
              </a:ext>
            </a:extLst>
          </p:cNvPr>
          <p:cNvSpPr txBox="1"/>
          <p:nvPr/>
        </p:nvSpPr>
        <p:spPr>
          <a:xfrm>
            <a:off x="8738036"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5</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1000" fill="hold"/>
                                        <p:tgtEl>
                                          <p:spTgt spid="8196"/>
                                        </p:tgtEl>
                                        <p:attrNameLst>
                                          <p:attrName>ppt_w</p:attrName>
                                        </p:attrNameLst>
                                      </p:cBhvr>
                                      <p:tavLst>
                                        <p:tav tm="0">
                                          <p:val>
                                            <p:fltVal val="0"/>
                                          </p:val>
                                        </p:tav>
                                        <p:tav tm="100000">
                                          <p:val>
                                            <p:strVal val="#ppt_w"/>
                                          </p:val>
                                        </p:tav>
                                      </p:tavLst>
                                    </p:anim>
                                    <p:anim calcmode="lin" valueType="num">
                                      <p:cBhvr>
                                        <p:cTn id="8" dur="1000" fill="hold"/>
                                        <p:tgtEl>
                                          <p:spTgt spid="8196"/>
                                        </p:tgtEl>
                                        <p:attrNameLst>
                                          <p:attrName>ppt_h</p:attrName>
                                        </p:attrNameLst>
                                      </p:cBhvr>
                                      <p:tavLst>
                                        <p:tav tm="0">
                                          <p:val>
                                            <p:fltVal val="0"/>
                                          </p:val>
                                        </p:tav>
                                        <p:tav tm="100000">
                                          <p:val>
                                            <p:strVal val="#ppt_h"/>
                                          </p:val>
                                        </p:tav>
                                      </p:tavLst>
                                    </p:anim>
                                    <p:animEffect transition="in" filter="fade">
                                      <p:cBhvr>
                                        <p:cTn id="9" dur="1000"/>
                                        <p:tgtEl>
                                          <p:spTgt spid="8196"/>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8197"/>
                                        </p:tgtEl>
                                        <p:attrNameLst>
                                          <p:attrName>style.visibility</p:attrName>
                                        </p:attrNameLst>
                                      </p:cBhvr>
                                      <p:to>
                                        <p:strVal val="visible"/>
                                      </p:to>
                                    </p:set>
                                    <p:anim calcmode="lin" valueType="num">
                                      <p:cBhvr>
                                        <p:cTn id="13" dur="1000" fill="hold"/>
                                        <p:tgtEl>
                                          <p:spTgt spid="8197"/>
                                        </p:tgtEl>
                                        <p:attrNameLst>
                                          <p:attrName>ppt_w</p:attrName>
                                        </p:attrNameLst>
                                      </p:cBhvr>
                                      <p:tavLst>
                                        <p:tav tm="0">
                                          <p:val>
                                            <p:fltVal val="0"/>
                                          </p:val>
                                        </p:tav>
                                        <p:tav tm="100000">
                                          <p:val>
                                            <p:strVal val="#ppt_w"/>
                                          </p:val>
                                        </p:tav>
                                      </p:tavLst>
                                    </p:anim>
                                    <p:anim calcmode="lin" valueType="num">
                                      <p:cBhvr>
                                        <p:cTn id="14" dur="1000" fill="hold"/>
                                        <p:tgtEl>
                                          <p:spTgt spid="8197"/>
                                        </p:tgtEl>
                                        <p:attrNameLst>
                                          <p:attrName>ppt_h</p:attrName>
                                        </p:attrNameLst>
                                      </p:cBhvr>
                                      <p:tavLst>
                                        <p:tav tm="0">
                                          <p:val>
                                            <p:fltVal val="0"/>
                                          </p:val>
                                        </p:tav>
                                        <p:tav tm="100000">
                                          <p:val>
                                            <p:strVal val="#ppt_h"/>
                                          </p:val>
                                        </p:tav>
                                      </p:tavLst>
                                    </p:anim>
                                    <p:animEffect transition="in" filter="fade">
                                      <p:cBhvr>
                                        <p:cTn id="15" dur="1000"/>
                                        <p:tgtEl>
                                          <p:spTgt spid="8197"/>
                                        </p:tgtEl>
                                      </p:cBhvr>
                                    </p:animEffect>
                                  </p:childTnLst>
                                </p:cTn>
                              </p:par>
                            </p:childTnLst>
                          </p:cTn>
                        </p:par>
                        <p:par>
                          <p:cTn id="16" fill="hold">
                            <p:stCondLst>
                              <p:cond delay="2000"/>
                            </p:stCondLst>
                            <p:childTnLst>
                              <p:par>
                                <p:cTn id="17" presetID="53" presetClass="entr" presetSubtype="0" fill="hold" grpId="0" nodeType="afterEffect">
                                  <p:stCondLst>
                                    <p:cond delay="0"/>
                                  </p:stCondLst>
                                  <p:childTnLst>
                                    <p:set>
                                      <p:cBhvr>
                                        <p:cTn id="18" dur="1" fill="hold">
                                          <p:stCondLst>
                                            <p:cond delay="0"/>
                                          </p:stCondLst>
                                        </p:cTn>
                                        <p:tgtEl>
                                          <p:spTgt spid="8198"/>
                                        </p:tgtEl>
                                        <p:attrNameLst>
                                          <p:attrName>style.visibility</p:attrName>
                                        </p:attrNameLst>
                                      </p:cBhvr>
                                      <p:to>
                                        <p:strVal val="visible"/>
                                      </p:to>
                                    </p:set>
                                    <p:anim calcmode="lin" valueType="num">
                                      <p:cBhvr>
                                        <p:cTn id="19" dur="1000" fill="hold"/>
                                        <p:tgtEl>
                                          <p:spTgt spid="8198"/>
                                        </p:tgtEl>
                                        <p:attrNameLst>
                                          <p:attrName>ppt_w</p:attrName>
                                        </p:attrNameLst>
                                      </p:cBhvr>
                                      <p:tavLst>
                                        <p:tav tm="0">
                                          <p:val>
                                            <p:fltVal val="0"/>
                                          </p:val>
                                        </p:tav>
                                        <p:tav tm="100000">
                                          <p:val>
                                            <p:strVal val="#ppt_w"/>
                                          </p:val>
                                        </p:tav>
                                      </p:tavLst>
                                    </p:anim>
                                    <p:anim calcmode="lin" valueType="num">
                                      <p:cBhvr>
                                        <p:cTn id="20" dur="1000" fill="hold"/>
                                        <p:tgtEl>
                                          <p:spTgt spid="8198"/>
                                        </p:tgtEl>
                                        <p:attrNameLst>
                                          <p:attrName>ppt_h</p:attrName>
                                        </p:attrNameLst>
                                      </p:cBhvr>
                                      <p:tavLst>
                                        <p:tav tm="0">
                                          <p:val>
                                            <p:fltVal val="0"/>
                                          </p:val>
                                        </p:tav>
                                        <p:tav tm="100000">
                                          <p:val>
                                            <p:strVal val="#ppt_h"/>
                                          </p:val>
                                        </p:tav>
                                      </p:tavLst>
                                    </p:anim>
                                    <p:animEffect transition="in" filter="fade">
                                      <p:cBhvr>
                                        <p:cTn id="21" dur="1000"/>
                                        <p:tgtEl>
                                          <p:spTgt spid="8198"/>
                                        </p:tgtEl>
                                      </p:cBhvr>
                                    </p:animEffect>
                                  </p:childTnLst>
                                </p:cTn>
                              </p:par>
                            </p:childTnLst>
                          </p:cTn>
                        </p:par>
                        <p:par>
                          <p:cTn id="22" fill="hold">
                            <p:stCondLst>
                              <p:cond delay="3000"/>
                            </p:stCondLst>
                            <p:childTnLst>
                              <p:par>
                                <p:cTn id="23" presetID="53" presetClass="entr" presetSubtype="0" fill="hold" grpId="0" nodeType="afterEffect">
                                  <p:stCondLst>
                                    <p:cond delay="0"/>
                                  </p:stCondLst>
                                  <p:childTnLst>
                                    <p:set>
                                      <p:cBhvr>
                                        <p:cTn id="24" dur="1" fill="hold">
                                          <p:stCondLst>
                                            <p:cond delay="0"/>
                                          </p:stCondLst>
                                        </p:cTn>
                                        <p:tgtEl>
                                          <p:spTgt spid="8199"/>
                                        </p:tgtEl>
                                        <p:attrNameLst>
                                          <p:attrName>style.visibility</p:attrName>
                                        </p:attrNameLst>
                                      </p:cBhvr>
                                      <p:to>
                                        <p:strVal val="visible"/>
                                      </p:to>
                                    </p:set>
                                    <p:anim calcmode="lin" valueType="num">
                                      <p:cBhvr>
                                        <p:cTn id="25" dur="1000" fill="hold"/>
                                        <p:tgtEl>
                                          <p:spTgt spid="8199"/>
                                        </p:tgtEl>
                                        <p:attrNameLst>
                                          <p:attrName>ppt_w</p:attrName>
                                        </p:attrNameLst>
                                      </p:cBhvr>
                                      <p:tavLst>
                                        <p:tav tm="0">
                                          <p:val>
                                            <p:fltVal val="0"/>
                                          </p:val>
                                        </p:tav>
                                        <p:tav tm="100000">
                                          <p:val>
                                            <p:strVal val="#ppt_w"/>
                                          </p:val>
                                        </p:tav>
                                      </p:tavLst>
                                    </p:anim>
                                    <p:anim calcmode="lin" valueType="num">
                                      <p:cBhvr>
                                        <p:cTn id="26" dur="1000" fill="hold"/>
                                        <p:tgtEl>
                                          <p:spTgt spid="8199"/>
                                        </p:tgtEl>
                                        <p:attrNameLst>
                                          <p:attrName>ppt_h</p:attrName>
                                        </p:attrNameLst>
                                      </p:cBhvr>
                                      <p:tavLst>
                                        <p:tav tm="0">
                                          <p:val>
                                            <p:fltVal val="0"/>
                                          </p:val>
                                        </p:tav>
                                        <p:tav tm="100000">
                                          <p:val>
                                            <p:strVal val="#ppt_h"/>
                                          </p:val>
                                        </p:tav>
                                      </p:tavLst>
                                    </p:anim>
                                    <p:animEffect transition="in" filter="fade">
                                      <p:cBhvr>
                                        <p:cTn id="27" dur="1000"/>
                                        <p:tgtEl>
                                          <p:spTgt spid="8199"/>
                                        </p:tgtEl>
                                      </p:cBhvr>
                                    </p:animEffect>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0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205"/>
                                        </p:tgtEl>
                                        <p:attrNameLst>
                                          <p:attrName>style.visibility</p:attrName>
                                        </p:attrNameLst>
                                      </p:cBhvr>
                                      <p:to>
                                        <p:strVal val="visible"/>
                                      </p:to>
                                    </p:set>
                                    <p:animEffect transition="in" filter="fade">
                                      <p:cBhvr>
                                        <p:cTn id="34" dur="2000"/>
                                        <p:tgtEl>
                                          <p:spTgt spid="8205"/>
                                        </p:tgtEl>
                                      </p:cBhvr>
                                    </p:animEffect>
                                  </p:childTnLst>
                                </p:cTn>
                              </p:par>
                              <p:par>
                                <p:cTn id="35" presetID="10"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2000"/>
                                        <p:tgtEl>
                                          <p:spTgt spid="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217"/>
                                        </p:tgtEl>
                                        <p:attrNameLst>
                                          <p:attrName>style.visibility</p:attrName>
                                        </p:attrNameLst>
                                      </p:cBhvr>
                                      <p:to>
                                        <p:strVal val="visible"/>
                                      </p:to>
                                    </p:set>
                                    <p:animEffect transition="in" filter="fade">
                                      <p:cBhvr>
                                        <p:cTn id="40" dur="2000"/>
                                        <p:tgtEl>
                                          <p:spTgt spid="82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218"/>
                                        </p:tgtEl>
                                        <p:attrNameLst>
                                          <p:attrName>style.visibility</p:attrName>
                                        </p:attrNameLst>
                                      </p:cBhvr>
                                      <p:to>
                                        <p:strVal val="visible"/>
                                      </p:to>
                                    </p:set>
                                    <p:animEffect transition="in" filter="fade">
                                      <p:cBhvr>
                                        <p:cTn id="43" dur="2000"/>
                                        <p:tgtEl>
                                          <p:spTgt spid="82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219"/>
                                        </p:tgtEl>
                                        <p:attrNameLst>
                                          <p:attrName>style.visibility</p:attrName>
                                        </p:attrNameLst>
                                      </p:cBhvr>
                                      <p:to>
                                        <p:strVal val="visible"/>
                                      </p:to>
                                    </p:set>
                                    <p:animEffect transition="in" filter="fade">
                                      <p:cBhvr>
                                        <p:cTn id="46" dur="2000"/>
                                        <p:tgtEl>
                                          <p:spTgt spid="821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220"/>
                                        </p:tgtEl>
                                        <p:attrNameLst>
                                          <p:attrName>style.visibility</p:attrName>
                                        </p:attrNameLst>
                                      </p:cBhvr>
                                      <p:to>
                                        <p:strVal val="visible"/>
                                      </p:to>
                                    </p:set>
                                    <p:animEffect transition="in" filter="fade">
                                      <p:cBhvr>
                                        <p:cTn id="49" dur="2000"/>
                                        <p:tgtEl>
                                          <p:spTgt spid="8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7" grpId="0" animBg="1"/>
      <p:bldP spid="8198" grpId="0" animBg="1"/>
      <p:bldP spid="8199" grpId="0" animBg="1"/>
      <p:bldP spid="8217" grpId="0" animBg="1"/>
      <p:bldP spid="8218" grpId="0" animBg="1"/>
      <p:bldP spid="8219" grpId="0" animBg="1"/>
      <p:bldP spid="8220" grpId="0" animBg="1"/>
      <p:bldP spid="820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8"/>
          <p:cNvGrpSpPr>
            <a:grpSpLocks/>
          </p:cNvGrpSpPr>
          <p:nvPr/>
        </p:nvGrpSpPr>
        <p:grpSpPr bwMode="auto">
          <a:xfrm>
            <a:off x="2309815" y="31750"/>
            <a:ext cx="4643437" cy="6764338"/>
            <a:chOff x="2309363" y="31532"/>
            <a:chExt cx="4643229" cy="6765144"/>
          </a:xfrm>
        </p:grpSpPr>
        <p:grpSp>
          <p:nvGrpSpPr>
            <p:cNvPr id="5" name="Group 14"/>
            <p:cNvGrpSpPr>
              <a:grpSpLocks/>
            </p:cNvGrpSpPr>
            <p:nvPr/>
          </p:nvGrpSpPr>
          <p:grpSpPr bwMode="auto">
            <a:xfrm>
              <a:off x="2309363" y="31532"/>
              <a:ext cx="4643229" cy="6765144"/>
              <a:chOff x="2309363" y="31532"/>
              <a:chExt cx="4643229" cy="6765144"/>
            </a:xfrm>
          </p:grpSpPr>
          <p:pic>
            <p:nvPicPr>
              <p:cNvPr id="2" name="Picture 1" descr="Rev 6 001.jpg"/>
              <p:cNvPicPr>
                <a:picLocks noChangeAspect="1"/>
              </p:cNvPicPr>
              <p:nvPr/>
            </p:nvPicPr>
            <p:blipFill>
              <a:blip r:embed="rId3" cstate="print"/>
              <a:stretch>
                <a:fillRect/>
              </a:stretch>
            </p:blipFill>
            <p:spPr>
              <a:xfrm>
                <a:off x="2309363" y="31532"/>
                <a:ext cx="4643229" cy="6765144"/>
              </a:xfrm>
              <a:prstGeom prst="rect">
                <a:avLst/>
              </a:prstGeom>
              <a:ln>
                <a:solidFill>
                  <a:schemeClr val="tx2"/>
                </a:solidFill>
              </a:ln>
              <a:effectLst>
                <a:outerShdw blurRad="292100" dist="139700" dir="2700000" algn="tl" rotWithShape="0">
                  <a:srgbClr val="333333">
                    <a:alpha val="65000"/>
                  </a:srgbClr>
                </a:outerShdw>
              </a:effectLst>
            </p:spPr>
          </p:pic>
          <p:cxnSp>
            <p:nvCxnSpPr>
              <p:cNvPr id="4" name="Straight Connector 3"/>
              <p:cNvCxnSpPr/>
              <p:nvPr/>
            </p:nvCxnSpPr>
            <p:spPr>
              <a:xfrm>
                <a:off x="2345873" y="244282"/>
                <a:ext cx="457179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98259" y="6763334"/>
                <a:ext cx="1944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90522" y="5477306"/>
                <a:ext cx="205254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1040464" y="3476818"/>
                <a:ext cx="66270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682584" y="3488726"/>
                <a:ext cx="655239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965252" y="3463323"/>
                <a:ext cx="662542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rot="5400000">
              <a:off x="1095239" y="3517304"/>
              <a:ext cx="6517463"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73066" y="3514129"/>
              <a:ext cx="6479359"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104" name="Line 22"/>
          <p:cNvSpPr>
            <a:spLocks noChangeShapeType="1"/>
          </p:cNvSpPr>
          <p:nvPr/>
        </p:nvSpPr>
        <p:spPr bwMode="auto">
          <a:xfrm flipH="1">
            <a:off x="1765300" y="292100"/>
            <a:ext cx="38100" cy="5600700"/>
          </a:xfrm>
          <a:prstGeom prst="line">
            <a:avLst/>
          </a:prstGeom>
          <a:noFill/>
          <a:ln w="38100">
            <a:solidFill>
              <a:srgbClr val="FFFFFF"/>
            </a:solidFill>
            <a:round/>
            <a:headEnd/>
            <a:tailEn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0" cap="none" spc="0" normalizeH="0" baseline="0" noProof="0">
              <a:ln>
                <a:noFill/>
              </a:ln>
              <a:solidFill>
                <a:srgbClr val="FFFFFF"/>
              </a:solidFill>
              <a:effectLst/>
              <a:uLnTx/>
              <a:uFillTx/>
              <a:latin typeface="Cooper Black" pitchFamily="18" charset="0"/>
              <a:ea typeface="+mn-ea"/>
              <a:cs typeface="Arial" charset="0"/>
            </a:endParaRPr>
          </a:p>
        </p:txBody>
      </p:sp>
      <p:sp>
        <p:nvSpPr>
          <p:cNvPr id="105" name="Rectangle 23"/>
          <p:cNvSpPr>
            <a:spLocks noChangeArrowheads="1"/>
          </p:cNvSpPr>
          <p:nvPr/>
        </p:nvSpPr>
        <p:spPr bwMode="auto">
          <a:xfrm>
            <a:off x="-12700" y="0"/>
            <a:ext cx="2146300" cy="6858000"/>
          </a:xfrm>
          <a:prstGeom prst="rect">
            <a:avLst/>
          </a:prstGeom>
          <a:solidFill>
            <a:srgbClr val="FFFFFF"/>
          </a:solidFill>
          <a:ln w="9525">
            <a:no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0" cap="none" spc="0" normalizeH="0" baseline="0" noProof="0">
              <a:ln>
                <a:noFill/>
              </a:ln>
              <a:solidFill>
                <a:srgbClr val="FFFFFF"/>
              </a:solidFill>
              <a:effectLst/>
              <a:uLnTx/>
              <a:uFillTx/>
              <a:latin typeface="Cooper Black" pitchFamily="18" charset="0"/>
              <a:ea typeface="+mn-ea"/>
              <a:cs typeface="Arial" charset="0"/>
            </a:endParaRPr>
          </a:p>
        </p:txBody>
      </p:sp>
      <p:pic>
        <p:nvPicPr>
          <p:cNvPr id="106" name="Picture 27"/>
          <p:cNvPicPr>
            <a:picLocks noChangeAspect="1" noChangeArrowheads="1"/>
          </p:cNvPicPr>
          <p:nvPr/>
        </p:nvPicPr>
        <p:blipFill>
          <a:blip r:embed="rId4" cstate="print"/>
          <a:srcRect l="70409" b="31708"/>
          <a:stretch>
            <a:fillRect/>
          </a:stretch>
        </p:blipFill>
        <p:spPr bwMode="auto">
          <a:xfrm>
            <a:off x="1027837" y="1825312"/>
            <a:ext cx="1242409" cy="2282565"/>
          </a:xfrm>
          <a:prstGeom prst="rect">
            <a:avLst/>
          </a:prstGeom>
          <a:ln>
            <a:noFill/>
          </a:ln>
          <a:effectLst>
            <a:softEdge rad="112500"/>
          </a:effectLst>
        </p:spPr>
      </p:pic>
      <p:sp>
        <p:nvSpPr>
          <p:cNvPr id="112" name="Line 37"/>
          <p:cNvSpPr>
            <a:spLocks noChangeShapeType="1"/>
          </p:cNvSpPr>
          <p:nvPr/>
        </p:nvSpPr>
        <p:spPr bwMode="auto">
          <a:xfrm>
            <a:off x="2120900" y="4927600"/>
            <a:ext cx="0" cy="1092200"/>
          </a:xfrm>
          <a:prstGeom prst="line">
            <a:avLst/>
          </a:prstGeom>
          <a:noFill/>
          <a:ln w="28575">
            <a:solidFill>
              <a:srgbClr val="FFFFFF"/>
            </a:solidFill>
            <a:round/>
            <a:headEnd/>
            <a:tailEn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0" cap="none" spc="0" normalizeH="0" baseline="0" noProof="0">
              <a:ln>
                <a:noFill/>
              </a:ln>
              <a:solidFill>
                <a:srgbClr val="FFFFFF"/>
              </a:solidFill>
              <a:effectLst/>
              <a:uLnTx/>
              <a:uFillTx/>
              <a:latin typeface="Cooper Black" pitchFamily="18" charset="0"/>
              <a:ea typeface="+mn-ea"/>
              <a:cs typeface="Arial" charset="0"/>
            </a:endParaRPr>
          </a:p>
        </p:txBody>
      </p:sp>
      <p:sp>
        <p:nvSpPr>
          <p:cNvPr id="113" name="Rectangle 48"/>
          <p:cNvSpPr>
            <a:spLocks noChangeArrowheads="1"/>
          </p:cNvSpPr>
          <p:nvPr/>
        </p:nvSpPr>
        <p:spPr bwMode="auto">
          <a:xfrm>
            <a:off x="876300" y="5803900"/>
            <a:ext cx="165100" cy="254000"/>
          </a:xfrm>
          <a:prstGeom prst="rect">
            <a:avLst/>
          </a:prstGeom>
          <a:solidFill>
            <a:srgbClr val="FFFFFF"/>
          </a:solidFill>
          <a:ln w="9525">
            <a:solidFill>
              <a:srgbClr val="FFFFFF"/>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0" cap="none" spc="0" normalizeH="0" baseline="0" noProof="0">
              <a:ln>
                <a:noFill/>
              </a:ln>
              <a:solidFill>
                <a:srgbClr val="FFFFFF"/>
              </a:solidFill>
              <a:effectLst/>
              <a:uLnTx/>
              <a:uFillTx/>
              <a:latin typeface="Cooper Black" pitchFamily="18" charset="0"/>
              <a:ea typeface="+mn-ea"/>
              <a:cs typeface="Arial" charset="0"/>
            </a:endParaRPr>
          </a:p>
        </p:txBody>
      </p:sp>
      <p:pic>
        <p:nvPicPr>
          <p:cNvPr id="114" name="Picture 113" descr="Picture1.png"/>
          <p:cNvPicPr>
            <a:picLocks noChangeAspect="1"/>
          </p:cNvPicPr>
          <p:nvPr/>
        </p:nvPicPr>
        <p:blipFill>
          <a:blip r:embed="rId5" cstate="print"/>
          <a:stretch>
            <a:fillRect/>
          </a:stretch>
        </p:blipFill>
        <p:spPr>
          <a:xfrm>
            <a:off x="108398" y="83848"/>
            <a:ext cx="1121312" cy="2149721"/>
          </a:xfrm>
          <a:prstGeom prst="rect">
            <a:avLst/>
          </a:prstGeom>
          <a:ln>
            <a:noFill/>
          </a:ln>
          <a:effectLst>
            <a:softEdge rad="112500"/>
          </a:effectLst>
        </p:spPr>
      </p:pic>
      <p:pic>
        <p:nvPicPr>
          <p:cNvPr id="115" name="Picture 114" descr="Picture2.png"/>
          <p:cNvPicPr>
            <a:picLocks noChangeAspect="1"/>
          </p:cNvPicPr>
          <p:nvPr/>
        </p:nvPicPr>
        <p:blipFill>
          <a:blip r:embed="rId6" cstate="print"/>
          <a:stretch>
            <a:fillRect/>
          </a:stretch>
        </p:blipFill>
        <p:spPr>
          <a:xfrm>
            <a:off x="-110362" y="3090962"/>
            <a:ext cx="1261092" cy="2250456"/>
          </a:xfrm>
          <a:prstGeom prst="rect">
            <a:avLst/>
          </a:prstGeom>
          <a:ln>
            <a:noFill/>
          </a:ln>
          <a:effectLst>
            <a:softEdge rad="112500"/>
          </a:effectLst>
        </p:spPr>
      </p:pic>
      <p:pic>
        <p:nvPicPr>
          <p:cNvPr id="116" name="Picture 115" descr="Picture3.png"/>
          <p:cNvPicPr>
            <a:picLocks noChangeAspect="1"/>
          </p:cNvPicPr>
          <p:nvPr/>
        </p:nvPicPr>
        <p:blipFill>
          <a:blip r:embed="rId7" cstate="print"/>
          <a:stretch>
            <a:fillRect/>
          </a:stretch>
        </p:blipFill>
        <p:spPr>
          <a:xfrm>
            <a:off x="1096062" y="4594987"/>
            <a:ext cx="1174174" cy="2152653"/>
          </a:xfrm>
          <a:prstGeom prst="rect">
            <a:avLst/>
          </a:prstGeom>
          <a:ln>
            <a:noFill/>
          </a:ln>
          <a:effectLst>
            <a:softEdge rad="112500"/>
          </a:effectLst>
        </p:spPr>
      </p:pic>
      <p:grpSp>
        <p:nvGrpSpPr>
          <p:cNvPr id="8" name="Group 123"/>
          <p:cNvGrpSpPr>
            <a:grpSpLocks/>
          </p:cNvGrpSpPr>
          <p:nvPr/>
        </p:nvGrpSpPr>
        <p:grpSpPr bwMode="auto">
          <a:xfrm>
            <a:off x="2328863" y="344488"/>
            <a:ext cx="2017712" cy="4284662"/>
            <a:chOff x="2329131" y="345056"/>
            <a:chExt cx="2016951" cy="4284679"/>
          </a:xfrm>
        </p:grpSpPr>
        <p:sp>
          <p:nvSpPr>
            <p:cNvPr id="117" name="Rectangle 116"/>
            <p:cNvSpPr/>
            <p:nvPr/>
          </p:nvSpPr>
          <p:spPr>
            <a:xfrm>
              <a:off x="3554219" y="345056"/>
              <a:ext cx="791863" cy="107950"/>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8" name="Rectangle 117"/>
            <p:cNvSpPr/>
            <p:nvPr/>
          </p:nvSpPr>
          <p:spPr>
            <a:xfrm>
              <a:off x="2352934" y="462531"/>
              <a:ext cx="683955"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9" name="Rectangle 118"/>
            <p:cNvSpPr/>
            <p:nvPr/>
          </p:nvSpPr>
          <p:spPr>
            <a:xfrm>
              <a:off x="2329131" y="1526161"/>
              <a:ext cx="899773"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0" name="Rectangle 119"/>
            <p:cNvSpPr/>
            <p:nvPr/>
          </p:nvSpPr>
          <p:spPr>
            <a:xfrm>
              <a:off x="3252708" y="2821566"/>
              <a:ext cx="1079593" cy="142876"/>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1" name="Rectangle 120"/>
            <p:cNvSpPr/>
            <p:nvPr/>
          </p:nvSpPr>
          <p:spPr>
            <a:xfrm>
              <a:off x="2346586" y="2932691"/>
              <a:ext cx="395139"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2" name="Rectangle 121"/>
            <p:cNvSpPr/>
            <p:nvPr/>
          </p:nvSpPr>
          <p:spPr>
            <a:xfrm>
              <a:off x="2364042" y="4485272"/>
              <a:ext cx="1655375"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grpSp>
      <p:sp>
        <p:nvSpPr>
          <p:cNvPr id="125" name="Oval 62"/>
          <p:cNvSpPr>
            <a:spLocks noChangeArrowheads="1"/>
          </p:cNvSpPr>
          <p:nvPr/>
        </p:nvSpPr>
        <p:spPr bwMode="auto">
          <a:xfrm>
            <a:off x="2382838" y="1282700"/>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FFFFFF"/>
              </a:solidFill>
              <a:effectLst/>
              <a:uLnTx/>
              <a:uFillTx/>
              <a:latin typeface="Cooper Black" pitchFamily="18" charset="0"/>
              <a:ea typeface="+mn-ea"/>
              <a:cs typeface="Arial" charset="0"/>
            </a:endParaRPr>
          </a:p>
        </p:txBody>
      </p:sp>
      <p:sp>
        <p:nvSpPr>
          <p:cNvPr id="126" name="Oval 62"/>
          <p:cNvSpPr>
            <a:spLocks noChangeArrowheads="1"/>
          </p:cNvSpPr>
          <p:nvPr/>
        </p:nvSpPr>
        <p:spPr bwMode="auto">
          <a:xfrm>
            <a:off x="2393950" y="2697163"/>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FFFFFF"/>
              </a:solidFill>
              <a:effectLst/>
              <a:uLnTx/>
              <a:uFillTx/>
              <a:latin typeface="Cooper Black" pitchFamily="18" charset="0"/>
              <a:ea typeface="+mn-ea"/>
              <a:cs typeface="Arial" charset="0"/>
            </a:endParaRPr>
          </a:p>
        </p:txBody>
      </p:sp>
      <p:sp>
        <p:nvSpPr>
          <p:cNvPr id="127" name="Oval 62"/>
          <p:cNvSpPr>
            <a:spLocks noChangeArrowheads="1"/>
          </p:cNvSpPr>
          <p:nvPr/>
        </p:nvSpPr>
        <p:spPr bwMode="auto">
          <a:xfrm>
            <a:off x="2393950" y="4260850"/>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FFFFFF"/>
              </a:solidFill>
              <a:effectLst/>
              <a:uLnTx/>
              <a:uFillTx/>
              <a:latin typeface="Cooper Black" pitchFamily="18" charset="0"/>
              <a:ea typeface="+mn-ea"/>
              <a:cs typeface="Arial" charset="0"/>
            </a:endParaRPr>
          </a:p>
        </p:txBody>
      </p:sp>
      <p:sp>
        <p:nvSpPr>
          <p:cNvPr id="128" name="Oval 62"/>
          <p:cNvSpPr>
            <a:spLocks noChangeArrowheads="1"/>
          </p:cNvSpPr>
          <p:nvPr/>
        </p:nvSpPr>
        <p:spPr bwMode="auto">
          <a:xfrm>
            <a:off x="2405063" y="5908675"/>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FFFFFF"/>
              </a:solidFill>
              <a:effectLst/>
              <a:uLnTx/>
              <a:uFillTx/>
              <a:latin typeface="Cooper Black" pitchFamily="18" charset="0"/>
              <a:ea typeface="+mn-ea"/>
              <a:cs typeface="Arial" charset="0"/>
            </a:endParaRPr>
          </a:p>
        </p:txBody>
      </p:sp>
      <p:sp>
        <p:nvSpPr>
          <p:cNvPr id="129" name="Oval 62"/>
          <p:cNvSpPr>
            <a:spLocks noChangeArrowheads="1"/>
          </p:cNvSpPr>
          <p:nvPr/>
        </p:nvSpPr>
        <p:spPr bwMode="auto">
          <a:xfrm>
            <a:off x="5019675" y="1751013"/>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FFFFFF"/>
              </a:solidFill>
              <a:effectLst/>
              <a:uLnTx/>
              <a:uFillTx/>
              <a:latin typeface="Cooper Black" pitchFamily="18" charset="0"/>
              <a:ea typeface="+mn-ea"/>
              <a:cs typeface="Arial" charset="0"/>
            </a:endParaRPr>
          </a:p>
        </p:txBody>
      </p:sp>
      <p:pic>
        <p:nvPicPr>
          <p:cNvPr id="130" name="Picture 2" descr="Rev 4"/>
          <p:cNvPicPr>
            <a:picLocks noChangeAspect="1" noChangeArrowheads="1"/>
          </p:cNvPicPr>
          <p:nvPr/>
        </p:nvPicPr>
        <p:blipFill>
          <a:blip r:embed="rId8" cstate="print"/>
          <a:srcRect/>
          <a:stretch>
            <a:fillRect/>
          </a:stretch>
        </p:blipFill>
        <p:spPr bwMode="auto">
          <a:xfrm>
            <a:off x="4225169" y="3168870"/>
            <a:ext cx="4986596" cy="3767968"/>
          </a:xfrm>
          <a:prstGeom prst="rect">
            <a:avLst/>
          </a:prstGeom>
          <a:ln>
            <a:noFill/>
          </a:ln>
          <a:effectLst>
            <a:softEdge rad="317500"/>
          </a:effectLst>
        </p:spPr>
      </p:pic>
      <p:sp>
        <p:nvSpPr>
          <p:cNvPr id="131" name="WordArt 4"/>
          <p:cNvSpPr>
            <a:spLocks noChangeArrowheads="1" noChangeShapeType="1" noTextEdit="1"/>
          </p:cNvSpPr>
          <p:nvPr/>
        </p:nvSpPr>
        <p:spPr bwMode="auto">
          <a:xfrm>
            <a:off x="5298030" y="3862552"/>
            <a:ext cx="2931568" cy="29954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1" i="1" u="none" strike="noStrike" kern="10" cap="none" spc="0" normalizeH="0" baseline="0" noProof="0" dirty="0">
                <a:ln w="9525">
                  <a:solidFill>
                    <a:srgbClr val="000000"/>
                  </a:solidFill>
                  <a:round/>
                  <a:headEnd/>
                  <a:tailEnd/>
                </a:ln>
                <a:solidFill>
                  <a:srgbClr val="FFFFFF"/>
                </a:solidFill>
                <a:effectLst/>
                <a:uLnTx/>
                <a:uFillTx/>
                <a:latin typeface="Franklin Gothic Medium"/>
                <a:ea typeface="+mn-ea"/>
                <a:cs typeface="Arial" charset="0"/>
              </a:rPr>
              <a:t>Revelation  Ch.4:4-7</a:t>
            </a:r>
          </a:p>
        </p:txBody>
      </p:sp>
      <p:sp>
        <p:nvSpPr>
          <p:cNvPr id="132" name="Text Box 5"/>
          <p:cNvSpPr txBox="1">
            <a:spLocks noChangeArrowheads="1"/>
          </p:cNvSpPr>
          <p:nvPr/>
        </p:nvSpPr>
        <p:spPr bwMode="auto">
          <a:xfrm>
            <a:off x="5146677" y="6086475"/>
            <a:ext cx="3236913" cy="45720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rgbClr val="EDEEE2"/>
                </a:solidFill>
                <a:effectLst/>
                <a:uLnTx/>
                <a:uFillTx/>
                <a:latin typeface="Times New Roman"/>
                <a:ea typeface="+mn-ea"/>
                <a:cs typeface="Arial" charset="0"/>
              </a:rPr>
              <a:t>Gk.=</a:t>
            </a:r>
            <a:r>
              <a:rPr kumimoji="0" lang="en-US" sz="2400" b="1" i="1" u="none" strike="noStrike" kern="1200" cap="none" spc="0" normalizeH="0" baseline="0" noProof="0" dirty="0" err="1">
                <a:ln>
                  <a:noFill/>
                </a:ln>
                <a:solidFill>
                  <a:srgbClr val="EDEEE2"/>
                </a:solidFill>
                <a:effectLst/>
                <a:uLnTx/>
                <a:uFillTx/>
                <a:latin typeface="Times New Roman"/>
                <a:ea typeface="+mn-ea"/>
                <a:cs typeface="Arial" charset="0"/>
              </a:rPr>
              <a:t>Zoa</a:t>
            </a:r>
            <a:r>
              <a:rPr kumimoji="0" lang="en-US" sz="2400" b="1" i="1" u="none" strike="noStrike" kern="1200" cap="none" spc="0" normalizeH="0" baseline="0" noProof="0" dirty="0">
                <a:ln>
                  <a:noFill/>
                </a:ln>
                <a:solidFill>
                  <a:srgbClr val="EDEEE2"/>
                </a:solidFill>
                <a:effectLst/>
                <a:uLnTx/>
                <a:uFillTx/>
                <a:latin typeface="Times New Roman"/>
                <a:ea typeface="+mn-ea"/>
                <a:cs typeface="Arial" charset="0"/>
              </a:rPr>
              <a:t> = Living Ones</a:t>
            </a:r>
          </a:p>
        </p:txBody>
      </p:sp>
      <p:sp>
        <p:nvSpPr>
          <p:cNvPr id="133" name="Text Box 6"/>
          <p:cNvSpPr txBox="1">
            <a:spLocks noChangeArrowheads="1"/>
          </p:cNvSpPr>
          <p:nvPr/>
        </p:nvSpPr>
        <p:spPr bwMode="auto">
          <a:xfrm>
            <a:off x="5060952" y="5794375"/>
            <a:ext cx="3236913" cy="45720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rgbClr val="EDEEE2"/>
                </a:solidFill>
                <a:effectLst/>
                <a:uLnTx/>
                <a:uFillTx/>
                <a:latin typeface="Times New Roman"/>
                <a:ea typeface="+mn-ea"/>
                <a:cs typeface="Arial" charset="0"/>
              </a:rPr>
              <a:t>Four Beasts</a:t>
            </a:r>
          </a:p>
        </p:txBody>
      </p:sp>
      <p:sp>
        <p:nvSpPr>
          <p:cNvPr id="134" name="Rectangle 133"/>
          <p:cNvSpPr/>
          <p:nvPr/>
        </p:nvSpPr>
        <p:spPr>
          <a:xfrm>
            <a:off x="3448050" y="463552"/>
            <a:ext cx="863600" cy="142875"/>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5" name="Rectangle 134"/>
          <p:cNvSpPr/>
          <p:nvPr/>
        </p:nvSpPr>
        <p:spPr>
          <a:xfrm>
            <a:off x="3611565" y="1524002"/>
            <a:ext cx="720725" cy="144463"/>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6" name="Rectangle 135"/>
          <p:cNvSpPr/>
          <p:nvPr/>
        </p:nvSpPr>
        <p:spPr>
          <a:xfrm>
            <a:off x="2325690" y="1670050"/>
            <a:ext cx="288925" cy="107950"/>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7" name="Rectangle 136"/>
          <p:cNvSpPr/>
          <p:nvPr/>
        </p:nvSpPr>
        <p:spPr>
          <a:xfrm>
            <a:off x="3016252" y="2947990"/>
            <a:ext cx="900113" cy="142875"/>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8" name="Rectangle 137"/>
          <p:cNvSpPr/>
          <p:nvPr/>
        </p:nvSpPr>
        <p:spPr>
          <a:xfrm>
            <a:off x="2352677" y="4611688"/>
            <a:ext cx="900113" cy="144462"/>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9" name="Oval 138"/>
          <p:cNvSpPr/>
          <p:nvPr/>
        </p:nvSpPr>
        <p:spPr>
          <a:xfrm>
            <a:off x="2562227" y="1333500"/>
            <a:ext cx="900113"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0" name="Oval 139"/>
          <p:cNvSpPr/>
          <p:nvPr/>
        </p:nvSpPr>
        <p:spPr>
          <a:xfrm>
            <a:off x="2514600" y="2752725"/>
            <a:ext cx="75565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1" name="Oval 140"/>
          <p:cNvSpPr/>
          <p:nvPr/>
        </p:nvSpPr>
        <p:spPr>
          <a:xfrm>
            <a:off x="2590800" y="4295775"/>
            <a:ext cx="86360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2" name="Oval 141"/>
          <p:cNvSpPr/>
          <p:nvPr/>
        </p:nvSpPr>
        <p:spPr>
          <a:xfrm>
            <a:off x="2562227" y="5962650"/>
            <a:ext cx="684213"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3" name="Oval 142"/>
          <p:cNvSpPr/>
          <p:nvPr/>
        </p:nvSpPr>
        <p:spPr>
          <a:xfrm>
            <a:off x="5629277" y="1819275"/>
            <a:ext cx="792163"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4" name="Oval 143"/>
          <p:cNvSpPr/>
          <p:nvPr/>
        </p:nvSpPr>
        <p:spPr>
          <a:xfrm>
            <a:off x="4895852" y="1685927"/>
            <a:ext cx="2195513" cy="4683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5" name="Oval 144"/>
          <p:cNvSpPr/>
          <p:nvPr/>
        </p:nvSpPr>
        <p:spPr>
          <a:xfrm>
            <a:off x="2247902" y="5791202"/>
            <a:ext cx="2195513" cy="4683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grpSp>
        <p:nvGrpSpPr>
          <p:cNvPr id="12" name="Group 152"/>
          <p:cNvGrpSpPr>
            <a:grpSpLocks/>
          </p:cNvGrpSpPr>
          <p:nvPr/>
        </p:nvGrpSpPr>
        <p:grpSpPr bwMode="auto">
          <a:xfrm>
            <a:off x="7086600" y="203202"/>
            <a:ext cx="2089150" cy="1808163"/>
            <a:chOff x="7054850" y="218189"/>
            <a:chExt cx="2089150" cy="1809355"/>
          </a:xfrm>
        </p:grpSpPr>
        <p:sp>
          <p:nvSpPr>
            <p:cNvPr id="152" name="Rectangle 151"/>
            <p:cNvSpPr/>
            <p:nvPr/>
          </p:nvSpPr>
          <p:spPr>
            <a:xfrm>
              <a:off x="7220606" y="299544"/>
              <a:ext cx="1764000" cy="1728000"/>
            </a:xfrm>
            <a:prstGeom prst="rect">
              <a:avLst/>
            </a:prstGeom>
            <a:solidFill>
              <a:srgbClr val="FFFFC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9" name="Text Box 58"/>
            <p:cNvSpPr txBox="1">
              <a:spLocks noChangeArrowheads="1"/>
            </p:cNvSpPr>
            <p:nvPr/>
          </p:nvSpPr>
          <p:spPr bwMode="auto">
            <a:xfrm>
              <a:off x="7054850" y="218189"/>
              <a:ext cx="2089150" cy="892763"/>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Times New Roman"/>
                  <a:ea typeface="+mn-ea"/>
                  <a:cs typeface="Arial" charset="0"/>
                </a:rPr>
                <a:t>No</a:t>
              </a:r>
              <a:r>
                <a:rPr kumimoji="0" lang="en-US" sz="2600" b="1" i="1" u="none" strike="noStrike" kern="1200" cap="none" spc="0" normalizeH="0" baseline="0" noProof="0" dirty="0">
                  <a:ln>
                    <a:noFill/>
                  </a:ln>
                  <a:solidFill>
                    <a:srgbClr val="000000"/>
                  </a:solidFill>
                  <a:effectLst>
                    <a:outerShdw blurRad="38100" dist="38100" dir="2700000" algn="tl">
                      <a:srgbClr val="FFFFFF"/>
                    </a:outerShdw>
                  </a:effectLst>
                  <a:uLnTx/>
                  <a:uFillTx/>
                  <a:latin typeface="Times New Roman"/>
                  <a:ea typeface="+mn-ea"/>
                  <a:cs typeface="Arial" charset="0"/>
                </a:rPr>
                <a:t> ‘come and see’ !</a:t>
              </a:r>
            </a:p>
          </p:txBody>
        </p:sp>
        <p:sp>
          <p:nvSpPr>
            <p:cNvPr id="150" name="Text Box 61"/>
            <p:cNvSpPr txBox="1">
              <a:spLocks noChangeArrowheads="1"/>
            </p:cNvSpPr>
            <p:nvPr/>
          </p:nvSpPr>
          <p:spPr bwMode="auto">
            <a:xfrm>
              <a:off x="7323137" y="1118896"/>
              <a:ext cx="1584000" cy="893141"/>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Times New Roman"/>
                  <a:ea typeface="+mn-ea"/>
                  <a:cs typeface="Arial" charset="0"/>
                </a:rPr>
                <a:t>No</a:t>
              </a:r>
              <a:r>
                <a:rPr kumimoji="0" lang="en-US" sz="2600" b="1" i="1" u="none" strike="noStrike" kern="1200" cap="none" spc="0" normalizeH="0" baseline="0" noProof="0" dirty="0">
                  <a:ln>
                    <a:noFill/>
                  </a:ln>
                  <a:solidFill>
                    <a:srgbClr val="000000"/>
                  </a:solidFill>
                  <a:effectLst>
                    <a:outerShdw blurRad="38100" dist="38100" dir="2700000" algn="tl">
                      <a:srgbClr val="FFFFFF"/>
                    </a:outerShdw>
                  </a:effectLst>
                  <a:uLnTx/>
                  <a:uFillTx/>
                  <a:latin typeface="Times New Roman"/>
                  <a:ea typeface="+mn-ea"/>
                  <a:cs typeface="Arial" charset="0"/>
                </a:rPr>
                <a:t> ‘living ones’ ! </a:t>
              </a:r>
            </a:p>
          </p:txBody>
        </p:sp>
      </p:grpSp>
      <p:cxnSp>
        <p:nvCxnSpPr>
          <p:cNvPr id="155" name="Straight Connector 154"/>
          <p:cNvCxnSpPr/>
          <p:nvPr/>
        </p:nvCxnSpPr>
        <p:spPr>
          <a:xfrm rot="5400000" flipH="1" flipV="1">
            <a:off x="2891632" y="3066258"/>
            <a:ext cx="3627438" cy="18446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flipV="1">
            <a:off x="6211888" y="1055690"/>
            <a:ext cx="1166812" cy="6318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bwMode="auto">
          <a:xfrm>
            <a:off x="2668588" y="230188"/>
            <a:ext cx="540000" cy="144000"/>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6" name="Rectangle 55"/>
          <p:cNvSpPr/>
          <p:nvPr/>
        </p:nvSpPr>
        <p:spPr bwMode="auto">
          <a:xfrm>
            <a:off x="3433763" y="1392238"/>
            <a:ext cx="900112" cy="144462"/>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7" name="Rectangle 56"/>
          <p:cNvSpPr/>
          <p:nvPr/>
        </p:nvSpPr>
        <p:spPr bwMode="auto">
          <a:xfrm>
            <a:off x="3468687" y="4379913"/>
            <a:ext cx="864000" cy="108000"/>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9" name="Rectangle 58"/>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3" name="TextBox 12">
            <a:extLst>
              <a:ext uri="{FF2B5EF4-FFF2-40B4-BE49-F238E27FC236}">
                <a16:creationId xmlns:a16="http://schemas.microsoft.com/office/drawing/2014/main" id="{0882D4B8-3A98-4789-A26B-F6B8000522A5}"/>
              </a:ext>
            </a:extLst>
          </p:cNvPr>
          <p:cNvSpPr txBox="1"/>
          <p:nvPr/>
        </p:nvSpPr>
        <p:spPr>
          <a:xfrm>
            <a:off x="6898553" y="2516614"/>
            <a:ext cx="224295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Note</a:t>
            </a:r>
            <a:r>
              <a:rPr kumimoji="0" lang="en-AU" sz="2400" b="0" i="0" u="none" strike="noStrike" kern="1200" cap="none" spc="0" normalizeH="0" baseline="0" noProof="0" dirty="0">
                <a:ln>
                  <a:noFill/>
                </a:ln>
                <a:solidFill>
                  <a:srgbClr val="CC3300"/>
                </a:solidFill>
                <a:effectLst/>
                <a:uLnTx/>
                <a:uFillTx/>
                <a:latin typeface="Arial" panose="020B0604020202020204" pitchFamily="34" charset="0"/>
                <a:ea typeface="+mn-ea"/>
                <a:cs typeface="Arial" panose="020B0604020202020204" pitchFamily="34" charset="0"/>
              </a:rPr>
              <a:t> John 1:38-39</a:t>
            </a:r>
          </a:p>
        </p:txBody>
      </p:sp>
      <p:sp>
        <p:nvSpPr>
          <p:cNvPr id="14" name="TextBox 13">
            <a:extLst>
              <a:ext uri="{FF2B5EF4-FFF2-40B4-BE49-F238E27FC236}">
                <a16:creationId xmlns:a16="http://schemas.microsoft.com/office/drawing/2014/main" id="{9492202B-2CEF-252E-D4A3-09888746B126}"/>
              </a:ext>
            </a:extLst>
          </p:cNvPr>
          <p:cNvSpPr txBox="1"/>
          <p:nvPr/>
        </p:nvSpPr>
        <p:spPr>
          <a:xfrm>
            <a:off x="8738036"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6</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Effect transition="in" filter="fade">
                                      <p:cBhvr>
                                        <p:cTn id="9" dur="2000"/>
                                        <p:tgtEl>
                                          <p:spTgt spid="8"/>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p:cTn id="12" dur="2000" fill="hold"/>
                                        <p:tgtEl>
                                          <p:spTgt spid="55"/>
                                        </p:tgtEl>
                                        <p:attrNameLst>
                                          <p:attrName>ppt_w</p:attrName>
                                        </p:attrNameLst>
                                      </p:cBhvr>
                                      <p:tavLst>
                                        <p:tav tm="0">
                                          <p:val>
                                            <p:fltVal val="0"/>
                                          </p:val>
                                        </p:tav>
                                        <p:tav tm="100000">
                                          <p:val>
                                            <p:strVal val="#ppt_w"/>
                                          </p:val>
                                        </p:tav>
                                      </p:tavLst>
                                    </p:anim>
                                    <p:anim calcmode="lin" valueType="num">
                                      <p:cBhvr>
                                        <p:cTn id="13" dur="2000" fill="hold"/>
                                        <p:tgtEl>
                                          <p:spTgt spid="55"/>
                                        </p:tgtEl>
                                        <p:attrNameLst>
                                          <p:attrName>ppt_h</p:attrName>
                                        </p:attrNameLst>
                                      </p:cBhvr>
                                      <p:tavLst>
                                        <p:tav tm="0">
                                          <p:val>
                                            <p:fltVal val="0"/>
                                          </p:val>
                                        </p:tav>
                                        <p:tav tm="100000">
                                          <p:val>
                                            <p:strVal val="#ppt_h"/>
                                          </p:val>
                                        </p:tav>
                                      </p:tavLst>
                                    </p:anim>
                                    <p:animEffect transition="in" filter="fade">
                                      <p:cBhvr>
                                        <p:cTn id="14" dur="2000"/>
                                        <p:tgtEl>
                                          <p:spTgt spid="55"/>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2000" fill="hold"/>
                                        <p:tgtEl>
                                          <p:spTgt spid="57"/>
                                        </p:tgtEl>
                                        <p:attrNameLst>
                                          <p:attrName>ppt_w</p:attrName>
                                        </p:attrNameLst>
                                      </p:cBhvr>
                                      <p:tavLst>
                                        <p:tav tm="0">
                                          <p:val>
                                            <p:fltVal val="0"/>
                                          </p:val>
                                        </p:tav>
                                        <p:tav tm="100000">
                                          <p:val>
                                            <p:strVal val="#ppt_w"/>
                                          </p:val>
                                        </p:tav>
                                      </p:tavLst>
                                    </p:anim>
                                    <p:anim calcmode="lin" valueType="num">
                                      <p:cBhvr>
                                        <p:cTn id="18" dur="2000" fill="hold"/>
                                        <p:tgtEl>
                                          <p:spTgt spid="57"/>
                                        </p:tgtEl>
                                        <p:attrNameLst>
                                          <p:attrName>ppt_h</p:attrName>
                                        </p:attrNameLst>
                                      </p:cBhvr>
                                      <p:tavLst>
                                        <p:tav tm="0">
                                          <p:val>
                                            <p:fltVal val="0"/>
                                          </p:val>
                                        </p:tav>
                                        <p:tav tm="100000">
                                          <p:val>
                                            <p:strVal val="#ppt_h"/>
                                          </p:val>
                                        </p:tav>
                                      </p:tavLst>
                                    </p:anim>
                                    <p:animEffect transition="in" filter="fade">
                                      <p:cBhvr>
                                        <p:cTn id="19" dur="2000"/>
                                        <p:tgtEl>
                                          <p:spTgt spid="57"/>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 calcmode="lin" valueType="num">
                                      <p:cBhvr>
                                        <p:cTn id="22" dur="2000" fill="hold"/>
                                        <p:tgtEl>
                                          <p:spTgt spid="56"/>
                                        </p:tgtEl>
                                        <p:attrNameLst>
                                          <p:attrName>ppt_w</p:attrName>
                                        </p:attrNameLst>
                                      </p:cBhvr>
                                      <p:tavLst>
                                        <p:tav tm="0">
                                          <p:val>
                                            <p:fltVal val="0"/>
                                          </p:val>
                                        </p:tav>
                                        <p:tav tm="100000">
                                          <p:val>
                                            <p:strVal val="#ppt_w"/>
                                          </p:val>
                                        </p:tav>
                                      </p:tavLst>
                                    </p:anim>
                                    <p:anim calcmode="lin" valueType="num">
                                      <p:cBhvr>
                                        <p:cTn id="23" dur="2000" fill="hold"/>
                                        <p:tgtEl>
                                          <p:spTgt spid="56"/>
                                        </p:tgtEl>
                                        <p:attrNameLst>
                                          <p:attrName>ppt_h</p:attrName>
                                        </p:attrNameLst>
                                      </p:cBhvr>
                                      <p:tavLst>
                                        <p:tav tm="0">
                                          <p:val>
                                            <p:fltVal val="0"/>
                                          </p:val>
                                        </p:tav>
                                        <p:tav tm="100000">
                                          <p:val>
                                            <p:strVal val="#ppt_h"/>
                                          </p:val>
                                        </p:tav>
                                      </p:tavLst>
                                    </p:anim>
                                    <p:animEffect transition="in" filter="fade">
                                      <p:cBhvr>
                                        <p:cTn id="24" dur="2000"/>
                                        <p:tgtEl>
                                          <p:spTgt spid="56"/>
                                        </p:tgtEl>
                                      </p:cBhvr>
                                    </p:animEffect>
                                  </p:childTnLst>
                                </p:cTn>
                              </p:par>
                              <p:par>
                                <p:cTn id="25" presetID="53" presetClass="exit" presetSubtype="0" fill="hold" grpId="0" nodeType="withEffect">
                                  <p:stCondLst>
                                    <p:cond delay="0"/>
                                  </p:stCondLst>
                                  <p:childTnLst>
                                    <p:anim calcmode="lin" valueType="num">
                                      <p:cBhvr>
                                        <p:cTn id="26" dur="2000"/>
                                        <p:tgtEl>
                                          <p:spTgt spid="141"/>
                                        </p:tgtEl>
                                        <p:attrNameLst>
                                          <p:attrName>ppt_w</p:attrName>
                                        </p:attrNameLst>
                                      </p:cBhvr>
                                      <p:tavLst>
                                        <p:tav tm="0">
                                          <p:val>
                                            <p:strVal val="ppt_w"/>
                                          </p:val>
                                        </p:tav>
                                        <p:tav tm="100000">
                                          <p:val>
                                            <p:fltVal val="0"/>
                                          </p:val>
                                        </p:tav>
                                      </p:tavLst>
                                    </p:anim>
                                    <p:anim calcmode="lin" valueType="num">
                                      <p:cBhvr>
                                        <p:cTn id="27" dur="2000"/>
                                        <p:tgtEl>
                                          <p:spTgt spid="141"/>
                                        </p:tgtEl>
                                        <p:attrNameLst>
                                          <p:attrName>ppt_h</p:attrName>
                                        </p:attrNameLst>
                                      </p:cBhvr>
                                      <p:tavLst>
                                        <p:tav tm="0">
                                          <p:val>
                                            <p:strVal val="ppt_h"/>
                                          </p:val>
                                        </p:tav>
                                        <p:tav tm="100000">
                                          <p:val>
                                            <p:fltVal val="0"/>
                                          </p:val>
                                        </p:tav>
                                      </p:tavLst>
                                    </p:anim>
                                    <p:animEffect transition="out" filter="fade">
                                      <p:cBhvr>
                                        <p:cTn id="28" dur="2000"/>
                                        <p:tgtEl>
                                          <p:spTgt spid="141"/>
                                        </p:tgtEl>
                                      </p:cBhvr>
                                    </p:animEffect>
                                    <p:set>
                                      <p:cBhvr>
                                        <p:cTn id="29" dur="1" fill="hold">
                                          <p:stCondLst>
                                            <p:cond delay="1999"/>
                                          </p:stCondLst>
                                        </p:cTn>
                                        <p:tgtEl>
                                          <p:spTgt spid="141"/>
                                        </p:tgtEl>
                                        <p:attrNameLst>
                                          <p:attrName>style.visibility</p:attrName>
                                        </p:attrNameLst>
                                      </p:cBhvr>
                                      <p:to>
                                        <p:strVal val="hidden"/>
                                      </p:to>
                                    </p:set>
                                  </p:childTnLst>
                                </p:cTn>
                              </p:par>
                              <p:par>
                                <p:cTn id="30" presetID="53" presetClass="exit" presetSubtype="0" fill="hold" grpId="0" nodeType="withEffect">
                                  <p:stCondLst>
                                    <p:cond delay="0"/>
                                  </p:stCondLst>
                                  <p:childTnLst>
                                    <p:anim calcmode="lin" valueType="num">
                                      <p:cBhvr>
                                        <p:cTn id="31" dur="2000"/>
                                        <p:tgtEl>
                                          <p:spTgt spid="139"/>
                                        </p:tgtEl>
                                        <p:attrNameLst>
                                          <p:attrName>ppt_w</p:attrName>
                                        </p:attrNameLst>
                                      </p:cBhvr>
                                      <p:tavLst>
                                        <p:tav tm="0">
                                          <p:val>
                                            <p:strVal val="ppt_w"/>
                                          </p:val>
                                        </p:tav>
                                        <p:tav tm="100000">
                                          <p:val>
                                            <p:fltVal val="0"/>
                                          </p:val>
                                        </p:tav>
                                      </p:tavLst>
                                    </p:anim>
                                    <p:anim calcmode="lin" valueType="num">
                                      <p:cBhvr>
                                        <p:cTn id="32" dur="2000"/>
                                        <p:tgtEl>
                                          <p:spTgt spid="139"/>
                                        </p:tgtEl>
                                        <p:attrNameLst>
                                          <p:attrName>ppt_h</p:attrName>
                                        </p:attrNameLst>
                                      </p:cBhvr>
                                      <p:tavLst>
                                        <p:tav tm="0">
                                          <p:val>
                                            <p:strVal val="ppt_h"/>
                                          </p:val>
                                        </p:tav>
                                        <p:tav tm="100000">
                                          <p:val>
                                            <p:fltVal val="0"/>
                                          </p:val>
                                        </p:tav>
                                      </p:tavLst>
                                    </p:anim>
                                    <p:animEffect transition="out" filter="fade">
                                      <p:cBhvr>
                                        <p:cTn id="33" dur="2000"/>
                                        <p:tgtEl>
                                          <p:spTgt spid="139"/>
                                        </p:tgtEl>
                                      </p:cBhvr>
                                    </p:animEffect>
                                    <p:set>
                                      <p:cBhvr>
                                        <p:cTn id="34" dur="1" fill="hold">
                                          <p:stCondLst>
                                            <p:cond delay="1999"/>
                                          </p:stCondLst>
                                        </p:cTn>
                                        <p:tgtEl>
                                          <p:spTgt spid="139"/>
                                        </p:tgtEl>
                                        <p:attrNameLst>
                                          <p:attrName>style.visibility</p:attrName>
                                        </p:attrNameLst>
                                      </p:cBhvr>
                                      <p:to>
                                        <p:strVal val="hidden"/>
                                      </p:to>
                                    </p:set>
                                  </p:childTnLst>
                                </p:cTn>
                              </p:par>
                              <p:par>
                                <p:cTn id="35" presetID="53" presetClass="exit" presetSubtype="0" fill="hold" grpId="0" nodeType="withEffect">
                                  <p:stCondLst>
                                    <p:cond delay="0"/>
                                  </p:stCondLst>
                                  <p:childTnLst>
                                    <p:anim calcmode="lin" valueType="num">
                                      <p:cBhvr>
                                        <p:cTn id="36" dur="2000"/>
                                        <p:tgtEl>
                                          <p:spTgt spid="140"/>
                                        </p:tgtEl>
                                        <p:attrNameLst>
                                          <p:attrName>ppt_w</p:attrName>
                                        </p:attrNameLst>
                                      </p:cBhvr>
                                      <p:tavLst>
                                        <p:tav tm="0">
                                          <p:val>
                                            <p:strVal val="ppt_w"/>
                                          </p:val>
                                        </p:tav>
                                        <p:tav tm="100000">
                                          <p:val>
                                            <p:fltVal val="0"/>
                                          </p:val>
                                        </p:tav>
                                      </p:tavLst>
                                    </p:anim>
                                    <p:anim calcmode="lin" valueType="num">
                                      <p:cBhvr>
                                        <p:cTn id="37" dur="2000"/>
                                        <p:tgtEl>
                                          <p:spTgt spid="140"/>
                                        </p:tgtEl>
                                        <p:attrNameLst>
                                          <p:attrName>ppt_h</p:attrName>
                                        </p:attrNameLst>
                                      </p:cBhvr>
                                      <p:tavLst>
                                        <p:tav tm="0">
                                          <p:val>
                                            <p:strVal val="ppt_h"/>
                                          </p:val>
                                        </p:tav>
                                        <p:tav tm="100000">
                                          <p:val>
                                            <p:fltVal val="0"/>
                                          </p:val>
                                        </p:tav>
                                      </p:tavLst>
                                    </p:anim>
                                    <p:animEffect transition="out" filter="fade">
                                      <p:cBhvr>
                                        <p:cTn id="38" dur="2000"/>
                                        <p:tgtEl>
                                          <p:spTgt spid="140"/>
                                        </p:tgtEl>
                                      </p:cBhvr>
                                    </p:animEffect>
                                    <p:set>
                                      <p:cBhvr>
                                        <p:cTn id="39" dur="1" fill="hold">
                                          <p:stCondLst>
                                            <p:cond delay="1999"/>
                                          </p:stCondLst>
                                        </p:cTn>
                                        <p:tgtEl>
                                          <p:spTgt spid="140"/>
                                        </p:tgtEl>
                                        <p:attrNameLst>
                                          <p:attrName>style.visibility</p:attrName>
                                        </p:attrNameLst>
                                      </p:cBhvr>
                                      <p:to>
                                        <p:strVal val="hidden"/>
                                      </p:to>
                                    </p:set>
                                  </p:childTnLst>
                                </p:cTn>
                              </p:par>
                              <p:par>
                                <p:cTn id="40" presetID="53" presetClass="exit" presetSubtype="0" fill="hold" grpId="0" nodeType="withEffect">
                                  <p:stCondLst>
                                    <p:cond delay="0"/>
                                  </p:stCondLst>
                                  <p:childTnLst>
                                    <p:anim calcmode="lin" valueType="num">
                                      <p:cBhvr>
                                        <p:cTn id="41" dur="2000"/>
                                        <p:tgtEl>
                                          <p:spTgt spid="142"/>
                                        </p:tgtEl>
                                        <p:attrNameLst>
                                          <p:attrName>ppt_w</p:attrName>
                                        </p:attrNameLst>
                                      </p:cBhvr>
                                      <p:tavLst>
                                        <p:tav tm="0">
                                          <p:val>
                                            <p:strVal val="ppt_w"/>
                                          </p:val>
                                        </p:tav>
                                        <p:tav tm="100000">
                                          <p:val>
                                            <p:fltVal val="0"/>
                                          </p:val>
                                        </p:tav>
                                      </p:tavLst>
                                    </p:anim>
                                    <p:anim calcmode="lin" valueType="num">
                                      <p:cBhvr>
                                        <p:cTn id="42" dur="2000"/>
                                        <p:tgtEl>
                                          <p:spTgt spid="142"/>
                                        </p:tgtEl>
                                        <p:attrNameLst>
                                          <p:attrName>ppt_h</p:attrName>
                                        </p:attrNameLst>
                                      </p:cBhvr>
                                      <p:tavLst>
                                        <p:tav tm="0">
                                          <p:val>
                                            <p:strVal val="ppt_h"/>
                                          </p:val>
                                        </p:tav>
                                        <p:tav tm="100000">
                                          <p:val>
                                            <p:fltVal val="0"/>
                                          </p:val>
                                        </p:tav>
                                      </p:tavLst>
                                    </p:anim>
                                    <p:animEffect transition="out" filter="fade">
                                      <p:cBhvr>
                                        <p:cTn id="43" dur="2000"/>
                                        <p:tgtEl>
                                          <p:spTgt spid="142"/>
                                        </p:tgtEl>
                                      </p:cBhvr>
                                    </p:animEffect>
                                    <p:set>
                                      <p:cBhvr>
                                        <p:cTn id="44" dur="1" fill="hold">
                                          <p:stCondLst>
                                            <p:cond delay="1999"/>
                                          </p:stCondLst>
                                        </p:cTn>
                                        <p:tgtEl>
                                          <p:spTgt spid="142"/>
                                        </p:tgtEl>
                                        <p:attrNameLst>
                                          <p:attrName>style.visibility</p:attrName>
                                        </p:attrNameLst>
                                      </p:cBhvr>
                                      <p:to>
                                        <p:strVal val="hidden"/>
                                      </p:to>
                                    </p:set>
                                  </p:childTnLst>
                                </p:cTn>
                              </p:par>
                              <p:par>
                                <p:cTn id="45" presetID="53" presetClass="exit" presetSubtype="0" fill="hold" grpId="0" nodeType="withEffect">
                                  <p:stCondLst>
                                    <p:cond delay="0"/>
                                  </p:stCondLst>
                                  <p:childTnLst>
                                    <p:anim calcmode="lin" valueType="num">
                                      <p:cBhvr>
                                        <p:cTn id="46" dur="2000"/>
                                        <p:tgtEl>
                                          <p:spTgt spid="143"/>
                                        </p:tgtEl>
                                        <p:attrNameLst>
                                          <p:attrName>ppt_w</p:attrName>
                                        </p:attrNameLst>
                                      </p:cBhvr>
                                      <p:tavLst>
                                        <p:tav tm="0">
                                          <p:val>
                                            <p:strVal val="ppt_w"/>
                                          </p:val>
                                        </p:tav>
                                        <p:tav tm="100000">
                                          <p:val>
                                            <p:fltVal val="0"/>
                                          </p:val>
                                        </p:tav>
                                      </p:tavLst>
                                    </p:anim>
                                    <p:anim calcmode="lin" valueType="num">
                                      <p:cBhvr>
                                        <p:cTn id="47" dur="2000"/>
                                        <p:tgtEl>
                                          <p:spTgt spid="143"/>
                                        </p:tgtEl>
                                        <p:attrNameLst>
                                          <p:attrName>ppt_h</p:attrName>
                                        </p:attrNameLst>
                                      </p:cBhvr>
                                      <p:tavLst>
                                        <p:tav tm="0">
                                          <p:val>
                                            <p:strVal val="ppt_h"/>
                                          </p:val>
                                        </p:tav>
                                        <p:tav tm="100000">
                                          <p:val>
                                            <p:fltVal val="0"/>
                                          </p:val>
                                        </p:tav>
                                      </p:tavLst>
                                    </p:anim>
                                    <p:animEffect transition="out" filter="fade">
                                      <p:cBhvr>
                                        <p:cTn id="48" dur="2000"/>
                                        <p:tgtEl>
                                          <p:spTgt spid="143"/>
                                        </p:tgtEl>
                                      </p:cBhvr>
                                    </p:animEffect>
                                    <p:set>
                                      <p:cBhvr>
                                        <p:cTn id="49" dur="1" fill="hold">
                                          <p:stCondLst>
                                            <p:cond delay="1999"/>
                                          </p:stCondLst>
                                        </p:cTn>
                                        <p:tgtEl>
                                          <p:spTgt spid="14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30"/>
                                        </p:tgtEl>
                                        <p:attrNameLst>
                                          <p:attrName>style.visibility</p:attrName>
                                        </p:attrNameLst>
                                      </p:cBhvr>
                                      <p:to>
                                        <p:strVal val="visible"/>
                                      </p:to>
                                    </p:set>
                                    <p:animEffect transition="in" filter="fade">
                                      <p:cBhvr>
                                        <p:cTn id="54" dur="2000"/>
                                        <p:tgtEl>
                                          <p:spTgt spid="130"/>
                                        </p:tgtEl>
                                      </p:cBhvr>
                                    </p:animEffect>
                                  </p:childTnLst>
                                </p:cTn>
                              </p:par>
                              <p:par>
                                <p:cTn id="55" presetID="55" presetClass="entr" presetSubtype="0" fill="hold" nodeType="withEffect">
                                  <p:stCondLst>
                                    <p:cond delay="0"/>
                                  </p:stCondLst>
                                  <p:childTnLst>
                                    <p:set>
                                      <p:cBhvr>
                                        <p:cTn id="56" dur="1" fill="hold">
                                          <p:stCondLst>
                                            <p:cond delay="0"/>
                                          </p:stCondLst>
                                        </p:cTn>
                                        <p:tgtEl>
                                          <p:spTgt spid="131"/>
                                        </p:tgtEl>
                                        <p:attrNameLst>
                                          <p:attrName>style.visibility</p:attrName>
                                        </p:attrNameLst>
                                      </p:cBhvr>
                                      <p:to>
                                        <p:strVal val="visible"/>
                                      </p:to>
                                    </p:set>
                                    <p:anim calcmode="lin" valueType="num">
                                      <p:cBhvr>
                                        <p:cTn id="57" dur="1000" fill="hold"/>
                                        <p:tgtEl>
                                          <p:spTgt spid="131"/>
                                        </p:tgtEl>
                                        <p:attrNameLst>
                                          <p:attrName>ppt_w</p:attrName>
                                        </p:attrNameLst>
                                      </p:cBhvr>
                                      <p:tavLst>
                                        <p:tav tm="0">
                                          <p:val>
                                            <p:strVal val="#ppt_w*0.70"/>
                                          </p:val>
                                        </p:tav>
                                        <p:tav tm="100000">
                                          <p:val>
                                            <p:strVal val="#ppt_w"/>
                                          </p:val>
                                        </p:tav>
                                      </p:tavLst>
                                    </p:anim>
                                    <p:anim calcmode="lin" valueType="num">
                                      <p:cBhvr>
                                        <p:cTn id="58" dur="1000" fill="hold"/>
                                        <p:tgtEl>
                                          <p:spTgt spid="131"/>
                                        </p:tgtEl>
                                        <p:attrNameLst>
                                          <p:attrName>ppt_h</p:attrName>
                                        </p:attrNameLst>
                                      </p:cBhvr>
                                      <p:tavLst>
                                        <p:tav tm="0">
                                          <p:val>
                                            <p:strVal val="#ppt_h"/>
                                          </p:val>
                                        </p:tav>
                                        <p:tav tm="100000">
                                          <p:val>
                                            <p:strVal val="#ppt_h"/>
                                          </p:val>
                                        </p:tav>
                                      </p:tavLst>
                                    </p:anim>
                                    <p:animEffect transition="in" filter="fade">
                                      <p:cBhvr>
                                        <p:cTn id="59" dur="1000"/>
                                        <p:tgtEl>
                                          <p:spTgt spid="131"/>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133"/>
                                        </p:tgtEl>
                                        <p:attrNameLst>
                                          <p:attrName>style.visibility</p:attrName>
                                        </p:attrNameLst>
                                      </p:cBhvr>
                                      <p:to>
                                        <p:strVal val="visible"/>
                                      </p:to>
                                    </p:set>
                                    <p:anim calcmode="lin" valueType="num">
                                      <p:cBhvr>
                                        <p:cTn id="62" dur="1000" fill="hold"/>
                                        <p:tgtEl>
                                          <p:spTgt spid="133"/>
                                        </p:tgtEl>
                                        <p:attrNameLst>
                                          <p:attrName>ppt_w</p:attrName>
                                        </p:attrNameLst>
                                      </p:cBhvr>
                                      <p:tavLst>
                                        <p:tav tm="0">
                                          <p:val>
                                            <p:strVal val="#ppt_w*0.70"/>
                                          </p:val>
                                        </p:tav>
                                        <p:tav tm="100000">
                                          <p:val>
                                            <p:strVal val="#ppt_w"/>
                                          </p:val>
                                        </p:tav>
                                      </p:tavLst>
                                    </p:anim>
                                    <p:anim calcmode="lin" valueType="num">
                                      <p:cBhvr>
                                        <p:cTn id="63" dur="1000" fill="hold"/>
                                        <p:tgtEl>
                                          <p:spTgt spid="133"/>
                                        </p:tgtEl>
                                        <p:attrNameLst>
                                          <p:attrName>ppt_h</p:attrName>
                                        </p:attrNameLst>
                                      </p:cBhvr>
                                      <p:tavLst>
                                        <p:tav tm="0">
                                          <p:val>
                                            <p:strVal val="#ppt_h"/>
                                          </p:val>
                                        </p:tav>
                                        <p:tav tm="100000">
                                          <p:val>
                                            <p:strVal val="#ppt_h"/>
                                          </p:val>
                                        </p:tav>
                                      </p:tavLst>
                                    </p:anim>
                                    <p:animEffect transition="in" filter="fade">
                                      <p:cBhvr>
                                        <p:cTn id="64" dur="1000"/>
                                        <p:tgtEl>
                                          <p:spTgt spid="133"/>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132"/>
                                        </p:tgtEl>
                                        <p:attrNameLst>
                                          <p:attrName>style.visibility</p:attrName>
                                        </p:attrNameLst>
                                      </p:cBhvr>
                                      <p:to>
                                        <p:strVal val="visible"/>
                                      </p:to>
                                    </p:set>
                                    <p:anim calcmode="lin" valueType="num">
                                      <p:cBhvr>
                                        <p:cTn id="67" dur="1000" fill="hold"/>
                                        <p:tgtEl>
                                          <p:spTgt spid="132"/>
                                        </p:tgtEl>
                                        <p:attrNameLst>
                                          <p:attrName>ppt_w</p:attrName>
                                        </p:attrNameLst>
                                      </p:cBhvr>
                                      <p:tavLst>
                                        <p:tav tm="0">
                                          <p:val>
                                            <p:strVal val="#ppt_w*0.70"/>
                                          </p:val>
                                        </p:tav>
                                        <p:tav tm="100000">
                                          <p:val>
                                            <p:strVal val="#ppt_w"/>
                                          </p:val>
                                        </p:tav>
                                      </p:tavLst>
                                    </p:anim>
                                    <p:anim calcmode="lin" valueType="num">
                                      <p:cBhvr>
                                        <p:cTn id="68" dur="1000" fill="hold"/>
                                        <p:tgtEl>
                                          <p:spTgt spid="132"/>
                                        </p:tgtEl>
                                        <p:attrNameLst>
                                          <p:attrName>ppt_h</p:attrName>
                                        </p:attrNameLst>
                                      </p:cBhvr>
                                      <p:tavLst>
                                        <p:tav tm="0">
                                          <p:val>
                                            <p:strVal val="#ppt_h"/>
                                          </p:val>
                                        </p:tav>
                                        <p:tav tm="100000">
                                          <p:val>
                                            <p:strVal val="#ppt_h"/>
                                          </p:val>
                                        </p:tav>
                                      </p:tavLst>
                                    </p:anim>
                                    <p:animEffect transition="in" filter="fade">
                                      <p:cBhvr>
                                        <p:cTn id="69" dur="1000"/>
                                        <p:tgtEl>
                                          <p:spTgt spid="132"/>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barn(inVertical)">
                                      <p:cBhvr>
                                        <p:cTn id="74" dur="10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grpId="0" nodeType="clickEffect">
                                  <p:stCondLst>
                                    <p:cond delay="0"/>
                                  </p:stCondLst>
                                  <p:childTnLst>
                                    <p:set>
                                      <p:cBhvr>
                                        <p:cTn id="78" dur="1" fill="hold">
                                          <p:stCondLst>
                                            <p:cond delay="0"/>
                                          </p:stCondLst>
                                        </p:cTn>
                                        <p:tgtEl>
                                          <p:spTgt spid="145"/>
                                        </p:tgtEl>
                                        <p:attrNameLst>
                                          <p:attrName>style.visibility</p:attrName>
                                        </p:attrNameLst>
                                      </p:cBhvr>
                                      <p:to>
                                        <p:strVal val="visible"/>
                                      </p:to>
                                    </p:set>
                                    <p:anim calcmode="lin" valueType="num">
                                      <p:cBhvr>
                                        <p:cTn id="79" dur="1000" fill="hold"/>
                                        <p:tgtEl>
                                          <p:spTgt spid="145"/>
                                        </p:tgtEl>
                                        <p:attrNameLst>
                                          <p:attrName>ppt_w</p:attrName>
                                        </p:attrNameLst>
                                      </p:cBhvr>
                                      <p:tavLst>
                                        <p:tav tm="0">
                                          <p:val>
                                            <p:strVal val="#ppt_w*0.70"/>
                                          </p:val>
                                        </p:tav>
                                        <p:tav tm="100000">
                                          <p:val>
                                            <p:strVal val="#ppt_w"/>
                                          </p:val>
                                        </p:tav>
                                      </p:tavLst>
                                    </p:anim>
                                    <p:anim calcmode="lin" valueType="num">
                                      <p:cBhvr>
                                        <p:cTn id="80" dur="1000" fill="hold"/>
                                        <p:tgtEl>
                                          <p:spTgt spid="145"/>
                                        </p:tgtEl>
                                        <p:attrNameLst>
                                          <p:attrName>ppt_h</p:attrName>
                                        </p:attrNameLst>
                                      </p:cBhvr>
                                      <p:tavLst>
                                        <p:tav tm="0">
                                          <p:val>
                                            <p:strVal val="#ppt_h"/>
                                          </p:val>
                                        </p:tav>
                                        <p:tav tm="100000">
                                          <p:val>
                                            <p:strVal val="#ppt_h"/>
                                          </p:val>
                                        </p:tav>
                                      </p:tavLst>
                                    </p:anim>
                                    <p:animEffect transition="in" filter="fade">
                                      <p:cBhvr>
                                        <p:cTn id="81" dur="1000"/>
                                        <p:tgtEl>
                                          <p:spTgt spid="145"/>
                                        </p:tgtEl>
                                      </p:cBhvr>
                                    </p:animEffect>
                                  </p:childTnLst>
                                </p:cTn>
                              </p:par>
                              <p:par>
                                <p:cTn id="82" presetID="22" presetClass="entr" presetSubtype="4" fill="hold" nodeType="withEffect">
                                  <p:stCondLst>
                                    <p:cond delay="0"/>
                                  </p:stCondLst>
                                  <p:childTnLst>
                                    <p:set>
                                      <p:cBhvr>
                                        <p:cTn id="83" dur="1" fill="hold">
                                          <p:stCondLst>
                                            <p:cond delay="0"/>
                                          </p:stCondLst>
                                        </p:cTn>
                                        <p:tgtEl>
                                          <p:spTgt spid="155"/>
                                        </p:tgtEl>
                                        <p:attrNameLst>
                                          <p:attrName>style.visibility</p:attrName>
                                        </p:attrNameLst>
                                      </p:cBhvr>
                                      <p:to>
                                        <p:strVal val="visible"/>
                                      </p:to>
                                    </p:set>
                                    <p:animEffect transition="in" filter="wipe(down)">
                                      <p:cBhvr>
                                        <p:cTn id="84" dur="1000"/>
                                        <p:tgtEl>
                                          <p:spTgt spid="155"/>
                                        </p:tgtEl>
                                      </p:cBhvr>
                                    </p:animEffect>
                                  </p:childTnLst>
                                </p:cTn>
                              </p:par>
                              <p:par>
                                <p:cTn id="85" presetID="55" presetClass="entr" presetSubtype="0" fill="hold" grpId="0" nodeType="withEffect">
                                  <p:stCondLst>
                                    <p:cond delay="0"/>
                                  </p:stCondLst>
                                  <p:childTnLst>
                                    <p:set>
                                      <p:cBhvr>
                                        <p:cTn id="86" dur="1" fill="hold">
                                          <p:stCondLst>
                                            <p:cond delay="0"/>
                                          </p:stCondLst>
                                        </p:cTn>
                                        <p:tgtEl>
                                          <p:spTgt spid="144"/>
                                        </p:tgtEl>
                                        <p:attrNameLst>
                                          <p:attrName>style.visibility</p:attrName>
                                        </p:attrNameLst>
                                      </p:cBhvr>
                                      <p:to>
                                        <p:strVal val="visible"/>
                                      </p:to>
                                    </p:set>
                                    <p:anim calcmode="lin" valueType="num">
                                      <p:cBhvr>
                                        <p:cTn id="87" dur="1000" fill="hold"/>
                                        <p:tgtEl>
                                          <p:spTgt spid="144"/>
                                        </p:tgtEl>
                                        <p:attrNameLst>
                                          <p:attrName>ppt_w</p:attrName>
                                        </p:attrNameLst>
                                      </p:cBhvr>
                                      <p:tavLst>
                                        <p:tav tm="0">
                                          <p:val>
                                            <p:strVal val="#ppt_w*0.70"/>
                                          </p:val>
                                        </p:tav>
                                        <p:tav tm="100000">
                                          <p:val>
                                            <p:strVal val="#ppt_w"/>
                                          </p:val>
                                        </p:tav>
                                      </p:tavLst>
                                    </p:anim>
                                    <p:anim calcmode="lin" valueType="num">
                                      <p:cBhvr>
                                        <p:cTn id="88" dur="1000" fill="hold"/>
                                        <p:tgtEl>
                                          <p:spTgt spid="144"/>
                                        </p:tgtEl>
                                        <p:attrNameLst>
                                          <p:attrName>ppt_h</p:attrName>
                                        </p:attrNameLst>
                                      </p:cBhvr>
                                      <p:tavLst>
                                        <p:tav tm="0">
                                          <p:val>
                                            <p:strVal val="#ppt_h"/>
                                          </p:val>
                                        </p:tav>
                                        <p:tav tm="100000">
                                          <p:val>
                                            <p:strVal val="#ppt_h"/>
                                          </p:val>
                                        </p:tav>
                                      </p:tavLst>
                                    </p:anim>
                                    <p:animEffect transition="in" filter="fade">
                                      <p:cBhvr>
                                        <p:cTn id="89" dur="1000"/>
                                        <p:tgtEl>
                                          <p:spTgt spid="144"/>
                                        </p:tgtEl>
                                      </p:cBhvr>
                                    </p:animEffect>
                                  </p:childTnLst>
                                </p:cTn>
                              </p:par>
                            </p:childTnLst>
                          </p:cTn>
                        </p:par>
                        <p:par>
                          <p:cTn id="90" fill="hold">
                            <p:stCondLst>
                              <p:cond delay="1000"/>
                            </p:stCondLst>
                            <p:childTnLst>
                              <p:par>
                                <p:cTn id="91" presetID="22" presetClass="entr" presetSubtype="4" fill="hold" nodeType="afterEffect">
                                  <p:stCondLst>
                                    <p:cond delay="0"/>
                                  </p:stCondLst>
                                  <p:childTnLst>
                                    <p:set>
                                      <p:cBhvr>
                                        <p:cTn id="92" dur="1" fill="hold">
                                          <p:stCondLst>
                                            <p:cond delay="0"/>
                                          </p:stCondLst>
                                        </p:cTn>
                                        <p:tgtEl>
                                          <p:spTgt spid="157"/>
                                        </p:tgtEl>
                                        <p:attrNameLst>
                                          <p:attrName>style.visibility</p:attrName>
                                        </p:attrNameLst>
                                      </p:cBhvr>
                                      <p:to>
                                        <p:strVal val="visible"/>
                                      </p:to>
                                    </p:set>
                                    <p:animEffect transition="in" filter="wipe(down)">
                                      <p:cBhvr>
                                        <p:cTn id="93" dur="1000"/>
                                        <p:tgtEl>
                                          <p:spTgt spid="157"/>
                                        </p:tgtEl>
                                      </p:cBhvr>
                                    </p:animEffect>
                                  </p:childTnLst>
                                </p:cTn>
                              </p:par>
                            </p:childTnLst>
                          </p:cTn>
                        </p:par>
                        <p:par>
                          <p:cTn id="94" fill="hold">
                            <p:stCondLst>
                              <p:cond delay="2000"/>
                            </p:stCondLst>
                            <p:childTnLst>
                              <p:par>
                                <p:cTn id="95" presetID="55" presetClass="entr" presetSubtype="0" fill="hold" nodeType="afterEffect">
                                  <p:stCondLst>
                                    <p:cond delay="0"/>
                                  </p:stCondLst>
                                  <p:childTnLst>
                                    <p:set>
                                      <p:cBhvr>
                                        <p:cTn id="96" dur="1" fill="hold">
                                          <p:stCondLst>
                                            <p:cond delay="0"/>
                                          </p:stCondLst>
                                        </p:cTn>
                                        <p:tgtEl>
                                          <p:spTgt spid="12"/>
                                        </p:tgtEl>
                                        <p:attrNameLst>
                                          <p:attrName>style.visibility</p:attrName>
                                        </p:attrNameLst>
                                      </p:cBhvr>
                                      <p:to>
                                        <p:strVal val="visible"/>
                                      </p:to>
                                    </p:set>
                                    <p:anim calcmode="lin" valueType="num">
                                      <p:cBhvr>
                                        <p:cTn id="97" dur="1000" fill="hold"/>
                                        <p:tgtEl>
                                          <p:spTgt spid="12"/>
                                        </p:tgtEl>
                                        <p:attrNameLst>
                                          <p:attrName>ppt_w</p:attrName>
                                        </p:attrNameLst>
                                      </p:cBhvr>
                                      <p:tavLst>
                                        <p:tav tm="0">
                                          <p:val>
                                            <p:strVal val="#ppt_w*0.70"/>
                                          </p:val>
                                        </p:tav>
                                        <p:tav tm="100000">
                                          <p:val>
                                            <p:strVal val="#ppt_w"/>
                                          </p:val>
                                        </p:tav>
                                      </p:tavLst>
                                    </p:anim>
                                    <p:anim calcmode="lin" valueType="num">
                                      <p:cBhvr>
                                        <p:cTn id="98" dur="1000" fill="hold"/>
                                        <p:tgtEl>
                                          <p:spTgt spid="12"/>
                                        </p:tgtEl>
                                        <p:attrNameLst>
                                          <p:attrName>ppt_h</p:attrName>
                                        </p:attrNameLst>
                                      </p:cBhvr>
                                      <p:tavLst>
                                        <p:tav tm="0">
                                          <p:val>
                                            <p:strVal val="#ppt_h"/>
                                          </p:val>
                                        </p:tav>
                                        <p:tav tm="100000">
                                          <p:val>
                                            <p:strVal val="#ppt_h"/>
                                          </p:val>
                                        </p:tav>
                                      </p:tavLst>
                                    </p:anim>
                                    <p:animEffect transition="in" filter="fade">
                                      <p:cBhvr>
                                        <p:cTn id="9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3" grpId="0"/>
      <p:bldP spid="139" grpId="0" animBg="1"/>
      <p:bldP spid="140" grpId="0" animBg="1"/>
      <p:bldP spid="141" grpId="0" animBg="1"/>
      <p:bldP spid="142" grpId="0" animBg="1"/>
      <p:bldP spid="143" grpId="0" animBg="1"/>
      <p:bldP spid="144" grpId="0" animBg="1"/>
      <p:bldP spid="145" grpId="0" animBg="1"/>
      <p:bldP spid="55" grpId="0" animBg="1"/>
      <p:bldP spid="56" grpId="0" animBg="1"/>
      <p:bldP spid="57"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27"/>
          <p:cNvGrpSpPr>
            <a:grpSpLocks/>
          </p:cNvGrpSpPr>
          <p:nvPr/>
        </p:nvGrpSpPr>
        <p:grpSpPr bwMode="auto">
          <a:xfrm>
            <a:off x="2589213" y="4408488"/>
            <a:ext cx="4152900" cy="2197100"/>
            <a:chOff x="1631" y="2803"/>
            <a:chExt cx="2616" cy="1264"/>
          </a:xfrm>
        </p:grpSpPr>
        <p:sp>
          <p:nvSpPr>
            <p:cNvPr id="26635" name="Freeform 22"/>
            <p:cNvSpPr>
              <a:spLocks/>
            </p:cNvSpPr>
            <p:nvPr/>
          </p:nvSpPr>
          <p:spPr bwMode="auto">
            <a:xfrm>
              <a:off x="1659" y="2803"/>
              <a:ext cx="2588" cy="1264"/>
            </a:xfrm>
            <a:custGeom>
              <a:avLst/>
              <a:gdLst>
                <a:gd name="T0" fmla="*/ 189 w 2310"/>
                <a:gd name="T1" fmla="*/ 27 h 978"/>
                <a:gd name="T2" fmla="*/ 153 w 2310"/>
                <a:gd name="T3" fmla="*/ 36 h 978"/>
                <a:gd name="T4" fmla="*/ 134 w 2310"/>
                <a:gd name="T5" fmla="*/ 55 h 978"/>
                <a:gd name="T6" fmla="*/ 80 w 2310"/>
                <a:gd name="T7" fmla="*/ 73 h 978"/>
                <a:gd name="T8" fmla="*/ 52 w 2310"/>
                <a:gd name="T9" fmla="*/ 174 h 978"/>
                <a:gd name="T10" fmla="*/ 34 w 2310"/>
                <a:gd name="T11" fmla="*/ 228 h 978"/>
                <a:gd name="T12" fmla="*/ 16 w 2310"/>
                <a:gd name="T13" fmla="*/ 302 h 978"/>
                <a:gd name="T14" fmla="*/ 16 w 2310"/>
                <a:gd name="T15" fmla="*/ 658 h 978"/>
                <a:gd name="T16" fmla="*/ 61 w 2310"/>
                <a:gd name="T17" fmla="*/ 750 h 978"/>
                <a:gd name="T18" fmla="*/ 89 w 2310"/>
                <a:gd name="T19" fmla="*/ 905 h 978"/>
                <a:gd name="T20" fmla="*/ 171 w 2310"/>
                <a:gd name="T21" fmla="*/ 942 h 978"/>
                <a:gd name="T22" fmla="*/ 180 w 2310"/>
                <a:gd name="T23" fmla="*/ 969 h 978"/>
                <a:gd name="T24" fmla="*/ 701 w 2310"/>
                <a:gd name="T25" fmla="*/ 942 h 978"/>
                <a:gd name="T26" fmla="*/ 921 w 2310"/>
                <a:gd name="T27" fmla="*/ 905 h 978"/>
                <a:gd name="T28" fmla="*/ 1140 w 2310"/>
                <a:gd name="T29" fmla="*/ 878 h 978"/>
                <a:gd name="T30" fmla="*/ 1625 w 2310"/>
                <a:gd name="T31" fmla="*/ 841 h 978"/>
                <a:gd name="T32" fmla="*/ 2054 w 2310"/>
                <a:gd name="T33" fmla="*/ 850 h 978"/>
                <a:gd name="T34" fmla="*/ 2192 w 2310"/>
                <a:gd name="T35" fmla="*/ 759 h 978"/>
                <a:gd name="T36" fmla="*/ 2201 w 2310"/>
                <a:gd name="T37" fmla="*/ 786 h 978"/>
                <a:gd name="T38" fmla="*/ 2182 w 2310"/>
                <a:gd name="T39" fmla="*/ 804 h 978"/>
                <a:gd name="T40" fmla="*/ 2192 w 2310"/>
                <a:gd name="T41" fmla="*/ 777 h 978"/>
                <a:gd name="T42" fmla="*/ 2219 w 2310"/>
                <a:gd name="T43" fmla="*/ 731 h 978"/>
                <a:gd name="T44" fmla="*/ 2256 w 2310"/>
                <a:gd name="T45" fmla="*/ 658 h 978"/>
                <a:gd name="T46" fmla="*/ 2283 w 2310"/>
                <a:gd name="T47" fmla="*/ 548 h 978"/>
                <a:gd name="T48" fmla="*/ 2301 w 2310"/>
                <a:gd name="T49" fmla="*/ 439 h 978"/>
                <a:gd name="T50" fmla="*/ 2310 w 2310"/>
                <a:gd name="T51" fmla="*/ 210 h 978"/>
                <a:gd name="T52" fmla="*/ 2246 w 2310"/>
                <a:gd name="T53" fmla="*/ 91 h 978"/>
                <a:gd name="T54" fmla="*/ 2164 w 2310"/>
                <a:gd name="T55" fmla="*/ 9 h 978"/>
                <a:gd name="T56" fmla="*/ 1524 w 2310"/>
                <a:gd name="T57" fmla="*/ 0 h 978"/>
                <a:gd name="T58" fmla="*/ 1378 w 2310"/>
                <a:gd name="T59" fmla="*/ 36 h 978"/>
                <a:gd name="T60" fmla="*/ 400 w 2310"/>
                <a:gd name="T61" fmla="*/ 27 h 978"/>
                <a:gd name="T62" fmla="*/ 189 w 2310"/>
                <a:gd name="T63" fmla="*/ 27 h 9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10"/>
                <a:gd name="T97" fmla="*/ 0 h 978"/>
                <a:gd name="T98" fmla="*/ 2310 w 2310"/>
                <a:gd name="T99" fmla="*/ 978 h 9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10" h="978">
                  <a:moveTo>
                    <a:pt x="189" y="27"/>
                  </a:moveTo>
                  <a:cubicBezTo>
                    <a:pt x="177" y="30"/>
                    <a:pt x="164" y="30"/>
                    <a:pt x="153" y="36"/>
                  </a:cubicBezTo>
                  <a:cubicBezTo>
                    <a:pt x="145" y="40"/>
                    <a:pt x="142" y="51"/>
                    <a:pt x="134" y="55"/>
                  </a:cubicBezTo>
                  <a:cubicBezTo>
                    <a:pt x="117" y="64"/>
                    <a:pt x="80" y="73"/>
                    <a:pt x="80" y="73"/>
                  </a:cubicBezTo>
                  <a:cubicBezTo>
                    <a:pt x="38" y="113"/>
                    <a:pt x="72" y="73"/>
                    <a:pt x="52" y="174"/>
                  </a:cubicBezTo>
                  <a:cubicBezTo>
                    <a:pt x="48" y="193"/>
                    <a:pt x="38" y="210"/>
                    <a:pt x="34" y="228"/>
                  </a:cubicBezTo>
                  <a:cubicBezTo>
                    <a:pt x="28" y="253"/>
                    <a:pt x="16" y="302"/>
                    <a:pt x="16" y="302"/>
                  </a:cubicBezTo>
                  <a:cubicBezTo>
                    <a:pt x="3" y="494"/>
                    <a:pt x="1" y="433"/>
                    <a:pt x="16" y="658"/>
                  </a:cubicBezTo>
                  <a:cubicBezTo>
                    <a:pt x="22" y="751"/>
                    <a:pt x="0" y="733"/>
                    <a:pt x="61" y="750"/>
                  </a:cubicBezTo>
                  <a:cubicBezTo>
                    <a:pt x="61" y="754"/>
                    <a:pt x="73" y="884"/>
                    <a:pt x="89" y="905"/>
                  </a:cubicBezTo>
                  <a:cubicBezTo>
                    <a:pt x="91" y="908"/>
                    <a:pt x="163" y="939"/>
                    <a:pt x="171" y="942"/>
                  </a:cubicBezTo>
                  <a:cubicBezTo>
                    <a:pt x="174" y="951"/>
                    <a:pt x="171" y="968"/>
                    <a:pt x="180" y="969"/>
                  </a:cubicBezTo>
                  <a:cubicBezTo>
                    <a:pt x="344" y="978"/>
                    <a:pt x="534" y="950"/>
                    <a:pt x="701" y="942"/>
                  </a:cubicBezTo>
                  <a:cubicBezTo>
                    <a:pt x="778" y="914"/>
                    <a:pt x="834" y="911"/>
                    <a:pt x="921" y="905"/>
                  </a:cubicBezTo>
                  <a:cubicBezTo>
                    <a:pt x="990" y="882"/>
                    <a:pt x="1069" y="883"/>
                    <a:pt x="1140" y="878"/>
                  </a:cubicBezTo>
                  <a:cubicBezTo>
                    <a:pt x="1352" y="802"/>
                    <a:pt x="942" y="855"/>
                    <a:pt x="1625" y="841"/>
                  </a:cubicBezTo>
                  <a:cubicBezTo>
                    <a:pt x="1762" y="795"/>
                    <a:pt x="1918" y="805"/>
                    <a:pt x="2054" y="850"/>
                  </a:cubicBezTo>
                  <a:cubicBezTo>
                    <a:pt x="2173" y="840"/>
                    <a:pt x="2174" y="860"/>
                    <a:pt x="2192" y="759"/>
                  </a:cubicBezTo>
                  <a:cubicBezTo>
                    <a:pt x="2195" y="768"/>
                    <a:pt x="2203" y="777"/>
                    <a:pt x="2201" y="786"/>
                  </a:cubicBezTo>
                  <a:cubicBezTo>
                    <a:pt x="2199" y="795"/>
                    <a:pt x="2188" y="810"/>
                    <a:pt x="2182" y="804"/>
                  </a:cubicBezTo>
                  <a:cubicBezTo>
                    <a:pt x="2175" y="797"/>
                    <a:pt x="2189" y="786"/>
                    <a:pt x="2192" y="777"/>
                  </a:cubicBezTo>
                  <a:cubicBezTo>
                    <a:pt x="2205" y="741"/>
                    <a:pt x="2194" y="758"/>
                    <a:pt x="2219" y="731"/>
                  </a:cubicBezTo>
                  <a:cubicBezTo>
                    <a:pt x="2240" y="668"/>
                    <a:pt x="2223" y="689"/>
                    <a:pt x="2256" y="658"/>
                  </a:cubicBezTo>
                  <a:cubicBezTo>
                    <a:pt x="2280" y="585"/>
                    <a:pt x="2271" y="622"/>
                    <a:pt x="2283" y="548"/>
                  </a:cubicBezTo>
                  <a:cubicBezTo>
                    <a:pt x="2273" y="499"/>
                    <a:pt x="2274" y="480"/>
                    <a:pt x="2301" y="439"/>
                  </a:cubicBezTo>
                  <a:cubicBezTo>
                    <a:pt x="2294" y="359"/>
                    <a:pt x="2285" y="288"/>
                    <a:pt x="2310" y="210"/>
                  </a:cubicBezTo>
                  <a:cubicBezTo>
                    <a:pt x="2300" y="160"/>
                    <a:pt x="2281" y="126"/>
                    <a:pt x="2246" y="91"/>
                  </a:cubicBezTo>
                  <a:cubicBezTo>
                    <a:pt x="2230" y="44"/>
                    <a:pt x="2211" y="24"/>
                    <a:pt x="2164" y="9"/>
                  </a:cubicBezTo>
                  <a:cubicBezTo>
                    <a:pt x="1961" y="77"/>
                    <a:pt x="1728" y="65"/>
                    <a:pt x="1524" y="0"/>
                  </a:cubicBezTo>
                  <a:cubicBezTo>
                    <a:pt x="1376" y="13"/>
                    <a:pt x="1465" y="7"/>
                    <a:pt x="1378" y="36"/>
                  </a:cubicBezTo>
                  <a:cubicBezTo>
                    <a:pt x="1052" y="33"/>
                    <a:pt x="726" y="27"/>
                    <a:pt x="400" y="27"/>
                  </a:cubicBezTo>
                  <a:cubicBezTo>
                    <a:pt x="181" y="27"/>
                    <a:pt x="83" y="62"/>
                    <a:pt x="189" y="27"/>
                  </a:cubicBezTo>
                  <a:close/>
                </a:path>
              </a:pathLst>
            </a:custGeom>
            <a:solidFill>
              <a:schemeClr val="tx1"/>
            </a:solidFill>
            <a:ln w="76200" cmpd="sng">
              <a:solidFill>
                <a:schemeClr val="tx1"/>
              </a:solidFill>
              <a:round/>
              <a:headEnd/>
              <a:tailEnd/>
            </a:ln>
            <a:effectLst>
              <a:softEdge rad="317500"/>
            </a:effec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128018" name="Text Box 18"/>
            <p:cNvSpPr txBox="1">
              <a:spLocks noChangeArrowheads="1"/>
            </p:cNvSpPr>
            <p:nvPr/>
          </p:nvSpPr>
          <p:spPr bwMode="auto">
            <a:xfrm>
              <a:off x="1631" y="3017"/>
              <a:ext cx="2427" cy="756"/>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en-US" sz="1800" b="0" i="0" u="none" strike="noStrike" kern="1200" cap="none" spc="0" normalizeH="0" baseline="0" noProof="0" dirty="0">
                  <a:ln>
                    <a:noFill/>
                  </a:ln>
                  <a:solidFill>
                    <a:srgbClr val="FFFFFF"/>
                  </a:solidFill>
                  <a:effectLst/>
                  <a:uLnTx/>
                  <a:uFillTx/>
                  <a:latin typeface="Arial" charset="0"/>
                  <a:ea typeface="+mn-ea"/>
                  <a:cs typeface="Arial"/>
                </a:rPr>
                <a:t>  The </a:t>
              </a:r>
              <a:r>
                <a:rPr kumimoji="0" lang="en-US" sz="1800" b="0" i="0" u="none" strike="noStrike" kern="1200" cap="none" spc="0" normalizeH="0" baseline="0" noProof="0" dirty="0">
                  <a:ln>
                    <a:noFill/>
                  </a:ln>
                  <a:solidFill>
                    <a:srgbClr val="00FF00"/>
                  </a:solidFill>
                  <a:effectLst/>
                  <a:uLnTx/>
                  <a:uFillTx/>
                  <a:latin typeface="Arial" charset="0"/>
                  <a:ea typeface="+mn-ea"/>
                  <a:cs typeface="Arial"/>
                </a:rPr>
                <a:t>earth</a:t>
              </a:r>
              <a:r>
                <a:rPr kumimoji="0" lang="en-US" sz="1800" b="0" i="0" u="none" strike="noStrike" kern="1200" cap="none" spc="0" normalizeH="0" baseline="0" noProof="0" dirty="0">
                  <a:ln>
                    <a:noFill/>
                  </a:ln>
                  <a:solidFill>
                    <a:srgbClr val="FFFFFF"/>
                  </a:solidFill>
                  <a:effectLst/>
                  <a:uLnTx/>
                  <a:uFillTx/>
                  <a:latin typeface="Arial" charset="0"/>
                  <a:ea typeface="+mn-ea"/>
                  <a:cs typeface="Arial"/>
                </a:rPr>
                <a:t> is the Empire</a:t>
              </a:r>
            </a:p>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en-US" sz="1800" b="0" i="0" u="none" strike="noStrike" kern="1200" cap="none" spc="0" normalizeH="0" baseline="0" noProof="0" dirty="0">
                  <a:ln>
                    <a:noFill/>
                  </a:ln>
                  <a:solidFill>
                    <a:srgbClr val="FFFFFF"/>
                  </a:solidFill>
                  <a:effectLst/>
                  <a:uLnTx/>
                  <a:uFillTx/>
                  <a:latin typeface="Arial" charset="0"/>
                  <a:ea typeface="+mn-ea"/>
                  <a:cs typeface="Arial"/>
                </a:rPr>
                <a:t>  The</a:t>
              </a:r>
              <a:r>
                <a:rPr kumimoji="0" lang="en-US" sz="1800" b="0" i="0" u="none" strike="noStrike" kern="1200" cap="none" spc="0" normalizeH="0" baseline="0" noProof="0" dirty="0">
                  <a:ln>
                    <a:noFill/>
                  </a:ln>
                  <a:solidFill>
                    <a:srgbClr val="00FF00"/>
                  </a:solidFill>
                  <a:effectLst/>
                  <a:uLnTx/>
                  <a:uFillTx/>
                  <a:latin typeface="Arial" charset="0"/>
                  <a:ea typeface="+mn-ea"/>
                  <a:cs typeface="Arial"/>
                </a:rPr>
                <a:t> horse</a:t>
              </a:r>
              <a:r>
                <a:rPr kumimoji="0" lang="en-US" sz="1800" b="0" i="0" u="none" strike="noStrike" kern="1200" cap="none" spc="0" normalizeH="0" baseline="0" noProof="0" dirty="0">
                  <a:ln>
                    <a:noFill/>
                  </a:ln>
                  <a:solidFill>
                    <a:srgbClr val="FFFFFF"/>
                  </a:solidFill>
                  <a:effectLst/>
                  <a:uLnTx/>
                  <a:uFillTx/>
                  <a:latin typeface="Arial" charset="0"/>
                  <a:ea typeface="+mn-ea"/>
                  <a:cs typeface="Arial"/>
                </a:rPr>
                <a:t> its condition</a:t>
              </a:r>
            </a:p>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en-US" sz="1800" b="0" i="0" u="none" strike="noStrike" kern="1200" cap="none" spc="0" normalizeH="0" baseline="0" noProof="0" dirty="0">
                  <a:ln>
                    <a:noFill/>
                  </a:ln>
                  <a:solidFill>
                    <a:srgbClr val="FFFFFF"/>
                  </a:solidFill>
                  <a:effectLst/>
                  <a:uLnTx/>
                  <a:uFillTx/>
                  <a:latin typeface="Arial" charset="0"/>
                  <a:ea typeface="+mn-ea"/>
                  <a:cs typeface="Arial"/>
                </a:rPr>
                <a:t>  The </a:t>
              </a:r>
              <a:r>
                <a:rPr kumimoji="0" lang="en-US" sz="1800" b="0" i="0" u="none" strike="noStrike" kern="1200" cap="none" spc="0" normalizeH="0" baseline="0" noProof="0" dirty="0">
                  <a:ln>
                    <a:noFill/>
                  </a:ln>
                  <a:solidFill>
                    <a:srgbClr val="00FF00"/>
                  </a:solidFill>
                  <a:effectLst/>
                  <a:uLnTx/>
                  <a:uFillTx/>
                  <a:latin typeface="Arial" charset="0"/>
                  <a:ea typeface="+mn-ea"/>
                  <a:cs typeface="Arial"/>
                </a:rPr>
                <a:t>rider</a:t>
              </a:r>
              <a:r>
                <a:rPr kumimoji="0" lang="en-US" sz="1800" b="0" i="0" u="none" strike="noStrike" kern="1200" cap="none" spc="0" normalizeH="0" baseline="0" noProof="0" dirty="0">
                  <a:ln>
                    <a:noFill/>
                  </a:ln>
                  <a:solidFill>
                    <a:srgbClr val="FFFFFF"/>
                  </a:solidFill>
                  <a:effectLst/>
                  <a:uLnTx/>
                  <a:uFillTx/>
                  <a:latin typeface="Arial" charset="0"/>
                  <a:ea typeface="+mn-ea"/>
                  <a:cs typeface="Arial"/>
                </a:rPr>
                <a:t> the reason</a:t>
              </a:r>
            </a:p>
          </p:txBody>
        </p:sp>
      </p:grpSp>
      <p:sp>
        <p:nvSpPr>
          <p:cNvPr id="9245" name="Oval 29"/>
          <p:cNvSpPr>
            <a:spLocks noChangeArrowheads="1"/>
          </p:cNvSpPr>
          <p:nvPr/>
        </p:nvSpPr>
        <p:spPr bwMode="auto">
          <a:xfrm>
            <a:off x="3832225" y="4775200"/>
            <a:ext cx="625475" cy="392113"/>
          </a:xfrm>
          <a:prstGeom prst="ellipse">
            <a:avLst/>
          </a:prstGeom>
          <a:noFill/>
          <a:ln w="28575">
            <a:solidFill>
              <a:srgbClr val="CC0000"/>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grpSp>
        <p:nvGrpSpPr>
          <p:cNvPr id="3" name="Group 22"/>
          <p:cNvGrpSpPr>
            <a:grpSpLocks/>
          </p:cNvGrpSpPr>
          <p:nvPr/>
        </p:nvGrpSpPr>
        <p:grpSpPr bwMode="auto">
          <a:xfrm>
            <a:off x="-729343" y="1985634"/>
            <a:ext cx="10809513" cy="2252662"/>
            <a:chOff x="14616899" y="-4016294"/>
            <a:chExt cx="9648244" cy="2253314"/>
          </a:xfrm>
        </p:grpSpPr>
        <p:sp>
          <p:nvSpPr>
            <p:cNvPr id="21" name="Rectangle 20"/>
            <p:cNvSpPr/>
            <p:nvPr/>
          </p:nvSpPr>
          <p:spPr bwMode="auto">
            <a:xfrm>
              <a:off x="14616899" y="-4016294"/>
              <a:ext cx="9648244" cy="2253314"/>
            </a:xfrm>
            <a:prstGeom prst="rect">
              <a:avLst/>
            </a:prstGeom>
            <a:solidFill>
              <a:schemeClr val="tx1"/>
            </a:solidFill>
            <a:ln w="9525" cap="flat" cmpd="sng" algn="ctr">
              <a:noFill/>
              <a:prstDash val="solid"/>
              <a:round/>
              <a:headEnd type="none" w="med" len="med"/>
              <a:tailEnd type="none" w="med" len="med"/>
            </a:ln>
            <a:effectLst>
              <a:softEdge rad="635000"/>
            </a:effec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128014" name="Text Box 3"/>
            <p:cNvSpPr txBox="1">
              <a:spLocks noChangeArrowheads="1"/>
            </p:cNvSpPr>
            <p:nvPr/>
          </p:nvSpPr>
          <p:spPr bwMode="auto">
            <a:xfrm>
              <a:off x="15620176" y="-3127217"/>
              <a:ext cx="7632194" cy="831238"/>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mn-ea"/>
                  <a:cs typeface="Arial"/>
                </a:rPr>
                <a:t>Horses were as much a part of Rome’s heraldry as the eagle. </a:t>
              </a:r>
            </a:p>
          </p:txBody>
        </p:sp>
      </p:grpSp>
      <p:pic>
        <p:nvPicPr>
          <p:cNvPr id="32" name="Picture 57" descr="Horses"/>
          <p:cNvPicPr>
            <a:picLocks noChangeAspect="1" noChangeArrowheads="1"/>
          </p:cNvPicPr>
          <p:nvPr/>
        </p:nvPicPr>
        <p:blipFill>
          <a:blip r:embed="rId4" cstate="print"/>
          <a:srcRect l="69295" t="51978" r="3880" b="-175"/>
          <a:stretch>
            <a:fillRect/>
          </a:stretch>
        </p:blipFill>
        <p:spPr bwMode="auto">
          <a:xfrm>
            <a:off x="6442858" y="3234649"/>
            <a:ext cx="2322103" cy="29269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4" name="Group 37"/>
          <p:cNvGrpSpPr/>
          <p:nvPr/>
        </p:nvGrpSpPr>
        <p:grpSpPr>
          <a:xfrm>
            <a:off x="2069433" y="-120315"/>
            <a:ext cx="5219700" cy="1753603"/>
            <a:chOff x="9144000" y="-1200150"/>
            <a:chExt cx="5219700" cy="1753603"/>
          </a:xfrm>
        </p:grpSpPr>
        <p:sp>
          <p:nvSpPr>
            <p:cNvPr id="37" name="Rectangle 36"/>
            <p:cNvSpPr/>
            <p:nvPr/>
          </p:nvSpPr>
          <p:spPr bwMode="auto">
            <a:xfrm>
              <a:off x="9144000" y="-1200150"/>
              <a:ext cx="5219700" cy="1753603"/>
            </a:xfrm>
            <a:prstGeom prst="rect">
              <a:avLst/>
            </a:prstGeom>
            <a:solidFill>
              <a:schemeClr val="bg1"/>
            </a:solidFill>
            <a:ln w="9525" cap="flat" cmpd="sng" algn="ctr">
              <a:solidFill>
                <a:schemeClr val="bg1"/>
              </a:solidFill>
              <a:prstDash val="solid"/>
              <a:round/>
              <a:headEnd type="none" w="med" len="med"/>
              <a:tailEnd type="none" w="med" len="med"/>
            </a:ln>
            <a:effectLst>
              <a:softEdge rad="317500"/>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36" name="TextBox 35"/>
            <p:cNvSpPr txBox="1"/>
            <p:nvPr/>
          </p:nvSpPr>
          <p:spPr>
            <a:xfrm>
              <a:off x="9331922" y="-953905"/>
              <a:ext cx="4743450" cy="1200329"/>
            </a:xfrm>
            <a:prstGeom prst="rect">
              <a:avLst/>
            </a:prstGeom>
            <a:noFill/>
            <a:ln>
              <a:noFill/>
            </a:ln>
            <a:effectLst>
              <a:outerShdw blurRad="149987" dist="250190" dir="8460000" algn="ctr">
                <a:srgbClr val="000000">
                  <a:alpha val="28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0" cap="none" spc="0" normalizeH="0" baseline="0" noProof="0" dirty="0">
                  <a:ln>
                    <a:noFill/>
                  </a:ln>
                  <a:solidFill>
                    <a:srgbClr val="C00000"/>
                  </a:solidFill>
                  <a:effectLst/>
                  <a:uLnTx/>
                  <a:uFillTx/>
                  <a:latin typeface="Arial" charset="0"/>
                  <a:ea typeface="+mn-ea"/>
                  <a:cs typeface="Arial"/>
                </a:rPr>
                <a:t>The horse was considered a symbol of the free spirit of Rome guided by the emperors</a:t>
              </a:r>
            </a:p>
          </p:txBody>
        </p:sp>
      </p:grpSp>
      <p:grpSp>
        <p:nvGrpSpPr>
          <p:cNvPr id="5" name="Group 45"/>
          <p:cNvGrpSpPr/>
          <p:nvPr/>
        </p:nvGrpSpPr>
        <p:grpSpPr>
          <a:xfrm>
            <a:off x="6996141" y="1456347"/>
            <a:ext cx="1677435" cy="958028"/>
            <a:chOff x="9881257" y="2228849"/>
            <a:chExt cx="1312260" cy="958028"/>
          </a:xfrm>
        </p:grpSpPr>
        <p:sp>
          <p:nvSpPr>
            <p:cNvPr id="33" name="Oval 12"/>
            <p:cNvSpPr>
              <a:spLocks noChangeArrowheads="1"/>
            </p:cNvSpPr>
            <p:nvPr/>
          </p:nvSpPr>
          <p:spPr bwMode="auto">
            <a:xfrm>
              <a:off x="9881257" y="2228849"/>
              <a:ext cx="1312260" cy="735067"/>
            </a:xfrm>
            <a:prstGeom prst="ellipse">
              <a:avLst/>
            </a:prstGeom>
            <a:solidFill>
              <a:srgbClr val="CCFF66"/>
            </a:solidFill>
            <a:ln w="9525">
              <a:solidFill>
                <a:schemeClr val="tx1"/>
              </a:solidFill>
              <a:round/>
              <a:headEnd/>
              <a:tailEnd/>
            </a:ln>
            <a:effectLst>
              <a:softEdge rad="127000"/>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34" name="Text Box 13"/>
            <p:cNvSpPr txBox="1">
              <a:spLocks noChangeArrowheads="1"/>
            </p:cNvSpPr>
            <p:nvPr/>
          </p:nvSpPr>
          <p:spPr bwMode="auto">
            <a:xfrm>
              <a:off x="10138745" y="2355880"/>
              <a:ext cx="885825" cy="83099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mn-ea"/>
                  <a:cs typeface="Arial"/>
                </a:rPr>
                <a:t>Death</a:t>
              </a:r>
            </a:p>
          </p:txBody>
        </p:sp>
      </p:grpSp>
      <p:grpSp>
        <p:nvGrpSpPr>
          <p:cNvPr id="6" name="Group 44"/>
          <p:cNvGrpSpPr/>
          <p:nvPr/>
        </p:nvGrpSpPr>
        <p:grpSpPr>
          <a:xfrm>
            <a:off x="2644854" y="1456345"/>
            <a:ext cx="1677436" cy="979800"/>
            <a:chOff x="10165036" y="3789635"/>
            <a:chExt cx="1312260" cy="979800"/>
          </a:xfrm>
        </p:grpSpPr>
        <p:sp>
          <p:nvSpPr>
            <p:cNvPr id="40" name="Oval 12"/>
            <p:cNvSpPr>
              <a:spLocks noChangeArrowheads="1"/>
            </p:cNvSpPr>
            <p:nvPr/>
          </p:nvSpPr>
          <p:spPr bwMode="auto">
            <a:xfrm>
              <a:off x="10165036" y="3789635"/>
              <a:ext cx="1312260" cy="735067"/>
            </a:xfrm>
            <a:prstGeom prst="ellipse">
              <a:avLst/>
            </a:prstGeom>
            <a:solidFill>
              <a:srgbClr val="FF0000"/>
            </a:solidFill>
            <a:ln w="9525">
              <a:solidFill>
                <a:schemeClr val="tx1"/>
              </a:solidFill>
              <a:round/>
              <a:headEnd/>
              <a:tailEnd/>
            </a:ln>
            <a:effectLst>
              <a:softEdge rad="127000"/>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42" name="Text Box 13"/>
            <p:cNvSpPr txBox="1">
              <a:spLocks noChangeArrowheads="1"/>
            </p:cNvSpPr>
            <p:nvPr/>
          </p:nvSpPr>
          <p:spPr bwMode="auto">
            <a:xfrm>
              <a:off x="10428508" y="3938438"/>
              <a:ext cx="885825" cy="83099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mn-ea"/>
                  <a:cs typeface="Arial"/>
                </a:rPr>
                <a:t>Blood</a:t>
              </a:r>
            </a:p>
          </p:txBody>
        </p:sp>
      </p:grpSp>
      <p:grpSp>
        <p:nvGrpSpPr>
          <p:cNvPr id="7" name="Group 37"/>
          <p:cNvGrpSpPr/>
          <p:nvPr/>
        </p:nvGrpSpPr>
        <p:grpSpPr>
          <a:xfrm>
            <a:off x="457200" y="1997627"/>
            <a:ext cx="1611806" cy="735067"/>
            <a:chOff x="9144000" y="4441277"/>
            <a:chExt cx="1312260" cy="735067"/>
          </a:xfrm>
        </p:grpSpPr>
        <p:sp>
          <p:nvSpPr>
            <p:cNvPr id="39" name="Oval 12"/>
            <p:cNvSpPr>
              <a:spLocks noChangeArrowheads="1"/>
            </p:cNvSpPr>
            <p:nvPr/>
          </p:nvSpPr>
          <p:spPr bwMode="auto">
            <a:xfrm>
              <a:off x="9144000" y="4441277"/>
              <a:ext cx="1312260" cy="735067"/>
            </a:xfrm>
            <a:prstGeom prst="ellipse">
              <a:avLst/>
            </a:prstGeom>
            <a:solidFill>
              <a:schemeClr val="bg1"/>
            </a:solidFill>
            <a:ln w="9525">
              <a:solidFill>
                <a:schemeClr val="tx1"/>
              </a:solidFill>
              <a:round/>
              <a:headEnd/>
              <a:tailEnd/>
            </a:ln>
            <a:effectLst>
              <a:softEdge rad="127000"/>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43" name="Text Box 13"/>
            <p:cNvSpPr txBox="1">
              <a:spLocks noChangeArrowheads="1"/>
            </p:cNvSpPr>
            <p:nvPr/>
          </p:nvSpPr>
          <p:spPr bwMode="auto">
            <a:xfrm>
              <a:off x="9372218" y="4589705"/>
              <a:ext cx="885825" cy="46166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mn-ea"/>
                  <a:cs typeface="Arial"/>
                </a:rPr>
                <a:t>Peace</a:t>
              </a:r>
            </a:p>
          </p:txBody>
        </p:sp>
      </p:grpSp>
      <p:grpSp>
        <p:nvGrpSpPr>
          <p:cNvPr id="8" name="Group 40"/>
          <p:cNvGrpSpPr/>
          <p:nvPr/>
        </p:nvGrpSpPr>
        <p:grpSpPr>
          <a:xfrm>
            <a:off x="4941400" y="2097469"/>
            <a:ext cx="1929492" cy="974170"/>
            <a:chOff x="9497629" y="3106462"/>
            <a:chExt cx="1312260" cy="974170"/>
          </a:xfrm>
        </p:grpSpPr>
        <p:sp>
          <p:nvSpPr>
            <p:cNvPr id="35" name="Oval 12"/>
            <p:cNvSpPr>
              <a:spLocks noChangeArrowheads="1"/>
            </p:cNvSpPr>
            <p:nvPr/>
          </p:nvSpPr>
          <p:spPr bwMode="auto">
            <a:xfrm>
              <a:off x="9497629" y="3106462"/>
              <a:ext cx="1312260" cy="735067"/>
            </a:xfrm>
            <a:prstGeom prst="ellipse">
              <a:avLst/>
            </a:prstGeom>
            <a:solidFill>
              <a:schemeClr val="tx2">
                <a:lumMod val="95000"/>
                <a:lumOff val="5000"/>
              </a:schemeClr>
            </a:solidFill>
            <a:ln w="9525">
              <a:solidFill>
                <a:schemeClr val="tx1"/>
              </a:solidFill>
              <a:round/>
              <a:headEnd/>
              <a:tailEnd/>
            </a:ln>
            <a:effectLst>
              <a:softEdge rad="127000"/>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44" name="Text Box 13"/>
            <p:cNvSpPr txBox="1">
              <a:spLocks noChangeArrowheads="1"/>
            </p:cNvSpPr>
            <p:nvPr/>
          </p:nvSpPr>
          <p:spPr bwMode="auto">
            <a:xfrm>
              <a:off x="9703292" y="3249635"/>
              <a:ext cx="972000" cy="83099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mn-ea"/>
                  <a:cs typeface="Arial"/>
                </a:rPr>
                <a:t>Famine</a:t>
              </a:r>
            </a:p>
          </p:txBody>
        </p:sp>
      </p:grpSp>
      <p:grpSp>
        <p:nvGrpSpPr>
          <p:cNvPr id="38" name="Group 37"/>
          <p:cNvGrpSpPr/>
          <p:nvPr/>
        </p:nvGrpSpPr>
        <p:grpSpPr>
          <a:xfrm>
            <a:off x="3689143" y="3767973"/>
            <a:ext cx="1828800" cy="1188000"/>
            <a:chOff x="9664262" y="315309"/>
            <a:chExt cx="1828800" cy="1312331"/>
          </a:xfrm>
        </p:grpSpPr>
        <p:sp>
          <p:nvSpPr>
            <p:cNvPr id="30" name="Rectangle 29"/>
            <p:cNvSpPr/>
            <p:nvPr/>
          </p:nvSpPr>
          <p:spPr bwMode="auto">
            <a:xfrm>
              <a:off x="9664262" y="315309"/>
              <a:ext cx="1828800" cy="1312331"/>
            </a:xfrm>
            <a:prstGeom prst="rect">
              <a:avLst/>
            </a:prstGeom>
            <a:solidFill>
              <a:schemeClr val="bg1"/>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charset="0"/>
              </a:endParaRPr>
            </a:p>
          </p:txBody>
        </p:sp>
        <p:sp>
          <p:nvSpPr>
            <p:cNvPr id="9239" name="Text Box 23"/>
            <p:cNvSpPr txBox="1">
              <a:spLocks noChangeArrowheads="1"/>
            </p:cNvSpPr>
            <p:nvPr/>
          </p:nvSpPr>
          <p:spPr bwMode="auto">
            <a:xfrm>
              <a:off x="9926801" y="534217"/>
              <a:ext cx="1306513" cy="707886"/>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charset="0"/>
                  <a:ea typeface="+mn-ea"/>
                  <a:cs typeface="Arial"/>
                </a:rPr>
                <a:t>Rev.11:4Rev.6:8</a:t>
              </a:r>
            </a:p>
          </p:txBody>
        </p:sp>
      </p:grpSp>
      <p:pic>
        <p:nvPicPr>
          <p:cNvPr id="29" name="Picture 54" descr="Horses"/>
          <p:cNvPicPr>
            <a:picLocks noChangeAspect="1" noChangeArrowheads="1"/>
          </p:cNvPicPr>
          <p:nvPr/>
        </p:nvPicPr>
        <p:blipFill>
          <a:blip r:embed="rId4" cstate="print"/>
          <a:srcRect t="53519" r="59762" b="4578"/>
          <a:stretch>
            <a:fillRect/>
          </a:stretch>
        </p:blipFill>
        <p:spPr bwMode="auto">
          <a:xfrm>
            <a:off x="327861" y="3243687"/>
            <a:ext cx="3355866" cy="28217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1" name="Picture 56" descr="Horses"/>
          <p:cNvPicPr>
            <a:picLocks noChangeAspect="1" noChangeArrowheads="1"/>
          </p:cNvPicPr>
          <p:nvPr/>
        </p:nvPicPr>
        <p:blipFill>
          <a:blip r:embed="rId4" cstate="print"/>
          <a:srcRect l="39639" t="54204" r="31152" b="4308"/>
          <a:stretch>
            <a:fillRect/>
          </a:stretch>
        </p:blipFill>
        <p:spPr bwMode="auto">
          <a:xfrm>
            <a:off x="3790635" y="3247079"/>
            <a:ext cx="2536009" cy="2844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5" name="Rectangle 4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20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20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20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1000" fill="hold"/>
                                        <p:tgtEl>
                                          <p:spTgt spid="4"/>
                                        </p:tgtEl>
                                        <p:attrNameLst>
                                          <p:attrName>ppt_w</p:attrName>
                                        </p:attrNameLst>
                                      </p:cBhvr>
                                      <p:tavLst>
                                        <p:tav tm="0">
                                          <p:val>
                                            <p:strVal val="#ppt_w*0.70"/>
                                          </p:val>
                                        </p:tav>
                                        <p:tav tm="100000">
                                          <p:val>
                                            <p:strVal val="#ppt_w"/>
                                          </p:val>
                                        </p:tav>
                                      </p:tavLst>
                                    </p:anim>
                                    <p:anim calcmode="lin" valueType="num">
                                      <p:cBhvr>
                                        <p:cTn id="45" dur="1000" fill="hold"/>
                                        <p:tgtEl>
                                          <p:spTgt spid="4"/>
                                        </p:tgtEl>
                                        <p:attrNameLst>
                                          <p:attrName>ppt_h</p:attrName>
                                        </p:attrNameLst>
                                      </p:cBhvr>
                                      <p:tavLst>
                                        <p:tav tm="0">
                                          <p:val>
                                            <p:strVal val="#ppt_h"/>
                                          </p:val>
                                        </p:tav>
                                        <p:tav tm="100000">
                                          <p:val>
                                            <p:strVal val="#ppt_h"/>
                                          </p:val>
                                        </p:tav>
                                      </p:tavLst>
                                    </p:anim>
                                    <p:animEffect transition="in" filter="fade">
                                      <p:cBhvr>
                                        <p:cTn id="46" dur="1000"/>
                                        <p:tgtEl>
                                          <p:spTgt spid="4"/>
                                        </p:tgtEl>
                                      </p:cBhvr>
                                    </p:animEffect>
                                  </p:childTnLst>
                                </p:cTn>
                              </p:par>
                              <p:par>
                                <p:cTn id="47" presetID="10" presetClass="exit" presetSubtype="0" fill="hold" nodeType="withEffect">
                                  <p:stCondLst>
                                    <p:cond delay="0"/>
                                  </p:stCondLst>
                                  <p:childTnLst>
                                    <p:animEffect transition="out" filter="fade">
                                      <p:cBhvr>
                                        <p:cTn id="48" dur="2000"/>
                                        <p:tgtEl>
                                          <p:spTgt spid="3"/>
                                        </p:tgtEl>
                                      </p:cBhvr>
                                    </p:animEffect>
                                    <p:set>
                                      <p:cBhvr>
                                        <p:cTn id="49" dur="1" fill="hold">
                                          <p:stCondLst>
                                            <p:cond delay="1999"/>
                                          </p:stCondLst>
                                        </p:cTn>
                                        <p:tgtEl>
                                          <p:spTgt spid="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53" presetClass="exit" presetSubtype="0" fill="hold" nodeType="clickEffect">
                                  <p:stCondLst>
                                    <p:cond delay="0"/>
                                  </p:stCondLst>
                                  <p:childTnLst>
                                    <p:anim calcmode="lin" valueType="num">
                                      <p:cBhvr>
                                        <p:cTn id="53" dur="2000"/>
                                        <p:tgtEl>
                                          <p:spTgt spid="29"/>
                                        </p:tgtEl>
                                        <p:attrNameLst>
                                          <p:attrName>ppt_w</p:attrName>
                                        </p:attrNameLst>
                                      </p:cBhvr>
                                      <p:tavLst>
                                        <p:tav tm="0">
                                          <p:val>
                                            <p:strVal val="ppt_w"/>
                                          </p:val>
                                        </p:tav>
                                        <p:tav tm="100000">
                                          <p:val>
                                            <p:fltVal val="0"/>
                                          </p:val>
                                        </p:tav>
                                      </p:tavLst>
                                    </p:anim>
                                    <p:anim calcmode="lin" valueType="num">
                                      <p:cBhvr>
                                        <p:cTn id="54" dur="2000"/>
                                        <p:tgtEl>
                                          <p:spTgt spid="29"/>
                                        </p:tgtEl>
                                        <p:attrNameLst>
                                          <p:attrName>ppt_h</p:attrName>
                                        </p:attrNameLst>
                                      </p:cBhvr>
                                      <p:tavLst>
                                        <p:tav tm="0">
                                          <p:val>
                                            <p:strVal val="ppt_h"/>
                                          </p:val>
                                        </p:tav>
                                        <p:tav tm="100000">
                                          <p:val>
                                            <p:fltVal val="0"/>
                                          </p:val>
                                        </p:tav>
                                      </p:tavLst>
                                    </p:anim>
                                    <p:animEffect transition="out" filter="fade">
                                      <p:cBhvr>
                                        <p:cTn id="55" dur="2000"/>
                                        <p:tgtEl>
                                          <p:spTgt spid="29"/>
                                        </p:tgtEl>
                                      </p:cBhvr>
                                    </p:animEffect>
                                    <p:set>
                                      <p:cBhvr>
                                        <p:cTn id="56" dur="1" fill="hold">
                                          <p:stCondLst>
                                            <p:cond delay="1999"/>
                                          </p:stCondLst>
                                        </p:cTn>
                                        <p:tgtEl>
                                          <p:spTgt spid="29"/>
                                        </p:tgtEl>
                                        <p:attrNameLst>
                                          <p:attrName>style.visibility</p:attrName>
                                        </p:attrNameLst>
                                      </p:cBhvr>
                                      <p:to>
                                        <p:strVal val="hidden"/>
                                      </p:to>
                                    </p:set>
                                  </p:childTnLst>
                                </p:cTn>
                              </p:par>
                              <p:par>
                                <p:cTn id="57" presetID="53" presetClass="exit" presetSubtype="0" fill="hold" nodeType="withEffect">
                                  <p:stCondLst>
                                    <p:cond delay="0"/>
                                  </p:stCondLst>
                                  <p:childTnLst>
                                    <p:anim calcmode="lin" valueType="num">
                                      <p:cBhvr>
                                        <p:cTn id="58" dur="2000"/>
                                        <p:tgtEl>
                                          <p:spTgt spid="31"/>
                                        </p:tgtEl>
                                        <p:attrNameLst>
                                          <p:attrName>ppt_w</p:attrName>
                                        </p:attrNameLst>
                                      </p:cBhvr>
                                      <p:tavLst>
                                        <p:tav tm="0">
                                          <p:val>
                                            <p:strVal val="ppt_w"/>
                                          </p:val>
                                        </p:tav>
                                        <p:tav tm="100000">
                                          <p:val>
                                            <p:fltVal val="0"/>
                                          </p:val>
                                        </p:tav>
                                      </p:tavLst>
                                    </p:anim>
                                    <p:anim calcmode="lin" valueType="num">
                                      <p:cBhvr>
                                        <p:cTn id="59" dur="2000"/>
                                        <p:tgtEl>
                                          <p:spTgt spid="31"/>
                                        </p:tgtEl>
                                        <p:attrNameLst>
                                          <p:attrName>ppt_h</p:attrName>
                                        </p:attrNameLst>
                                      </p:cBhvr>
                                      <p:tavLst>
                                        <p:tav tm="0">
                                          <p:val>
                                            <p:strVal val="ppt_h"/>
                                          </p:val>
                                        </p:tav>
                                        <p:tav tm="100000">
                                          <p:val>
                                            <p:fltVal val="0"/>
                                          </p:val>
                                        </p:tav>
                                      </p:tavLst>
                                    </p:anim>
                                    <p:animEffect transition="out" filter="fade">
                                      <p:cBhvr>
                                        <p:cTn id="60" dur="2000"/>
                                        <p:tgtEl>
                                          <p:spTgt spid="31"/>
                                        </p:tgtEl>
                                      </p:cBhvr>
                                    </p:animEffect>
                                    <p:set>
                                      <p:cBhvr>
                                        <p:cTn id="61" dur="1" fill="hold">
                                          <p:stCondLst>
                                            <p:cond delay="1999"/>
                                          </p:stCondLst>
                                        </p:cTn>
                                        <p:tgtEl>
                                          <p:spTgt spid="31"/>
                                        </p:tgtEl>
                                        <p:attrNameLst>
                                          <p:attrName>style.visibility</p:attrName>
                                        </p:attrNameLst>
                                      </p:cBhvr>
                                      <p:to>
                                        <p:strVal val="hidden"/>
                                      </p:to>
                                    </p:set>
                                  </p:childTnLst>
                                </p:cTn>
                              </p:par>
                              <p:par>
                                <p:cTn id="62" presetID="53" presetClass="exit" presetSubtype="0" fill="hold" nodeType="withEffect">
                                  <p:stCondLst>
                                    <p:cond delay="0"/>
                                  </p:stCondLst>
                                  <p:childTnLst>
                                    <p:anim calcmode="lin" valueType="num">
                                      <p:cBhvr>
                                        <p:cTn id="63" dur="2000"/>
                                        <p:tgtEl>
                                          <p:spTgt spid="32"/>
                                        </p:tgtEl>
                                        <p:attrNameLst>
                                          <p:attrName>ppt_w</p:attrName>
                                        </p:attrNameLst>
                                      </p:cBhvr>
                                      <p:tavLst>
                                        <p:tav tm="0">
                                          <p:val>
                                            <p:strVal val="ppt_w"/>
                                          </p:val>
                                        </p:tav>
                                        <p:tav tm="100000">
                                          <p:val>
                                            <p:fltVal val="0"/>
                                          </p:val>
                                        </p:tav>
                                      </p:tavLst>
                                    </p:anim>
                                    <p:anim calcmode="lin" valueType="num">
                                      <p:cBhvr>
                                        <p:cTn id="64" dur="2000"/>
                                        <p:tgtEl>
                                          <p:spTgt spid="32"/>
                                        </p:tgtEl>
                                        <p:attrNameLst>
                                          <p:attrName>ppt_h</p:attrName>
                                        </p:attrNameLst>
                                      </p:cBhvr>
                                      <p:tavLst>
                                        <p:tav tm="0">
                                          <p:val>
                                            <p:strVal val="ppt_h"/>
                                          </p:val>
                                        </p:tav>
                                        <p:tav tm="100000">
                                          <p:val>
                                            <p:fltVal val="0"/>
                                          </p:val>
                                        </p:tav>
                                      </p:tavLst>
                                    </p:anim>
                                    <p:animEffect transition="out" filter="fade">
                                      <p:cBhvr>
                                        <p:cTn id="65" dur="2000"/>
                                        <p:tgtEl>
                                          <p:spTgt spid="32"/>
                                        </p:tgtEl>
                                      </p:cBhvr>
                                    </p:animEffect>
                                    <p:set>
                                      <p:cBhvr>
                                        <p:cTn id="66" dur="1" fill="hold">
                                          <p:stCondLst>
                                            <p:cond delay="1999"/>
                                          </p:stCondLst>
                                        </p:cTn>
                                        <p:tgtEl>
                                          <p:spTgt spid="32"/>
                                        </p:tgtEl>
                                        <p:attrNameLst>
                                          <p:attrName>style.visibility</p:attrName>
                                        </p:attrNameLst>
                                      </p:cBhvr>
                                      <p:to>
                                        <p:strVal val="hidden"/>
                                      </p:to>
                                    </p:set>
                                  </p:childTnLst>
                                </p:cTn>
                              </p:par>
                              <p:par>
                                <p:cTn id="67" presetID="53" presetClass="exit" presetSubtype="0" fill="hold" nodeType="withEffect">
                                  <p:stCondLst>
                                    <p:cond delay="0"/>
                                  </p:stCondLst>
                                  <p:childTnLst>
                                    <p:anim calcmode="lin" valueType="num">
                                      <p:cBhvr>
                                        <p:cTn id="68" dur="2000"/>
                                        <p:tgtEl>
                                          <p:spTgt spid="4"/>
                                        </p:tgtEl>
                                        <p:attrNameLst>
                                          <p:attrName>ppt_w</p:attrName>
                                        </p:attrNameLst>
                                      </p:cBhvr>
                                      <p:tavLst>
                                        <p:tav tm="0">
                                          <p:val>
                                            <p:strVal val="ppt_w"/>
                                          </p:val>
                                        </p:tav>
                                        <p:tav tm="100000">
                                          <p:val>
                                            <p:fltVal val="0"/>
                                          </p:val>
                                        </p:tav>
                                      </p:tavLst>
                                    </p:anim>
                                    <p:anim calcmode="lin" valueType="num">
                                      <p:cBhvr>
                                        <p:cTn id="69" dur="2000"/>
                                        <p:tgtEl>
                                          <p:spTgt spid="4"/>
                                        </p:tgtEl>
                                        <p:attrNameLst>
                                          <p:attrName>ppt_h</p:attrName>
                                        </p:attrNameLst>
                                      </p:cBhvr>
                                      <p:tavLst>
                                        <p:tav tm="0">
                                          <p:val>
                                            <p:strVal val="ppt_h"/>
                                          </p:val>
                                        </p:tav>
                                        <p:tav tm="100000">
                                          <p:val>
                                            <p:fltVal val="0"/>
                                          </p:val>
                                        </p:tav>
                                      </p:tavLst>
                                    </p:anim>
                                    <p:animEffect transition="out" filter="fade">
                                      <p:cBhvr>
                                        <p:cTn id="70" dur="2000"/>
                                        <p:tgtEl>
                                          <p:spTgt spid="4"/>
                                        </p:tgtEl>
                                      </p:cBhvr>
                                    </p:animEffect>
                                    <p:set>
                                      <p:cBhvr>
                                        <p:cTn id="71" dur="1" fill="hold">
                                          <p:stCondLst>
                                            <p:cond delay="1999"/>
                                          </p:stCondLst>
                                        </p:cTn>
                                        <p:tgtEl>
                                          <p:spTgt spid="4"/>
                                        </p:tgtEl>
                                        <p:attrNameLst>
                                          <p:attrName>style.visibility</p:attrName>
                                        </p:attrNameLst>
                                      </p:cBhvr>
                                      <p:to>
                                        <p:strVal val="hidden"/>
                                      </p:to>
                                    </p:set>
                                  </p:childTnLst>
                                </p:cTn>
                              </p:par>
                            </p:childTnLst>
                          </p:cTn>
                        </p:par>
                        <p:par>
                          <p:cTn id="72" fill="hold">
                            <p:stCondLst>
                              <p:cond delay="2000"/>
                            </p:stCondLst>
                            <p:childTnLst>
                              <p:par>
                                <p:cTn id="73" presetID="10" presetClass="entr" presetSubtype="0" fill="hold" nodeType="after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2000"/>
                                        <p:tgtEl>
                                          <p:spTgt spid="2"/>
                                        </p:tgtEl>
                                      </p:cBhvr>
                                    </p:animEffect>
                                  </p:childTnLst>
                                </p:cTn>
                              </p:par>
                            </p:childTnLst>
                          </p:cTn>
                        </p:par>
                      </p:childTnLst>
                    </p:cTn>
                  </p:par>
                  <p:par>
                    <p:cTn id="76" fill="hold">
                      <p:stCondLst>
                        <p:cond delay="indefinite"/>
                      </p:stCondLst>
                      <p:childTnLst>
                        <p:par>
                          <p:cTn id="77" fill="hold">
                            <p:stCondLst>
                              <p:cond delay="0"/>
                            </p:stCondLst>
                            <p:childTnLst>
                              <p:par>
                                <p:cTn id="78" presetID="55" presetClass="entr" presetSubtype="0" fill="hold" grpId="0" nodeType="clickEffect">
                                  <p:stCondLst>
                                    <p:cond delay="0"/>
                                  </p:stCondLst>
                                  <p:childTnLst>
                                    <p:set>
                                      <p:cBhvr>
                                        <p:cTn id="79" dur="1" fill="hold">
                                          <p:stCondLst>
                                            <p:cond delay="0"/>
                                          </p:stCondLst>
                                        </p:cTn>
                                        <p:tgtEl>
                                          <p:spTgt spid="9245"/>
                                        </p:tgtEl>
                                        <p:attrNameLst>
                                          <p:attrName>style.visibility</p:attrName>
                                        </p:attrNameLst>
                                      </p:cBhvr>
                                      <p:to>
                                        <p:strVal val="visible"/>
                                      </p:to>
                                    </p:set>
                                    <p:anim calcmode="lin" valueType="num">
                                      <p:cBhvr>
                                        <p:cTn id="80" dur="1000" fill="hold"/>
                                        <p:tgtEl>
                                          <p:spTgt spid="9245"/>
                                        </p:tgtEl>
                                        <p:attrNameLst>
                                          <p:attrName>ppt_w</p:attrName>
                                        </p:attrNameLst>
                                      </p:cBhvr>
                                      <p:tavLst>
                                        <p:tav tm="0">
                                          <p:val>
                                            <p:strVal val="#ppt_w*0.70"/>
                                          </p:val>
                                        </p:tav>
                                        <p:tav tm="100000">
                                          <p:val>
                                            <p:strVal val="#ppt_w"/>
                                          </p:val>
                                        </p:tav>
                                      </p:tavLst>
                                    </p:anim>
                                    <p:anim calcmode="lin" valueType="num">
                                      <p:cBhvr>
                                        <p:cTn id="81" dur="1000" fill="hold"/>
                                        <p:tgtEl>
                                          <p:spTgt spid="9245"/>
                                        </p:tgtEl>
                                        <p:attrNameLst>
                                          <p:attrName>ppt_h</p:attrName>
                                        </p:attrNameLst>
                                      </p:cBhvr>
                                      <p:tavLst>
                                        <p:tav tm="0">
                                          <p:val>
                                            <p:strVal val="#ppt_h"/>
                                          </p:val>
                                        </p:tav>
                                        <p:tav tm="100000">
                                          <p:val>
                                            <p:strVal val="#ppt_h"/>
                                          </p:val>
                                        </p:tav>
                                      </p:tavLst>
                                    </p:anim>
                                    <p:animEffect transition="in" filter="fade">
                                      <p:cBhvr>
                                        <p:cTn id="82" dur="1000"/>
                                        <p:tgtEl>
                                          <p:spTgt spid="9245"/>
                                        </p:tgtEl>
                                      </p:cBhvr>
                                    </p:animEffect>
                                  </p:childTnLst>
                                </p:cTn>
                              </p:par>
                            </p:childTnLst>
                          </p:cTn>
                        </p:par>
                        <p:par>
                          <p:cTn id="83" fill="hold">
                            <p:stCondLst>
                              <p:cond delay="1000"/>
                            </p:stCondLst>
                            <p:childTnLst>
                              <p:par>
                                <p:cTn id="84" presetID="55" presetClass="entr" presetSubtype="0" fill="hold" nodeType="after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1000" fill="hold"/>
                                        <p:tgtEl>
                                          <p:spTgt spid="38"/>
                                        </p:tgtEl>
                                        <p:attrNameLst>
                                          <p:attrName>ppt_w</p:attrName>
                                        </p:attrNameLst>
                                      </p:cBhvr>
                                      <p:tavLst>
                                        <p:tav tm="0">
                                          <p:val>
                                            <p:strVal val="#ppt_w*0.70"/>
                                          </p:val>
                                        </p:tav>
                                        <p:tav tm="100000">
                                          <p:val>
                                            <p:strVal val="#ppt_w"/>
                                          </p:val>
                                        </p:tav>
                                      </p:tavLst>
                                    </p:anim>
                                    <p:anim calcmode="lin" valueType="num">
                                      <p:cBhvr>
                                        <p:cTn id="87" dur="1000" fill="hold"/>
                                        <p:tgtEl>
                                          <p:spTgt spid="38"/>
                                        </p:tgtEl>
                                        <p:attrNameLst>
                                          <p:attrName>ppt_h</p:attrName>
                                        </p:attrNameLst>
                                      </p:cBhvr>
                                      <p:tavLst>
                                        <p:tav tm="0">
                                          <p:val>
                                            <p:strVal val="#ppt_h"/>
                                          </p:val>
                                        </p:tav>
                                        <p:tav tm="100000">
                                          <p:val>
                                            <p:strVal val="#ppt_h"/>
                                          </p:val>
                                        </p:tav>
                                      </p:tavLst>
                                    </p:anim>
                                    <p:animEffect transition="in" filter="fade">
                                      <p:cBhvr>
                                        <p:cTn id="88"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Pale Horse"/>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29027" name="Rectangle 3"/>
          <p:cNvSpPr>
            <a:spLocks noChangeArrowheads="1"/>
          </p:cNvSpPr>
          <p:nvPr/>
        </p:nvSpPr>
        <p:spPr bwMode="auto">
          <a:xfrm>
            <a:off x="0" y="0"/>
            <a:ext cx="6457950" cy="6008688"/>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pic>
        <p:nvPicPr>
          <p:cNvPr id="27652" name="Picture 4" descr="roman"/>
          <p:cNvPicPr>
            <a:picLocks noChangeAspect="1" noChangeArrowheads="1"/>
          </p:cNvPicPr>
          <p:nvPr/>
        </p:nvPicPr>
        <p:blipFill>
          <a:blip r:embed="rId4" cstate="print"/>
          <a:srcRect t="3502" r="30769" b="7817"/>
          <a:stretch>
            <a:fillRect/>
          </a:stretch>
        </p:blipFill>
        <p:spPr bwMode="auto">
          <a:xfrm>
            <a:off x="-4761" y="749300"/>
            <a:ext cx="6629401" cy="5278438"/>
          </a:xfrm>
          <a:prstGeom prst="rect">
            <a:avLst/>
          </a:prstGeom>
          <a:ln>
            <a:noFill/>
          </a:ln>
          <a:effectLst>
            <a:softEdge rad="635000"/>
          </a:effectLst>
        </p:spPr>
      </p:pic>
      <p:sp>
        <p:nvSpPr>
          <p:cNvPr id="129029" name="Oval 5"/>
          <p:cNvSpPr>
            <a:spLocks noChangeArrowheads="1"/>
          </p:cNvSpPr>
          <p:nvPr/>
        </p:nvSpPr>
        <p:spPr bwMode="auto">
          <a:xfrm>
            <a:off x="2174875" y="2981325"/>
            <a:ext cx="88900" cy="88900"/>
          </a:xfrm>
          <a:prstGeom prst="ellipse">
            <a:avLst/>
          </a:prstGeom>
          <a:solidFill>
            <a:srgbClr val="FF0000"/>
          </a:solidFill>
          <a:ln w="9525">
            <a:solidFill>
              <a:schemeClr val="tx1"/>
            </a:solidFill>
            <a:round/>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30" name="Oval 6"/>
          <p:cNvSpPr>
            <a:spLocks noChangeArrowheads="1"/>
          </p:cNvSpPr>
          <p:nvPr/>
        </p:nvSpPr>
        <p:spPr bwMode="auto">
          <a:xfrm>
            <a:off x="3476625" y="3163888"/>
            <a:ext cx="88900" cy="88900"/>
          </a:xfrm>
          <a:prstGeom prst="ellipse">
            <a:avLst/>
          </a:prstGeom>
          <a:solidFill>
            <a:srgbClr val="FF0000"/>
          </a:solidFill>
          <a:ln w="9525">
            <a:solidFill>
              <a:schemeClr val="tx1"/>
            </a:solidFill>
            <a:round/>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27655" name="Rectangle 7"/>
          <p:cNvSpPr>
            <a:spLocks noChangeArrowheads="1"/>
          </p:cNvSpPr>
          <p:nvPr/>
        </p:nvSpPr>
        <p:spPr bwMode="auto">
          <a:xfrm>
            <a:off x="0" y="4"/>
            <a:ext cx="9144000" cy="741363"/>
          </a:xfrm>
          <a:prstGeom prst="rect">
            <a:avLst/>
          </a:prstGeom>
          <a:solidFill>
            <a:srgbClr val="990000"/>
          </a:solidFill>
          <a:ln w="9525">
            <a:solidFill>
              <a:schemeClr val="tx1"/>
            </a:solidFill>
            <a:miter lim="800000"/>
            <a:headEnd/>
            <a:tailEnd/>
          </a:ln>
          <a:effectLst>
            <a:softEdge rad="127000"/>
          </a:effectLst>
        </p:spPr>
        <p:txBody>
          <a:bodyPr wrap="none" anchor="ct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29034" name="Text Box 8"/>
          <p:cNvSpPr txBox="1">
            <a:spLocks noChangeArrowheads="1"/>
          </p:cNvSpPr>
          <p:nvPr/>
        </p:nvSpPr>
        <p:spPr bwMode="auto">
          <a:xfrm>
            <a:off x="0" y="114300"/>
            <a:ext cx="914400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FFFF00"/>
                </a:solidFill>
                <a:latin typeface="Arial" charset="0"/>
              </a:rPr>
              <a:t>‘and power was given unto them over the fourth part of the earth”</a:t>
            </a:r>
          </a:p>
        </p:txBody>
      </p:sp>
      <p:sp>
        <p:nvSpPr>
          <p:cNvPr id="101385" name="Freeform 9"/>
          <p:cNvSpPr>
            <a:spLocks/>
          </p:cNvSpPr>
          <p:nvPr/>
        </p:nvSpPr>
        <p:spPr bwMode="auto">
          <a:xfrm>
            <a:off x="66675" y="1636717"/>
            <a:ext cx="2147888" cy="1393825"/>
          </a:xfrm>
          <a:custGeom>
            <a:avLst/>
            <a:gdLst>
              <a:gd name="T0" fmla="*/ 1175 w 1353"/>
              <a:gd name="T1" fmla="*/ 24 h 878"/>
              <a:gd name="T2" fmla="*/ 1215 w 1353"/>
              <a:gd name="T3" fmla="*/ 16 h 878"/>
              <a:gd name="T4" fmla="*/ 1305 w 1353"/>
              <a:gd name="T5" fmla="*/ 24 h 878"/>
              <a:gd name="T6" fmla="*/ 1248 w 1353"/>
              <a:gd name="T7" fmla="*/ 218 h 878"/>
              <a:gd name="T8" fmla="*/ 1240 w 1353"/>
              <a:gd name="T9" fmla="*/ 324 h 878"/>
              <a:gd name="T10" fmla="*/ 1215 w 1353"/>
              <a:gd name="T11" fmla="*/ 340 h 878"/>
              <a:gd name="T12" fmla="*/ 1207 w 1353"/>
              <a:gd name="T13" fmla="*/ 364 h 878"/>
              <a:gd name="T14" fmla="*/ 1191 w 1353"/>
              <a:gd name="T15" fmla="*/ 381 h 878"/>
              <a:gd name="T16" fmla="*/ 1126 w 1353"/>
              <a:gd name="T17" fmla="*/ 575 h 878"/>
              <a:gd name="T18" fmla="*/ 1094 w 1353"/>
              <a:gd name="T19" fmla="*/ 592 h 878"/>
              <a:gd name="T20" fmla="*/ 1069 w 1353"/>
              <a:gd name="T21" fmla="*/ 600 h 878"/>
              <a:gd name="T22" fmla="*/ 956 w 1353"/>
              <a:gd name="T23" fmla="*/ 616 h 878"/>
              <a:gd name="T24" fmla="*/ 891 w 1353"/>
              <a:gd name="T25" fmla="*/ 583 h 878"/>
              <a:gd name="T26" fmla="*/ 850 w 1353"/>
              <a:gd name="T27" fmla="*/ 543 h 878"/>
              <a:gd name="T28" fmla="*/ 802 w 1353"/>
              <a:gd name="T29" fmla="*/ 559 h 878"/>
              <a:gd name="T30" fmla="*/ 753 w 1353"/>
              <a:gd name="T31" fmla="*/ 624 h 878"/>
              <a:gd name="T32" fmla="*/ 607 w 1353"/>
              <a:gd name="T33" fmla="*/ 656 h 878"/>
              <a:gd name="T34" fmla="*/ 591 w 1353"/>
              <a:gd name="T35" fmla="*/ 673 h 878"/>
              <a:gd name="T36" fmla="*/ 542 w 1353"/>
              <a:gd name="T37" fmla="*/ 689 h 878"/>
              <a:gd name="T38" fmla="*/ 526 w 1353"/>
              <a:gd name="T39" fmla="*/ 713 h 878"/>
              <a:gd name="T40" fmla="*/ 477 w 1353"/>
              <a:gd name="T41" fmla="*/ 729 h 878"/>
              <a:gd name="T42" fmla="*/ 461 w 1353"/>
              <a:gd name="T43" fmla="*/ 794 h 878"/>
              <a:gd name="T44" fmla="*/ 420 w 1353"/>
              <a:gd name="T45" fmla="*/ 802 h 878"/>
              <a:gd name="T46" fmla="*/ 315 w 1353"/>
              <a:gd name="T47" fmla="*/ 851 h 878"/>
              <a:gd name="T48" fmla="*/ 307 w 1353"/>
              <a:gd name="T49" fmla="*/ 875 h 878"/>
              <a:gd name="T50" fmla="*/ 234 w 1353"/>
              <a:gd name="T51" fmla="*/ 843 h 878"/>
              <a:gd name="T52" fmla="*/ 104 w 1353"/>
              <a:gd name="T53" fmla="*/ 827 h 878"/>
              <a:gd name="T54" fmla="*/ 72 w 1353"/>
              <a:gd name="T55" fmla="*/ 754 h 878"/>
              <a:gd name="T56" fmla="*/ 63 w 1353"/>
              <a:gd name="T57" fmla="*/ 729 h 878"/>
              <a:gd name="T58" fmla="*/ 15 w 1353"/>
              <a:gd name="T59" fmla="*/ 713 h 878"/>
              <a:gd name="T60" fmla="*/ 55 w 1353"/>
              <a:gd name="T61" fmla="*/ 632 h 878"/>
              <a:gd name="T62" fmla="*/ 63 w 1353"/>
              <a:gd name="T63" fmla="*/ 567 h 878"/>
              <a:gd name="T64" fmla="*/ 104 w 1353"/>
              <a:gd name="T65" fmla="*/ 543 h 878"/>
              <a:gd name="T66" fmla="*/ 145 w 1353"/>
              <a:gd name="T67" fmla="*/ 510 h 878"/>
              <a:gd name="T68" fmla="*/ 185 w 1353"/>
              <a:gd name="T69" fmla="*/ 454 h 878"/>
              <a:gd name="T70" fmla="*/ 234 w 1353"/>
              <a:gd name="T71" fmla="*/ 389 h 878"/>
              <a:gd name="T72" fmla="*/ 266 w 1353"/>
              <a:gd name="T73" fmla="*/ 348 h 878"/>
              <a:gd name="T74" fmla="*/ 299 w 1353"/>
              <a:gd name="T75" fmla="*/ 316 h 878"/>
              <a:gd name="T76" fmla="*/ 453 w 1353"/>
              <a:gd name="T77" fmla="*/ 356 h 878"/>
              <a:gd name="T78" fmla="*/ 461 w 1353"/>
              <a:gd name="T79" fmla="*/ 389 h 878"/>
              <a:gd name="T80" fmla="*/ 485 w 1353"/>
              <a:gd name="T81" fmla="*/ 397 h 878"/>
              <a:gd name="T82" fmla="*/ 534 w 1353"/>
              <a:gd name="T83" fmla="*/ 421 h 878"/>
              <a:gd name="T84" fmla="*/ 607 w 1353"/>
              <a:gd name="T85" fmla="*/ 446 h 878"/>
              <a:gd name="T86" fmla="*/ 615 w 1353"/>
              <a:gd name="T87" fmla="*/ 413 h 878"/>
              <a:gd name="T88" fmla="*/ 639 w 1353"/>
              <a:gd name="T89" fmla="*/ 405 h 878"/>
              <a:gd name="T90" fmla="*/ 672 w 1353"/>
              <a:gd name="T91" fmla="*/ 372 h 878"/>
              <a:gd name="T92" fmla="*/ 704 w 1353"/>
              <a:gd name="T93" fmla="*/ 324 h 878"/>
              <a:gd name="T94" fmla="*/ 712 w 1353"/>
              <a:gd name="T95" fmla="*/ 299 h 878"/>
              <a:gd name="T96" fmla="*/ 729 w 1353"/>
              <a:gd name="T97" fmla="*/ 283 h 878"/>
              <a:gd name="T98" fmla="*/ 745 w 1353"/>
              <a:gd name="T99" fmla="*/ 235 h 878"/>
              <a:gd name="T100" fmla="*/ 696 w 1353"/>
              <a:gd name="T101" fmla="*/ 113 h 878"/>
              <a:gd name="T102" fmla="*/ 777 w 1353"/>
              <a:gd name="T103" fmla="*/ 89 h 878"/>
              <a:gd name="T104" fmla="*/ 850 w 1353"/>
              <a:gd name="T105" fmla="*/ 97 h 878"/>
              <a:gd name="T106" fmla="*/ 867 w 1353"/>
              <a:gd name="T107" fmla="*/ 80 h 878"/>
              <a:gd name="T108" fmla="*/ 875 w 1353"/>
              <a:gd name="T109" fmla="*/ 56 h 878"/>
              <a:gd name="T110" fmla="*/ 883 w 1353"/>
              <a:gd name="T111" fmla="*/ 80 h 878"/>
              <a:gd name="T112" fmla="*/ 907 w 1353"/>
              <a:gd name="T113" fmla="*/ 89 h 878"/>
              <a:gd name="T114" fmla="*/ 1053 w 1353"/>
              <a:gd name="T115" fmla="*/ 80 h 878"/>
              <a:gd name="T116" fmla="*/ 1061 w 1353"/>
              <a:gd name="T117" fmla="*/ 56 h 878"/>
              <a:gd name="T118" fmla="*/ 1159 w 1353"/>
              <a:gd name="T119" fmla="*/ 40 h 878"/>
              <a:gd name="T120" fmla="*/ 1297 w 1353"/>
              <a:gd name="T121" fmla="*/ 16 h 8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53"/>
              <a:gd name="T184" fmla="*/ 0 h 878"/>
              <a:gd name="T185" fmla="*/ 1353 w 1353"/>
              <a:gd name="T186" fmla="*/ 878 h 8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53" h="878">
                <a:moveTo>
                  <a:pt x="1175" y="24"/>
                </a:moveTo>
                <a:cubicBezTo>
                  <a:pt x="1188" y="21"/>
                  <a:pt x="1201" y="16"/>
                  <a:pt x="1215" y="16"/>
                </a:cubicBezTo>
                <a:cubicBezTo>
                  <a:pt x="1245" y="16"/>
                  <a:pt x="1287" y="0"/>
                  <a:pt x="1305" y="24"/>
                </a:cubicBezTo>
                <a:cubicBezTo>
                  <a:pt x="1353" y="91"/>
                  <a:pt x="1266" y="164"/>
                  <a:pt x="1248" y="218"/>
                </a:cubicBezTo>
                <a:cubicBezTo>
                  <a:pt x="1245" y="253"/>
                  <a:pt x="1249" y="290"/>
                  <a:pt x="1240" y="324"/>
                </a:cubicBezTo>
                <a:cubicBezTo>
                  <a:pt x="1237" y="334"/>
                  <a:pt x="1221" y="332"/>
                  <a:pt x="1215" y="340"/>
                </a:cubicBezTo>
                <a:cubicBezTo>
                  <a:pt x="1210" y="347"/>
                  <a:pt x="1211" y="357"/>
                  <a:pt x="1207" y="364"/>
                </a:cubicBezTo>
                <a:cubicBezTo>
                  <a:pt x="1203" y="371"/>
                  <a:pt x="1196" y="375"/>
                  <a:pt x="1191" y="381"/>
                </a:cubicBezTo>
                <a:cubicBezTo>
                  <a:pt x="1170" y="445"/>
                  <a:pt x="1206" y="549"/>
                  <a:pt x="1126" y="575"/>
                </a:cubicBezTo>
                <a:cubicBezTo>
                  <a:pt x="1077" y="559"/>
                  <a:pt x="1121" y="565"/>
                  <a:pt x="1094" y="592"/>
                </a:cubicBezTo>
                <a:cubicBezTo>
                  <a:pt x="1088" y="598"/>
                  <a:pt x="1077" y="597"/>
                  <a:pt x="1069" y="600"/>
                </a:cubicBezTo>
                <a:cubicBezTo>
                  <a:pt x="1028" y="586"/>
                  <a:pt x="992" y="592"/>
                  <a:pt x="956" y="616"/>
                </a:cubicBezTo>
                <a:cubicBezTo>
                  <a:pt x="930" y="607"/>
                  <a:pt x="917" y="593"/>
                  <a:pt x="891" y="583"/>
                </a:cubicBezTo>
                <a:cubicBezTo>
                  <a:pt x="883" y="571"/>
                  <a:pt x="869" y="543"/>
                  <a:pt x="850" y="543"/>
                </a:cubicBezTo>
                <a:cubicBezTo>
                  <a:pt x="833" y="543"/>
                  <a:pt x="802" y="559"/>
                  <a:pt x="802" y="559"/>
                </a:cubicBezTo>
                <a:cubicBezTo>
                  <a:pt x="769" y="590"/>
                  <a:pt x="799" y="609"/>
                  <a:pt x="753" y="624"/>
                </a:cubicBezTo>
                <a:cubicBezTo>
                  <a:pt x="695" y="682"/>
                  <a:pt x="759" y="628"/>
                  <a:pt x="607" y="656"/>
                </a:cubicBezTo>
                <a:cubicBezTo>
                  <a:pt x="599" y="657"/>
                  <a:pt x="598" y="669"/>
                  <a:pt x="591" y="673"/>
                </a:cubicBezTo>
                <a:cubicBezTo>
                  <a:pt x="576" y="681"/>
                  <a:pt x="542" y="689"/>
                  <a:pt x="542" y="689"/>
                </a:cubicBezTo>
                <a:cubicBezTo>
                  <a:pt x="537" y="697"/>
                  <a:pt x="534" y="708"/>
                  <a:pt x="526" y="713"/>
                </a:cubicBezTo>
                <a:cubicBezTo>
                  <a:pt x="511" y="722"/>
                  <a:pt x="477" y="729"/>
                  <a:pt x="477" y="729"/>
                </a:cubicBezTo>
                <a:cubicBezTo>
                  <a:pt x="470" y="750"/>
                  <a:pt x="477" y="778"/>
                  <a:pt x="461" y="794"/>
                </a:cubicBezTo>
                <a:cubicBezTo>
                  <a:pt x="451" y="804"/>
                  <a:pt x="434" y="799"/>
                  <a:pt x="420" y="802"/>
                </a:cubicBezTo>
                <a:cubicBezTo>
                  <a:pt x="371" y="855"/>
                  <a:pt x="433" y="839"/>
                  <a:pt x="315" y="851"/>
                </a:cubicBezTo>
                <a:cubicBezTo>
                  <a:pt x="312" y="859"/>
                  <a:pt x="315" y="871"/>
                  <a:pt x="307" y="875"/>
                </a:cubicBezTo>
                <a:cubicBezTo>
                  <a:pt x="301" y="878"/>
                  <a:pt x="255" y="849"/>
                  <a:pt x="234" y="843"/>
                </a:cubicBezTo>
                <a:cubicBezTo>
                  <a:pt x="164" y="823"/>
                  <a:pt x="263" y="839"/>
                  <a:pt x="104" y="827"/>
                </a:cubicBezTo>
                <a:cubicBezTo>
                  <a:pt x="87" y="705"/>
                  <a:pt x="116" y="809"/>
                  <a:pt x="72" y="754"/>
                </a:cubicBezTo>
                <a:cubicBezTo>
                  <a:pt x="66" y="747"/>
                  <a:pt x="70" y="734"/>
                  <a:pt x="63" y="729"/>
                </a:cubicBezTo>
                <a:cubicBezTo>
                  <a:pt x="49" y="719"/>
                  <a:pt x="15" y="713"/>
                  <a:pt x="15" y="713"/>
                </a:cubicBezTo>
                <a:cubicBezTo>
                  <a:pt x="0" y="667"/>
                  <a:pt x="18" y="656"/>
                  <a:pt x="55" y="632"/>
                </a:cubicBezTo>
                <a:cubicBezTo>
                  <a:pt x="58" y="610"/>
                  <a:pt x="57" y="588"/>
                  <a:pt x="63" y="567"/>
                </a:cubicBezTo>
                <a:cubicBezTo>
                  <a:pt x="68" y="549"/>
                  <a:pt x="92" y="549"/>
                  <a:pt x="104" y="543"/>
                </a:cubicBezTo>
                <a:cubicBezTo>
                  <a:pt x="124" y="533"/>
                  <a:pt x="130" y="525"/>
                  <a:pt x="145" y="510"/>
                </a:cubicBezTo>
                <a:cubicBezTo>
                  <a:pt x="164" y="454"/>
                  <a:pt x="145" y="467"/>
                  <a:pt x="185" y="454"/>
                </a:cubicBezTo>
                <a:cubicBezTo>
                  <a:pt x="200" y="408"/>
                  <a:pt x="182" y="402"/>
                  <a:pt x="234" y="389"/>
                </a:cubicBezTo>
                <a:cubicBezTo>
                  <a:pt x="254" y="327"/>
                  <a:pt x="225" y="399"/>
                  <a:pt x="266" y="348"/>
                </a:cubicBezTo>
                <a:cubicBezTo>
                  <a:pt x="297" y="309"/>
                  <a:pt x="245" y="333"/>
                  <a:pt x="299" y="316"/>
                </a:cubicBezTo>
                <a:cubicBezTo>
                  <a:pt x="356" y="324"/>
                  <a:pt x="396" y="347"/>
                  <a:pt x="453" y="356"/>
                </a:cubicBezTo>
                <a:cubicBezTo>
                  <a:pt x="456" y="367"/>
                  <a:pt x="454" y="380"/>
                  <a:pt x="461" y="389"/>
                </a:cubicBezTo>
                <a:cubicBezTo>
                  <a:pt x="466" y="396"/>
                  <a:pt x="478" y="393"/>
                  <a:pt x="485" y="397"/>
                </a:cubicBezTo>
                <a:cubicBezTo>
                  <a:pt x="537" y="427"/>
                  <a:pt x="457" y="402"/>
                  <a:pt x="534" y="421"/>
                </a:cubicBezTo>
                <a:cubicBezTo>
                  <a:pt x="573" y="447"/>
                  <a:pt x="559" y="458"/>
                  <a:pt x="607" y="446"/>
                </a:cubicBezTo>
                <a:cubicBezTo>
                  <a:pt x="610" y="435"/>
                  <a:pt x="608" y="422"/>
                  <a:pt x="615" y="413"/>
                </a:cubicBezTo>
                <a:cubicBezTo>
                  <a:pt x="620" y="406"/>
                  <a:pt x="632" y="409"/>
                  <a:pt x="639" y="405"/>
                </a:cubicBezTo>
                <a:cubicBezTo>
                  <a:pt x="643" y="403"/>
                  <a:pt x="669" y="376"/>
                  <a:pt x="672" y="372"/>
                </a:cubicBezTo>
                <a:cubicBezTo>
                  <a:pt x="683" y="357"/>
                  <a:pt x="704" y="324"/>
                  <a:pt x="704" y="324"/>
                </a:cubicBezTo>
                <a:cubicBezTo>
                  <a:pt x="707" y="316"/>
                  <a:pt x="707" y="306"/>
                  <a:pt x="712" y="299"/>
                </a:cubicBezTo>
                <a:cubicBezTo>
                  <a:pt x="716" y="292"/>
                  <a:pt x="725" y="290"/>
                  <a:pt x="729" y="283"/>
                </a:cubicBezTo>
                <a:cubicBezTo>
                  <a:pt x="737" y="268"/>
                  <a:pt x="745" y="235"/>
                  <a:pt x="745" y="235"/>
                </a:cubicBezTo>
                <a:cubicBezTo>
                  <a:pt x="737" y="188"/>
                  <a:pt x="722" y="152"/>
                  <a:pt x="696" y="113"/>
                </a:cubicBezTo>
                <a:cubicBezTo>
                  <a:pt x="711" y="68"/>
                  <a:pt x="734" y="81"/>
                  <a:pt x="777" y="89"/>
                </a:cubicBezTo>
                <a:cubicBezTo>
                  <a:pt x="793" y="136"/>
                  <a:pt x="813" y="109"/>
                  <a:pt x="850" y="97"/>
                </a:cubicBezTo>
                <a:cubicBezTo>
                  <a:pt x="856" y="91"/>
                  <a:pt x="863" y="87"/>
                  <a:pt x="867" y="80"/>
                </a:cubicBezTo>
                <a:cubicBezTo>
                  <a:pt x="871" y="73"/>
                  <a:pt x="867" y="56"/>
                  <a:pt x="875" y="56"/>
                </a:cubicBezTo>
                <a:cubicBezTo>
                  <a:pt x="883" y="56"/>
                  <a:pt x="877" y="74"/>
                  <a:pt x="883" y="80"/>
                </a:cubicBezTo>
                <a:cubicBezTo>
                  <a:pt x="889" y="86"/>
                  <a:pt x="899" y="86"/>
                  <a:pt x="907" y="89"/>
                </a:cubicBezTo>
                <a:cubicBezTo>
                  <a:pt x="956" y="86"/>
                  <a:pt x="1005" y="90"/>
                  <a:pt x="1053" y="80"/>
                </a:cubicBezTo>
                <a:cubicBezTo>
                  <a:pt x="1061" y="78"/>
                  <a:pt x="1054" y="61"/>
                  <a:pt x="1061" y="56"/>
                </a:cubicBezTo>
                <a:cubicBezTo>
                  <a:pt x="1089" y="38"/>
                  <a:pt x="1126" y="45"/>
                  <a:pt x="1159" y="40"/>
                </a:cubicBezTo>
                <a:cubicBezTo>
                  <a:pt x="1221" y="19"/>
                  <a:pt x="1231" y="16"/>
                  <a:pt x="1297" y="16"/>
                </a:cubicBezTo>
              </a:path>
            </a:pathLst>
          </a:custGeom>
          <a:solidFill>
            <a:srgbClr val="990000">
              <a:alpha val="63921"/>
            </a:srgbClr>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6" name="Freeform 10"/>
          <p:cNvSpPr>
            <a:spLocks/>
          </p:cNvSpPr>
          <p:nvPr/>
        </p:nvSpPr>
        <p:spPr bwMode="auto">
          <a:xfrm>
            <a:off x="1290641" y="1163638"/>
            <a:ext cx="649287" cy="520700"/>
          </a:xfrm>
          <a:custGeom>
            <a:avLst/>
            <a:gdLst>
              <a:gd name="T0" fmla="*/ 298 w 409"/>
              <a:gd name="T1" fmla="*/ 21 h 328"/>
              <a:gd name="T2" fmla="*/ 388 w 409"/>
              <a:gd name="T3" fmla="*/ 62 h 328"/>
              <a:gd name="T4" fmla="*/ 380 w 409"/>
              <a:gd name="T5" fmla="*/ 168 h 328"/>
              <a:gd name="T6" fmla="*/ 339 w 409"/>
              <a:gd name="T7" fmla="*/ 176 h 328"/>
              <a:gd name="T8" fmla="*/ 331 w 409"/>
              <a:gd name="T9" fmla="*/ 200 h 328"/>
              <a:gd name="T10" fmla="*/ 355 w 409"/>
              <a:gd name="T11" fmla="*/ 216 h 328"/>
              <a:gd name="T12" fmla="*/ 380 w 409"/>
              <a:gd name="T13" fmla="*/ 200 h 328"/>
              <a:gd name="T14" fmla="*/ 404 w 409"/>
              <a:gd name="T15" fmla="*/ 208 h 328"/>
              <a:gd name="T16" fmla="*/ 380 w 409"/>
              <a:gd name="T17" fmla="*/ 224 h 328"/>
              <a:gd name="T18" fmla="*/ 371 w 409"/>
              <a:gd name="T19" fmla="*/ 249 h 328"/>
              <a:gd name="T20" fmla="*/ 331 w 409"/>
              <a:gd name="T21" fmla="*/ 257 h 328"/>
              <a:gd name="T22" fmla="*/ 298 w 409"/>
              <a:gd name="T23" fmla="*/ 297 h 328"/>
              <a:gd name="T24" fmla="*/ 307 w 409"/>
              <a:gd name="T25" fmla="*/ 322 h 328"/>
              <a:gd name="T26" fmla="*/ 217 w 409"/>
              <a:gd name="T27" fmla="*/ 314 h 328"/>
              <a:gd name="T28" fmla="*/ 104 w 409"/>
              <a:gd name="T29" fmla="*/ 281 h 328"/>
              <a:gd name="T30" fmla="*/ 23 w 409"/>
              <a:gd name="T31" fmla="*/ 273 h 328"/>
              <a:gd name="T32" fmla="*/ 6 w 409"/>
              <a:gd name="T33" fmla="*/ 257 h 328"/>
              <a:gd name="T34" fmla="*/ 55 w 409"/>
              <a:gd name="T35" fmla="*/ 241 h 328"/>
              <a:gd name="T36" fmla="*/ 152 w 409"/>
              <a:gd name="T37" fmla="*/ 232 h 328"/>
              <a:gd name="T38" fmla="*/ 144 w 409"/>
              <a:gd name="T39" fmla="*/ 208 h 328"/>
              <a:gd name="T40" fmla="*/ 120 w 409"/>
              <a:gd name="T41" fmla="*/ 200 h 328"/>
              <a:gd name="T42" fmla="*/ 161 w 409"/>
              <a:gd name="T43" fmla="*/ 151 h 328"/>
              <a:gd name="T44" fmla="*/ 201 w 409"/>
              <a:gd name="T45" fmla="*/ 94 h 328"/>
              <a:gd name="T46" fmla="*/ 250 w 409"/>
              <a:gd name="T47" fmla="*/ 111 h 328"/>
              <a:gd name="T48" fmla="*/ 258 w 409"/>
              <a:gd name="T49" fmla="*/ 86 h 328"/>
              <a:gd name="T50" fmla="*/ 298 w 409"/>
              <a:gd name="T51" fmla="*/ 21 h 3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9"/>
              <a:gd name="T79" fmla="*/ 0 h 328"/>
              <a:gd name="T80" fmla="*/ 409 w 409"/>
              <a:gd name="T81" fmla="*/ 328 h 3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9" h="328">
                <a:moveTo>
                  <a:pt x="298" y="21"/>
                </a:moveTo>
                <a:cubicBezTo>
                  <a:pt x="344" y="37"/>
                  <a:pt x="409" y="0"/>
                  <a:pt x="388" y="62"/>
                </a:cubicBezTo>
                <a:cubicBezTo>
                  <a:pt x="385" y="97"/>
                  <a:pt x="394" y="135"/>
                  <a:pt x="380" y="168"/>
                </a:cubicBezTo>
                <a:cubicBezTo>
                  <a:pt x="375" y="181"/>
                  <a:pt x="351" y="168"/>
                  <a:pt x="339" y="176"/>
                </a:cubicBezTo>
                <a:cubicBezTo>
                  <a:pt x="332" y="181"/>
                  <a:pt x="334" y="192"/>
                  <a:pt x="331" y="200"/>
                </a:cubicBezTo>
                <a:cubicBezTo>
                  <a:pt x="339" y="205"/>
                  <a:pt x="345" y="216"/>
                  <a:pt x="355" y="216"/>
                </a:cubicBezTo>
                <a:cubicBezTo>
                  <a:pt x="365" y="216"/>
                  <a:pt x="370" y="202"/>
                  <a:pt x="380" y="200"/>
                </a:cubicBezTo>
                <a:cubicBezTo>
                  <a:pt x="388" y="199"/>
                  <a:pt x="396" y="205"/>
                  <a:pt x="404" y="208"/>
                </a:cubicBezTo>
                <a:cubicBezTo>
                  <a:pt x="396" y="213"/>
                  <a:pt x="386" y="217"/>
                  <a:pt x="380" y="224"/>
                </a:cubicBezTo>
                <a:cubicBezTo>
                  <a:pt x="374" y="231"/>
                  <a:pt x="378" y="244"/>
                  <a:pt x="371" y="249"/>
                </a:cubicBezTo>
                <a:cubicBezTo>
                  <a:pt x="360" y="257"/>
                  <a:pt x="344" y="254"/>
                  <a:pt x="331" y="257"/>
                </a:cubicBezTo>
                <a:cubicBezTo>
                  <a:pt x="314" y="268"/>
                  <a:pt x="298" y="272"/>
                  <a:pt x="298" y="297"/>
                </a:cubicBezTo>
                <a:cubicBezTo>
                  <a:pt x="298" y="306"/>
                  <a:pt x="316" y="320"/>
                  <a:pt x="307" y="322"/>
                </a:cubicBezTo>
                <a:cubicBezTo>
                  <a:pt x="278" y="328"/>
                  <a:pt x="247" y="317"/>
                  <a:pt x="217" y="314"/>
                </a:cubicBezTo>
                <a:cubicBezTo>
                  <a:pt x="180" y="300"/>
                  <a:pt x="142" y="294"/>
                  <a:pt x="104" y="281"/>
                </a:cubicBezTo>
                <a:cubicBezTo>
                  <a:pt x="76" y="239"/>
                  <a:pt x="65" y="259"/>
                  <a:pt x="23" y="273"/>
                </a:cubicBezTo>
                <a:cubicBezTo>
                  <a:pt x="17" y="268"/>
                  <a:pt x="0" y="263"/>
                  <a:pt x="6" y="257"/>
                </a:cubicBezTo>
                <a:cubicBezTo>
                  <a:pt x="18" y="245"/>
                  <a:pt x="55" y="241"/>
                  <a:pt x="55" y="241"/>
                </a:cubicBezTo>
                <a:cubicBezTo>
                  <a:pt x="99" y="194"/>
                  <a:pt x="30" y="259"/>
                  <a:pt x="152" y="232"/>
                </a:cubicBezTo>
                <a:cubicBezTo>
                  <a:pt x="160" y="230"/>
                  <a:pt x="150" y="214"/>
                  <a:pt x="144" y="208"/>
                </a:cubicBezTo>
                <a:cubicBezTo>
                  <a:pt x="138" y="202"/>
                  <a:pt x="128" y="203"/>
                  <a:pt x="120" y="200"/>
                </a:cubicBezTo>
                <a:cubicBezTo>
                  <a:pt x="101" y="142"/>
                  <a:pt x="63" y="163"/>
                  <a:pt x="161" y="151"/>
                </a:cubicBezTo>
                <a:cubicBezTo>
                  <a:pt x="175" y="108"/>
                  <a:pt x="187" y="138"/>
                  <a:pt x="201" y="94"/>
                </a:cubicBezTo>
                <a:cubicBezTo>
                  <a:pt x="203" y="95"/>
                  <a:pt x="248" y="112"/>
                  <a:pt x="250" y="111"/>
                </a:cubicBezTo>
                <a:cubicBezTo>
                  <a:pt x="258" y="107"/>
                  <a:pt x="254" y="94"/>
                  <a:pt x="258" y="86"/>
                </a:cubicBezTo>
                <a:cubicBezTo>
                  <a:pt x="269" y="63"/>
                  <a:pt x="285" y="43"/>
                  <a:pt x="298" y="21"/>
                </a:cubicBezTo>
                <a:close/>
              </a:path>
            </a:pathLst>
          </a:custGeom>
          <a:solidFill>
            <a:srgbClr val="990000">
              <a:alpha val="63921"/>
            </a:srgbClr>
          </a:solidFill>
          <a:ln w="28575" cmpd="sng">
            <a:solidFill>
              <a:schemeClr val="tx1"/>
            </a:solidFill>
            <a:round/>
            <a:headEnd/>
            <a:tailEnd/>
          </a:ln>
          <a:effectLst>
            <a:softEdge rad="3175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7" name="Freeform 11"/>
          <p:cNvSpPr>
            <a:spLocks/>
          </p:cNvSpPr>
          <p:nvPr/>
        </p:nvSpPr>
        <p:spPr bwMode="auto">
          <a:xfrm>
            <a:off x="1898653" y="2047875"/>
            <a:ext cx="963613" cy="1352550"/>
          </a:xfrm>
          <a:custGeom>
            <a:avLst/>
            <a:gdLst>
              <a:gd name="T0" fmla="*/ 94 w 607"/>
              <a:gd name="T1" fmla="*/ 0 h 852"/>
              <a:gd name="T2" fmla="*/ 143 w 607"/>
              <a:gd name="T3" fmla="*/ 8 h 852"/>
              <a:gd name="T4" fmla="*/ 151 w 607"/>
              <a:gd name="T5" fmla="*/ 32 h 852"/>
              <a:gd name="T6" fmla="*/ 305 w 607"/>
              <a:gd name="T7" fmla="*/ 40 h 852"/>
              <a:gd name="T8" fmla="*/ 345 w 607"/>
              <a:gd name="T9" fmla="*/ 89 h 852"/>
              <a:gd name="T10" fmla="*/ 402 w 607"/>
              <a:gd name="T11" fmla="*/ 105 h 852"/>
              <a:gd name="T12" fmla="*/ 402 w 607"/>
              <a:gd name="T13" fmla="*/ 154 h 852"/>
              <a:gd name="T14" fmla="*/ 475 w 607"/>
              <a:gd name="T15" fmla="*/ 162 h 852"/>
              <a:gd name="T16" fmla="*/ 491 w 607"/>
              <a:gd name="T17" fmla="*/ 211 h 852"/>
              <a:gd name="T18" fmla="*/ 508 w 607"/>
              <a:gd name="T19" fmla="*/ 187 h 852"/>
              <a:gd name="T20" fmla="*/ 540 w 607"/>
              <a:gd name="T21" fmla="*/ 235 h 852"/>
              <a:gd name="T22" fmla="*/ 564 w 607"/>
              <a:gd name="T23" fmla="*/ 243 h 852"/>
              <a:gd name="T24" fmla="*/ 581 w 607"/>
              <a:gd name="T25" fmla="*/ 397 h 852"/>
              <a:gd name="T26" fmla="*/ 548 w 607"/>
              <a:gd name="T27" fmla="*/ 438 h 852"/>
              <a:gd name="T28" fmla="*/ 540 w 607"/>
              <a:gd name="T29" fmla="*/ 511 h 852"/>
              <a:gd name="T30" fmla="*/ 491 w 607"/>
              <a:gd name="T31" fmla="*/ 527 h 852"/>
              <a:gd name="T32" fmla="*/ 475 w 607"/>
              <a:gd name="T33" fmla="*/ 576 h 852"/>
              <a:gd name="T34" fmla="*/ 451 w 607"/>
              <a:gd name="T35" fmla="*/ 568 h 852"/>
              <a:gd name="T36" fmla="*/ 402 w 607"/>
              <a:gd name="T37" fmla="*/ 543 h 852"/>
              <a:gd name="T38" fmla="*/ 362 w 607"/>
              <a:gd name="T39" fmla="*/ 487 h 852"/>
              <a:gd name="T40" fmla="*/ 321 w 607"/>
              <a:gd name="T41" fmla="*/ 430 h 852"/>
              <a:gd name="T42" fmla="*/ 313 w 607"/>
              <a:gd name="T43" fmla="*/ 365 h 852"/>
              <a:gd name="T44" fmla="*/ 305 w 607"/>
              <a:gd name="T45" fmla="*/ 341 h 852"/>
              <a:gd name="T46" fmla="*/ 281 w 607"/>
              <a:gd name="T47" fmla="*/ 357 h 852"/>
              <a:gd name="T48" fmla="*/ 272 w 607"/>
              <a:gd name="T49" fmla="*/ 316 h 852"/>
              <a:gd name="T50" fmla="*/ 281 w 607"/>
              <a:gd name="T51" fmla="*/ 292 h 852"/>
              <a:gd name="T52" fmla="*/ 216 w 607"/>
              <a:gd name="T53" fmla="*/ 300 h 852"/>
              <a:gd name="T54" fmla="*/ 175 w 607"/>
              <a:gd name="T55" fmla="*/ 373 h 852"/>
              <a:gd name="T56" fmla="*/ 199 w 607"/>
              <a:gd name="T57" fmla="*/ 462 h 852"/>
              <a:gd name="T58" fmla="*/ 207 w 607"/>
              <a:gd name="T59" fmla="*/ 503 h 852"/>
              <a:gd name="T60" fmla="*/ 232 w 607"/>
              <a:gd name="T61" fmla="*/ 511 h 852"/>
              <a:gd name="T62" fmla="*/ 224 w 607"/>
              <a:gd name="T63" fmla="*/ 543 h 852"/>
              <a:gd name="T64" fmla="*/ 232 w 607"/>
              <a:gd name="T65" fmla="*/ 568 h 852"/>
              <a:gd name="T66" fmla="*/ 281 w 607"/>
              <a:gd name="T67" fmla="*/ 584 h 852"/>
              <a:gd name="T68" fmla="*/ 329 w 607"/>
              <a:gd name="T69" fmla="*/ 633 h 852"/>
              <a:gd name="T70" fmla="*/ 337 w 607"/>
              <a:gd name="T71" fmla="*/ 657 h 852"/>
              <a:gd name="T72" fmla="*/ 362 w 607"/>
              <a:gd name="T73" fmla="*/ 649 h 852"/>
              <a:gd name="T74" fmla="*/ 354 w 607"/>
              <a:gd name="T75" fmla="*/ 706 h 852"/>
              <a:gd name="T76" fmla="*/ 370 w 607"/>
              <a:gd name="T77" fmla="*/ 754 h 852"/>
              <a:gd name="T78" fmla="*/ 345 w 607"/>
              <a:gd name="T79" fmla="*/ 746 h 852"/>
              <a:gd name="T80" fmla="*/ 289 w 607"/>
              <a:gd name="T81" fmla="*/ 722 h 852"/>
              <a:gd name="T82" fmla="*/ 264 w 607"/>
              <a:gd name="T83" fmla="*/ 803 h 852"/>
              <a:gd name="T84" fmla="*/ 232 w 607"/>
              <a:gd name="T85" fmla="*/ 811 h 852"/>
              <a:gd name="T86" fmla="*/ 159 w 607"/>
              <a:gd name="T87" fmla="*/ 852 h 852"/>
              <a:gd name="T88" fmla="*/ 232 w 607"/>
              <a:gd name="T89" fmla="*/ 795 h 852"/>
              <a:gd name="T90" fmla="*/ 199 w 607"/>
              <a:gd name="T91" fmla="*/ 706 h 852"/>
              <a:gd name="T92" fmla="*/ 126 w 607"/>
              <a:gd name="T93" fmla="*/ 608 h 852"/>
              <a:gd name="T94" fmla="*/ 61 w 607"/>
              <a:gd name="T95" fmla="*/ 552 h 852"/>
              <a:gd name="T96" fmla="*/ 45 w 607"/>
              <a:gd name="T97" fmla="*/ 479 h 852"/>
              <a:gd name="T98" fmla="*/ 29 w 607"/>
              <a:gd name="T99" fmla="*/ 430 h 852"/>
              <a:gd name="T100" fmla="*/ 21 w 607"/>
              <a:gd name="T101" fmla="*/ 349 h 852"/>
              <a:gd name="T102" fmla="*/ 5 w 607"/>
              <a:gd name="T103" fmla="*/ 324 h 852"/>
              <a:gd name="T104" fmla="*/ 29 w 607"/>
              <a:gd name="T105" fmla="*/ 251 h 852"/>
              <a:gd name="T106" fmla="*/ 70 w 607"/>
              <a:gd name="T107" fmla="*/ 97 h 852"/>
              <a:gd name="T108" fmla="*/ 94 w 607"/>
              <a:gd name="T109" fmla="*/ 16 h 852"/>
              <a:gd name="T110" fmla="*/ 118 w 607"/>
              <a:gd name="T111" fmla="*/ 8 h 852"/>
              <a:gd name="T112" fmla="*/ 94 w 607"/>
              <a:gd name="T113" fmla="*/ 0 h 8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07"/>
              <a:gd name="T172" fmla="*/ 0 h 852"/>
              <a:gd name="T173" fmla="*/ 607 w 607"/>
              <a:gd name="T174" fmla="*/ 852 h 8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07" h="852">
                <a:moveTo>
                  <a:pt x="94" y="0"/>
                </a:moveTo>
                <a:cubicBezTo>
                  <a:pt x="110" y="3"/>
                  <a:pt x="129" y="0"/>
                  <a:pt x="143" y="8"/>
                </a:cubicBezTo>
                <a:cubicBezTo>
                  <a:pt x="150" y="12"/>
                  <a:pt x="143" y="30"/>
                  <a:pt x="151" y="32"/>
                </a:cubicBezTo>
                <a:cubicBezTo>
                  <a:pt x="201" y="42"/>
                  <a:pt x="254" y="37"/>
                  <a:pt x="305" y="40"/>
                </a:cubicBezTo>
                <a:cubicBezTo>
                  <a:pt x="375" y="60"/>
                  <a:pt x="304" y="29"/>
                  <a:pt x="345" y="89"/>
                </a:cubicBezTo>
                <a:cubicBezTo>
                  <a:pt x="356" y="105"/>
                  <a:pt x="383" y="100"/>
                  <a:pt x="402" y="105"/>
                </a:cubicBezTo>
                <a:cubicBezTo>
                  <a:pt x="422" y="44"/>
                  <a:pt x="371" y="133"/>
                  <a:pt x="402" y="154"/>
                </a:cubicBezTo>
                <a:cubicBezTo>
                  <a:pt x="422" y="168"/>
                  <a:pt x="451" y="159"/>
                  <a:pt x="475" y="162"/>
                </a:cubicBezTo>
                <a:cubicBezTo>
                  <a:pt x="480" y="178"/>
                  <a:pt x="491" y="211"/>
                  <a:pt x="491" y="211"/>
                </a:cubicBezTo>
                <a:cubicBezTo>
                  <a:pt x="497" y="203"/>
                  <a:pt x="499" y="191"/>
                  <a:pt x="508" y="187"/>
                </a:cubicBezTo>
                <a:cubicBezTo>
                  <a:pt x="542" y="174"/>
                  <a:pt x="535" y="228"/>
                  <a:pt x="540" y="235"/>
                </a:cubicBezTo>
                <a:cubicBezTo>
                  <a:pt x="545" y="242"/>
                  <a:pt x="556" y="240"/>
                  <a:pt x="564" y="243"/>
                </a:cubicBezTo>
                <a:cubicBezTo>
                  <a:pt x="607" y="286"/>
                  <a:pt x="594" y="331"/>
                  <a:pt x="581" y="397"/>
                </a:cubicBezTo>
                <a:cubicBezTo>
                  <a:pt x="578" y="414"/>
                  <a:pt x="558" y="423"/>
                  <a:pt x="548" y="438"/>
                </a:cubicBezTo>
                <a:cubicBezTo>
                  <a:pt x="545" y="462"/>
                  <a:pt x="553" y="490"/>
                  <a:pt x="540" y="511"/>
                </a:cubicBezTo>
                <a:cubicBezTo>
                  <a:pt x="531" y="525"/>
                  <a:pt x="491" y="527"/>
                  <a:pt x="491" y="527"/>
                </a:cubicBezTo>
                <a:cubicBezTo>
                  <a:pt x="486" y="543"/>
                  <a:pt x="480" y="560"/>
                  <a:pt x="475" y="576"/>
                </a:cubicBezTo>
                <a:cubicBezTo>
                  <a:pt x="472" y="584"/>
                  <a:pt x="459" y="572"/>
                  <a:pt x="451" y="568"/>
                </a:cubicBezTo>
                <a:cubicBezTo>
                  <a:pt x="382" y="534"/>
                  <a:pt x="470" y="568"/>
                  <a:pt x="402" y="543"/>
                </a:cubicBezTo>
                <a:cubicBezTo>
                  <a:pt x="383" y="487"/>
                  <a:pt x="402" y="500"/>
                  <a:pt x="362" y="487"/>
                </a:cubicBezTo>
                <a:cubicBezTo>
                  <a:pt x="348" y="442"/>
                  <a:pt x="336" y="474"/>
                  <a:pt x="321" y="430"/>
                </a:cubicBezTo>
                <a:cubicBezTo>
                  <a:pt x="318" y="408"/>
                  <a:pt x="317" y="386"/>
                  <a:pt x="313" y="365"/>
                </a:cubicBezTo>
                <a:cubicBezTo>
                  <a:pt x="312" y="357"/>
                  <a:pt x="313" y="343"/>
                  <a:pt x="305" y="341"/>
                </a:cubicBezTo>
                <a:cubicBezTo>
                  <a:pt x="296" y="339"/>
                  <a:pt x="289" y="352"/>
                  <a:pt x="281" y="357"/>
                </a:cubicBezTo>
                <a:cubicBezTo>
                  <a:pt x="258" y="336"/>
                  <a:pt x="261" y="348"/>
                  <a:pt x="272" y="316"/>
                </a:cubicBezTo>
                <a:cubicBezTo>
                  <a:pt x="275" y="308"/>
                  <a:pt x="289" y="294"/>
                  <a:pt x="281" y="292"/>
                </a:cubicBezTo>
                <a:cubicBezTo>
                  <a:pt x="260" y="286"/>
                  <a:pt x="238" y="297"/>
                  <a:pt x="216" y="300"/>
                </a:cubicBezTo>
                <a:cubicBezTo>
                  <a:pt x="172" y="314"/>
                  <a:pt x="188" y="333"/>
                  <a:pt x="175" y="373"/>
                </a:cubicBezTo>
                <a:cubicBezTo>
                  <a:pt x="185" y="402"/>
                  <a:pt x="192" y="432"/>
                  <a:pt x="199" y="462"/>
                </a:cubicBezTo>
                <a:cubicBezTo>
                  <a:pt x="202" y="476"/>
                  <a:pt x="199" y="491"/>
                  <a:pt x="207" y="503"/>
                </a:cubicBezTo>
                <a:cubicBezTo>
                  <a:pt x="212" y="510"/>
                  <a:pt x="224" y="508"/>
                  <a:pt x="232" y="511"/>
                </a:cubicBezTo>
                <a:cubicBezTo>
                  <a:pt x="191" y="537"/>
                  <a:pt x="207" y="515"/>
                  <a:pt x="224" y="543"/>
                </a:cubicBezTo>
                <a:cubicBezTo>
                  <a:pt x="229" y="550"/>
                  <a:pt x="225" y="563"/>
                  <a:pt x="232" y="568"/>
                </a:cubicBezTo>
                <a:cubicBezTo>
                  <a:pt x="246" y="578"/>
                  <a:pt x="281" y="584"/>
                  <a:pt x="281" y="584"/>
                </a:cubicBezTo>
                <a:cubicBezTo>
                  <a:pt x="291" y="615"/>
                  <a:pt x="298" y="623"/>
                  <a:pt x="329" y="633"/>
                </a:cubicBezTo>
                <a:cubicBezTo>
                  <a:pt x="332" y="641"/>
                  <a:pt x="329" y="653"/>
                  <a:pt x="337" y="657"/>
                </a:cubicBezTo>
                <a:cubicBezTo>
                  <a:pt x="345" y="661"/>
                  <a:pt x="359" y="641"/>
                  <a:pt x="362" y="649"/>
                </a:cubicBezTo>
                <a:cubicBezTo>
                  <a:pt x="368" y="667"/>
                  <a:pt x="357" y="687"/>
                  <a:pt x="354" y="706"/>
                </a:cubicBezTo>
                <a:cubicBezTo>
                  <a:pt x="372" y="712"/>
                  <a:pt x="410" y="716"/>
                  <a:pt x="370" y="754"/>
                </a:cubicBezTo>
                <a:cubicBezTo>
                  <a:pt x="364" y="760"/>
                  <a:pt x="353" y="749"/>
                  <a:pt x="345" y="746"/>
                </a:cubicBezTo>
                <a:cubicBezTo>
                  <a:pt x="334" y="712"/>
                  <a:pt x="322" y="711"/>
                  <a:pt x="289" y="722"/>
                </a:cubicBezTo>
                <a:cubicBezTo>
                  <a:pt x="233" y="774"/>
                  <a:pt x="337" y="670"/>
                  <a:pt x="264" y="803"/>
                </a:cubicBezTo>
                <a:cubicBezTo>
                  <a:pt x="259" y="813"/>
                  <a:pt x="243" y="808"/>
                  <a:pt x="232" y="811"/>
                </a:cubicBezTo>
                <a:cubicBezTo>
                  <a:pt x="211" y="844"/>
                  <a:pt x="197" y="843"/>
                  <a:pt x="159" y="852"/>
                </a:cubicBezTo>
                <a:cubicBezTo>
                  <a:pt x="199" y="791"/>
                  <a:pt x="172" y="807"/>
                  <a:pt x="232" y="795"/>
                </a:cubicBezTo>
                <a:cubicBezTo>
                  <a:pt x="226" y="755"/>
                  <a:pt x="227" y="733"/>
                  <a:pt x="199" y="706"/>
                </a:cubicBezTo>
                <a:cubicBezTo>
                  <a:pt x="186" y="664"/>
                  <a:pt x="169" y="622"/>
                  <a:pt x="126" y="608"/>
                </a:cubicBezTo>
                <a:cubicBezTo>
                  <a:pt x="100" y="590"/>
                  <a:pt x="88" y="569"/>
                  <a:pt x="61" y="552"/>
                </a:cubicBezTo>
                <a:cubicBezTo>
                  <a:pt x="37" y="478"/>
                  <a:pt x="75" y="599"/>
                  <a:pt x="45" y="479"/>
                </a:cubicBezTo>
                <a:cubicBezTo>
                  <a:pt x="41" y="462"/>
                  <a:pt x="29" y="430"/>
                  <a:pt x="29" y="430"/>
                </a:cubicBezTo>
                <a:cubicBezTo>
                  <a:pt x="26" y="403"/>
                  <a:pt x="27" y="375"/>
                  <a:pt x="21" y="349"/>
                </a:cubicBezTo>
                <a:cubicBezTo>
                  <a:pt x="19" y="339"/>
                  <a:pt x="6" y="334"/>
                  <a:pt x="5" y="324"/>
                </a:cubicBezTo>
                <a:cubicBezTo>
                  <a:pt x="0" y="275"/>
                  <a:pt x="6" y="276"/>
                  <a:pt x="29" y="251"/>
                </a:cubicBezTo>
                <a:cubicBezTo>
                  <a:pt x="37" y="135"/>
                  <a:pt x="15" y="149"/>
                  <a:pt x="70" y="97"/>
                </a:cubicBezTo>
                <a:cubicBezTo>
                  <a:pt x="73" y="85"/>
                  <a:pt x="89" y="18"/>
                  <a:pt x="94" y="16"/>
                </a:cubicBezTo>
                <a:cubicBezTo>
                  <a:pt x="102" y="13"/>
                  <a:pt x="118" y="16"/>
                  <a:pt x="118" y="8"/>
                </a:cubicBezTo>
                <a:cubicBezTo>
                  <a:pt x="118" y="0"/>
                  <a:pt x="102" y="3"/>
                  <a:pt x="94" y="0"/>
                </a:cubicBezTo>
                <a:close/>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8" name="Freeform 12"/>
          <p:cNvSpPr>
            <a:spLocks/>
          </p:cNvSpPr>
          <p:nvPr/>
        </p:nvSpPr>
        <p:spPr bwMode="auto">
          <a:xfrm>
            <a:off x="1816102" y="3309938"/>
            <a:ext cx="295275" cy="241300"/>
          </a:xfrm>
          <a:custGeom>
            <a:avLst/>
            <a:gdLst>
              <a:gd name="T0" fmla="*/ 32 w 186"/>
              <a:gd name="T1" fmla="*/ 0 h 152"/>
              <a:gd name="T2" fmla="*/ 89 w 186"/>
              <a:gd name="T3" fmla="*/ 16 h 152"/>
              <a:gd name="T4" fmla="*/ 113 w 186"/>
              <a:gd name="T5" fmla="*/ 32 h 152"/>
              <a:gd name="T6" fmla="*/ 186 w 186"/>
              <a:gd name="T7" fmla="*/ 49 h 152"/>
              <a:gd name="T8" fmla="*/ 154 w 186"/>
              <a:gd name="T9" fmla="*/ 130 h 152"/>
              <a:gd name="T10" fmla="*/ 130 w 186"/>
              <a:gd name="T11" fmla="*/ 138 h 152"/>
              <a:gd name="T12" fmla="*/ 89 w 186"/>
              <a:gd name="T13" fmla="*/ 114 h 152"/>
              <a:gd name="T14" fmla="*/ 32 w 186"/>
              <a:gd name="T15" fmla="*/ 65 h 152"/>
              <a:gd name="T16" fmla="*/ 16 w 186"/>
              <a:gd name="T17" fmla="*/ 16 h 152"/>
              <a:gd name="T18" fmla="*/ 32 w 186"/>
              <a:gd name="T19" fmla="*/ 0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52"/>
              <a:gd name="T32" fmla="*/ 186 w 186"/>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52">
                <a:moveTo>
                  <a:pt x="32" y="0"/>
                </a:moveTo>
                <a:cubicBezTo>
                  <a:pt x="43" y="3"/>
                  <a:pt x="77" y="10"/>
                  <a:pt x="89" y="16"/>
                </a:cubicBezTo>
                <a:cubicBezTo>
                  <a:pt x="98" y="20"/>
                  <a:pt x="104" y="29"/>
                  <a:pt x="113" y="32"/>
                </a:cubicBezTo>
                <a:cubicBezTo>
                  <a:pt x="137" y="40"/>
                  <a:pt x="162" y="41"/>
                  <a:pt x="186" y="49"/>
                </a:cubicBezTo>
                <a:cubicBezTo>
                  <a:pt x="173" y="68"/>
                  <a:pt x="160" y="123"/>
                  <a:pt x="154" y="130"/>
                </a:cubicBezTo>
                <a:cubicBezTo>
                  <a:pt x="149" y="137"/>
                  <a:pt x="138" y="135"/>
                  <a:pt x="130" y="138"/>
                </a:cubicBezTo>
                <a:cubicBezTo>
                  <a:pt x="80" y="91"/>
                  <a:pt x="149" y="152"/>
                  <a:pt x="89" y="114"/>
                </a:cubicBezTo>
                <a:cubicBezTo>
                  <a:pt x="59" y="96"/>
                  <a:pt x="72" y="78"/>
                  <a:pt x="32" y="65"/>
                </a:cubicBezTo>
                <a:cubicBezTo>
                  <a:pt x="27" y="49"/>
                  <a:pt x="0" y="21"/>
                  <a:pt x="16" y="16"/>
                </a:cubicBezTo>
                <a:cubicBezTo>
                  <a:pt x="44" y="7"/>
                  <a:pt x="46" y="14"/>
                  <a:pt x="32" y="0"/>
                </a:cubicBezTo>
                <a:close/>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9" name="Freeform 13"/>
          <p:cNvSpPr>
            <a:spLocks/>
          </p:cNvSpPr>
          <p:nvPr/>
        </p:nvSpPr>
        <p:spPr bwMode="auto">
          <a:xfrm>
            <a:off x="1499193" y="2806997"/>
            <a:ext cx="278809" cy="323555"/>
          </a:xfrm>
          <a:custGeom>
            <a:avLst/>
            <a:gdLst>
              <a:gd name="T0" fmla="*/ 134 w 159"/>
              <a:gd name="T1" fmla="*/ 25 h 180"/>
              <a:gd name="T2" fmla="*/ 159 w 159"/>
              <a:gd name="T3" fmla="*/ 33 h 180"/>
              <a:gd name="T4" fmla="*/ 134 w 159"/>
              <a:gd name="T5" fmla="*/ 41 h 180"/>
              <a:gd name="T6" fmla="*/ 102 w 159"/>
              <a:gd name="T7" fmla="*/ 131 h 180"/>
              <a:gd name="T8" fmla="*/ 45 w 159"/>
              <a:gd name="T9" fmla="*/ 179 h 180"/>
              <a:gd name="T10" fmla="*/ 13 w 159"/>
              <a:gd name="T11" fmla="*/ 171 h 180"/>
              <a:gd name="T12" fmla="*/ 45 w 159"/>
              <a:gd name="T13" fmla="*/ 131 h 180"/>
              <a:gd name="T14" fmla="*/ 86 w 159"/>
              <a:gd name="T15" fmla="*/ 50 h 180"/>
              <a:gd name="T16" fmla="*/ 126 w 159"/>
              <a:gd name="T17" fmla="*/ 82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180"/>
              <a:gd name="T29" fmla="*/ 159 w 159"/>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180">
                <a:moveTo>
                  <a:pt x="134" y="25"/>
                </a:moveTo>
                <a:cubicBezTo>
                  <a:pt x="142" y="28"/>
                  <a:pt x="159" y="24"/>
                  <a:pt x="159" y="33"/>
                </a:cubicBezTo>
                <a:cubicBezTo>
                  <a:pt x="159" y="42"/>
                  <a:pt x="138" y="33"/>
                  <a:pt x="134" y="41"/>
                </a:cubicBezTo>
                <a:cubicBezTo>
                  <a:pt x="110" y="82"/>
                  <a:pt x="137" y="93"/>
                  <a:pt x="102" y="131"/>
                </a:cubicBezTo>
                <a:cubicBezTo>
                  <a:pt x="90" y="168"/>
                  <a:pt x="77" y="158"/>
                  <a:pt x="45" y="179"/>
                </a:cubicBezTo>
                <a:cubicBezTo>
                  <a:pt x="34" y="176"/>
                  <a:pt x="20" y="180"/>
                  <a:pt x="13" y="171"/>
                </a:cubicBezTo>
                <a:cubicBezTo>
                  <a:pt x="0" y="154"/>
                  <a:pt x="41" y="133"/>
                  <a:pt x="45" y="131"/>
                </a:cubicBezTo>
                <a:cubicBezTo>
                  <a:pt x="58" y="90"/>
                  <a:pt x="39" y="65"/>
                  <a:pt x="86" y="50"/>
                </a:cubicBezTo>
                <a:cubicBezTo>
                  <a:pt x="133" y="0"/>
                  <a:pt x="126" y="18"/>
                  <a:pt x="126" y="82"/>
                </a:cubicBezTo>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0" name="Freeform 14"/>
          <p:cNvSpPr>
            <a:spLocks/>
          </p:cNvSpPr>
          <p:nvPr/>
        </p:nvSpPr>
        <p:spPr bwMode="auto">
          <a:xfrm>
            <a:off x="566738" y="3151188"/>
            <a:ext cx="1581150" cy="1295400"/>
          </a:xfrm>
          <a:custGeom>
            <a:avLst/>
            <a:gdLst>
              <a:gd name="T0" fmla="*/ 0 w 996"/>
              <a:gd name="T1" fmla="*/ 100 h 816"/>
              <a:gd name="T2" fmla="*/ 97 w 996"/>
              <a:gd name="T3" fmla="*/ 116 h 816"/>
              <a:gd name="T4" fmla="*/ 105 w 996"/>
              <a:gd name="T5" fmla="*/ 141 h 816"/>
              <a:gd name="T6" fmla="*/ 162 w 996"/>
              <a:gd name="T7" fmla="*/ 149 h 816"/>
              <a:gd name="T8" fmla="*/ 227 w 996"/>
              <a:gd name="T9" fmla="*/ 197 h 816"/>
              <a:gd name="T10" fmla="*/ 276 w 996"/>
              <a:gd name="T11" fmla="*/ 246 h 816"/>
              <a:gd name="T12" fmla="*/ 381 w 996"/>
              <a:gd name="T13" fmla="*/ 351 h 816"/>
              <a:gd name="T14" fmla="*/ 414 w 996"/>
              <a:gd name="T15" fmla="*/ 392 h 816"/>
              <a:gd name="T16" fmla="*/ 446 w 996"/>
              <a:gd name="T17" fmla="*/ 424 h 816"/>
              <a:gd name="T18" fmla="*/ 479 w 996"/>
              <a:gd name="T19" fmla="*/ 457 h 816"/>
              <a:gd name="T20" fmla="*/ 519 w 996"/>
              <a:gd name="T21" fmla="*/ 530 h 816"/>
              <a:gd name="T22" fmla="*/ 552 w 996"/>
              <a:gd name="T23" fmla="*/ 538 h 816"/>
              <a:gd name="T24" fmla="*/ 600 w 996"/>
              <a:gd name="T25" fmla="*/ 554 h 816"/>
              <a:gd name="T26" fmla="*/ 641 w 996"/>
              <a:gd name="T27" fmla="*/ 587 h 816"/>
              <a:gd name="T28" fmla="*/ 657 w 996"/>
              <a:gd name="T29" fmla="*/ 652 h 816"/>
              <a:gd name="T30" fmla="*/ 698 w 996"/>
              <a:gd name="T31" fmla="*/ 684 h 816"/>
              <a:gd name="T32" fmla="*/ 876 w 996"/>
              <a:gd name="T33" fmla="*/ 757 h 816"/>
              <a:gd name="T34" fmla="*/ 900 w 996"/>
              <a:gd name="T35" fmla="*/ 773 h 816"/>
              <a:gd name="T36" fmla="*/ 925 w 996"/>
              <a:gd name="T37" fmla="*/ 781 h 816"/>
              <a:gd name="T38" fmla="*/ 965 w 996"/>
              <a:gd name="T39" fmla="*/ 806 h 816"/>
              <a:gd name="T40" fmla="*/ 949 w 996"/>
              <a:gd name="T41" fmla="*/ 684 h 816"/>
              <a:gd name="T42" fmla="*/ 876 w 996"/>
              <a:gd name="T43" fmla="*/ 652 h 816"/>
              <a:gd name="T44" fmla="*/ 852 w 996"/>
              <a:gd name="T45" fmla="*/ 644 h 816"/>
              <a:gd name="T46" fmla="*/ 811 w 996"/>
              <a:gd name="T47" fmla="*/ 554 h 816"/>
              <a:gd name="T48" fmla="*/ 763 w 996"/>
              <a:gd name="T49" fmla="*/ 522 h 816"/>
              <a:gd name="T50" fmla="*/ 600 w 996"/>
              <a:gd name="T51" fmla="*/ 465 h 816"/>
              <a:gd name="T52" fmla="*/ 584 w 996"/>
              <a:gd name="T53" fmla="*/ 441 h 816"/>
              <a:gd name="T54" fmla="*/ 576 w 996"/>
              <a:gd name="T55" fmla="*/ 416 h 816"/>
              <a:gd name="T56" fmla="*/ 535 w 996"/>
              <a:gd name="T57" fmla="*/ 343 h 816"/>
              <a:gd name="T58" fmla="*/ 657 w 996"/>
              <a:gd name="T59" fmla="*/ 295 h 816"/>
              <a:gd name="T60" fmla="*/ 641 w 996"/>
              <a:gd name="T61" fmla="*/ 246 h 816"/>
              <a:gd name="T62" fmla="*/ 633 w 996"/>
              <a:gd name="T63" fmla="*/ 222 h 816"/>
              <a:gd name="T64" fmla="*/ 673 w 996"/>
              <a:gd name="T65" fmla="*/ 214 h 816"/>
              <a:gd name="T66" fmla="*/ 657 w 996"/>
              <a:gd name="T67" fmla="*/ 141 h 816"/>
              <a:gd name="T68" fmla="*/ 600 w 996"/>
              <a:gd name="T69" fmla="*/ 92 h 816"/>
              <a:gd name="T70" fmla="*/ 503 w 996"/>
              <a:gd name="T71" fmla="*/ 100 h 816"/>
              <a:gd name="T72" fmla="*/ 341 w 996"/>
              <a:gd name="T73" fmla="*/ 76 h 816"/>
              <a:gd name="T74" fmla="*/ 300 w 996"/>
              <a:gd name="T75" fmla="*/ 43 h 816"/>
              <a:gd name="T76" fmla="*/ 195 w 996"/>
              <a:gd name="T77" fmla="*/ 27 h 816"/>
              <a:gd name="T78" fmla="*/ 24 w 996"/>
              <a:gd name="T79" fmla="*/ 43 h 816"/>
              <a:gd name="T80" fmla="*/ 0 w 996"/>
              <a:gd name="T81" fmla="*/ 100 h 8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96"/>
              <a:gd name="T124" fmla="*/ 0 h 816"/>
              <a:gd name="T125" fmla="*/ 996 w 996"/>
              <a:gd name="T126" fmla="*/ 816 h 8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96" h="816">
                <a:moveTo>
                  <a:pt x="0" y="100"/>
                </a:moveTo>
                <a:cubicBezTo>
                  <a:pt x="31" y="110"/>
                  <a:pt x="67" y="104"/>
                  <a:pt x="97" y="116"/>
                </a:cubicBezTo>
                <a:cubicBezTo>
                  <a:pt x="105" y="119"/>
                  <a:pt x="97" y="137"/>
                  <a:pt x="105" y="141"/>
                </a:cubicBezTo>
                <a:cubicBezTo>
                  <a:pt x="122" y="150"/>
                  <a:pt x="143" y="146"/>
                  <a:pt x="162" y="149"/>
                </a:cubicBezTo>
                <a:cubicBezTo>
                  <a:pt x="189" y="166"/>
                  <a:pt x="196" y="187"/>
                  <a:pt x="227" y="197"/>
                </a:cubicBezTo>
                <a:cubicBezTo>
                  <a:pt x="253" y="225"/>
                  <a:pt x="263" y="207"/>
                  <a:pt x="276" y="246"/>
                </a:cubicBezTo>
                <a:cubicBezTo>
                  <a:pt x="289" y="328"/>
                  <a:pt x="306" y="332"/>
                  <a:pt x="381" y="351"/>
                </a:cubicBezTo>
                <a:cubicBezTo>
                  <a:pt x="401" y="432"/>
                  <a:pt x="371" y="350"/>
                  <a:pt x="414" y="392"/>
                </a:cubicBezTo>
                <a:cubicBezTo>
                  <a:pt x="459" y="435"/>
                  <a:pt x="380" y="402"/>
                  <a:pt x="446" y="424"/>
                </a:cubicBezTo>
                <a:cubicBezTo>
                  <a:pt x="457" y="435"/>
                  <a:pt x="471" y="444"/>
                  <a:pt x="479" y="457"/>
                </a:cubicBezTo>
                <a:cubicBezTo>
                  <a:pt x="497" y="486"/>
                  <a:pt x="480" y="514"/>
                  <a:pt x="519" y="530"/>
                </a:cubicBezTo>
                <a:cubicBezTo>
                  <a:pt x="529" y="534"/>
                  <a:pt x="541" y="535"/>
                  <a:pt x="552" y="538"/>
                </a:cubicBezTo>
                <a:cubicBezTo>
                  <a:pt x="568" y="543"/>
                  <a:pt x="600" y="554"/>
                  <a:pt x="600" y="554"/>
                </a:cubicBezTo>
                <a:cubicBezTo>
                  <a:pt x="613" y="566"/>
                  <a:pt x="630" y="573"/>
                  <a:pt x="641" y="587"/>
                </a:cubicBezTo>
                <a:cubicBezTo>
                  <a:pt x="650" y="598"/>
                  <a:pt x="653" y="646"/>
                  <a:pt x="657" y="652"/>
                </a:cubicBezTo>
                <a:cubicBezTo>
                  <a:pt x="665" y="667"/>
                  <a:pt x="684" y="673"/>
                  <a:pt x="698" y="684"/>
                </a:cubicBezTo>
                <a:cubicBezTo>
                  <a:pt x="775" y="744"/>
                  <a:pt x="771" y="747"/>
                  <a:pt x="876" y="757"/>
                </a:cubicBezTo>
                <a:cubicBezTo>
                  <a:pt x="884" y="762"/>
                  <a:pt x="891" y="769"/>
                  <a:pt x="900" y="773"/>
                </a:cubicBezTo>
                <a:cubicBezTo>
                  <a:pt x="908" y="777"/>
                  <a:pt x="918" y="776"/>
                  <a:pt x="925" y="781"/>
                </a:cubicBezTo>
                <a:cubicBezTo>
                  <a:pt x="982" y="816"/>
                  <a:pt x="895" y="783"/>
                  <a:pt x="965" y="806"/>
                </a:cubicBezTo>
                <a:cubicBezTo>
                  <a:pt x="974" y="740"/>
                  <a:pt x="996" y="731"/>
                  <a:pt x="949" y="684"/>
                </a:cubicBezTo>
                <a:cubicBezTo>
                  <a:pt x="930" y="665"/>
                  <a:pt x="900" y="660"/>
                  <a:pt x="876" y="652"/>
                </a:cubicBezTo>
                <a:cubicBezTo>
                  <a:pt x="868" y="649"/>
                  <a:pt x="852" y="644"/>
                  <a:pt x="852" y="644"/>
                </a:cubicBezTo>
                <a:cubicBezTo>
                  <a:pt x="827" y="617"/>
                  <a:pt x="823" y="590"/>
                  <a:pt x="811" y="554"/>
                </a:cubicBezTo>
                <a:cubicBezTo>
                  <a:pt x="805" y="536"/>
                  <a:pt x="779" y="533"/>
                  <a:pt x="763" y="522"/>
                </a:cubicBezTo>
                <a:cubicBezTo>
                  <a:pt x="707" y="485"/>
                  <a:pt x="662" y="485"/>
                  <a:pt x="600" y="465"/>
                </a:cubicBezTo>
                <a:cubicBezTo>
                  <a:pt x="595" y="457"/>
                  <a:pt x="588" y="450"/>
                  <a:pt x="584" y="441"/>
                </a:cubicBezTo>
                <a:cubicBezTo>
                  <a:pt x="580" y="433"/>
                  <a:pt x="580" y="424"/>
                  <a:pt x="576" y="416"/>
                </a:cubicBezTo>
                <a:cubicBezTo>
                  <a:pt x="526" y="326"/>
                  <a:pt x="556" y="402"/>
                  <a:pt x="535" y="343"/>
                </a:cubicBezTo>
                <a:cubicBezTo>
                  <a:pt x="605" y="336"/>
                  <a:pt x="623" y="347"/>
                  <a:pt x="657" y="295"/>
                </a:cubicBezTo>
                <a:cubicBezTo>
                  <a:pt x="652" y="279"/>
                  <a:pt x="646" y="262"/>
                  <a:pt x="641" y="246"/>
                </a:cubicBezTo>
                <a:cubicBezTo>
                  <a:pt x="638" y="238"/>
                  <a:pt x="633" y="222"/>
                  <a:pt x="633" y="222"/>
                </a:cubicBezTo>
                <a:cubicBezTo>
                  <a:pt x="646" y="219"/>
                  <a:pt x="662" y="222"/>
                  <a:pt x="673" y="214"/>
                </a:cubicBezTo>
                <a:cubicBezTo>
                  <a:pt x="699" y="196"/>
                  <a:pt x="666" y="155"/>
                  <a:pt x="657" y="141"/>
                </a:cubicBezTo>
                <a:cubicBezTo>
                  <a:pt x="646" y="107"/>
                  <a:pt x="633" y="102"/>
                  <a:pt x="600" y="92"/>
                </a:cubicBezTo>
                <a:cubicBezTo>
                  <a:pt x="536" y="113"/>
                  <a:pt x="569" y="111"/>
                  <a:pt x="503" y="100"/>
                </a:cubicBezTo>
                <a:cubicBezTo>
                  <a:pt x="434" y="54"/>
                  <a:pt x="519" y="105"/>
                  <a:pt x="341" y="76"/>
                </a:cubicBezTo>
                <a:cubicBezTo>
                  <a:pt x="324" y="73"/>
                  <a:pt x="316" y="51"/>
                  <a:pt x="300" y="43"/>
                </a:cubicBezTo>
                <a:cubicBezTo>
                  <a:pt x="271" y="28"/>
                  <a:pt x="218" y="29"/>
                  <a:pt x="195" y="27"/>
                </a:cubicBezTo>
                <a:cubicBezTo>
                  <a:pt x="138" y="9"/>
                  <a:pt x="69" y="0"/>
                  <a:pt x="24" y="43"/>
                </a:cubicBezTo>
                <a:cubicBezTo>
                  <a:pt x="18" y="61"/>
                  <a:pt x="0" y="83"/>
                  <a:pt x="0" y="100"/>
                </a:cubicBezTo>
                <a:close/>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1" name="Freeform 15"/>
          <p:cNvSpPr>
            <a:spLocks/>
          </p:cNvSpPr>
          <p:nvPr/>
        </p:nvSpPr>
        <p:spPr bwMode="auto">
          <a:xfrm>
            <a:off x="2614615" y="2498729"/>
            <a:ext cx="642937" cy="1304925"/>
          </a:xfrm>
          <a:custGeom>
            <a:avLst/>
            <a:gdLst>
              <a:gd name="T0" fmla="*/ 146 w 405"/>
              <a:gd name="T1" fmla="*/ 0 h 822"/>
              <a:gd name="T2" fmla="*/ 219 w 405"/>
              <a:gd name="T3" fmla="*/ 57 h 822"/>
              <a:gd name="T4" fmla="*/ 316 w 405"/>
              <a:gd name="T5" fmla="*/ 97 h 822"/>
              <a:gd name="T6" fmla="*/ 324 w 405"/>
              <a:gd name="T7" fmla="*/ 138 h 822"/>
              <a:gd name="T8" fmla="*/ 357 w 405"/>
              <a:gd name="T9" fmla="*/ 146 h 822"/>
              <a:gd name="T10" fmla="*/ 381 w 405"/>
              <a:gd name="T11" fmla="*/ 162 h 822"/>
              <a:gd name="T12" fmla="*/ 373 w 405"/>
              <a:gd name="T13" fmla="*/ 308 h 822"/>
              <a:gd name="T14" fmla="*/ 365 w 405"/>
              <a:gd name="T15" fmla="*/ 365 h 822"/>
              <a:gd name="T16" fmla="*/ 341 w 405"/>
              <a:gd name="T17" fmla="*/ 381 h 822"/>
              <a:gd name="T18" fmla="*/ 284 w 405"/>
              <a:gd name="T19" fmla="*/ 487 h 822"/>
              <a:gd name="T20" fmla="*/ 300 w 405"/>
              <a:gd name="T21" fmla="*/ 511 h 822"/>
              <a:gd name="T22" fmla="*/ 276 w 405"/>
              <a:gd name="T23" fmla="*/ 519 h 822"/>
              <a:gd name="T24" fmla="*/ 235 w 405"/>
              <a:gd name="T25" fmla="*/ 511 h 822"/>
              <a:gd name="T26" fmla="*/ 235 w 405"/>
              <a:gd name="T27" fmla="*/ 479 h 822"/>
              <a:gd name="T28" fmla="*/ 211 w 405"/>
              <a:gd name="T29" fmla="*/ 560 h 822"/>
              <a:gd name="T30" fmla="*/ 235 w 405"/>
              <a:gd name="T31" fmla="*/ 616 h 822"/>
              <a:gd name="T32" fmla="*/ 219 w 405"/>
              <a:gd name="T33" fmla="*/ 673 h 822"/>
              <a:gd name="T34" fmla="*/ 170 w 405"/>
              <a:gd name="T35" fmla="*/ 722 h 822"/>
              <a:gd name="T36" fmla="*/ 146 w 405"/>
              <a:gd name="T37" fmla="*/ 714 h 822"/>
              <a:gd name="T38" fmla="*/ 113 w 405"/>
              <a:gd name="T39" fmla="*/ 779 h 822"/>
              <a:gd name="T40" fmla="*/ 97 w 405"/>
              <a:gd name="T41" fmla="*/ 762 h 822"/>
              <a:gd name="T42" fmla="*/ 89 w 405"/>
              <a:gd name="T43" fmla="*/ 738 h 822"/>
              <a:gd name="T44" fmla="*/ 81 w 405"/>
              <a:gd name="T45" fmla="*/ 722 h 822"/>
              <a:gd name="T46" fmla="*/ 65 w 405"/>
              <a:gd name="T47" fmla="*/ 698 h 822"/>
              <a:gd name="T48" fmla="*/ 49 w 405"/>
              <a:gd name="T49" fmla="*/ 649 h 822"/>
              <a:gd name="T50" fmla="*/ 65 w 405"/>
              <a:gd name="T51" fmla="*/ 616 h 822"/>
              <a:gd name="T52" fmla="*/ 24 w 405"/>
              <a:gd name="T53" fmla="*/ 543 h 822"/>
              <a:gd name="T54" fmla="*/ 16 w 405"/>
              <a:gd name="T55" fmla="*/ 495 h 822"/>
              <a:gd name="T56" fmla="*/ 0 w 405"/>
              <a:gd name="T57" fmla="*/ 446 h 822"/>
              <a:gd name="T58" fmla="*/ 40 w 405"/>
              <a:gd name="T59" fmla="*/ 381 h 822"/>
              <a:gd name="T60" fmla="*/ 65 w 405"/>
              <a:gd name="T61" fmla="*/ 259 h 822"/>
              <a:gd name="T62" fmla="*/ 97 w 405"/>
              <a:gd name="T63" fmla="*/ 211 h 822"/>
              <a:gd name="T64" fmla="*/ 130 w 405"/>
              <a:gd name="T65" fmla="*/ 146 h 822"/>
              <a:gd name="T66" fmla="*/ 146 w 405"/>
              <a:gd name="T67" fmla="*/ 0 h 8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822"/>
              <a:gd name="T104" fmla="*/ 405 w 405"/>
              <a:gd name="T105" fmla="*/ 822 h 8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822">
                <a:moveTo>
                  <a:pt x="146" y="0"/>
                </a:moveTo>
                <a:cubicBezTo>
                  <a:pt x="181" y="53"/>
                  <a:pt x="145" y="45"/>
                  <a:pt x="219" y="57"/>
                </a:cubicBezTo>
                <a:cubicBezTo>
                  <a:pt x="255" y="69"/>
                  <a:pt x="281" y="85"/>
                  <a:pt x="316" y="97"/>
                </a:cubicBezTo>
                <a:cubicBezTo>
                  <a:pt x="319" y="111"/>
                  <a:pt x="315" y="127"/>
                  <a:pt x="324" y="138"/>
                </a:cubicBezTo>
                <a:cubicBezTo>
                  <a:pt x="331" y="147"/>
                  <a:pt x="347" y="142"/>
                  <a:pt x="357" y="146"/>
                </a:cubicBezTo>
                <a:cubicBezTo>
                  <a:pt x="366" y="150"/>
                  <a:pt x="373" y="157"/>
                  <a:pt x="381" y="162"/>
                </a:cubicBezTo>
                <a:cubicBezTo>
                  <a:pt x="399" y="217"/>
                  <a:pt x="405" y="260"/>
                  <a:pt x="373" y="308"/>
                </a:cubicBezTo>
                <a:cubicBezTo>
                  <a:pt x="370" y="327"/>
                  <a:pt x="373" y="347"/>
                  <a:pt x="365" y="365"/>
                </a:cubicBezTo>
                <a:cubicBezTo>
                  <a:pt x="361" y="374"/>
                  <a:pt x="344" y="372"/>
                  <a:pt x="341" y="381"/>
                </a:cubicBezTo>
                <a:cubicBezTo>
                  <a:pt x="307" y="499"/>
                  <a:pt x="376" y="472"/>
                  <a:pt x="284" y="487"/>
                </a:cubicBezTo>
                <a:cubicBezTo>
                  <a:pt x="289" y="495"/>
                  <a:pt x="302" y="502"/>
                  <a:pt x="300" y="511"/>
                </a:cubicBezTo>
                <a:cubicBezTo>
                  <a:pt x="298" y="519"/>
                  <a:pt x="284" y="519"/>
                  <a:pt x="276" y="519"/>
                </a:cubicBezTo>
                <a:cubicBezTo>
                  <a:pt x="262" y="519"/>
                  <a:pt x="249" y="514"/>
                  <a:pt x="235" y="511"/>
                </a:cubicBezTo>
                <a:cubicBezTo>
                  <a:pt x="226" y="483"/>
                  <a:pt x="221" y="493"/>
                  <a:pt x="235" y="479"/>
                </a:cubicBezTo>
                <a:cubicBezTo>
                  <a:pt x="180" y="458"/>
                  <a:pt x="206" y="520"/>
                  <a:pt x="211" y="560"/>
                </a:cubicBezTo>
                <a:cubicBezTo>
                  <a:pt x="200" y="593"/>
                  <a:pt x="201" y="605"/>
                  <a:pt x="235" y="616"/>
                </a:cubicBezTo>
                <a:cubicBezTo>
                  <a:pt x="264" y="647"/>
                  <a:pt x="257" y="660"/>
                  <a:pt x="219" y="673"/>
                </a:cubicBezTo>
                <a:cubicBezTo>
                  <a:pt x="172" y="657"/>
                  <a:pt x="178" y="679"/>
                  <a:pt x="170" y="722"/>
                </a:cubicBezTo>
                <a:cubicBezTo>
                  <a:pt x="162" y="719"/>
                  <a:pt x="149" y="706"/>
                  <a:pt x="146" y="714"/>
                </a:cubicBezTo>
                <a:cubicBezTo>
                  <a:pt x="121" y="770"/>
                  <a:pt x="167" y="822"/>
                  <a:pt x="113" y="779"/>
                </a:cubicBezTo>
                <a:cubicBezTo>
                  <a:pt x="107" y="774"/>
                  <a:pt x="102" y="768"/>
                  <a:pt x="97" y="762"/>
                </a:cubicBezTo>
                <a:cubicBezTo>
                  <a:pt x="94" y="754"/>
                  <a:pt x="96" y="743"/>
                  <a:pt x="89" y="738"/>
                </a:cubicBezTo>
                <a:cubicBezTo>
                  <a:pt x="68" y="721"/>
                  <a:pt x="32" y="738"/>
                  <a:pt x="81" y="722"/>
                </a:cubicBezTo>
                <a:cubicBezTo>
                  <a:pt x="76" y="714"/>
                  <a:pt x="69" y="707"/>
                  <a:pt x="65" y="698"/>
                </a:cubicBezTo>
                <a:cubicBezTo>
                  <a:pt x="58" y="682"/>
                  <a:pt x="49" y="649"/>
                  <a:pt x="49" y="649"/>
                </a:cubicBezTo>
                <a:cubicBezTo>
                  <a:pt x="140" y="638"/>
                  <a:pt x="123" y="638"/>
                  <a:pt x="65" y="616"/>
                </a:cubicBezTo>
                <a:cubicBezTo>
                  <a:pt x="56" y="573"/>
                  <a:pt x="52" y="572"/>
                  <a:pt x="24" y="543"/>
                </a:cubicBezTo>
                <a:cubicBezTo>
                  <a:pt x="38" y="502"/>
                  <a:pt x="34" y="535"/>
                  <a:pt x="16" y="495"/>
                </a:cubicBezTo>
                <a:cubicBezTo>
                  <a:pt x="9" y="479"/>
                  <a:pt x="0" y="446"/>
                  <a:pt x="0" y="446"/>
                </a:cubicBezTo>
                <a:cubicBezTo>
                  <a:pt x="16" y="422"/>
                  <a:pt x="31" y="408"/>
                  <a:pt x="40" y="381"/>
                </a:cubicBezTo>
                <a:cubicBezTo>
                  <a:pt x="30" y="331"/>
                  <a:pt x="1" y="282"/>
                  <a:pt x="65" y="259"/>
                </a:cubicBezTo>
                <a:cubicBezTo>
                  <a:pt x="76" y="243"/>
                  <a:pt x="86" y="227"/>
                  <a:pt x="97" y="211"/>
                </a:cubicBezTo>
                <a:cubicBezTo>
                  <a:pt x="167" y="106"/>
                  <a:pt x="77" y="196"/>
                  <a:pt x="130" y="146"/>
                </a:cubicBezTo>
                <a:cubicBezTo>
                  <a:pt x="146" y="97"/>
                  <a:pt x="159" y="51"/>
                  <a:pt x="146" y="0"/>
                </a:cubicBezTo>
                <a:close/>
              </a:path>
            </a:pathLst>
          </a:custGeom>
          <a:solidFill>
            <a:schemeClr val="accent6">
              <a:lumMod val="75000"/>
            </a:schemeClr>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2" name="Freeform 16"/>
          <p:cNvSpPr>
            <a:spLocks/>
          </p:cNvSpPr>
          <p:nvPr/>
        </p:nvSpPr>
        <p:spPr bwMode="auto">
          <a:xfrm>
            <a:off x="3128963" y="2762254"/>
            <a:ext cx="684212" cy="576263"/>
          </a:xfrm>
          <a:custGeom>
            <a:avLst/>
            <a:gdLst>
              <a:gd name="T0" fmla="*/ 73 w 431"/>
              <a:gd name="T1" fmla="*/ 4 h 363"/>
              <a:gd name="T2" fmla="*/ 195 w 431"/>
              <a:gd name="T3" fmla="*/ 53 h 363"/>
              <a:gd name="T4" fmla="*/ 317 w 431"/>
              <a:gd name="T5" fmla="*/ 45 h 363"/>
              <a:gd name="T6" fmla="*/ 357 w 431"/>
              <a:gd name="T7" fmla="*/ 37 h 363"/>
              <a:gd name="T8" fmla="*/ 365 w 431"/>
              <a:gd name="T9" fmla="*/ 4 h 363"/>
              <a:gd name="T10" fmla="*/ 406 w 431"/>
              <a:gd name="T11" fmla="*/ 12 h 363"/>
              <a:gd name="T12" fmla="*/ 374 w 431"/>
              <a:gd name="T13" fmla="*/ 61 h 363"/>
              <a:gd name="T14" fmla="*/ 341 w 431"/>
              <a:gd name="T15" fmla="*/ 126 h 363"/>
              <a:gd name="T16" fmla="*/ 317 w 431"/>
              <a:gd name="T17" fmla="*/ 134 h 363"/>
              <a:gd name="T18" fmla="*/ 284 w 431"/>
              <a:gd name="T19" fmla="*/ 142 h 363"/>
              <a:gd name="T20" fmla="*/ 276 w 431"/>
              <a:gd name="T21" fmla="*/ 183 h 363"/>
              <a:gd name="T22" fmla="*/ 236 w 431"/>
              <a:gd name="T23" fmla="*/ 191 h 363"/>
              <a:gd name="T24" fmla="*/ 276 w 431"/>
              <a:gd name="T25" fmla="*/ 313 h 363"/>
              <a:gd name="T26" fmla="*/ 163 w 431"/>
              <a:gd name="T27" fmla="*/ 345 h 363"/>
              <a:gd name="T28" fmla="*/ 138 w 431"/>
              <a:gd name="T29" fmla="*/ 353 h 363"/>
              <a:gd name="T30" fmla="*/ 98 w 431"/>
              <a:gd name="T31" fmla="*/ 321 h 363"/>
              <a:gd name="T32" fmla="*/ 0 w 431"/>
              <a:gd name="T33" fmla="*/ 304 h 363"/>
              <a:gd name="T34" fmla="*/ 33 w 431"/>
              <a:gd name="T35" fmla="*/ 215 h 363"/>
              <a:gd name="T36" fmla="*/ 41 w 431"/>
              <a:gd name="T37" fmla="*/ 191 h 363"/>
              <a:gd name="T38" fmla="*/ 65 w 431"/>
              <a:gd name="T39" fmla="*/ 183 h 363"/>
              <a:gd name="T40" fmla="*/ 73 w 431"/>
              <a:gd name="T41" fmla="*/ 93 h 363"/>
              <a:gd name="T42" fmla="*/ 73 w 431"/>
              <a:gd name="T43" fmla="*/ 4 h 36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31"/>
              <a:gd name="T67" fmla="*/ 0 h 363"/>
              <a:gd name="T68" fmla="*/ 431 w 431"/>
              <a:gd name="T69" fmla="*/ 363 h 36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31" h="363">
                <a:moveTo>
                  <a:pt x="73" y="4"/>
                </a:moveTo>
                <a:cubicBezTo>
                  <a:pt x="106" y="35"/>
                  <a:pt x="153" y="39"/>
                  <a:pt x="195" y="53"/>
                </a:cubicBezTo>
                <a:cubicBezTo>
                  <a:pt x="236" y="50"/>
                  <a:pt x="276" y="49"/>
                  <a:pt x="317" y="45"/>
                </a:cubicBezTo>
                <a:cubicBezTo>
                  <a:pt x="331" y="44"/>
                  <a:pt x="347" y="46"/>
                  <a:pt x="357" y="37"/>
                </a:cubicBezTo>
                <a:cubicBezTo>
                  <a:pt x="366" y="30"/>
                  <a:pt x="362" y="15"/>
                  <a:pt x="365" y="4"/>
                </a:cubicBezTo>
                <a:cubicBezTo>
                  <a:pt x="379" y="7"/>
                  <a:pt x="398" y="0"/>
                  <a:pt x="406" y="12"/>
                </a:cubicBezTo>
                <a:cubicBezTo>
                  <a:pt x="431" y="50"/>
                  <a:pt x="390" y="56"/>
                  <a:pt x="374" y="61"/>
                </a:cubicBezTo>
                <a:cubicBezTo>
                  <a:pt x="344" y="89"/>
                  <a:pt x="359" y="70"/>
                  <a:pt x="341" y="126"/>
                </a:cubicBezTo>
                <a:cubicBezTo>
                  <a:pt x="338" y="134"/>
                  <a:pt x="325" y="132"/>
                  <a:pt x="317" y="134"/>
                </a:cubicBezTo>
                <a:cubicBezTo>
                  <a:pt x="306" y="137"/>
                  <a:pt x="295" y="139"/>
                  <a:pt x="284" y="142"/>
                </a:cubicBezTo>
                <a:cubicBezTo>
                  <a:pt x="281" y="156"/>
                  <a:pt x="286" y="173"/>
                  <a:pt x="276" y="183"/>
                </a:cubicBezTo>
                <a:cubicBezTo>
                  <a:pt x="266" y="193"/>
                  <a:pt x="242" y="179"/>
                  <a:pt x="236" y="191"/>
                </a:cubicBezTo>
                <a:cubicBezTo>
                  <a:pt x="223" y="217"/>
                  <a:pt x="254" y="290"/>
                  <a:pt x="276" y="313"/>
                </a:cubicBezTo>
                <a:cubicBezTo>
                  <a:pt x="239" y="325"/>
                  <a:pt x="201" y="333"/>
                  <a:pt x="163" y="345"/>
                </a:cubicBezTo>
                <a:cubicBezTo>
                  <a:pt x="155" y="348"/>
                  <a:pt x="138" y="353"/>
                  <a:pt x="138" y="353"/>
                </a:cubicBezTo>
                <a:cubicBezTo>
                  <a:pt x="76" y="332"/>
                  <a:pt x="152" y="363"/>
                  <a:pt x="98" y="321"/>
                </a:cubicBezTo>
                <a:cubicBezTo>
                  <a:pt x="72" y="301"/>
                  <a:pt x="33" y="308"/>
                  <a:pt x="0" y="304"/>
                </a:cubicBezTo>
                <a:cubicBezTo>
                  <a:pt x="8" y="265"/>
                  <a:pt x="16" y="249"/>
                  <a:pt x="33" y="215"/>
                </a:cubicBezTo>
                <a:cubicBezTo>
                  <a:pt x="37" y="207"/>
                  <a:pt x="35" y="197"/>
                  <a:pt x="41" y="191"/>
                </a:cubicBezTo>
                <a:cubicBezTo>
                  <a:pt x="47" y="185"/>
                  <a:pt x="57" y="186"/>
                  <a:pt x="65" y="183"/>
                </a:cubicBezTo>
                <a:cubicBezTo>
                  <a:pt x="54" y="150"/>
                  <a:pt x="63" y="126"/>
                  <a:pt x="73" y="93"/>
                </a:cubicBezTo>
                <a:cubicBezTo>
                  <a:pt x="83" y="20"/>
                  <a:pt x="89" y="49"/>
                  <a:pt x="73" y="4"/>
                </a:cubicBezTo>
                <a:close/>
              </a:path>
            </a:pathLst>
          </a:custGeom>
          <a:solidFill>
            <a:srgbClr val="FFFF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3" name="Freeform 17"/>
          <p:cNvSpPr>
            <a:spLocks/>
          </p:cNvSpPr>
          <p:nvPr/>
        </p:nvSpPr>
        <p:spPr bwMode="auto">
          <a:xfrm>
            <a:off x="2078041" y="3190875"/>
            <a:ext cx="2886075" cy="2559050"/>
          </a:xfrm>
          <a:custGeom>
            <a:avLst/>
            <a:gdLst>
              <a:gd name="T0" fmla="*/ 979 w 1818"/>
              <a:gd name="T1" fmla="*/ 43 h 1612"/>
              <a:gd name="T2" fmla="*/ 1173 w 1818"/>
              <a:gd name="T3" fmla="*/ 75 h 1612"/>
              <a:gd name="T4" fmla="*/ 1287 w 1818"/>
              <a:gd name="T5" fmla="*/ 34 h 1612"/>
              <a:gd name="T6" fmla="*/ 1474 w 1818"/>
              <a:gd name="T7" fmla="*/ 99 h 1612"/>
              <a:gd name="T8" fmla="*/ 1693 w 1818"/>
              <a:gd name="T9" fmla="*/ 116 h 1612"/>
              <a:gd name="T10" fmla="*/ 1806 w 1818"/>
              <a:gd name="T11" fmla="*/ 99 h 1612"/>
              <a:gd name="T12" fmla="*/ 1741 w 1818"/>
              <a:gd name="T13" fmla="*/ 343 h 1612"/>
              <a:gd name="T14" fmla="*/ 1758 w 1818"/>
              <a:gd name="T15" fmla="*/ 456 h 1612"/>
              <a:gd name="T16" fmla="*/ 1660 w 1818"/>
              <a:gd name="T17" fmla="*/ 627 h 1612"/>
              <a:gd name="T18" fmla="*/ 1530 w 1818"/>
              <a:gd name="T19" fmla="*/ 716 h 1612"/>
              <a:gd name="T20" fmla="*/ 1490 w 1818"/>
              <a:gd name="T21" fmla="*/ 756 h 1612"/>
              <a:gd name="T22" fmla="*/ 1482 w 1818"/>
              <a:gd name="T23" fmla="*/ 756 h 1612"/>
              <a:gd name="T24" fmla="*/ 1417 w 1818"/>
              <a:gd name="T25" fmla="*/ 797 h 1612"/>
              <a:gd name="T26" fmla="*/ 1376 w 1818"/>
              <a:gd name="T27" fmla="*/ 886 h 1612"/>
              <a:gd name="T28" fmla="*/ 1263 w 1818"/>
              <a:gd name="T29" fmla="*/ 935 h 1612"/>
              <a:gd name="T30" fmla="*/ 1230 w 1818"/>
              <a:gd name="T31" fmla="*/ 975 h 1612"/>
              <a:gd name="T32" fmla="*/ 1165 w 1818"/>
              <a:gd name="T33" fmla="*/ 1073 h 1612"/>
              <a:gd name="T34" fmla="*/ 1084 w 1818"/>
              <a:gd name="T35" fmla="*/ 935 h 1612"/>
              <a:gd name="T36" fmla="*/ 1076 w 1818"/>
              <a:gd name="T37" fmla="*/ 1032 h 1612"/>
              <a:gd name="T38" fmla="*/ 1125 w 1818"/>
              <a:gd name="T39" fmla="*/ 1113 h 1612"/>
              <a:gd name="T40" fmla="*/ 1165 w 1818"/>
              <a:gd name="T41" fmla="*/ 1170 h 1612"/>
              <a:gd name="T42" fmla="*/ 1190 w 1818"/>
              <a:gd name="T43" fmla="*/ 1235 h 1612"/>
              <a:gd name="T44" fmla="*/ 1246 w 1818"/>
              <a:gd name="T45" fmla="*/ 1349 h 1612"/>
              <a:gd name="T46" fmla="*/ 1287 w 1818"/>
              <a:gd name="T47" fmla="*/ 1422 h 1612"/>
              <a:gd name="T48" fmla="*/ 1279 w 1818"/>
              <a:gd name="T49" fmla="*/ 1454 h 1612"/>
              <a:gd name="T50" fmla="*/ 1336 w 1818"/>
              <a:gd name="T51" fmla="*/ 1600 h 1612"/>
              <a:gd name="T52" fmla="*/ 906 w 1818"/>
              <a:gd name="T53" fmla="*/ 1568 h 1612"/>
              <a:gd name="T54" fmla="*/ 760 w 1818"/>
              <a:gd name="T55" fmla="*/ 1438 h 1612"/>
              <a:gd name="T56" fmla="*/ 670 w 1818"/>
              <a:gd name="T57" fmla="*/ 1308 h 1612"/>
              <a:gd name="T58" fmla="*/ 622 w 1818"/>
              <a:gd name="T59" fmla="*/ 1162 h 1612"/>
              <a:gd name="T60" fmla="*/ 597 w 1818"/>
              <a:gd name="T61" fmla="*/ 1113 h 1612"/>
              <a:gd name="T62" fmla="*/ 541 w 1818"/>
              <a:gd name="T63" fmla="*/ 975 h 1612"/>
              <a:gd name="T64" fmla="*/ 192 w 1818"/>
              <a:gd name="T65" fmla="*/ 821 h 1612"/>
              <a:gd name="T66" fmla="*/ 30 w 1818"/>
              <a:gd name="T67" fmla="*/ 740 h 1612"/>
              <a:gd name="T68" fmla="*/ 103 w 1818"/>
              <a:gd name="T69" fmla="*/ 724 h 1612"/>
              <a:gd name="T70" fmla="*/ 200 w 1818"/>
              <a:gd name="T71" fmla="*/ 619 h 1612"/>
              <a:gd name="T72" fmla="*/ 362 w 1818"/>
              <a:gd name="T73" fmla="*/ 594 h 1612"/>
              <a:gd name="T74" fmla="*/ 403 w 1818"/>
              <a:gd name="T75" fmla="*/ 643 h 1612"/>
              <a:gd name="T76" fmla="*/ 638 w 1818"/>
              <a:gd name="T77" fmla="*/ 732 h 1612"/>
              <a:gd name="T78" fmla="*/ 719 w 1818"/>
              <a:gd name="T79" fmla="*/ 756 h 1612"/>
              <a:gd name="T80" fmla="*/ 744 w 1818"/>
              <a:gd name="T81" fmla="*/ 805 h 1612"/>
              <a:gd name="T82" fmla="*/ 914 w 1818"/>
              <a:gd name="T83" fmla="*/ 773 h 1612"/>
              <a:gd name="T84" fmla="*/ 1060 w 1818"/>
              <a:gd name="T85" fmla="*/ 805 h 1612"/>
              <a:gd name="T86" fmla="*/ 1222 w 1818"/>
              <a:gd name="T87" fmla="*/ 805 h 1612"/>
              <a:gd name="T88" fmla="*/ 1246 w 1818"/>
              <a:gd name="T89" fmla="*/ 756 h 1612"/>
              <a:gd name="T90" fmla="*/ 1328 w 1818"/>
              <a:gd name="T91" fmla="*/ 635 h 1612"/>
              <a:gd name="T92" fmla="*/ 1384 w 1818"/>
              <a:gd name="T93" fmla="*/ 472 h 1612"/>
              <a:gd name="T94" fmla="*/ 1368 w 1818"/>
              <a:gd name="T95" fmla="*/ 408 h 1612"/>
              <a:gd name="T96" fmla="*/ 1198 w 1818"/>
              <a:gd name="T97" fmla="*/ 448 h 1612"/>
              <a:gd name="T98" fmla="*/ 1092 w 1818"/>
              <a:gd name="T99" fmla="*/ 408 h 1612"/>
              <a:gd name="T100" fmla="*/ 995 w 1818"/>
              <a:gd name="T101" fmla="*/ 424 h 1612"/>
              <a:gd name="T102" fmla="*/ 857 w 1818"/>
              <a:gd name="T103" fmla="*/ 359 h 1612"/>
              <a:gd name="T104" fmla="*/ 784 w 1818"/>
              <a:gd name="T105" fmla="*/ 270 h 1612"/>
              <a:gd name="T106" fmla="*/ 784 w 1818"/>
              <a:gd name="T107" fmla="*/ 237 h 1612"/>
              <a:gd name="T108" fmla="*/ 776 w 1818"/>
              <a:gd name="T109" fmla="*/ 164 h 1612"/>
              <a:gd name="T110" fmla="*/ 954 w 1818"/>
              <a:gd name="T111" fmla="*/ 99 h 1612"/>
              <a:gd name="T112" fmla="*/ 987 w 1818"/>
              <a:gd name="T113" fmla="*/ 67 h 16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18"/>
              <a:gd name="T172" fmla="*/ 0 h 1612"/>
              <a:gd name="T173" fmla="*/ 1818 w 1818"/>
              <a:gd name="T174" fmla="*/ 1612 h 161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18" h="1612">
                <a:moveTo>
                  <a:pt x="938" y="10"/>
                </a:moveTo>
                <a:cubicBezTo>
                  <a:pt x="1019" y="30"/>
                  <a:pt x="937" y="0"/>
                  <a:pt x="979" y="43"/>
                </a:cubicBezTo>
                <a:cubicBezTo>
                  <a:pt x="996" y="61"/>
                  <a:pt x="1027" y="55"/>
                  <a:pt x="1052" y="59"/>
                </a:cubicBezTo>
                <a:cubicBezTo>
                  <a:pt x="1070" y="114"/>
                  <a:pt x="1059" y="105"/>
                  <a:pt x="1173" y="75"/>
                </a:cubicBezTo>
                <a:cubicBezTo>
                  <a:pt x="1181" y="73"/>
                  <a:pt x="1176" y="57"/>
                  <a:pt x="1182" y="51"/>
                </a:cubicBezTo>
                <a:cubicBezTo>
                  <a:pt x="1207" y="26"/>
                  <a:pt x="1252" y="38"/>
                  <a:pt x="1287" y="34"/>
                </a:cubicBezTo>
                <a:cubicBezTo>
                  <a:pt x="1361" y="9"/>
                  <a:pt x="1403" y="47"/>
                  <a:pt x="1466" y="67"/>
                </a:cubicBezTo>
                <a:cubicBezTo>
                  <a:pt x="1469" y="78"/>
                  <a:pt x="1465" y="93"/>
                  <a:pt x="1474" y="99"/>
                </a:cubicBezTo>
                <a:cubicBezTo>
                  <a:pt x="1490" y="109"/>
                  <a:pt x="1511" y="106"/>
                  <a:pt x="1530" y="107"/>
                </a:cubicBezTo>
                <a:cubicBezTo>
                  <a:pt x="1584" y="111"/>
                  <a:pt x="1639" y="113"/>
                  <a:pt x="1693" y="116"/>
                </a:cubicBezTo>
                <a:cubicBezTo>
                  <a:pt x="1712" y="113"/>
                  <a:pt x="1731" y="113"/>
                  <a:pt x="1749" y="107"/>
                </a:cubicBezTo>
                <a:cubicBezTo>
                  <a:pt x="1806" y="88"/>
                  <a:pt x="1706" y="79"/>
                  <a:pt x="1806" y="99"/>
                </a:cubicBezTo>
                <a:cubicBezTo>
                  <a:pt x="1803" y="178"/>
                  <a:pt x="1818" y="259"/>
                  <a:pt x="1798" y="335"/>
                </a:cubicBezTo>
                <a:cubicBezTo>
                  <a:pt x="1793" y="354"/>
                  <a:pt x="1758" y="335"/>
                  <a:pt x="1741" y="343"/>
                </a:cubicBezTo>
                <a:cubicBezTo>
                  <a:pt x="1733" y="347"/>
                  <a:pt x="1736" y="359"/>
                  <a:pt x="1733" y="367"/>
                </a:cubicBezTo>
                <a:cubicBezTo>
                  <a:pt x="1753" y="429"/>
                  <a:pt x="1745" y="399"/>
                  <a:pt x="1758" y="456"/>
                </a:cubicBezTo>
                <a:cubicBezTo>
                  <a:pt x="1750" y="492"/>
                  <a:pt x="1736" y="512"/>
                  <a:pt x="1725" y="545"/>
                </a:cubicBezTo>
                <a:cubicBezTo>
                  <a:pt x="1751" y="627"/>
                  <a:pt x="1734" y="618"/>
                  <a:pt x="1660" y="627"/>
                </a:cubicBezTo>
                <a:cubicBezTo>
                  <a:pt x="1647" y="667"/>
                  <a:pt x="1628" y="667"/>
                  <a:pt x="1587" y="675"/>
                </a:cubicBezTo>
                <a:cubicBezTo>
                  <a:pt x="1579" y="684"/>
                  <a:pt x="1540" y="712"/>
                  <a:pt x="1530" y="716"/>
                </a:cubicBezTo>
                <a:cubicBezTo>
                  <a:pt x="1517" y="721"/>
                  <a:pt x="1500" y="714"/>
                  <a:pt x="1490" y="724"/>
                </a:cubicBezTo>
                <a:cubicBezTo>
                  <a:pt x="1482" y="732"/>
                  <a:pt x="1490" y="745"/>
                  <a:pt x="1490" y="756"/>
                </a:cubicBezTo>
                <a:cubicBezTo>
                  <a:pt x="1493" y="748"/>
                  <a:pt x="1506" y="732"/>
                  <a:pt x="1498" y="732"/>
                </a:cubicBezTo>
                <a:cubicBezTo>
                  <a:pt x="1488" y="732"/>
                  <a:pt x="1488" y="748"/>
                  <a:pt x="1482" y="756"/>
                </a:cubicBezTo>
                <a:cubicBezTo>
                  <a:pt x="1465" y="778"/>
                  <a:pt x="1468" y="772"/>
                  <a:pt x="1441" y="781"/>
                </a:cubicBezTo>
                <a:cubicBezTo>
                  <a:pt x="1433" y="786"/>
                  <a:pt x="1421" y="788"/>
                  <a:pt x="1417" y="797"/>
                </a:cubicBezTo>
                <a:cubicBezTo>
                  <a:pt x="1385" y="870"/>
                  <a:pt x="1438" y="845"/>
                  <a:pt x="1384" y="862"/>
                </a:cubicBezTo>
                <a:cubicBezTo>
                  <a:pt x="1381" y="870"/>
                  <a:pt x="1383" y="882"/>
                  <a:pt x="1376" y="886"/>
                </a:cubicBezTo>
                <a:cubicBezTo>
                  <a:pt x="1368" y="891"/>
                  <a:pt x="1298" y="904"/>
                  <a:pt x="1279" y="911"/>
                </a:cubicBezTo>
                <a:cubicBezTo>
                  <a:pt x="1274" y="919"/>
                  <a:pt x="1271" y="929"/>
                  <a:pt x="1263" y="935"/>
                </a:cubicBezTo>
                <a:cubicBezTo>
                  <a:pt x="1256" y="940"/>
                  <a:pt x="1244" y="936"/>
                  <a:pt x="1238" y="943"/>
                </a:cubicBezTo>
                <a:cubicBezTo>
                  <a:pt x="1231" y="951"/>
                  <a:pt x="1235" y="965"/>
                  <a:pt x="1230" y="975"/>
                </a:cubicBezTo>
                <a:cubicBezTo>
                  <a:pt x="1227" y="982"/>
                  <a:pt x="1219" y="986"/>
                  <a:pt x="1214" y="992"/>
                </a:cubicBezTo>
                <a:cubicBezTo>
                  <a:pt x="1206" y="1046"/>
                  <a:pt x="1213" y="1058"/>
                  <a:pt x="1165" y="1073"/>
                </a:cubicBezTo>
                <a:cubicBezTo>
                  <a:pt x="1149" y="1049"/>
                  <a:pt x="1141" y="1024"/>
                  <a:pt x="1125" y="1000"/>
                </a:cubicBezTo>
                <a:cubicBezTo>
                  <a:pt x="1115" y="970"/>
                  <a:pt x="1098" y="962"/>
                  <a:pt x="1084" y="935"/>
                </a:cubicBezTo>
                <a:cubicBezTo>
                  <a:pt x="1071" y="908"/>
                  <a:pt x="1086" y="911"/>
                  <a:pt x="1068" y="911"/>
                </a:cubicBezTo>
                <a:cubicBezTo>
                  <a:pt x="1056" y="946"/>
                  <a:pt x="1051" y="1001"/>
                  <a:pt x="1076" y="1032"/>
                </a:cubicBezTo>
                <a:cubicBezTo>
                  <a:pt x="1087" y="1046"/>
                  <a:pt x="1105" y="1053"/>
                  <a:pt x="1117" y="1065"/>
                </a:cubicBezTo>
                <a:cubicBezTo>
                  <a:pt x="1120" y="1081"/>
                  <a:pt x="1117" y="1099"/>
                  <a:pt x="1125" y="1113"/>
                </a:cubicBezTo>
                <a:cubicBezTo>
                  <a:pt x="1129" y="1120"/>
                  <a:pt x="1144" y="1114"/>
                  <a:pt x="1149" y="1121"/>
                </a:cubicBezTo>
                <a:cubicBezTo>
                  <a:pt x="1159" y="1135"/>
                  <a:pt x="1165" y="1170"/>
                  <a:pt x="1165" y="1170"/>
                </a:cubicBezTo>
                <a:cubicBezTo>
                  <a:pt x="1168" y="1186"/>
                  <a:pt x="1167" y="1204"/>
                  <a:pt x="1173" y="1219"/>
                </a:cubicBezTo>
                <a:cubicBezTo>
                  <a:pt x="1176" y="1226"/>
                  <a:pt x="1187" y="1228"/>
                  <a:pt x="1190" y="1235"/>
                </a:cubicBezTo>
                <a:cubicBezTo>
                  <a:pt x="1196" y="1250"/>
                  <a:pt x="1192" y="1269"/>
                  <a:pt x="1198" y="1284"/>
                </a:cubicBezTo>
                <a:cubicBezTo>
                  <a:pt x="1210" y="1312"/>
                  <a:pt x="1227" y="1329"/>
                  <a:pt x="1246" y="1349"/>
                </a:cubicBezTo>
                <a:cubicBezTo>
                  <a:pt x="1249" y="1371"/>
                  <a:pt x="1244" y="1395"/>
                  <a:pt x="1255" y="1414"/>
                </a:cubicBezTo>
                <a:cubicBezTo>
                  <a:pt x="1260" y="1424"/>
                  <a:pt x="1287" y="1411"/>
                  <a:pt x="1287" y="1422"/>
                </a:cubicBezTo>
                <a:cubicBezTo>
                  <a:pt x="1287" y="1433"/>
                  <a:pt x="1255" y="1430"/>
                  <a:pt x="1255" y="1430"/>
                </a:cubicBezTo>
                <a:cubicBezTo>
                  <a:pt x="1284" y="1385"/>
                  <a:pt x="1263" y="1405"/>
                  <a:pt x="1279" y="1454"/>
                </a:cubicBezTo>
                <a:cubicBezTo>
                  <a:pt x="1288" y="1481"/>
                  <a:pt x="1297" y="1479"/>
                  <a:pt x="1320" y="1487"/>
                </a:cubicBezTo>
                <a:cubicBezTo>
                  <a:pt x="1332" y="1548"/>
                  <a:pt x="1347" y="1534"/>
                  <a:pt x="1336" y="1600"/>
                </a:cubicBezTo>
                <a:cubicBezTo>
                  <a:pt x="1171" y="1568"/>
                  <a:pt x="1411" y="1612"/>
                  <a:pt x="954" y="1584"/>
                </a:cubicBezTo>
                <a:cubicBezTo>
                  <a:pt x="937" y="1583"/>
                  <a:pt x="906" y="1568"/>
                  <a:pt x="906" y="1568"/>
                </a:cubicBezTo>
                <a:cubicBezTo>
                  <a:pt x="888" y="1549"/>
                  <a:pt x="821" y="1520"/>
                  <a:pt x="792" y="1511"/>
                </a:cubicBezTo>
                <a:cubicBezTo>
                  <a:pt x="766" y="1473"/>
                  <a:pt x="779" y="1496"/>
                  <a:pt x="760" y="1438"/>
                </a:cubicBezTo>
                <a:cubicBezTo>
                  <a:pt x="757" y="1429"/>
                  <a:pt x="748" y="1423"/>
                  <a:pt x="744" y="1414"/>
                </a:cubicBezTo>
                <a:cubicBezTo>
                  <a:pt x="723" y="1372"/>
                  <a:pt x="704" y="1340"/>
                  <a:pt x="670" y="1308"/>
                </a:cubicBezTo>
                <a:cubicBezTo>
                  <a:pt x="654" y="1260"/>
                  <a:pt x="653" y="1232"/>
                  <a:pt x="630" y="1186"/>
                </a:cubicBezTo>
                <a:cubicBezTo>
                  <a:pt x="626" y="1178"/>
                  <a:pt x="626" y="1170"/>
                  <a:pt x="622" y="1162"/>
                </a:cubicBezTo>
                <a:cubicBezTo>
                  <a:pt x="618" y="1153"/>
                  <a:pt x="610" y="1147"/>
                  <a:pt x="606" y="1138"/>
                </a:cubicBezTo>
                <a:cubicBezTo>
                  <a:pt x="602" y="1130"/>
                  <a:pt x="597" y="1113"/>
                  <a:pt x="597" y="1113"/>
                </a:cubicBezTo>
                <a:cubicBezTo>
                  <a:pt x="591" y="1096"/>
                  <a:pt x="579" y="1082"/>
                  <a:pt x="573" y="1065"/>
                </a:cubicBezTo>
                <a:cubicBezTo>
                  <a:pt x="559" y="1024"/>
                  <a:pt x="570" y="1006"/>
                  <a:pt x="541" y="975"/>
                </a:cubicBezTo>
                <a:cubicBezTo>
                  <a:pt x="514" y="893"/>
                  <a:pt x="332" y="870"/>
                  <a:pt x="257" y="862"/>
                </a:cubicBezTo>
                <a:cubicBezTo>
                  <a:pt x="222" y="851"/>
                  <a:pt x="216" y="833"/>
                  <a:pt x="192" y="821"/>
                </a:cubicBezTo>
                <a:cubicBezTo>
                  <a:pt x="152" y="801"/>
                  <a:pt x="105" y="795"/>
                  <a:pt x="62" y="789"/>
                </a:cubicBezTo>
                <a:cubicBezTo>
                  <a:pt x="42" y="782"/>
                  <a:pt x="0" y="770"/>
                  <a:pt x="30" y="740"/>
                </a:cubicBezTo>
                <a:cubicBezTo>
                  <a:pt x="36" y="734"/>
                  <a:pt x="46" y="735"/>
                  <a:pt x="54" y="732"/>
                </a:cubicBezTo>
                <a:cubicBezTo>
                  <a:pt x="36" y="679"/>
                  <a:pt x="74" y="715"/>
                  <a:pt x="103" y="724"/>
                </a:cubicBezTo>
                <a:cubicBezTo>
                  <a:pt x="112" y="722"/>
                  <a:pt x="161" y="723"/>
                  <a:pt x="168" y="700"/>
                </a:cubicBezTo>
                <a:cubicBezTo>
                  <a:pt x="192" y="613"/>
                  <a:pt x="147" y="637"/>
                  <a:pt x="200" y="619"/>
                </a:cubicBezTo>
                <a:cubicBezTo>
                  <a:pt x="227" y="591"/>
                  <a:pt x="261" y="598"/>
                  <a:pt x="297" y="586"/>
                </a:cubicBezTo>
                <a:cubicBezTo>
                  <a:pt x="319" y="589"/>
                  <a:pt x="340" y="594"/>
                  <a:pt x="362" y="594"/>
                </a:cubicBezTo>
                <a:cubicBezTo>
                  <a:pt x="371" y="594"/>
                  <a:pt x="387" y="586"/>
                  <a:pt x="387" y="586"/>
                </a:cubicBezTo>
                <a:cubicBezTo>
                  <a:pt x="388" y="588"/>
                  <a:pt x="398" y="637"/>
                  <a:pt x="403" y="643"/>
                </a:cubicBezTo>
                <a:cubicBezTo>
                  <a:pt x="423" y="668"/>
                  <a:pt x="464" y="666"/>
                  <a:pt x="492" y="675"/>
                </a:cubicBezTo>
                <a:cubicBezTo>
                  <a:pt x="543" y="729"/>
                  <a:pt x="565" y="725"/>
                  <a:pt x="638" y="732"/>
                </a:cubicBezTo>
                <a:cubicBezTo>
                  <a:pt x="646" y="737"/>
                  <a:pt x="653" y="745"/>
                  <a:pt x="662" y="748"/>
                </a:cubicBezTo>
                <a:cubicBezTo>
                  <a:pt x="680" y="753"/>
                  <a:pt x="703" y="746"/>
                  <a:pt x="719" y="756"/>
                </a:cubicBezTo>
                <a:cubicBezTo>
                  <a:pt x="729" y="762"/>
                  <a:pt x="722" y="779"/>
                  <a:pt x="727" y="789"/>
                </a:cubicBezTo>
                <a:cubicBezTo>
                  <a:pt x="731" y="796"/>
                  <a:pt x="738" y="800"/>
                  <a:pt x="744" y="805"/>
                </a:cubicBezTo>
                <a:cubicBezTo>
                  <a:pt x="798" y="802"/>
                  <a:pt x="853" y="807"/>
                  <a:pt x="906" y="797"/>
                </a:cubicBezTo>
                <a:cubicBezTo>
                  <a:pt x="914" y="795"/>
                  <a:pt x="906" y="774"/>
                  <a:pt x="914" y="773"/>
                </a:cubicBezTo>
                <a:cubicBezTo>
                  <a:pt x="965" y="768"/>
                  <a:pt x="1017" y="778"/>
                  <a:pt x="1068" y="781"/>
                </a:cubicBezTo>
                <a:cubicBezTo>
                  <a:pt x="1065" y="789"/>
                  <a:pt x="1056" y="797"/>
                  <a:pt x="1060" y="805"/>
                </a:cubicBezTo>
                <a:cubicBezTo>
                  <a:pt x="1064" y="813"/>
                  <a:pt x="1076" y="813"/>
                  <a:pt x="1084" y="813"/>
                </a:cubicBezTo>
                <a:cubicBezTo>
                  <a:pt x="1130" y="813"/>
                  <a:pt x="1176" y="808"/>
                  <a:pt x="1222" y="805"/>
                </a:cubicBezTo>
                <a:cubicBezTo>
                  <a:pt x="1225" y="797"/>
                  <a:pt x="1226" y="789"/>
                  <a:pt x="1230" y="781"/>
                </a:cubicBezTo>
                <a:cubicBezTo>
                  <a:pt x="1234" y="772"/>
                  <a:pt x="1243" y="765"/>
                  <a:pt x="1246" y="756"/>
                </a:cubicBezTo>
                <a:cubicBezTo>
                  <a:pt x="1266" y="696"/>
                  <a:pt x="1234" y="715"/>
                  <a:pt x="1279" y="700"/>
                </a:cubicBezTo>
                <a:cubicBezTo>
                  <a:pt x="1290" y="654"/>
                  <a:pt x="1297" y="665"/>
                  <a:pt x="1328" y="635"/>
                </a:cubicBezTo>
                <a:cubicBezTo>
                  <a:pt x="1338" y="604"/>
                  <a:pt x="1354" y="569"/>
                  <a:pt x="1376" y="545"/>
                </a:cubicBezTo>
                <a:cubicBezTo>
                  <a:pt x="1379" y="521"/>
                  <a:pt x="1375" y="495"/>
                  <a:pt x="1384" y="472"/>
                </a:cubicBezTo>
                <a:cubicBezTo>
                  <a:pt x="1387" y="464"/>
                  <a:pt x="1408" y="473"/>
                  <a:pt x="1409" y="464"/>
                </a:cubicBezTo>
                <a:cubicBezTo>
                  <a:pt x="1417" y="416"/>
                  <a:pt x="1395" y="417"/>
                  <a:pt x="1368" y="408"/>
                </a:cubicBezTo>
                <a:cubicBezTo>
                  <a:pt x="1343" y="445"/>
                  <a:pt x="1341" y="436"/>
                  <a:pt x="1311" y="408"/>
                </a:cubicBezTo>
                <a:cubicBezTo>
                  <a:pt x="1280" y="455"/>
                  <a:pt x="1247" y="432"/>
                  <a:pt x="1198" y="448"/>
                </a:cubicBezTo>
                <a:cubicBezTo>
                  <a:pt x="1165" y="444"/>
                  <a:pt x="1124" y="455"/>
                  <a:pt x="1100" y="432"/>
                </a:cubicBezTo>
                <a:cubicBezTo>
                  <a:pt x="1094" y="426"/>
                  <a:pt x="1096" y="415"/>
                  <a:pt x="1092" y="408"/>
                </a:cubicBezTo>
                <a:cubicBezTo>
                  <a:pt x="1083" y="393"/>
                  <a:pt x="1065" y="384"/>
                  <a:pt x="1052" y="375"/>
                </a:cubicBezTo>
                <a:cubicBezTo>
                  <a:pt x="1019" y="385"/>
                  <a:pt x="1006" y="390"/>
                  <a:pt x="995" y="424"/>
                </a:cubicBezTo>
                <a:cubicBezTo>
                  <a:pt x="987" y="423"/>
                  <a:pt x="931" y="419"/>
                  <a:pt x="914" y="408"/>
                </a:cubicBezTo>
                <a:cubicBezTo>
                  <a:pt x="893" y="395"/>
                  <a:pt x="883" y="368"/>
                  <a:pt x="857" y="359"/>
                </a:cubicBezTo>
                <a:cubicBezTo>
                  <a:pt x="841" y="354"/>
                  <a:pt x="824" y="354"/>
                  <a:pt x="808" y="351"/>
                </a:cubicBezTo>
                <a:cubicBezTo>
                  <a:pt x="748" y="331"/>
                  <a:pt x="823" y="325"/>
                  <a:pt x="784" y="270"/>
                </a:cubicBezTo>
                <a:cubicBezTo>
                  <a:pt x="778" y="261"/>
                  <a:pt x="763" y="265"/>
                  <a:pt x="752" y="262"/>
                </a:cubicBezTo>
                <a:cubicBezTo>
                  <a:pt x="716" y="226"/>
                  <a:pt x="742" y="261"/>
                  <a:pt x="784" y="237"/>
                </a:cubicBezTo>
                <a:cubicBezTo>
                  <a:pt x="791" y="233"/>
                  <a:pt x="789" y="221"/>
                  <a:pt x="792" y="213"/>
                </a:cubicBezTo>
                <a:cubicBezTo>
                  <a:pt x="787" y="197"/>
                  <a:pt x="781" y="180"/>
                  <a:pt x="776" y="164"/>
                </a:cubicBezTo>
                <a:cubicBezTo>
                  <a:pt x="773" y="156"/>
                  <a:pt x="768" y="140"/>
                  <a:pt x="768" y="140"/>
                </a:cubicBezTo>
                <a:cubicBezTo>
                  <a:pt x="849" y="86"/>
                  <a:pt x="774" y="109"/>
                  <a:pt x="954" y="99"/>
                </a:cubicBezTo>
                <a:cubicBezTo>
                  <a:pt x="962" y="96"/>
                  <a:pt x="973" y="97"/>
                  <a:pt x="979" y="91"/>
                </a:cubicBezTo>
                <a:cubicBezTo>
                  <a:pt x="985" y="85"/>
                  <a:pt x="979" y="69"/>
                  <a:pt x="987" y="67"/>
                </a:cubicBezTo>
                <a:cubicBezTo>
                  <a:pt x="1011" y="61"/>
                  <a:pt x="1036" y="75"/>
                  <a:pt x="1060" y="75"/>
                </a:cubicBezTo>
              </a:path>
            </a:pathLst>
          </a:custGeom>
          <a:solidFill>
            <a:srgbClr val="FFFF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grpSp>
        <p:nvGrpSpPr>
          <p:cNvPr id="2" name="Group 18"/>
          <p:cNvGrpSpPr>
            <a:grpSpLocks/>
          </p:cNvGrpSpPr>
          <p:nvPr/>
        </p:nvGrpSpPr>
        <p:grpSpPr bwMode="auto">
          <a:xfrm rot="-1882992">
            <a:off x="784225" y="2246313"/>
            <a:ext cx="723900" cy="366712"/>
            <a:chOff x="2350" y="996"/>
            <a:chExt cx="456" cy="231"/>
          </a:xfrm>
        </p:grpSpPr>
        <p:sp>
          <p:nvSpPr>
            <p:cNvPr id="129075" name="Rectangle 19"/>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6" name="Text Box 20"/>
            <p:cNvSpPr txBox="1">
              <a:spLocks noChangeArrowheads="1"/>
            </p:cNvSpPr>
            <p:nvPr/>
          </p:nvSpPr>
          <p:spPr bwMode="auto">
            <a:xfrm>
              <a:off x="2358" y="996"/>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Gaul</a:t>
              </a:r>
            </a:p>
          </p:txBody>
        </p:sp>
      </p:grpSp>
      <p:grpSp>
        <p:nvGrpSpPr>
          <p:cNvPr id="3" name="Group 21"/>
          <p:cNvGrpSpPr>
            <a:grpSpLocks/>
          </p:cNvGrpSpPr>
          <p:nvPr/>
        </p:nvGrpSpPr>
        <p:grpSpPr bwMode="auto">
          <a:xfrm>
            <a:off x="2001838" y="2322513"/>
            <a:ext cx="723900" cy="366712"/>
            <a:chOff x="2350" y="994"/>
            <a:chExt cx="456" cy="231"/>
          </a:xfrm>
        </p:grpSpPr>
        <p:sp>
          <p:nvSpPr>
            <p:cNvPr id="129073" name="Rectangle 22"/>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4" name="Text Box 23"/>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Italy</a:t>
              </a:r>
            </a:p>
          </p:txBody>
        </p:sp>
      </p:grpSp>
      <p:grpSp>
        <p:nvGrpSpPr>
          <p:cNvPr id="4" name="Group 24"/>
          <p:cNvGrpSpPr>
            <a:grpSpLocks/>
          </p:cNvGrpSpPr>
          <p:nvPr/>
        </p:nvGrpSpPr>
        <p:grpSpPr bwMode="auto">
          <a:xfrm rot="-2218100">
            <a:off x="2862263" y="2206627"/>
            <a:ext cx="1231900" cy="366713"/>
            <a:chOff x="2350" y="994"/>
            <a:chExt cx="456" cy="231"/>
          </a:xfrm>
        </p:grpSpPr>
        <p:sp>
          <p:nvSpPr>
            <p:cNvPr id="129071" name="Rectangle 25"/>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2" name="Text Box 26"/>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Illyricum</a:t>
              </a:r>
            </a:p>
          </p:txBody>
        </p:sp>
      </p:grpSp>
      <p:grpSp>
        <p:nvGrpSpPr>
          <p:cNvPr id="5" name="Group 27"/>
          <p:cNvGrpSpPr>
            <a:grpSpLocks/>
          </p:cNvGrpSpPr>
          <p:nvPr/>
        </p:nvGrpSpPr>
        <p:grpSpPr bwMode="auto">
          <a:xfrm>
            <a:off x="3830638" y="3425827"/>
            <a:ext cx="723900" cy="366713"/>
            <a:chOff x="2350" y="994"/>
            <a:chExt cx="456" cy="231"/>
          </a:xfrm>
        </p:grpSpPr>
        <p:sp>
          <p:nvSpPr>
            <p:cNvPr id="129069" name="Rectangle 28"/>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0" name="Text Box 29"/>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East</a:t>
              </a:r>
            </a:p>
          </p:txBody>
        </p:sp>
      </p:grpSp>
      <p:sp>
        <p:nvSpPr>
          <p:cNvPr id="101406" name="AutoShape 30"/>
          <p:cNvSpPr>
            <a:spLocks noChangeArrowheads="1"/>
          </p:cNvSpPr>
          <p:nvPr/>
        </p:nvSpPr>
        <p:spPr bwMode="auto">
          <a:xfrm rot="19838535" flipV="1">
            <a:off x="2370138" y="1368427"/>
            <a:ext cx="3821112" cy="161925"/>
          </a:xfrm>
          <a:prstGeom prst="leftArrow">
            <a:avLst>
              <a:gd name="adj1" fmla="val 50000"/>
              <a:gd name="adj2" fmla="val 589951"/>
            </a:avLst>
          </a:prstGeom>
          <a:solidFill>
            <a:srgbClr val="FF0000"/>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01407" name="Text Box 31"/>
          <p:cNvSpPr txBox="1">
            <a:spLocks noChangeArrowheads="1"/>
          </p:cNvSpPr>
          <p:nvPr/>
        </p:nvSpPr>
        <p:spPr bwMode="auto">
          <a:xfrm>
            <a:off x="3632200" y="962025"/>
            <a:ext cx="2941638" cy="4572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b="1">
                <a:solidFill>
                  <a:srgbClr val="000000"/>
                </a:solidFill>
                <a:effectLst>
                  <a:outerShdw blurRad="38100" dist="38100" dir="2700000" algn="tl">
                    <a:srgbClr val="C0C0C0"/>
                  </a:outerShdw>
                </a:effectLst>
                <a:latin typeface="Tahoma" pitchFamily="34" charset="0"/>
              </a:rPr>
              <a:t>Four Prefectures</a:t>
            </a:r>
            <a:r>
              <a:rPr lang="en-US" sz="2000" b="1">
                <a:solidFill>
                  <a:srgbClr val="3333CC"/>
                </a:solidFill>
                <a:effectLst>
                  <a:outerShdw blurRad="38100" dist="38100" dir="2700000" algn="tl">
                    <a:srgbClr val="C0C0C0"/>
                  </a:outerShdw>
                </a:effectLst>
                <a:latin typeface="Tahoma" pitchFamily="34" charset="0"/>
              </a:rPr>
              <a:t> </a:t>
            </a:r>
          </a:p>
        </p:txBody>
      </p:sp>
      <p:sp>
        <p:nvSpPr>
          <p:cNvPr id="129068" name="Text Box 32"/>
          <p:cNvSpPr txBox="1">
            <a:spLocks noChangeArrowheads="1"/>
          </p:cNvSpPr>
          <p:nvPr/>
        </p:nvSpPr>
        <p:spPr bwMode="auto">
          <a:xfrm>
            <a:off x="6473825" y="6138863"/>
            <a:ext cx="1568450" cy="641350"/>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Ch6:8</a:t>
            </a:r>
          </a:p>
        </p:txBody>
      </p:sp>
      <p:sp>
        <p:nvSpPr>
          <p:cNvPr id="34" name="Rectangle 33"/>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extLst>
      <p:ext uri="{BB962C8B-B14F-4D97-AF65-F5344CB8AC3E}">
        <p14:creationId xmlns:p14="http://schemas.microsoft.com/office/powerpoint/2010/main" val="19310651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1407"/>
                                        </p:tgtEl>
                                        <p:attrNameLst>
                                          <p:attrName>style.visibility</p:attrName>
                                        </p:attrNameLst>
                                      </p:cBhvr>
                                      <p:to>
                                        <p:strVal val="visible"/>
                                      </p:to>
                                    </p:set>
                                    <p:anim calcmode="lin" valueType="num">
                                      <p:cBhvr>
                                        <p:cTn id="7" dur="1000" fill="hold"/>
                                        <p:tgtEl>
                                          <p:spTgt spid="101407"/>
                                        </p:tgtEl>
                                        <p:attrNameLst>
                                          <p:attrName>ppt_w</p:attrName>
                                        </p:attrNameLst>
                                      </p:cBhvr>
                                      <p:tavLst>
                                        <p:tav tm="0">
                                          <p:val>
                                            <p:strVal val="#ppt_w*0.70"/>
                                          </p:val>
                                        </p:tav>
                                        <p:tav tm="100000">
                                          <p:val>
                                            <p:strVal val="#ppt_w"/>
                                          </p:val>
                                        </p:tav>
                                      </p:tavLst>
                                    </p:anim>
                                    <p:anim calcmode="lin" valueType="num">
                                      <p:cBhvr>
                                        <p:cTn id="8" dur="1000" fill="hold"/>
                                        <p:tgtEl>
                                          <p:spTgt spid="101407"/>
                                        </p:tgtEl>
                                        <p:attrNameLst>
                                          <p:attrName>ppt_h</p:attrName>
                                        </p:attrNameLst>
                                      </p:cBhvr>
                                      <p:tavLst>
                                        <p:tav tm="0">
                                          <p:val>
                                            <p:strVal val="#ppt_h"/>
                                          </p:val>
                                        </p:tav>
                                        <p:tav tm="100000">
                                          <p:val>
                                            <p:strVal val="#ppt_h"/>
                                          </p:val>
                                        </p:tav>
                                      </p:tavLst>
                                    </p:anim>
                                    <p:animEffect transition="in" filter="fade">
                                      <p:cBhvr>
                                        <p:cTn id="9" dur="1000"/>
                                        <p:tgtEl>
                                          <p:spTgt spid="101407"/>
                                        </p:tgtEl>
                                      </p:cBhvr>
                                    </p:animEffect>
                                  </p:childTnLst>
                                </p:cTn>
                              </p:par>
                              <p:par>
                                <p:cTn id="10" presetID="10" presetClass="entr" presetSubtype="0" fill="hold" nodeType="withEffect">
                                  <p:stCondLst>
                                    <p:cond delay="0"/>
                                  </p:stCondLst>
                                  <p:childTnLst>
                                    <p:set>
                                      <p:cBhvr>
                                        <p:cTn id="11" dur="1" fill="hold">
                                          <p:stCondLst>
                                            <p:cond delay="0"/>
                                          </p:stCondLst>
                                        </p:cTn>
                                        <p:tgtEl>
                                          <p:spTgt spid="101385"/>
                                        </p:tgtEl>
                                        <p:attrNameLst>
                                          <p:attrName>style.visibility</p:attrName>
                                        </p:attrNameLst>
                                      </p:cBhvr>
                                      <p:to>
                                        <p:strVal val="visible"/>
                                      </p:to>
                                    </p:set>
                                    <p:animEffect transition="in" filter="fade">
                                      <p:cBhvr>
                                        <p:cTn id="12" dur="1000"/>
                                        <p:tgtEl>
                                          <p:spTgt spid="101385"/>
                                        </p:tgtEl>
                                      </p:cBhvr>
                                    </p:animEffect>
                                  </p:childTnLst>
                                </p:cTn>
                              </p:par>
                              <p:par>
                                <p:cTn id="13" presetID="10" presetClass="entr" presetSubtype="0" fill="hold" nodeType="withEffect">
                                  <p:stCondLst>
                                    <p:cond delay="0"/>
                                  </p:stCondLst>
                                  <p:childTnLst>
                                    <p:set>
                                      <p:cBhvr>
                                        <p:cTn id="14" dur="1" fill="hold">
                                          <p:stCondLst>
                                            <p:cond delay="0"/>
                                          </p:stCondLst>
                                        </p:cTn>
                                        <p:tgtEl>
                                          <p:spTgt spid="101386"/>
                                        </p:tgtEl>
                                        <p:attrNameLst>
                                          <p:attrName>style.visibility</p:attrName>
                                        </p:attrNameLst>
                                      </p:cBhvr>
                                      <p:to>
                                        <p:strVal val="visible"/>
                                      </p:to>
                                    </p:set>
                                    <p:animEffect transition="in" filter="fade">
                                      <p:cBhvr>
                                        <p:cTn id="15" dur="2000"/>
                                        <p:tgtEl>
                                          <p:spTgt spid="101386"/>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01387"/>
                                        </p:tgtEl>
                                        <p:attrNameLst>
                                          <p:attrName>style.visibility</p:attrName>
                                        </p:attrNameLst>
                                      </p:cBhvr>
                                      <p:to>
                                        <p:strVal val="visible"/>
                                      </p:to>
                                    </p:set>
                                    <p:animEffect transition="in" filter="fade">
                                      <p:cBhvr>
                                        <p:cTn id="22" dur="1000"/>
                                        <p:tgtEl>
                                          <p:spTgt spid="101387"/>
                                        </p:tgtEl>
                                      </p:cBhvr>
                                    </p:animEffect>
                                  </p:childTnLst>
                                </p:cTn>
                              </p:par>
                              <p:par>
                                <p:cTn id="23" presetID="10" presetClass="entr" presetSubtype="0" fill="hold" nodeType="withEffect">
                                  <p:stCondLst>
                                    <p:cond delay="0"/>
                                  </p:stCondLst>
                                  <p:childTnLst>
                                    <p:set>
                                      <p:cBhvr>
                                        <p:cTn id="24" dur="1" fill="hold">
                                          <p:stCondLst>
                                            <p:cond delay="0"/>
                                          </p:stCondLst>
                                        </p:cTn>
                                        <p:tgtEl>
                                          <p:spTgt spid="101390"/>
                                        </p:tgtEl>
                                        <p:attrNameLst>
                                          <p:attrName>style.visibility</p:attrName>
                                        </p:attrNameLst>
                                      </p:cBhvr>
                                      <p:to>
                                        <p:strVal val="visible"/>
                                      </p:to>
                                    </p:set>
                                    <p:animEffect transition="in" filter="fade">
                                      <p:cBhvr>
                                        <p:cTn id="25" dur="1000"/>
                                        <p:tgtEl>
                                          <p:spTgt spid="101390"/>
                                        </p:tgtEl>
                                      </p:cBhvr>
                                    </p:animEffect>
                                  </p:childTnLst>
                                </p:cTn>
                              </p:par>
                              <p:par>
                                <p:cTn id="26" presetID="10" presetClass="entr" presetSubtype="0" fill="hold" nodeType="withEffect">
                                  <p:stCondLst>
                                    <p:cond delay="0"/>
                                  </p:stCondLst>
                                  <p:childTnLst>
                                    <p:set>
                                      <p:cBhvr>
                                        <p:cTn id="27" dur="1" fill="hold">
                                          <p:stCondLst>
                                            <p:cond delay="0"/>
                                          </p:stCondLst>
                                        </p:cTn>
                                        <p:tgtEl>
                                          <p:spTgt spid="101388"/>
                                        </p:tgtEl>
                                        <p:attrNameLst>
                                          <p:attrName>style.visibility</p:attrName>
                                        </p:attrNameLst>
                                      </p:cBhvr>
                                      <p:to>
                                        <p:strVal val="visible"/>
                                      </p:to>
                                    </p:set>
                                    <p:animEffect transition="in" filter="fade">
                                      <p:cBhvr>
                                        <p:cTn id="28" dur="2000"/>
                                        <p:tgtEl>
                                          <p:spTgt spid="101388"/>
                                        </p:tgtEl>
                                      </p:cBhvr>
                                    </p:animEffect>
                                  </p:childTnLst>
                                </p:cTn>
                              </p:par>
                              <p:par>
                                <p:cTn id="29" presetID="10" presetClass="entr" presetSubtype="0" fill="hold" nodeType="withEffect">
                                  <p:stCondLst>
                                    <p:cond delay="0"/>
                                  </p:stCondLst>
                                  <p:childTnLst>
                                    <p:set>
                                      <p:cBhvr>
                                        <p:cTn id="30" dur="1" fill="hold">
                                          <p:stCondLst>
                                            <p:cond delay="0"/>
                                          </p:stCondLst>
                                        </p:cTn>
                                        <p:tgtEl>
                                          <p:spTgt spid="101389"/>
                                        </p:tgtEl>
                                        <p:attrNameLst>
                                          <p:attrName>style.visibility</p:attrName>
                                        </p:attrNameLst>
                                      </p:cBhvr>
                                      <p:to>
                                        <p:strVal val="visible"/>
                                      </p:to>
                                    </p:set>
                                    <p:animEffect transition="in" filter="fade">
                                      <p:cBhvr>
                                        <p:cTn id="31" dur="2000"/>
                                        <p:tgtEl>
                                          <p:spTgt spid="101389"/>
                                        </p:tgtEl>
                                      </p:cBhvr>
                                    </p:animEffect>
                                  </p:childTnLst>
                                </p:cTn>
                              </p:par>
                              <p:par>
                                <p:cTn id="32" presetID="10"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101391"/>
                                        </p:tgtEl>
                                        <p:attrNameLst>
                                          <p:attrName>style.visibility</p:attrName>
                                        </p:attrNameLst>
                                      </p:cBhvr>
                                      <p:to>
                                        <p:strVal val="visible"/>
                                      </p:to>
                                    </p:set>
                                    <p:animEffect transition="in" filter="fade">
                                      <p:cBhvr>
                                        <p:cTn id="38" dur="1000"/>
                                        <p:tgtEl>
                                          <p:spTgt spid="101391"/>
                                        </p:tgtEl>
                                      </p:cBhvr>
                                    </p:animEffect>
                                  </p:childTnLst>
                                </p:cTn>
                              </p:par>
                              <p:par>
                                <p:cTn id="39" presetID="10"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101392"/>
                                        </p:tgtEl>
                                        <p:attrNameLst>
                                          <p:attrName>style.visibility</p:attrName>
                                        </p:attrNameLst>
                                      </p:cBhvr>
                                      <p:to>
                                        <p:strVal val="visible"/>
                                      </p:to>
                                    </p:set>
                                    <p:animEffect transition="in" filter="fade">
                                      <p:cBhvr>
                                        <p:cTn id="45" dur="2000"/>
                                        <p:tgtEl>
                                          <p:spTgt spid="101392"/>
                                        </p:tgtEl>
                                      </p:cBhvr>
                                    </p:animEffect>
                                  </p:childTnLst>
                                </p:cTn>
                              </p:par>
                              <p:par>
                                <p:cTn id="46" presetID="10" presetClass="entr" presetSubtype="0" fill="hold" nodeType="withEffect">
                                  <p:stCondLst>
                                    <p:cond delay="0"/>
                                  </p:stCondLst>
                                  <p:childTnLst>
                                    <p:set>
                                      <p:cBhvr>
                                        <p:cTn id="47" dur="1" fill="hold">
                                          <p:stCondLst>
                                            <p:cond delay="0"/>
                                          </p:stCondLst>
                                        </p:cTn>
                                        <p:tgtEl>
                                          <p:spTgt spid="101393"/>
                                        </p:tgtEl>
                                        <p:attrNameLst>
                                          <p:attrName>style.visibility</p:attrName>
                                        </p:attrNameLst>
                                      </p:cBhvr>
                                      <p:to>
                                        <p:strVal val="visible"/>
                                      </p:to>
                                    </p:set>
                                    <p:animEffect transition="in" filter="fade">
                                      <p:cBhvr>
                                        <p:cTn id="48" dur="1000"/>
                                        <p:tgtEl>
                                          <p:spTgt spid="101393"/>
                                        </p:tgtEl>
                                      </p:cBhvr>
                                    </p:animEffect>
                                  </p:childTnLst>
                                </p:cTn>
                              </p:par>
                              <p:par>
                                <p:cTn id="49" presetID="10" presetClass="entr" presetSubtype="0"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1000"/>
                                        <p:tgtEl>
                                          <p:spTgt spid="5"/>
                                        </p:tgtEl>
                                      </p:cBhvr>
                                    </p:animEffect>
                                  </p:childTnLst>
                                </p:cTn>
                              </p:par>
                            </p:childTnLst>
                          </p:cTn>
                        </p:par>
                        <p:par>
                          <p:cTn id="52" fill="hold">
                            <p:stCondLst>
                              <p:cond delay="7000"/>
                            </p:stCondLst>
                            <p:childTnLst>
                              <p:par>
                                <p:cTn id="53" presetID="55" presetClass="entr" presetSubtype="0" fill="hold" grpId="0" nodeType="afterEffect">
                                  <p:stCondLst>
                                    <p:cond delay="0"/>
                                  </p:stCondLst>
                                  <p:childTnLst>
                                    <p:set>
                                      <p:cBhvr>
                                        <p:cTn id="54" dur="1" fill="hold">
                                          <p:stCondLst>
                                            <p:cond delay="0"/>
                                          </p:stCondLst>
                                        </p:cTn>
                                        <p:tgtEl>
                                          <p:spTgt spid="101406"/>
                                        </p:tgtEl>
                                        <p:attrNameLst>
                                          <p:attrName>style.visibility</p:attrName>
                                        </p:attrNameLst>
                                      </p:cBhvr>
                                      <p:to>
                                        <p:strVal val="visible"/>
                                      </p:to>
                                    </p:set>
                                    <p:anim calcmode="lin" valueType="num">
                                      <p:cBhvr>
                                        <p:cTn id="55" dur="1000" fill="hold"/>
                                        <p:tgtEl>
                                          <p:spTgt spid="101406"/>
                                        </p:tgtEl>
                                        <p:attrNameLst>
                                          <p:attrName>ppt_w</p:attrName>
                                        </p:attrNameLst>
                                      </p:cBhvr>
                                      <p:tavLst>
                                        <p:tav tm="0">
                                          <p:val>
                                            <p:strVal val="#ppt_w*0.70"/>
                                          </p:val>
                                        </p:tav>
                                        <p:tav tm="100000">
                                          <p:val>
                                            <p:strVal val="#ppt_w"/>
                                          </p:val>
                                        </p:tav>
                                      </p:tavLst>
                                    </p:anim>
                                    <p:anim calcmode="lin" valueType="num">
                                      <p:cBhvr>
                                        <p:cTn id="56" dur="1000" fill="hold"/>
                                        <p:tgtEl>
                                          <p:spTgt spid="101406"/>
                                        </p:tgtEl>
                                        <p:attrNameLst>
                                          <p:attrName>ppt_h</p:attrName>
                                        </p:attrNameLst>
                                      </p:cBhvr>
                                      <p:tavLst>
                                        <p:tav tm="0">
                                          <p:val>
                                            <p:strVal val="#ppt_h"/>
                                          </p:val>
                                        </p:tav>
                                        <p:tav tm="100000">
                                          <p:val>
                                            <p:strVal val="#ppt_h"/>
                                          </p:val>
                                        </p:tav>
                                      </p:tavLst>
                                    </p:anim>
                                    <p:animEffect transition="in" filter="fade">
                                      <p:cBhvr>
                                        <p:cTn id="57" dur="1000"/>
                                        <p:tgtEl>
                                          <p:spTgt spid="101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06" grpId="0" animBg="1"/>
      <p:bldP spid="10140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8"/>
          <p:cNvGrpSpPr>
            <a:grpSpLocks/>
          </p:cNvGrpSpPr>
          <p:nvPr/>
        </p:nvGrpSpPr>
        <p:grpSpPr bwMode="auto">
          <a:xfrm>
            <a:off x="2120621" y="31750"/>
            <a:ext cx="5163046" cy="6764338"/>
            <a:chOff x="2309363" y="31532"/>
            <a:chExt cx="4643229" cy="6765144"/>
          </a:xfrm>
        </p:grpSpPr>
        <p:grpSp>
          <p:nvGrpSpPr>
            <p:cNvPr id="5" name="Group 14"/>
            <p:cNvGrpSpPr>
              <a:grpSpLocks/>
            </p:cNvGrpSpPr>
            <p:nvPr/>
          </p:nvGrpSpPr>
          <p:grpSpPr bwMode="auto">
            <a:xfrm>
              <a:off x="2309363" y="31532"/>
              <a:ext cx="4643229" cy="6765144"/>
              <a:chOff x="2309363" y="31532"/>
              <a:chExt cx="4643229" cy="6765144"/>
            </a:xfrm>
          </p:grpSpPr>
          <p:pic>
            <p:nvPicPr>
              <p:cNvPr id="2" name="Picture 1" descr="Rev 6 001.jpg"/>
              <p:cNvPicPr>
                <a:picLocks noChangeAspect="1"/>
              </p:cNvPicPr>
              <p:nvPr/>
            </p:nvPicPr>
            <p:blipFill>
              <a:blip r:embed="rId3" cstate="print"/>
              <a:stretch>
                <a:fillRect/>
              </a:stretch>
            </p:blipFill>
            <p:spPr>
              <a:xfrm>
                <a:off x="2309363" y="31532"/>
                <a:ext cx="4643229" cy="6765144"/>
              </a:xfrm>
              <a:prstGeom prst="rect">
                <a:avLst/>
              </a:prstGeom>
              <a:ln>
                <a:solidFill>
                  <a:schemeClr val="tx2"/>
                </a:solidFill>
              </a:ln>
              <a:effectLst>
                <a:outerShdw blurRad="292100" dist="139700" dir="2700000" algn="tl" rotWithShape="0">
                  <a:srgbClr val="333333">
                    <a:alpha val="65000"/>
                  </a:srgbClr>
                </a:outerShdw>
              </a:effectLst>
            </p:spPr>
          </p:pic>
          <p:cxnSp>
            <p:nvCxnSpPr>
              <p:cNvPr id="4" name="Straight Connector 3"/>
              <p:cNvCxnSpPr/>
              <p:nvPr/>
            </p:nvCxnSpPr>
            <p:spPr>
              <a:xfrm>
                <a:off x="2360051" y="228514"/>
                <a:ext cx="457179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98259" y="6763334"/>
                <a:ext cx="1944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90522" y="5477306"/>
                <a:ext cx="205254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1040464" y="3476818"/>
                <a:ext cx="66270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682584" y="3488726"/>
                <a:ext cx="655239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965252" y="3463323"/>
                <a:ext cx="662542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rot="5400000">
              <a:off x="1095239" y="3517304"/>
              <a:ext cx="6517463"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73066" y="3514129"/>
              <a:ext cx="6479359"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104" name="Line 22"/>
          <p:cNvSpPr>
            <a:spLocks noChangeShapeType="1"/>
          </p:cNvSpPr>
          <p:nvPr/>
        </p:nvSpPr>
        <p:spPr bwMode="auto">
          <a:xfrm flipH="1">
            <a:off x="1670704" y="292100"/>
            <a:ext cx="38100" cy="5600700"/>
          </a:xfrm>
          <a:prstGeom prst="line">
            <a:avLst/>
          </a:prstGeom>
          <a:noFill/>
          <a:ln w="38100">
            <a:solidFill>
              <a:srgbClr val="FFFFFF"/>
            </a:solidFill>
            <a:round/>
            <a:headEnd/>
            <a:tailEnd/>
          </a:ln>
          <a:effectLst/>
        </p:spPr>
        <p:txBody>
          <a:bodyP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sp>
        <p:nvSpPr>
          <p:cNvPr id="105" name="Rectangle 23"/>
          <p:cNvSpPr>
            <a:spLocks noChangeArrowheads="1"/>
          </p:cNvSpPr>
          <p:nvPr/>
        </p:nvSpPr>
        <p:spPr bwMode="auto">
          <a:xfrm>
            <a:off x="-107296" y="0"/>
            <a:ext cx="2146300" cy="6858000"/>
          </a:xfrm>
          <a:prstGeom prst="rect">
            <a:avLst/>
          </a:prstGeom>
          <a:solidFill>
            <a:srgbClr val="FFFFFF"/>
          </a:solidFill>
          <a:ln w="9525">
            <a:noFill/>
            <a:miter lim="800000"/>
            <a:headEnd/>
            <a:tailEnd/>
          </a:ln>
          <a:effectLst/>
        </p:spPr>
        <p:txBody>
          <a:bodyPr wrap="none" anchor="ct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pic>
        <p:nvPicPr>
          <p:cNvPr id="106" name="Picture 27"/>
          <p:cNvPicPr>
            <a:picLocks noChangeAspect="1" noChangeArrowheads="1"/>
          </p:cNvPicPr>
          <p:nvPr/>
        </p:nvPicPr>
        <p:blipFill>
          <a:blip r:embed="rId4" cstate="print"/>
          <a:srcRect l="70409" b="31708"/>
          <a:stretch>
            <a:fillRect/>
          </a:stretch>
        </p:blipFill>
        <p:spPr bwMode="auto">
          <a:xfrm>
            <a:off x="885943" y="1825312"/>
            <a:ext cx="1242409" cy="2282565"/>
          </a:xfrm>
          <a:prstGeom prst="rect">
            <a:avLst/>
          </a:prstGeom>
          <a:ln>
            <a:noFill/>
          </a:ln>
          <a:effectLst>
            <a:softEdge rad="112500"/>
          </a:effectLst>
        </p:spPr>
      </p:pic>
      <p:sp>
        <p:nvSpPr>
          <p:cNvPr id="112" name="Line 37"/>
          <p:cNvSpPr>
            <a:spLocks noChangeShapeType="1"/>
          </p:cNvSpPr>
          <p:nvPr/>
        </p:nvSpPr>
        <p:spPr bwMode="auto">
          <a:xfrm>
            <a:off x="2026304" y="4927600"/>
            <a:ext cx="0" cy="1092200"/>
          </a:xfrm>
          <a:prstGeom prst="line">
            <a:avLst/>
          </a:prstGeom>
          <a:noFill/>
          <a:ln w="28575">
            <a:solidFill>
              <a:srgbClr val="FFFFFF"/>
            </a:solidFill>
            <a:round/>
            <a:headEnd/>
            <a:tailEnd/>
          </a:ln>
          <a:effectLst/>
        </p:spPr>
        <p:txBody>
          <a:bodyP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sp>
        <p:nvSpPr>
          <p:cNvPr id="113" name="Rectangle 48"/>
          <p:cNvSpPr>
            <a:spLocks noChangeArrowheads="1"/>
          </p:cNvSpPr>
          <p:nvPr/>
        </p:nvSpPr>
        <p:spPr bwMode="auto">
          <a:xfrm>
            <a:off x="781704" y="5803900"/>
            <a:ext cx="165100" cy="254000"/>
          </a:xfrm>
          <a:prstGeom prst="rect">
            <a:avLst/>
          </a:prstGeom>
          <a:solidFill>
            <a:srgbClr val="FFFFFF"/>
          </a:solidFill>
          <a:ln w="9525">
            <a:solidFill>
              <a:srgbClr val="FFFFFF"/>
            </a:solidFill>
            <a:miter lim="800000"/>
            <a:headEnd/>
            <a:tailEnd/>
          </a:ln>
          <a:effectLst/>
        </p:spPr>
        <p:txBody>
          <a:bodyPr wrap="none" anchor="ct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pic>
        <p:nvPicPr>
          <p:cNvPr id="114" name="Picture 113" descr="Picture1.png"/>
          <p:cNvPicPr>
            <a:picLocks noChangeAspect="1"/>
          </p:cNvPicPr>
          <p:nvPr/>
        </p:nvPicPr>
        <p:blipFill>
          <a:blip r:embed="rId5" cstate="print"/>
          <a:stretch>
            <a:fillRect/>
          </a:stretch>
        </p:blipFill>
        <p:spPr>
          <a:xfrm>
            <a:off x="13802" y="83848"/>
            <a:ext cx="1121312" cy="2149721"/>
          </a:xfrm>
          <a:prstGeom prst="rect">
            <a:avLst/>
          </a:prstGeom>
          <a:ln>
            <a:noFill/>
          </a:ln>
          <a:effectLst>
            <a:softEdge rad="112500"/>
          </a:effectLst>
        </p:spPr>
      </p:pic>
      <p:pic>
        <p:nvPicPr>
          <p:cNvPr id="115" name="Picture 114" descr="Picture2.png"/>
          <p:cNvPicPr>
            <a:picLocks noChangeAspect="1"/>
          </p:cNvPicPr>
          <p:nvPr/>
        </p:nvPicPr>
        <p:blipFill>
          <a:blip r:embed="rId6" cstate="print"/>
          <a:stretch>
            <a:fillRect/>
          </a:stretch>
        </p:blipFill>
        <p:spPr>
          <a:xfrm>
            <a:off x="-204958" y="3090962"/>
            <a:ext cx="1261092" cy="2250456"/>
          </a:xfrm>
          <a:prstGeom prst="rect">
            <a:avLst/>
          </a:prstGeom>
          <a:ln>
            <a:noFill/>
          </a:ln>
          <a:effectLst>
            <a:softEdge rad="112500"/>
          </a:effectLst>
        </p:spPr>
      </p:pic>
      <p:pic>
        <p:nvPicPr>
          <p:cNvPr id="116" name="Picture 115" descr="Picture3.png"/>
          <p:cNvPicPr>
            <a:picLocks noChangeAspect="1"/>
          </p:cNvPicPr>
          <p:nvPr/>
        </p:nvPicPr>
        <p:blipFill>
          <a:blip r:embed="rId7" cstate="print"/>
          <a:stretch>
            <a:fillRect/>
          </a:stretch>
        </p:blipFill>
        <p:spPr>
          <a:xfrm>
            <a:off x="938402" y="4594987"/>
            <a:ext cx="1174174" cy="2152653"/>
          </a:xfrm>
          <a:prstGeom prst="rect">
            <a:avLst/>
          </a:prstGeom>
          <a:ln>
            <a:noFill/>
          </a:ln>
          <a:effectLst>
            <a:softEdge rad="112500"/>
          </a:effectLst>
        </p:spPr>
      </p:pic>
      <p:sp>
        <p:nvSpPr>
          <p:cNvPr id="56" name="Rectangle 48"/>
          <p:cNvSpPr>
            <a:spLocks noChangeArrowheads="1"/>
          </p:cNvSpPr>
          <p:nvPr/>
        </p:nvSpPr>
        <p:spPr bwMode="auto">
          <a:xfrm>
            <a:off x="2809900" y="2226500"/>
            <a:ext cx="468000" cy="152400"/>
          </a:xfrm>
          <a:prstGeom prst="rect">
            <a:avLst/>
          </a:prstGeom>
          <a:solidFill>
            <a:srgbClr val="FF0000">
              <a:alpha val="24706"/>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57" name="Rectangle 48"/>
          <p:cNvSpPr>
            <a:spLocks noChangeArrowheads="1"/>
          </p:cNvSpPr>
          <p:nvPr/>
        </p:nvSpPr>
        <p:spPr bwMode="auto">
          <a:xfrm>
            <a:off x="2156689" y="5442363"/>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58" name="Rectangle 48"/>
          <p:cNvSpPr>
            <a:spLocks noChangeArrowheads="1"/>
          </p:cNvSpPr>
          <p:nvPr/>
        </p:nvSpPr>
        <p:spPr bwMode="auto">
          <a:xfrm>
            <a:off x="2166589" y="5796638"/>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59" name="Rectangle 48"/>
          <p:cNvSpPr>
            <a:spLocks noChangeArrowheads="1"/>
          </p:cNvSpPr>
          <p:nvPr/>
        </p:nvSpPr>
        <p:spPr bwMode="auto">
          <a:xfrm>
            <a:off x="5327393" y="692234"/>
            <a:ext cx="504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60" name="Rectangle 48"/>
          <p:cNvSpPr>
            <a:spLocks noChangeArrowheads="1"/>
          </p:cNvSpPr>
          <p:nvPr/>
        </p:nvSpPr>
        <p:spPr bwMode="auto">
          <a:xfrm>
            <a:off x="5909282" y="2592284"/>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61" name="Rectangle 48"/>
          <p:cNvSpPr>
            <a:spLocks noChangeArrowheads="1"/>
          </p:cNvSpPr>
          <p:nvPr/>
        </p:nvSpPr>
        <p:spPr bwMode="auto">
          <a:xfrm>
            <a:off x="6788054" y="3663414"/>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40" name="Rectangle 39"/>
          <p:cNvSpPr/>
          <p:nvPr/>
        </p:nvSpPr>
        <p:spPr>
          <a:xfrm>
            <a:off x="-20777"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14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2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docProps/app.xml><?xml version="1.0" encoding="utf-8"?>
<Properties xmlns="http://schemas.openxmlformats.org/officeDocument/2006/extended-properties" xmlns:vt="http://schemas.openxmlformats.org/officeDocument/2006/docPropsVTypes">
  <TotalTime>1937</TotalTime>
  <Words>1156</Words>
  <Application>Microsoft Office PowerPoint</Application>
  <PresentationFormat>On-screen Show (4:3)</PresentationFormat>
  <Paragraphs>248</Paragraphs>
  <Slides>29</Slides>
  <Notes>27</Notes>
  <HiddenSlides>0</HiddenSlides>
  <MMClips>0</MMClips>
  <ScaleCrop>false</ScaleCrop>
  <HeadingPairs>
    <vt:vector size="6" baseType="variant">
      <vt:variant>
        <vt:lpstr>Fonts Used</vt:lpstr>
      </vt:variant>
      <vt:variant>
        <vt:i4>15</vt:i4>
      </vt:variant>
      <vt:variant>
        <vt:lpstr>Theme</vt:lpstr>
      </vt:variant>
      <vt:variant>
        <vt:i4>12</vt:i4>
      </vt:variant>
      <vt:variant>
        <vt:lpstr>Slide Titles</vt:lpstr>
      </vt:variant>
      <vt:variant>
        <vt:i4>29</vt:i4>
      </vt:variant>
    </vt:vector>
  </HeadingPairs>
  <TitlesOfParts>
    <vt:vector size="56" baseType="lpstr">
      <vt:lpstr>Arial</vt:lpstr>
      <vt:lpstr>Arial Black</vt:lpstr>
      <vt:lpstr>Arial Rounded MT Bold</vt:lpstr>
      <vt:lpstr>Calibri</vt:lpstr>
      <vt:lpstr>Comic Sans MS</vt:lpstr>
      <vt:lpstr>Cooper Black</vt:lpstr>
      <vt:lpstr>Franklin Gothic Demi</vt:lpstr>
      <vt:lpstr>Franklin Gothic Medium</vt:lpstr>
      <vt:lpstr>Franklin Gothic Medium Cond</vt:lpstr>
      <vt:lpstr>Georgia</vt:lpstr>
      <vt:lpstr>Impact</vt:lpstr>
      <vt:lpstr>Symbol</vt:lpstr>
      <vt:lpstr>Tahoma</vt:lpstr>
      <vt:lpstr>Times New Roman</vt:lpstr>
      <vt:lpstr>Wingdings</vt:lpstr>
      <vt:lpstr>14_Default Design</vt:lpstr>
      <vt:lpstr>Orbit</vt:lpstr>
      <vt:lpstr>2_Default Design</vt:lpstr>
      <vt:lpstr>21_Default Design</vt:lpstr>
      <vt:lpstr>1_Default Design</vt:lpstr>
      <vt:lpstr>10_Default Design</vt:lpstr>
      <vt:lpstr>4_Default Design</vt:lpstr>
      <vt:lpstr>3_Default Design</vt:lpstr>
      <vt:lpstr>5_Default Design</vt:lpstr>
      <vt:lpstr>8_Default Design</vt:lpstr>
      <vt:lpstr>Office Theme</vt:lpstr>
      <vt:lpstr>2_Textured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TAFESA - Adelaide North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Christine Hornhardt</cp:lastModifiedBy>
  <cp:revision>80</cp:revision>
  <dcterms:created xsi:type="dcterms:W3CDTF">2011-12-11T00:09:34Z</dcterms:created>
  <dcterms:modified xsi:type="dcterms:W3CDTF">2024-07-15T11:21:29Z</dcterms:modified>
</cp:coreProperties>
</file>