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0"/>
  </p:notesMasterIdLst>
  <p:sldIdLst>
    <p:sldId id="481" r:id="rId3"/>
    <p:sldId id="283" r:id="rId4"/>
    <p:sldId id="286" r:id="rId5"/>
    <p:sldId id="285" r:id="rId6"/>
    <p:sldId id="287" r:id="rId7"/>
    <p:sldId id="262" r:id="rId8"/>
    <p:sldId id="263" r:id="rId9"/>
    <p:sldId id="312" r:id="rId10"/>
    <p:sldId id="313" r:id="rId11"/>
    <p:sldId id="264" r:id="rId12"/>
    <p:sldId id="265" r:id="rId13"/>
    <p:sldId id="266" r:id="rId14"/>
    <p:sldId id="267" r:id="rId15"/>
    <p:sldId id="314" r:id="rId16"/>
    <p:sldId id="269" r:id="rId17"/>
    <p:sldId id="270" r:id="rId18"/>
    <p:sldId id="271" r:id="rId19"/>
    <p:sldId id="272" r:id="rId20"/>
    <p:sldId id="478" r:id="rId21"/>
    <p:sldId id="479" r:id="rId22"/>
    <p:sldId id="476" r:id="rId23"/>
    <p:sldId id="480" r:id="rId24"/>
    <p:sldId id="274" r:id="rId25"/>
    <p:sldId id="275" r:id="rId26"/>
    <p:sldId id="278" r:id="rId27"/>
    <p:sldId id="290" r:id="rId28"/>
    <p:sldId id="47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891" autoAdjust="0"/>
  </p:normalViewPr>
  <p:slideViewPr>
    <p:cSldViewPr snapToGrid="0">
      <p:cViewPr varScale="1">
        <p:scale>
          <a:sx n="42" d="100"/>
          <a:sy n="42" d="100"/>
        </p:scale>
        <p:origin x="1507" y="43"/>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A83A2D-FFEB-417A-A59D-9A3E36A569EC}" type="datetimeFigureOut">
              <a:rPr lang="en-AU" smtClean="0"/>
              <a:pPr/>
              <a:t>16/07/2024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9AAE48-52C4-4D11-B500-F87E10C0B09E}"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4AF7E8-21CE-4D6C-9D2F-3942E1A3648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38595" name="Rectangle 2"/>
          <p:cNvSpPr>
            <a:spLocks noGrp="1" noRot="1" noChangeAspect="1" noChangeArrowheads="1" noTextEdit="1"/>
          </p:cNvSpPr>
          <p:nvPr>
            <p:ph type="sldImg"/>
          </p:nvPr>
        </p:nvSpPr>
        <p:spPr>
          <a:xfrm>
            <a:off x="1143000" y="685800"/>
            <a:ext cx="4572000" cy="3429000"/>
          </a:xfrm>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sz="1600" dirty="0"/>
          </a:p>
        </p:txBody>
      </p:sp>
    </p:spTree>
    <p:extLst>
      <p:ext uri="{BB962C8B-B14F-4D97-AF65-F5344CB8AC3E}">
        <p14:creationId xmlns:p14="http://schemas.microsoft.com/office/powerpoint/2010/main" val="324554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A2D8DB6F-1672-466C-AC8D-385BC570E5AA}" type="slidenum">
              <a:rPr lang="en-US" smtClean="0">
                <a:solidFill>
                  <a:prstClr val="black"/>
                </a:solidFill>
              </a:rPr>
              <a:pPr/>
              <a:t>11</a:t>
            </a:fld>
            <a:endParaRPr lang="en-US">
              <a:solidFill>
                <a:prstClr val="black"/>
              </a:solidFill>
            </a:endParaRPr>
          </a:p>
        </p:txBody>
      </p:sp>
      <p:sp>
        <p:nvSpPr>
          <p:cNvPr id="232451" name="Rectangle 2"/>
          <p:cNvSpPr>
            <a:spLocks noGrp="1" noRot="1" noChangeAspect="1" noChangeArrowheads="1" noTextEdit="1"/>
          </p:cNvSpPr>
          <p:nvPr>
            <p:ph type="sldImg"/>
          </p:nvPr>
        </p:nvSpPr>
        <p:spPr>
          <a:xfrm>
            <a:off x="1143000" y="685800"/>
            <a:ext cx="4572000" cy="3429000"/>
          </a:xfrm>
          <a:ln/>
        </p:spPr>
      </p:sp>
      <p:sp>
        <p:nvSpPr>
          <p:cNvPr id="232452" name="Rectangle 3"/>
          <p:cNvSpPr>
            <a:spLocks noGrp="1" noChangeArrowheads="1"/>
          </p:cNvSpPr>
          <p:nvPr>
            <p:ph type="body" idx="1"/>
          </p:nvPr>
        </p:nvSpPr>
        <p:spPr>
          <a:xfrm>
            <a:off x="914400" y="4343400"/>
            <a:ext cx="5029200" cy="4114800"/>
          </a:xfrm>
          <a:noFill/>
          <a:ln/>
        </p:spPr>
        <p:txBody>
          <a:bodyPr/>
          <a:lstStyle/>
          <a:p>
            <a:pPr lvl="1" eaLnBrk="1" hangingPunct="1"/>
            <a:endParaRPr lang="en-US" b="1" dirty="0"/>
          </a:p>
          <a:p>
            <a:pPr lvl="1" eaLnBrk="1" hangingPunct="1"/>
            <a:endParaRPr lang="en-CA"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18024C7F-149F-422B-A0EC-C9F2F9FAC012}" type="slidenum">
              <a:rPr lang="en-US" smtClean="0">
                <a:solidFill>
                  <a:prstClr val="black"/>
                </a:solidFill>
              </a:rPr>
              <a:pPr/>
              <a:t>12</a:t>
            </a:fld>
            <a:endParaRPr lang="en-US">
              <a:solidFill>
                <a:prstClr val="black"/>
              </a:solidFill>
            </a:endParaRPr>
          </a:p>
        </p:txBody>
      </p:sp>
      <p:sp>
        <p:nvSpPr>
          <p:cNvPr id="233475" name="Rectangle 2"/>
          <p:cNvSpPr>
            <a:spLocks noGrp="1" noRot="1" noChangeAspect="1" noChangeArrowheads="1" noTextEdit="1"/>
          </p:cNvSpPr>
          <p:nvPr>
            <p:ph type="sldImg"/>
          </p:nvPr>
        </p:nvSpPr>
        <p:spPr>
          <a:xfrm>
            <a:off x="1143000" y="685800"/>
            <a:ext cx="4572000" cy="3429000"/>
          </a:xfrm>
          <a:ln/>
        </p:spPr>
      </p:sp>
      <p:sp>
        <p:nvSpPr>
          <p:cNvPr id="233476" name="Rectangle 3"/>
          <p:cNvSpPr>
            <a:spLocks noGrp="1" noChangeArrowheads="1"/>
          </p:cNvSpPr>
          <p:nvPr>
            <p:ph type="body" idx="1"/>
          </p:nvPr>
        </p:nvSpPr>
        <p:spPr>
          <a:xfrm>
            <a:off x="914400" y="4343400"/>
            <a:ext cx="5029200" cy="4114800"/>
          </a:xfrm>
          <a:noFill/>
          <a:ln/>
        </p:spPr>
        <p:txBody>
          <a:bodyPr/>
          <a:lstStyle/>
          <a:p>
            <a:pPr eaLnBrk="1" hangingPunct="1"/>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28C7CFEE-D9AE-4147-856A-2CAC170F9652}" type="slidenum">
              <a:rPr lang="en-US" smtClean="0">
                <a:solidFill>
                  <a:prstClr val="black"/>
                </a:solidFill>
              </a:rPr>
              <a:pPr/>
              <a:t>13</a:t>
            </a:fld>
            <a:endParaRPr lang="en-US">
              <a:solidFill>
                <a:prstClr val="black"/>
              </a:solidFill>
            </a:endParaRPr>
          </a:p>
        </p:txBody>
      </p:sp>
      <p:sp>
        <p:nvSpPr>
          <p:cNvPr id="234499" name="Rectangle 2"/>
          <p:cNvSpPr>
            <a:spLocks noGrp="1" noRot="1" noChangeAspect="1" noChangeArrowheads="1" noTextEdit="1"/>
          </p:cNvSpPr>
          <p:nvPr>
            <p:ph type="sldImg"/>
          </p:nvPr>
        </p:nvSpPr>
        <p:spPr>
          <a:xfrm>
            <a:off x="1143000" y="685800"/>
            <a:ext cx="4572000" cy="3429000"/>
          </a:xfrm>
          <a:ln/>
        </p:spPr>
      </p:sp>
      <p:sp>
        <p:nvSpPr>
          <p:cNvPr id="234500" name="Rectangle 3"/>
          <p:cNvSpPr>
            <a:spLocks noGrp="1" noChangeArrowheads="1"/>
          </p:cNvSpPr>
          <p:nvPr>
            <p:ph type="body" idx="1"/>
          </p:nvPr>
        </p:nvSpPr>
        <p:spPr>
          <a:xfrm>
            <a:off x="914400" y="4343400"/>
            <a:ext cx="5029200" cy="4114800"/>
          </a:xfrm>
          <a:noFill/>
          <a:ln/>
        </p:spPr>
        <p:txBody>
          <a:bodyPr/>
          <a:lstStyle/>
          <a:p>
            <a:pPr lvl="1" eaLnBrk="1" hangingPunct="1"/>
            <a:endParaRPr lang="en-US" b="1" dirty="0"/>
          </a:p>
          <a:p>
            <a:pPr lvl="1" eaLnBrk="1" hangingPunct="1"/>
            <a:endParaRPr lang="en-CA"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16B0-67A3-48C8-809F-366CF876B49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5283" name="Rectangle 2"/>
          <p:cNvSpPr>
            <a:spLocks noGrp="1" noRot="1" noChangeAspect="1" noChangeArrowheads="1" noTextEdit="1"/>
          </p:cNvSpPr>
          <p:nvPr>
            <p:ph type="sldImg"/>
          </p:nvPr>
        </p:nvSpPr>
        <p:spPr>
          <a:xfrm>
            <a:off x="1143000" y="685800"/>
            <a:ext cx="4572000" cy="3429000"/>
          </a:xfrm>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90DFEDD4-FF45-4520-A446-55F5D5D65CE8}" type="slidenum">
              <a:rPr lang="en-US" smtClean="0">
                <a:solidFill>
                  <a:prstClr val="black"/>
                </a:solidFill>
              </a:rPr>
              <a:pPr/>
              <a:t>15</a:t>
            </a:fld>
            <a:endParaRPr lang="en-US">
              <a:solidFill>
                <a:prstClr val="black"/>
              </a:solidFill>
            </a:endParaRPr>
          </a:p>
        </p:txBody>
      </p:sp>
      <p:sp>
        <p:nvSpPr>
          <p:cNvPr id="235523" name="Rectangle 2"/>
          <p:cNvSpPr>
            <a:spLocks noGrp="1" noRot="1" noChangeAspect="1" noChangeArrowheads="1" noTextEdit="1"/>
          </p:cNvSpPr>
          <p:nvPr>
            <p:ph type="sldImg"/>
          </p:nvPr>
        </p:nvSpPr>
        <p:spPr>
          <a:xfrm>
            <a:off x="1143000" y="685800"/>
            <a:ext cx="4572000" cy="3429000"/>
          </a:xfrm>
          <a:ln/>
        </p:spPr>
      </p:sp>
      <p:sp>
        <p:nvSpPr>
          <p:cNvPr id="235524"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11E5A99A-CDED-4394-8D6E-ED8D69CC8740}" type="slidenum">
              <a:rPr lang="en-US" smtClean="0">
                <a:solidFill>
                  <a:prstClr val="black"/>
                </a:solidFill>
              </a:rPr>
              <a:pPr/>
              <a:t>16</a:t>
            </a:fld>
            <a:endParaRPr lang="en-US">
              <a:solidFill>
                <a:prstClr val="black"/>
              </a:solidFill>
            </a:endParaRPr>
          </a:p>
        </p:txBody>
      </p:sp>
      <p:sp>
        <p:nvSpPr>
          <p:cNvPr id="236547" name="Rectangle 2"/>
          <p:cNvSpPr>
            <a:spLocks noGrp="1" noRot="1" noChangeAspect="1" noChangeArrowheads="1" noTextEdit="1"/>
          </p:cNvSpPr>
          <p:nvPr>
            <p:ph type="sldImg"/>
          </p:nvPr>
        </p:nvSpPr>
        <p:spPr>
          <a:xfrm>
            <a:off x="1143000" y="685800"/>
            <a:ext cx="4572000" cy="3429000"/>
          </a:xfrm>
          <a:ln/>
        </p:spPr>
      </p:sp>
      <p:sp>
        <p:nvSpPr>
          <p:cNvPr id="2365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91A36AB2-113D-42E4-A8F4-AF697F1E346F}" type="slidenum">
              <a:rPr lang="en-US" smtClean="0">
                <a:solidFill>
                  <a:prstClr val="black"/>
                </a:solidFill>
              </a:rPr>
              <a:pPr/>
              <a:t>17</a:t>
            </a:fld>
            <a:endParaRPr lang="en-US">
              <a:solidFill>
                <a:prstClr val="black"/>
              </a:solidFill>
            </a:endParaRPr>
          </a:p>
        </p:txBody>
      </p:sp>
      <p:sp>
        <p:nvSpPr>
          <p:cNvPr id="237571" name="Rectangle 2"/>
          <p:cNvSpPr>
            <a:spLocks noGrp="1" noRot="1" noChangeAspect="1" noChangeArrowheads="1" noTextEdit="1"/>
          </p:cNvSpPr>
          <p:nvPr>
            <p:ph type="sldImg"/>
          </p:nvPr>
        </p:nvSpPr>
        <p:spPr>
          <a:xfrm>
            <a:off x="1143000" y="685800"/>
            <a:ext cx="4572000" cy="3429000"/>
          </a:xfrm>
          <a:ln/>
        </p:spPr>
      </p:sp>
      <p:sp>
        <p:nvSpPr>
          <p:cNvPr id="237572" name="Rectangle 3"/>
          <p:cNvSpPr>
            <a:spLocks noGrp="1" noChangeArrowheads="1"/>
          </p:cNvSpPr>
          <p:nvPr>
            <p:ph type="body" idx="1"/>
          </p:nvPr>
        </p:nvSpPr>
        <p:spPr>
          <a:xfrm>
            <a:off x="914400" y="4343400"/>
            <a:ext cx="5029200" cy="4114800"/>
          </a:xfrm>
          <a:noFill/>
          <a:ln/>
        </p:spPr>
        <p:txBody>
          <a:bodyPr/>
          <a:lstStyle/>
          <a:p>
            <a:pPr eaLnBrk="1" hangingPunct="1"/>
            <a:endParaRPr lang="en-CA" sz="16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654AF7E8-21CE-4D6C-9D2F-3942E1A36487}" type="slidenum">
              <a:rPr lang="en-US" smtClean="0">
                <a:solidFill>
                  <a:prstClr val="black"/>
                </a:solidFill>
              </a:rPr>
              <a:pPr/>
              <a:t>18</a:t>
            </a:fld>
            <a:endParaRPr lang="en-US">
              <a:solidFill>
                <a:prstClr val="black"/>
              </a:solidFill>
            </a:endParaRPr>
          </a:p>
        </p:txBody>
      </p:sp>
      <p:sp>
        <p:nvSpPr>
          <p:cNvPr id="238595" name="Rectangle 2"/>
          <p:cNvSpPr>
            <a:spLocks noGrp="1" noRot="1" noChangeAspect="1" noChangeArrowheads="1" noTextEdit="1"/>
          </p:cNvSpPr>
          <p:nvPr>
            <p:ph type="sldImg"/>
          </p:nvPr>
        </p:nvSpPr>
        <p:spPr>
          <a:xfrm>
            <a:off x="1143000" y="685800"/>
            <a:ext cx="4572000" cy="3429000"/>
          </a:xfrm>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sz="16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ED8206-748F-4C36-B2DE-263B563BCB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2339" name="Rectangle 2"/>
          <p:cNvSpPr>
            <a:spLocks noGrp="1" noRot="1" noChangeAspect="1" noChangeArrowheads="1" noTextEdit="1"/>
          </p:cNvSpPr>
          <p:nvPr>
            <p:ph type="sldImg"/>
          </p:nvPr>
        </p:nvSpPr>
        <p:spPr>
          <a:xfrm>
            <a:off x="1143000" y="685800"/>
            <a:ext cx="4572000" cy="3429000"/>
          </a:xfrm>
          <a:ln/>
        </p:spPr>
      </p:sp>
      <p:sp>
        <p:nvSpPr>
          <p:cNvPr id="14234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19B554-669F-43BF-9BC5-D7DAB573BAB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0643" name="Rectangle 2"/>
          <p:cNvSpPr>
            <a:spLocks noGrp="1" noRot="1" noChangeAspect="1" noChangeArrowheads="1" noTextEdit="1"/>
          </p:cNvSpPr>
          <p:nvPr>
            <p:ph type="sldImg"/>
          </p:nvPr>
        </p:nvSpPr>
        <p:spPr>
          <a:xfrm>
            <a:off x="1143000" y="685800"/>
            <a:ext cx="4572000" cy="3429000"/>
          </a:xfrm>
          <a:ln/>
        </p:spPr>
      </p:sp>
      <p:sp>
        <p:nvSpPr>
          <p:cNvPr id="240644"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2</a:t>
            </a:fld>
            <a:endParaRPr lang="en-US">
              <a:solidFill>
                <a:prstClr val="black"/>
              </a:solidFill>
            </a:endParaRPr>
          </a:p>
        </p:txBody>
      </p:sp>
      <p:sp>
        <p:nvSpPr>
          <p:cNvPr id="225283" name="Rectangle 2"/>
          <p:cNvSpPr>
            <a:spLocks noGrp="1" noRot="1" noChangeAspect="1" noChangeArrowheads="1" noTextEdit="1"/>
          </p:cNvSpPr>
          <p:nvPr>
            <p:ph type="sldImg"/>
          </p:nvPr>
        </p:nvSpPr>
        <p:spPr>
          <a:xfrm>
            <a:off x="1143000" y="685800"/>
            <a:ext cx="4572000" cy="3429000"/>
          </a:xfrm>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ED8206-748F-4C36-B2DE-263B563BCB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2339" name="Rectangle 2"/>
          <p:cNvSpPr>
            <a:spLocks noGrp="1" noRot="1" noChangeAspect="1" noChangeArrowheads="1" noTextEdit="1"/>
          </p:cNvSpPr>
          <p:nvPr>
            <p:ph type="sldImg"/>
          </p:nvPr>
        </p:nvSpPr>
        <p:spPr>
          <a:xfrm>
            <a:off x="1143000" y="685800"/>
            <a:ext cx="4572000" cy="3429000"/>
          </a:xfrm>
          <a:ln/>
        </p:spPr>
      </p:sp>
      <p:sp>
        <p:nvSpPr>
          <p:cNvPr id="142340"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1427624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ED8206-748F-4C36-B2DE-263B563BCB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2339" name="Rectangle 2"/>
          <p:cNvSpPr>
            <a:spLocks noGrp="1" noRot="1" noChangeAspect="1" noChangeArrowheads="1" noTextEdit="1"/>
          </p:cNvSpPr>
          <p:nvPr>
            <p:ph type="sldImg"/>
          </p:nvPr>
        </p:nvSpPr>
        <p:spPr>
          <a:xfrm>
            <a:off x="1143000" y="685800"/>
            <a:ext cx="4572000" cy="3429000"/>
          </a:xfrm>
          <a:ln/>
        </p:spPr>
      </p:sp>
      <p:sp>
        <p:nvSpPr>
          <p:cNvPr id="142340"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535838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EB76383-64D0-4646-A0B9-77A6CF5CCDB4}" type="slidenum">
              <a:rPr lang="en-US" smtClean="0">
                <a:solidFill>
                  <a:prstClr val="black"/>
                </a:solidFill>
              </a:rPr>
              <a:pPr/>
              <a:t>23</a:t>
            </a:fld>
            <a:endParaRPr lang="en-US">
              <a:solidFill>
                <a:prstClr val="black"/>
              </a:solidFill>
            </a:endParaRPr>
          </a:p>
        </p:txBody>
      </p:sp>
      <p:sp>
        <p:nvSpPr>
          <p:cNvPr id="241667" name="Rectangle 2"/>
          <p:cNvSpPr>
            <a:spLocks noGrp="1" noRot="1" noChangeAspect="1" noChangeArrowheads="1" noTextEdit="1"/>
          </p:cNvSpPr>
          <p:nvPr>
            <p:ph type="sldImg"/>
          </p:nvPr>
        </p:nvSpPr>
        <p:spPr>
          <a:xfrm>
            <a:off x="1143000" y="685800"/>
            <a:ext cx="4572000" cy="3429000"/>
          </a:xfrm>
          <a:ln/>
        </p:spPr>
      </p:sp>
      <p:sp>
        <p:nvSpPr>
          <p:cNvPr id="24166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4FFBB14A-F8E6-445B-85E8-15A7F9AB1F38}" type="slidenum">
              <a:rPr lang="en-US" smtClean="0">
                <a:solidFill>
                  <a:prstClr val="black"/>
                </a:solidFill>
              </a:rPr>
              <a:pPr/>
              <a:t>24</a:t>
            </a:fld>
            <a:endParaRPr lang="en-US">
              <a:solidFill>
                <a:prstClr val="black"/>
              </a:solidFill>
            </a:endParaRPr>
          </a:p>
        </p:txBody>
      </p:sp>
      <p:sp>
        <p:nvSpPr>
          <p:cNvPr id="243715" name="Rectangle 2"/>
          <p:cNvSpPr>
            <a:spLocks noGrp="1" noRot="1" noChangeAspect="1" noChangeArrowheads="1" noTextEdit="1"/>
          </p:cNvSpPr>
          <p:nvPr>
            <p:ph type="sldImg"/>
          </p:nvPr>
        </p:nvSpPr>
        <p:spPr>
          <a:xfrm>
            <a:off x="1143000" y="685800"/>
            <a:ext cx="4572000" cy="3429000"/>
          </a:xfrm>
          <a:ln/>
        </p:spPr>
      </p:sp>
      <p:sp>
        <p:nvSpPr>
          <p:cNvPr id="243716" name="Rectangle 3"/>
          <p:cNvSpPr>
            <a:spLocks noGrp="1" noChangeArrowheads="1"/>
          </p:cNvSpPr>
          <p:nvPr>
            <p:ph type="body" idx="1"/>
          </p:nvPr>
        </p:nvSpPr>
        <p:spPr>
          <a:xfrm>
            <a:off x="914400" y="4343400"/>
            <a:ext cx="5029200" cy="4114800"/>
          </a:xfrm>
          <a:noFill/>
          <a:ln/>
        </p:spPr>
        <p:txBody>
          <a:bodyPr/>
          <a:lstStyle/>
          <a:p>
            <a:pPr eaLnBrk="1" hangingPunct="1"/>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9C08706D-2998-4FD8-A9F1-E4B01A15E146}" type="slidenum">
              <a:rPr lang="en-US" smtClean="0">
                <a:solidFill>
                  <a:prstClr val="black"/>
                </a:solidFill>
              </a:rPr>
              <a:pPr/>
              <a:t>25</a:t>
            </a:fld>
            <a:endParaRPr lang="en-US">
              <a:solidFill>
                <a:prstClr val="black"/>
              </a:solidFill>
            </a:endParaRPr>
          </a:p>
        </p:txBody>
      </p:sp>
      <p:sp>
        <p:nvSpPr>
          <p:cNvPr id="245763" name="Rectangle 2"/>
          <p:cNvSpPr>
            <a:spLocks noGrp="1" noRot="1" noChangeAspect="1" noChangeArrowheads="1" noTextEdit="1"/>
          </p:cNvSpPr>
          <p:nvPr>
            <p:ph type="sldImg"/>
          </p:nvPr>
        </p:nvSpPr>
        <p:spPr>
          <a:xfrm>
            <a:off x="1143000" y="685800"/>
            <a:ext cx="4572000" cy="3429000"/>
          </a:xfrm>
          <a:ln/>
        </p:spPr>
      </p:sp>
      <p:sp>
        <p:nvSpPr>
          <p:cNvPr id="245764"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6FDE64-83C8-4878-A3BC-752B92666DA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60980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ED8206-748F-4C36-B2DE-263B563BCB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2339" name="Rectangle 2"/>
          <p:cNvSpPr>
            <a:spLocks noGrp="1" noRot="1" noChangeAspect="1" noChangeArrowheads="1" noTextEdit="1"/>
          </p:cNvSpPr>
          <p:nvPr>
            <p:ph type="sldImg"/>
          </p:nvPr>
        </p:nvSpPr>
        <p:spPr>
          <a:xfrm>
            <a:off x="1143000" y="685800"/>
            <a:ext cx="4572000" cy="3429000"/>
          </a:xfrm>
          <a:ln/>
        </p:spPr>
      </p:sp>
      <p:sp>
        <p:nvSpPr>
          <p:cNvPr id="142340"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53583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76315-2AF7-48DE-883D-68F66153F25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6307" name="Rectangle 2"/>
          <p:cNvSpPr>
            <a:spLocks noGrp="1" noRot="1" noChangeAspect="1" noChangeArrowheads="1" noTextEdit="1"/>
          </p:cNvSpPr>
          <p:nvPr>
            <p:ph type="sldImg"/>
          </p:nvPr>
        </p:nvSpPr>
        <p:spPr>
          <a:xfrm>
            <a:off x="1143000" y="685800"/>
            <a:ext cx="4572000" cy="3429000"/>
          </a:xfrm>
          <a:ln/>
        </p:spPr>
      </p:sp>
      <p:sp>
        <p:nvSpPr>
          <p:cNvPr id="226308" name="Rectangle 3"/>
          <p:cNvSpPr>
            <a:spLocks noGrp="1" noChangeArrowheads="1"/>
          </p:cNvSpPr>
          <p:nvPr>
            <p:ph type="body" idx="1"/>
          </p:nvPr>
        </p:nvSpPr>
        <p:spPr>
          <a:xfrm>
            <a:off x="914400" y="4343400"/>
            <a:ext cx="5029200" cy="4114800"/>
          </a:xfrm>
          <a:noFill/>
          <a:ln/>
        </p:spPr>
        <p:txBody>
          <a:bodyPr/>
          <a:lstStyle/>
          <a:p>
            <a:pPr eaLnBrk="1" hangingPunct="1"/>
            <a:r>
              <a:rPr lang="en-US" sz="1600"/>
              <a:t>The Third Seal brought the black horse whose rider carried the balances.</a:t>
            </a:r>
          </a:p>
        </p:txBody>
      </p:sp>
    </p:spTree>
    <p:extLst>
      <p:ext uri="{BB962C8B-B14F-4D97-AF65-F5344CB8AC3E}">
        <p14:creationId xmlns:p14="http://schemas.microsoft.com/office/powerpoint/2010/main" val="3148413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D96DCF-99B3-48B5-B5E6-7726A8072E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1621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05AB224-7947-49AE-A7A5-ECE2D8D9B130}" type="slidenum">
              <a:rPr lang="en-US" smtClean="0">
                <a:solidFill>
                  <a:prstClr val="black"/>
                </a:solidFill>
              </a:rPr>
              <a:pPr/>
              <a:t>5</a:t>
            </a:fld>
            <a:endParaRPr lang="en-US">
              <a:solidFill>
                <a:prstClr val="black"/>
              </a:solidFill>
            </a:endParaRPr>
          </a:p>
        </p:txBody>
      </p:sp>
      <p:sp>
        <p:nvSpPr>
          <p:cNvPr id="129027" name="Rectangle 2"/>
          <p:cNvSpPr>
            <a:spLocks noGrp="1" noRot="1" noChangeAspect="1" noChangeArrowheads="1" noTextEdit="1"/>
          </p:cNvSpPr>
          <p:nvPr>
            <p:ph type="sldImg"/>
          </p:nvPr>
        </p:nvSpPr>
        <p:spPr>
          <a:xfrm>
            <a:off x="1143000" y="685800"/>
            <a:ext cx="4572000" cy="3429000"/>
          </a:xfrm>
          <a:ln/>
        </p:spPr>
      </p:sp>
      <p:sp>
        <p:nvSpPr>
          <p:cNvPr id="12902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extLst>
      <p:ext uri="{BB962C8B-B14F-4D97-AF65-F5344CB8AC3E}">
        <p14:creationId xmlns:p14="http://schemas.microsoft.com/office/powerpoint/2010/main" val="3076229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2A28959E-4829-41DC-874E-34C5341615FE}" type="slidenum">
              <a:rPr lang="en-US" smtClean="0">
                <a:solidFill>
                  <a:prstClr val="black"/>
                </a:solidFill>
              </a:rPr>
              <a:pPr/>
              <a:t>6</a:t>
            </a:fld>
            <a:endParaRPr lang="en-US">
              <a:solidFill>
                <a:prstClr val="black"/>
              </a:solidFill>
            </a:endParaRPr>
          </a:p>
        </p:txBody>
      </p:sp>
      <p:sp>
        <p:nvSpPr>
          <p:cNvPr id="229379" name="Rectangle 2"/>
          <p:cNvSpPr>
            <a:spLocks noGrp="1" noRot="1" noChangeAspect="1" noChangeArrowheads="1" noTextEdit="1"/>
          </p:cNvSpPr>
          <p:nvPr>
            <p:ph type="sldImg"/>
          </p:nvPr>
        </p:nvSpPr>
        <p:spPr>
          <a:xfrm>
            <a:off x="1143000" y="685800"/>
            <a:ext cx="4572000" cy="3429000"/>
          </a:xfrm>
          <a:ln/>
        </p:spPr>
      </p:sp>
      <p:sp>
        <p:nvSpPr>
          <p:cNvPr id="229380" name="Rectangle 3"/>
          <p:cNvSpPr>
            <a:spLocks noGrp="1" noChangeArrowheads="1"/>
          </p:cNvSpPr>
          <p:nvPr>
            <p:ph type="body" idx="1"/>
          </p:nvPr>
        </p:nvSpPr>
        <p:spPr>
          <a:xfrm>
            <a:off x="914400" y="4343400"/>
            <a:ext cx="5029200" cy="4114800"/>
          </a:xfrm>
          <a:noFill/>
          <a:ln/>
        </p:spPr>
        <p:txBody>
          <a:bodyPr/>
          <a:lstStyle/>
          <a:p>
            <a:pPr eaLnBrk="1" hangingPunct="1"/>
            <a:endParaRPr lang="en-CA"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F2501EE7-DF62-4E4D-B740-0F6905ED600B}" type="slidenum">
              <a:rPr lang="en-US" smtClean="0">
                <a:solidFill>
                  <a:prstClr val="black"/>
                </a:solidFill>
              </a:rPr>
              <a:pPr/>
              <a:t>7</a:t>
            </a:fld>
            <a:endParaRPr lang="en-US">
              <a:solidFill>
                <a:prstClr val="black"/>
              </a:solidFill>
            </a:endParaRPr>
          </a:p>
        </p:txBody>
      </p:sp>
      <p:sp>
        <p:nvSpPr>
          <p:cNvPr id="230403" name="Rectangle 2"/>
          <p:cNvSpPr>
            <a:spLocks noGrp="1" noRot="1" noChangeAspect="1" noChangeArrowheads="1" noTextEdit="1"/>
          </p:cNvSpPr>
          <p:nvPr>
            <p:ph type="sldImg"/>
          </p:nvPr>
        </p:nvSpPr>
        <p:spPr>
          <a:xfrm>
            <a:off x="1143000" y="685800"/>
            <a:ext cx="4572000" cy="3429000"/>
          </a:xfrm>
          <a:ln/>
        </p:spPr>
      </p:sp>
      <p:sp>
        <p:nvSpPr>
          <p:cNvPr id="230404"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501EE7-DF62-4E4D-B740-0F6905ED600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30403" name="Rectangle 2"/>
          <p:cNvSpPr>
            <a:spLocks noGrp="1" noRot="1" noChangeAspect="1" noChangeArrowheads="1" noTextEdit="1"/>
          </p:cNvSpPr>
          <p:nvPr>
            <p:ph type="sldImg"/>
          </p:nvPr>
        </p:nvSpPr>
        <p:spPr>
          <a:xfrm>
            <a:off x="1143000" y="685800"/>
            <a:ext cx="4572000" cy="3429000"/>
          </a:xfrm>
          <a:ln/>
        </p:spPr>
      </p:sp>
      <p:sp>
        <p:nvSpPr>
          <p:cNvPr id="230404"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extLst>
      <p:ext uri="{BB962C8B-B14F-4D97-AF65-F5344CB8AC3E}">
        <p14:creationId xmlns:p14="http://schemas.microsoft.com/office/powerpoint/2010/main" val="2277534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9554608D-7C53-4054-B107-4B775EA863AD}" type="slidenum">
              <a:rPr lang="en-US" smtClean="0">
                <a:solidFill>
                  <a:prstClr val="black"/>
                </a:solidFill>
              </a:rPr>
              <a:pPr/>
              <a:t>10</a:t>
            </a:fld>
            <a:endParaRPr lang="en-US">
              <a:solidFill>
                <a:prstClr val="black"/>
              </a:solidFill>
            </a:endParaRPr>
          </a:p>
        </p:txBody>
      </p:sp>
      <p:sp>
        <p:nvSpPr>
          <p:cNvPr id="231427" name="Rectangle 2"/>
          <p:cNvSpPr>
            <a:spLocks noGrp="1" noRot="1" noChangeAspect="1" noChangeArrowheads="1" noTextEdit="1"/>
          </p:cNvSpPr>
          <p:nvPr>
            <p:ph type="sldImg"/>
          </p:nvPr>
        </p:nvSpPr>
        <p:spPr>
          <a:xfrm>
            <a:off x="1143000" y="685800"/>
            <a:ext cx="4572000" cy="3429000"/>
          </a:xfrm>
          <a:ln/>
        </p:spPr>
      </p:sp>
      <p:sp>
        <p:nvSpPr>
          <p:cNvPr id="23142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189" algn="ctr" rtl="0" fontAlgn="base">
        <a:spcBef>
          <a:spcPct val="0"/>
        </a:spcBef>
        <a:spcAft>
          <a:spcPct val="0"/>
        </a:spcAft>
        <a:defRPr sz="4400">
          <a:solidFill>
            <a:schemeClr val="tx2"/>
          </a:solidFill>
          <a:latin typeface="Times New Roman" pitchFamily="18" charset="0"/>
          <a:cs typeface="Arial" charset="0"/>
        </a:defRPr>
      </a:lvl6pPr>
      <a:lvl7pPr marL="914377" algn="ctr" rtl="0" fontAlgn="base">
        <a:spcBef>
          <a:spcPct val="0"/>
        </a:spcBef>
        <a:spcAft>
          <a:spcPct val="0"/>
        </a:spcAft>
        <a:defRPr sz="4400">
          <a:solidFill>
            <a:schemeClr val="tx2"/>
          </a:solidFill>
          <a:latin typeface="Times New Roman" pitchFamily="18" charset="0"/>
          <a:cs typeface="Arial" charset="0"/>
        </a:defRPr>
      </a:lvl7pPr>
      <a:lvl8pPr marL="1371566" algn="ctr" rtl="0" fontAlgn="base">
        <a:spcBef>
          <a:spcPct val="0"/>
        </a:spcBef>
        <a:spcAft>
          <a:spcPct val="0"/>
        </a:spcAft>
        <a:defRPr sz="4400">
          <a:solidFill>
            <a:schemeClr val="tx2"/>
          </a:solidFill>
          <a:latin typeface="Times New Roman" pitchFamily="18" charset="0"/>
          <a:cs typeface="Arial" charset="0"/>
        </a:defRPr>
      </a:lvl8pPr>
      <a:lvl9pPr marL="1828754" algn="ctr" rtl="0" fontAlgn="base">
        <a:spcBef>
          <a:spcPct val="0"/>
        </a:spcBef>
        <a:spcAft>
          <a:spcPct val="0"/>
        </a:spcAft>
        <a:defRPr sz="4400">
          <a:solidFill>
            <a:schemeClr val="tx2"/>
          </a:solidFill>
          <a:latin typeface="Times New Roman" pitchFamily="18" charset="0"/>
          <a:cs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cs typeface="+mn-cs"/>
        </a:defRPr>
      </a:lvl2pPr>
      <a:lvl3pPr marL="1142971" indent="-228594" algn="l" rtl="0" eaLnBrk="0" fontAlgn="base" hangingPunct="0">
        <a:spcBef>
          <a:spcPct val="20000"/>
        </a:spcBef>
        <a:spcAft>
          <a:spcPct val="0"/>
        </a:spcAft>
        <a:buChar char="•"/>
        <a:defRPr sz="2400">
          <a:solidFill>
            <a:schemeClr val="tx1"/>
          </a:solidFill>
          <a:latin typeface="+mn-lt"/>
          <a:cs typeface="+mn-cs"/>
        </a:defRPr>
      </a:lvl3pPr>
      <a:lvl4pPr marL="1600160" indent="-228594" algn="l" rtl="0" eaLnBrk="0" fontAlgn="base" hangingPunct="0">
        <a:spcBef>
          <a:spcPct val="20000"/>
        </a:spcBef>
        <a:spcAft>
          <a:spcPct val="0"/>
        </a:spcAft>
        <a:buChar char="–"/>
        <a:defRPr sz="2000">
          <a:solidFill>
            <a:schemeClr val="tx1"/>
          </a:solidFill>
          <a:latin typeface="+mn-lt"/>
          <a:cs typeface="+mn-cs"/>
        </a:defRPr>
      </a:lvl4pPr>
      <a:lvl5pPr marL="2057349" indent="-228594" algn="l" rtl="0" eaLnBrk="0" fontAlgn="base" hangingPunct="0">
        <a:spcBef>
          <a:spcPct val="20000"/>
        </a:spcBef>
        <a:spcAft>
          <a:spcPct val="0"/>
        </a:spcAft>
        <a:buChar char="»"/>
        <a:defRPr sz="2000">
          <a:solidFill>
            <a:schemeClr val="tx1"/>
          </a:solidFill>
          <a:latin typeface="+mn-lt"/>
          <a:cs typeface="+mn-cs"/>
        </a:defRPr>
      </a:lvl5pPr>
      <a:lvl6pPr marL="2514537" indent="-228594" algn="l" rtl="0" fontAlgn="base">
        <a:spcBef>
          <a:spcPct val="20000"/>
        </a:spcBef>
        <a:spcAft>
          <a:spcPct val="0"/>
        </a:spcAft>
        <a:buChar char="»"/>
        <a:defRPr sz="2000">
          <a:solidFill>
            <a:schemeClr val="tx1"/>
          </a:solidFill>
          <a:latin typeface="+mn-lt"/>
          <a:cs typeface="+mn-cs"/>
        </a:defRPr>
      </a:lvl6pPr>
      <a:lvl7pPr marL="2971726" indent="-228594" algn="l" rtl="0" fontAlgn="base">
        <a:spcBef>
          <a:spcPct val="20000"/>
        </a:spcBef>
        <a:spcAft>
          <a:spcPct val="0"/>
        </a:spcAft>
        <a:buChar char="»"/>
        <a:defRPr sz="2000">
          <a:solidFill>
            <a:schemeClr val="tx1"/>
          </a:solidFill>
          <a:latin typeface="+mn-lt"/>
          <a:cs typeface="+mn-cs"/>
        </a:defRPr>
      </a:lvl7pPr>
      <a:lvl8pPr marL="3428914" indent="-228594" algn="l" rtl="0" fontAlgn="base">
        <a:spcBef>
          <a:spcPct val="20000"/>
        </a:spcBef>
        <a:spcAft>
          <a:spcPct val="0"/>
        </a:spcAft>
        <a:buChar char="»"/>
        <a:defRPr sz="2000">
          <a:solidFill>
            <a:schemeClr val="tx1"/>
          </a:solidFill>
          <a:latin typeface="+mn-lt"/>
          <a:cs typeface="+mn-cs"/>
        </a:defRPr>
      </a:lvl8pPr>
      <a:lvl9pPr marL="3886103" indent="-228594"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189" algn="ctr" rtl="0" fontAlgn="base">
        <a:spcBef>
          <a:spcPct val="0"/>
        </a:spcBef>
        <a:spcAft>
          <a:spcPct val="0"/>
        </a:spcAft>
        <a:defRPr sz="4400">
          <a:solidFill>
            <a:schemeClr val="tx2"/>
          </a:solidFill>
          <a:latin typeface="Times New Roman" pitchFamily="18" charset="0"/>
          <a:cs typeface="Arial" charset="0"/>
        </a:defRPr>
      </a:lvl6pPr>
      <a:lvl7pPr marL="914377" algn="ctr" rtl="0" fontAlgn="base">
        <a:spcBef>
          <a:spcPct val="0"/>
        </a:spcBef>
        <a:spcAft>
          <a:spcPct val="0"/>
        </a:spcAft>
        <a:defRPr sz="4400">
          <a:solidFill>
            <a:schemeClr val="tx2"/>
          </a:solidFill>
          <a:latin typeface="Times New Roman" pitchFamily="18" charset="0"/>
          <a:cs typeface="Arial" charset="0"/>
        </a:defRPr>
      </a:lvl7pPr>
      <a:lvl8pPr marL="1371566" algn="ctr" rtl="0" fontAlgn="base">
        <a:spcBef>
          <a:spcPct val="0"/>
        </a:spcBef>
        <a:spcAft>
          <a:spcPct val="0"/>
        </a:spcAft>
        <a:defRPr sz="4400">
          <a:solidFill>
            <a:schemeClr val="tx2"/>
          </a:solidFill>
          <a:latin typeface="Times New Roman" pitchFamily="18" charset="0"/>
          <a:cs typeface="Arial" charset="0"/>
        </a:defRPr>
      </a:lvl8pPr>
      <a:lvl9pPr marL="1828754" algn="ctr" rtl="0" fontAlgn="base">
        <a:spcBef>
          <a:spcPct val="0"/>
        </a:spcBef>
        <a:spcAft>
          <a:spcPct val="0"/>
        </a:spcAft>
        <a:defRPr sz="4400">
          <a:solidFill>
            <a:schemeClr val="tx2"/>
          </a:solidFill>
          <a:latin typeface="Times New Roman" pitchFamily="18" charset="0"/>
          <a:cs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cs typeface="+mn-cs"/>
        </a:defRPr>
      </a:lvl2pPr>
      <a:lvl3pPr marL="1142971" indent="-228594" algn="l" rtl="0" eaLnBrk="0" fontAlgn="base" hangingPunct="0">
        <a:spcBef>
          <a:spcPct val="20000"/>
        </a:spcBef>
        <a:spcAft>
          <a:spcPct val="0"/>
        </a:spcAft>
        <a:buChar char="•"/>
        <a:defRPr sz="2400">
          <a:solidFill>
            <a:schemeClr val="tx1"/>
          </a:solidFill>
          <a:latin typeface="+mn-lt"/>
          <a:cs typeface="+mn-cs"/>
        </a:defRPr>
      </a:lvl3pPr>
      <a:lvl4pPr marL="1600160" indent="-228594" algn="l" rtl="0" eaLnBrk="0" fontAlgn="base" hangingPunct="0">
        <a:spcBef>
          <a:spcPct val="20000"/>
        </a:spcBef>
        <a:spcAft>
          <a:spcPct val="0"/>
        </a:spcAft>
        <a:buChar char="–"/>
        <a:defRPr sz="2000">
          <a:solidFill>
            <a:schemeClr val="tx1"/>
          </a:solidFill>
          <a:latin typeface="+mn-lt"/>
          <a:cs typeface="+mn-cs"/>
        </a:defRPr>
      </a:lvl4pPr>
      <a:lvl5pPr marL="2057349" indent="-228594" algn="l" rtl="0" eaLnBrk="0" fontAlgn="base" hangingPunct="0">
        <a:spcBef>
          <a:spcPct val="20000"/>
        </a:spcBef>
        <a:spcAft>
          <a:spcPct val="0"/>
        </a:spcAft>
        <a:buChar char="»"/>
        <a:defRPr sz="2000">
          <a:solidFill>
            <a:schemeClr val="tx1"/>
          </a:solidFill>
          <a:latin typeface="+mn-lt"/>
          <a:cs typeface="+mn-cs"/>
        </a:defRPr>
      </a:lvl5pPr>
      <a:lvl6pPr marL="2514537" indent="-228594" algn="l" rtl="0" fontAlgn="base">
        <a:spcBef>
          <a:spcPct val="20000"/>
        </a:spcBef>
        <a:spcAft>
          <a:spcPct val="0"/>
        </a:spcAft>
        <a:buChar char="»"/>
        <a:defRPr sz="2000">
          <a:solidFill>
            <a:schemeClr val="tx1"/>
          </a:solidFill>
          <a:latin typeface="+mn-lt"/>
          <a:cs typeface="+mn-cs"/>
        </a:defRPr>
      </a:lvl6pPr>
      <a:lvl7pPr marL="2971726" indent="-228594" algn="l" rtl="0" fontAlgn="base">
        <a:spcBef>
          <a:spcPct val="20000"/>
        </a:spcBef>
        <a:spcAft>
          <a:spcPct val="0"/>
        </a:spcAft>
        <a:buChar char="»"/>
        <a:defRPr sz="2000">
          <a:solidFill>
            <a:schemeClr val="tx1"/>
          </a:solidFill>
          <a:latin typeface="+mn-lt"/>
          <a:cs typeface="+mn-cs"/>
        </a:defRPr>
      </a:lvl7pPr>
      <a:lvl8pPr marL="3428914" indent="-228594" algn="l" rtl="0" fontAlgn="base">
        <a:spcBef>
          <a:spcPct val="20000"/>
        </a:spcBef>
        <a:spcAft>
          <a:spcPct val="0"/>
        </a:spcAft>
        <a:buChar char="»"/>
        <a:defRPr sz="2000">
          <a:solidFill>
            <a:schemeClr val="tx1"/>
          </a:solidFill>
          <a:latin typeface="+mn-lt"/>
          <a:cs typeface="+mn-cs"/>
        </a:defRPr>
      </a:lvl8pPr>
      <a:lvl9pPr marL="3886103" indent="-228594"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9.emf"/><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28163" y="8785"/>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7" y="-3175"/>
            <a:ext cx="3616325" cy="5408613"/>
          </a:xfrm>
          <a:prstGeom prst="ellipse">
            <a:avLst/>
          </a:prstGeom>
          <a:solidFill>
            <a:schemeClr val="tx1"/>
          </a:soli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92167" name="Rectangle 7"/>
          <p:cNvSpPr>
            <a:spLocks noChangeArrowheads="1"/>
          </p:cNvSpPr>
          <p:nvPr/>
        </p:nvSpPr>
        <p:spPr bwMode="auto">
          <a:xfrm>
            <a:off x="3790956" y="193820"/>
            <a:ext cx="5162551" cy="5616575"/>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7704" name="Rectangle 10"/>
          <p:cNvSpPr>
            <a:spLocks noChangeArrowheads="1"/>
          </p:cNvSpPr>
          <p:nvPr/>
        </p:nvSpPr>
        <p:spPr bwMode="auto">
          <a:xfrm>
            <a:off x="2044700" y="5219703"/>
            <a:ext cx="1371600" cy="393700"/>
          </a:xfrm>
          <a:prstGeom prst="rect">
            <a:avLst/>
          </a:prstGeom>
          <a:solidFill>
            <a:schemeClr val="tx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7705" name="WordArt 11"/>
          <p:cNvSpPr>
            <a:spLocks noChangeArrowheads="1" noChangeShapeType="1" noTextEdit="1"/>
          </p:cNvSpPr>
          <p:nvPr/>
        </p:nvSpPr>
        <p:spPr bwMode="auto">
          <a:xfrm>
            <a:off x="2128840" y="5276854"/>
            <a:ext cx="1339851" cy="2921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1" i="0" u="none" strike="noStrike" kern="10" cap="none" spc="0" normalizeH="0" baseline="0" noProof="0" dirty="0">
                <a:ln w="9525">
                  <a:solidFill>
                    <a:srgbClr val="000000"/>
                  </a:solidFill>
                  <a:round/>
                  <a:headEnd/>
                  <a:tailEnd/>
                </a:ln>
                <a:gradFill rotWithShape="1">
                  <a:gsLst>
                    <a:gs pos="0">
                      <a:srgbClr val="767600"/>
                    </a:gs>
                    <a:gs pos="50000">
                      <a:srgbClr val="FFFF00"/>
                    </a:gs>
                    <a:gs pos="100000">
                      <a:srgbClr val="767600"/>
                    </a:gs>
                  </a:gsLst>
                  <a:lin ang="5400000" scaled="1"/>
                </a:gradFill>
                <a:effectLst/>
                <a:uLnTx/>
                <a:uFillTx/>
                <a:latin typeface="Franklin Gothic Medium Cond"/>
                <a:ea typeface="+mn-ea"/>
                <a:cs typeface="Arial"/>
              </a:rPr>
              <a:t>285 - 305</a:t>
            </a:r>
          </a:p>
        </p:txBody>
      </p:sp>
      <p:grpSp>
        <p:nvGrpSpPr>
          <p:cNvPr id="2" name="Group 4"/>
          <p:cNvGrpSpPr>
            <a:grpSpLocks/>
          </p:cNvGrpSpPr>
          <p:nvPr/>
        </p:nvGrpSpPr>
        <p:grpSpPr bwMode="auto">
          <a:xfrm>
            <a:off x="4276730" y="746681"/>
            <a:ext cx="4048125" cy="39338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12" name="Rectangle 11"/>
          <p:cNvSpPr/>
          <p:nvPr/>
        </p:nvSpPr>
        <p:spPr>
          <a:xfrm>
            <a:off x="-38100" y="1253605"/>
            <a:ext cx="4572000" cy="1631216"/>
          </a:xfrm>
          <a:prstGeom prst="rect">
            <a:avLst/>
          </a:prstGeom>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omic Sans MS" pitchFamily="66" charset="0"/>
                <a:ea typeface="+mn-ea"/>
                <a:cs typeface="Arial"/>
              </a:rPr>
              <a:t> </a:t>
            </a:r>
            <a:r>
              <a:rPr kumimoji="0" lang="en-US" sz="2800" b="0" i="0" u="none" strike="noStrike" kern="1200" cap="none" spc="0" normalizeH="0" baseline="0" noProof="0" dirty="0">
                <a:ln>
                  <a:noFill/>
                </a:ln>
                <a:solidFill>
                  <a:srgbClr val="FFFFFF"/>
                </a:solidFill>
                <a:effectLst/>
                <a:uLnTx/>
                <a:uFillTx/>
                <a:latin typeface="Comic Sans MS" pitchFamily="66" charset="0"/>
                <a:ea typeface="+mn-ea"/>
                <a:cs typeface="Arial"/>
              </a:rPr>
              <a:t>Seals 3-5.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omic Sans MS" pitchFamily="66" charset="0"/>
                <a:ea typeface="+mn-ea"/>
                <a:cs typeface="Arial"/>
              </a:rPr>
              <a:t>Theme “How long, O Lord,”</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omic Sans MS" pitchFamily="66" charset="0"/>
                <a:ea typeface="+mn-ea"/>
                <a:cs typeface="Arial"/>
              </a:rPr>
              <a:t>- Christ’s Brethren slain -</a:t>
            </a:r>
          </a:p>
        </p:txBody>
      </p:sp>
      <p:pic>
        <p:nvPicPr>
          <p:cNvPr id="19" name="Picture 2" descr="DIOCLETIAN">
            <a:extLst>
              <a:ext uri="{FF2B5EF4-FFF2-40B4-BE49-F238E27FC236}">
                <a16:creationId xmlns:a16="http://schemas.microsoft.com/office/drawing/2014/main" id="{22D716FC-C378-47F7-9B31-76FE001E4166}"/>
              </a:ext>
            </a:extLst>
          </p:cNvPr>
          <p:cNvPicPr>
            <a:picLocks noChangeAspect="1" noChangeArrowheads="1"/>
          </p:cNvPicPr>
          <p:nvPr/>
        </p:nvPicPr>
        <p:blipFill rotWithShape="1">
          <a:blip r:embed="rId3" cstate="print"/>
          <a:srcRect l="40869" b="16812"/>
          <a:stretch/>
        </p:blipFill>
        <p:spPr bwMode="auto">
          <a:xfrm>
            <a:off x="5997296" y="-170870"/>
            <a:ext cx="3261008" cy="3440844"/>
          </a:xfrm>
          <a:prstGeom prst="ellipse">
            <a:avLst/>
          </a:prstGeom>
          <a:ln>
            <a:noFill/>
          </a:ln>
          <a:effectLst>
            <a:softEdge rad="635000"/>
          </a:effectLst>
        </p:spPr>
      </p:pic>
      <p:pic>
        <p:nvPicPr>
          <p:cNvPr id="14" name="Picture 2" descr="D:\G039.jpg">
            <a:extLst>
              <a:ext uri="{FF2B5EF4-FFF2-40B4-BE49-F238E27FC236}">
                <a16:creationId xmlns:a16="http://schemas.microsoft.com/office/drawing/2014/main" id="{65038E93-D832-4F5C-9006-FA6FBA85F57A}"/>
              </a:ext>
            </a:extLst>
          </p:cNvPr>
          <p:cNvPicPr>
            <a:picLocks noChangeAspect="1" noChangeArrowheads="1"/>
          </p:cNvPicPr>
          <p:nvPr/>
        </p:nvPicPr>
        <p:blipFill rotWithShape="1">
          <a:blip r:embed="rId5" cstate="print"/>
          <a:srcRect r="1594"/>
          <a:stretch/>
        </p:blipFill>
        <p:spPr bwMode="auto">
          <a:xfrm>
            <a:off x="-66189" y="3365433"/>
            <a:ext cx="4342919" cy="3204426"/>
          </a:xfrm>
          <a:prstGeom prst="rect">
            <a:avLst/>
          </a:prstGeom>
          <a:ln>
            <a:noFill/>
          </a:ln>
          <a:effectLst>
            <a:softEdge rad="635000"/>
          </a:effectLst>
        </p:spPr>
      </p:pic>
      <p:pic>
        <p:nvPicPr>
          <p:cNvPr id="16" name="Picture 2" descr="DIOCLETIAN">
            <a:extLst>
              <a:ext uri="{FF2B5EF4-FFF2-40B4-BE49-F238E27FC236}">
                <a16:creationId xmlns:a16="http://schemas.microsoft.com/office/drawing/2014/main" id="{A652AAA7-4981-4869-96A5-426529046D8A}"/>
              </a:ext>
            </a:extLst>
          </p:cNvPr>
          <p:cNvPicPr>
            <a:picLocks noChangeAspect="1" noChangeArrowheads="1"/>
          </p:cNvPicPr>
          <p:nvPr/>
        </p:nvPicPr>
        <p:blipFill rotWithShape="1">
          <a:blip r:embed="rId3" cstate="print"/>
          <a:srcRect l="8025" t="82122" r="9897" b="2901"/>
          <a:stretch/>
        </p:blipFill>
        <p:spPr bwMode="auto">
          <a:xfrm>
            <a:off x="771896" y="5670554"/>
            <a:ext cx="7505205" cy="1027129"/>
          </a:xfrm>
          <a:prstGeom prst="rect">
            <a:avLst/>
          </a:prstGeom>
          <a:ln>
            <a:noFill/>
          </a:ln>
          <a:effectLst>
            <a:softEdge rad="112500"/>
          </a:effectLst>
        </p:spPr>
      </p:pic>
      <p:sp>
        <p:nvSpPr>
          <p:cNvPr id="3" name="Text Box 10">
            <a:extLst>
              <a:ext uri="{FF2B5EF4-FFF2-40B4-BE49-F238E27FC236}">
                <a16:creationId xmlns:a16="http://schemas.microsoft.com/office/drawing/2014/main" id="{277301E8-BE76-47E1-8F7D-042AF71B1CD0}"/>
              </a:ext>
            </a:extLst>
          </p:cNvPr>
          <p:cNvSpPr txBox="1">
            <a:spLocks noChangeArrowheads="1"/>
          </p:cNvSpPr>
          <p:nvPr/>
        </p:nvSpPr>
        <p:spPr bwMode="auto">
          <a:xfrm>
            <a:off x="1069589" y="2935961"/>
            <a:ext cx="2812746" cy="707886"/>
          </a:xfrm>
          <a:prstGeom prst="rect">
            <a:avLst/>
          </a:prstGeom>
          <a:noFill/>
          <a:ln w="9525">
            <a:noFill/>
            <a:miter lim="800000"/>
            <a:headEnd/>
            <a:tailEnd/>
          </a:ln>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Arial" pitchFamily="34" charset="0"/>
                <a:ea typeface="+mn-ea"/>
                <a:cs typeface="Arial" pitchFamily="34" charset="0"/>
              </a:rPr>
              <a:t>Manitoulin Family Camp 2024</a:t>
            </a:r>
          </a:p>
        </p:txBody>
      </p:sp>
    </p:spTree>
    <p:extLst>
      <p:ext uri="{BB962C8B-B14F-4D97-AF65-F5344CB8AC3E}">
        <p14:creationId xmlns:p14="http://schemas.microsoft.com/office/powerpoint/2010/main" val="168768985"/>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A Measur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9875" name="Rectangle 3"/>
          <p:cNvSpPr>
            <a:spLocks noChangeArrowheads="1"/>
          </p:cNvSpPr>
          <p:nvPr/>
        </p:nvSpPr>
        <p:spPr bwMode="auto">
          <a:xfrm>
            <a:off x="2932121" y="5965832"/>
            <a:ext cx="5514975" cy="260351"/>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6" name="Rectangle 4"/>
          <p:cNvSpPr>
            <a:spLocks noChangeArrowheads="1"/>
          </p:cNvSpPr>
          <p:nvPr/>
        </p:nvSpPr>
        <p:spPr bwMode="auto">
          <a:xfrm>
            <a:off x="188913" y="6242056"/>
            <a:ext cx="2235200" cy="260351"/>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7" name="Rectangle 5"/>
          <p:cNvSpPr>
            <a:spLocks noChangeArrowheads="1"/>
          </p:cNvSpPr>
          <p:nvPr/>
        </p:nvSpPr>
        <p:spPr bwMode="auto">
          <a:xfrm>
            <a:off x="28583" y="0"/>
            <a:ext cx="9115425" cy="4775200"/>
          </a:xfrm>
          <a:prstGeom prst="rect">
            <a:avLst/>
          </a:prstGeom>
          <a:solidFill>
            <a:srgbClr val="FFFFFF">
              <a:alpha val="39999"/>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8" name="Text Box 6"/>
          <p:cNvSpPr txBox="1">
            <a:spLocks noChangeArrowheads="1"/>
          </p:cNvSpPr>
          <p:nvPr/>
        </p:nvSpPr>
        <p:spPr bwMode="auto">
          <a:xfrm>
            <a:off x="228605" y="261942"/>
            <a:ext cx="2828925" cy="341632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“a choinix of wheat a denarius: and three choinixes of barley a denarius; but the oil and the wine thou mayest not act unjustly by”</a:t>
            </a:r>
          </a:p>
        </p:txBody>
      </p:sp>
      <p:sp>
        <p:nvSpPr>
          <p:cNvPr id="79879" name="Text Box 7"/>
          <p:cNvSpPr txBox="1">
            <a:spLocks noChangeArrowheads="1"/>
          </p:cNvSpPr>
          <p:nvPr/>
        </p:nvSpPr>
        <p:spPr bwMode="auto">
          <a:xfrm>
            <a:off x="6872293" y="952502"/>
            <a:ext cx="1976437" cy="52322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Matt.20:2</a:t>
            </a:r>
          </a:p>
        </p:txBody>
      </p:sp>
      <p:sp>
        <p:nvSpPr>
          <p:cNvPr id="79880" name="Rectangle 8"/>
          <p:cNvSpPr>
            <a:spLocks noChangeArrowheads="1"/>
          </p:cNvSpPr>
          <p:nvPr/>
        </p:nvSpPr>
        <p:spPr bwMode="auto">
          <a:xfrm>
            <a:off x="217496" y="2133606"/>
            <a:ext cx="2859087" cy="1493839"/>
          </a:xfrm>
          <a:prstGeom prst="rect">
            <a:avLst/>
          </a:prstGeom>
          <a:solidFill>
            <a:srgbClr val="009900">
              <a:alpha val="30196"/>
            </a:srgbClr>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9"/>
          <p:cNvGrpSpPr>
            <a:grpSpLocks/>
          </p:cNvGrpSpPr>
          <p:nvPr/>
        </p:nvGrpSpPr>
        <p:grpSpPr bwMode="auto">
          <a:xfrm>
            <a:off x="3175008" y="965208"/>
            <a:ext cx="3629025" cy="539751"/>
            <a:chOff x="1902" y="410"/>
            <a:chExt cx="2112" cy="340"/>
          </a:xfrm>
        </p:grpSpPr>
        <p:sp>
          <p:nvSpPr>
            <p:cNvPr id="150544" name="AutoShape 10"/>
            <p:cNvSpPr>
              <a:spLocks noChangeArrowheads="1"/>
            </p:cNvSpPr>
            <p:nvPr/>
          </p:nvSpPr>
          <p:spPr bwMode="auto">
            <a:xfrm>
              <a:off x="1902" y="410"/>
              <a:ext cx="2112" cy="340"/>
            </a:xfrm>
            <a:prstGeom prst="rightArrow">
              <a:avLst>
                <a:gd name="adj1" fmla="val 50000"/>
                <a:gd name="adj2" fmla="val 165517"/>
              </a:avLst>
            </a:prstGeom>
            <a:solidFill>
              <a:srgbClr val="FF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50545" name="Text Box 11"/>
            <p:cNvSpPr txBox="1">
              <a:spLocks noChangeArrowheads="1"/>
            </p:cNvSpPr>
            <p:nvPr/>
          </p:nvSpPr>
          <p:spPr bwMode="auto">
            <a:xfrm>
              <a:off x="2393" y="457"/>
              <a:ext cx="741" cy="233"/>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Taxation</a:t>
              </a:r>
            </a:p>
          </p:txBody>
        </p:sp>
      </p:grpSp>
      <p:grpSp>
        <p:nvGrpSpPr>
          <p:cNvPr id="3" name="Group 12"/>
          <p:cNvGrpSpPr>
            <a:grpSpLocks/>
          </p:cNvGrpSpPr>
          <p:nvPr/>
        </p:nvGrpSpPr>
        <p:grpSpPr bwMode="auto">
          <a:xfrm>
            <a:off x="3171828" y="2540006"/>
            <a:ext cx="3716339" cy="576264"/>
            <a:chOff x="1998" y="1600"/>
            <a:chExt cx="2341" cy="363"/>
          </a:xfrm>
        </p:grpSpPr>
        <p:sp>
          <p:nvSpPr>
            <p:cNvPr id="150542" name="AutoShape 13"/>
            <p:cNvSpPr>
              <a:spLocks noChangeArrowheads="1"/>
            </p:cNvSpPr>
            <p:nvPr/>
          </p:nvSpPr>
          <p:spPr bwMode="auto">
            <a:xfrm>
              <a:off x="1998" y="1600"/>
              <a:ext cx="2341" cy="363"/>
            </a:xfrm>
            <a:prstGeom prst="rightArrow">
              <a:avLst>
                <a:gd name="adj1" fmla="val 50000"/>
                <a:gd name="adj2" fmla="val 174182"/>
              </a:avLst>
            </a:prstGeom>
            <a:solidFill>
              <a:srgbClr val="0099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50543" name="Text Box 14"/>
            <p:cNvSpPr txBox="1">
              <a:spLocks noChangeArrowheads="1"/>
            </p:cNvSpPr>
            <p:nvPr/>
          </p:nvSpPr>
          <p:spPr bwMode="auto">
            <a:xfrm>
              <a:off x="2665" y="1655"/>
              <a:ext cx="741" cy="233"/>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Relief</a:t>
              </a:r>
            </a:p>
          </p:txBody>
        </p:sp>
      </p:grpSp>
      <p:sp>
        <p:nvSpPr>
          <p:cNvPr id="79887" name="Text Box 15"/>
          <p:cNvSpPr txBox="1">
            <a:spLocks noChangeArrowheads="1"/>
          </p:cNvSpPr>
          <p:nvPr/>
        </p:nvSpPr>
        <p:spPr bwMode="auto">
          <a:xfrm>
            <a:off x="6880233" y="2339977"/>
            <a:ext cx="2220913" cy="52322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Last crops</a:t>
            </a:r>
          </a:p>
        </p:txBody>
      </p:sp>
      <p:sp>
        <p:nvSpPr>
          <p:cNvPr id="79888" name="Text Box 16"/>
          <p:cNvSpPr txBox="1">
            <a:spLocks noChangeArrowheads="1"/>
          </p:cNvSpPr>
          <p:nvPr/>
        </p:nvSpPr>
        <p:spPr bwMode="auto">
          <a:xfrm>
            <a:off x="6646872" y="2787651"/>
            <a:ext cx="2568575" cy="52322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Last Emperor</a:t>
            </a:r>
          </a:p>
        </p:txBody>
      </p:sp>
      <p:sp>
        <p:nvSpPr>
          <p:cNvPr id="79889" name="Rectangle 17"/>
          <p:cNvSpPr>
            <a:spLocks noChangeArrowheads="1"/>
          </p:cNvSpPr>
          <p:nvPr/>
        </p:nvSpPr>
        <p:spPr bwMode="auto">
          <a:xfrm>
            <a:off x="217496" y="319088"/>
            <a:ext cx="2859087" cy="1814512"/>
          </a:xfrm>
          <a:prstGeom prst="rect">
            <a:avLst/>
          </a:prstGeom>
          <a:solidFill>
            <a:srgbClr val="FF0000">
              <a:alpha val="30196"/>
            </a:srgbClr>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8" name="Rectangle 17"/>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0"/>
                                  </p:stCondLst>
                                  <p:childTnLst>
                                    <p:set>
                                      <p:cBhvr>
                                        <p:cTn id="6" dur="1" fill="hold">
                                          <p:stCondLst>
                                            <p:cond delay="0"/>
                                          </p:stCondLst>
                                        </p:cTn>
                                        <p:tgtEl>
                                          <p:spTgt spid="79878"/>
                                        </p:tgtEl>
                                        <p:attrNameLst>
                                          <p:attrName>style.visibility</p:attrName>
                                        </p:attrNameLst>
                                      </p:cBhvr>
                                      <p:to>
                                        <p:strVal val="visible"/>
                                      </p:to>
                                    </p:set>
                                    <p:animEffect transition="in" filter="fade">
                                      <p:cBhvr>
                                        <p:cTn id="7" dur="2000"/>
                                        <p:tgtEl>
                                          <p:spTgt spid="79878"/>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79877"/>
                                        </p:tgtEl>
                                        <p:attrNameLst>
                                          <p:attrName>style.visibility</p:attrName>
                                        </p:attrNameLst>
                                      </p:cBhvr>
                                      <p:to>
                                        <p:strVal val="visible"/>
                                      </p:to>
                                    </p:set>
                                    <p:animEffect transition="in" filter="fade">
                                      <p:cBhvr>
                                        <p:cTn id="11" dur="2000"/>
                                        <p:tgtEl>
                                          <p:spTgt spid="7987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9889"/>
                                        </p:tgtEl>
                                        <p:attrNameLst>
                                          <p:attrName>style.visibility</p:attrName>
                                        </p:attrNameLst>
                                      </p:cBhvr>
                                      <p:to>
                                        <p:strVal val="visible"/>
                                      </p:to>
                                    </p:set>
                                    <p:animEffect transition="in" filter="fade">
                                      <p:cBhvr>
                                        <p:cTn id="16" dur="2000"/>
                                        <p:tgtEl>
                                          <p:spTgt spid="79889"/>
                                        </p:tgtEl>
                                      </p:cBhvr>
                                    </p:animEffect>
                                  </p:childTnLst>
                                </p:cTn>
                              </p:par>
                            </p:childTnLst>
                          </p:cTn>
                        </p:par>
                        <p:par>
                          <p:cTn id="17" fill="hold">
                            <p:stCondLst>
                              <p:cond delay="2000"/>
                            </p:stCondLst>
                            <p:childTnLst>
                              <p:par>
                                <p:cTn id="18" presetID="55"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strVal val="#ppt_w*0.70"/>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Effect transition="in" filter="fade">
                                      <p:cBhvr>
                                        <p:cTn id="22" dur="10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9879"/>
                                        </p:tgtEl>
                                        <p:attrNameLst>
                                          <p:attrName>style.visibility</p:attrName>
                                        </p:attrNameLst>
                                      </p:cBhvr>
                                      <p:to>
                                        <p:strVal val="visible"/>
                                      </p:to>
                                    </p:set>
                                    <p:animEffect transition="in" filter="fade">
                                      <p:cBhvr>
                                        <p:cTn id="25" dur="2000"/>
                                        <p:tgtEl>
                                          <p:spTgt spid="7987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875"/>
                                        </p:tgtEl>
                                        <p:attrNameLst>
                                          <p:attrName>style.visibility</p:attrName>
                                        </p:attrNameLst>
                                      </p:cBhvr>
                                      <p:to>
                                        <p:strVal val="visible"/>
                                      </p:to>
                                    </p:set>
                                    <p:animEffect transition="in" filter="fade">
                                      <p:cBhvr>
                                        <p:cTn id="30" dur="1000"/>
                                        <p:tgtEl>
                                          <p:spTgt spid="7987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9876"/>
                                        </p:tgtEl>
                                        <p:attrNameLst>
                                          <p:attrName>style.visibility</p:attrName>
                                        </p:attrNameLst>
                                      </p:cBhvr>
                                      <p:to>
                                        <p:strVal val="visible"/>
                                      </p:to>
                                    </p:set>
                                    <p:animEffect transition="in" filter="fade">
                                      <p:cBhvr>
                                        <p:cTn id="33" dur="1000"/>
                                        <p:tgtEl>
                                          <p:spTgt spid="7987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9880"/>
                                        </p:tgtEl>
                                        <p:attrNameLst>
                                          <p:attrName>style.visibility</p:attrName>
                                        </p:attrNameLst>
                                      </p:cBhvr>
                                      <p:to>
                                        <p:strVal val="visible"/>
                                      </p:to>
                                    </p:set>
                                    <p:animEffect transition="in" filter="fade">
                                      <p:cBhvr>
                                        <p:cTn id="38" dur="2000"/>
                                        <p:tgtEl>
                                          <p:spTgt spid="79880"/>
                                        </p:tgtEl>
                                      </p:cBhvr>
                                    </p:animEffect>
                                  </p:childTnLst>
                                </p:cTn>
                              </p:par>
                            </p:childTnLst>
                          </p:cTn>
                        </p:par>
                        <p:par>
                          <p:cTn id="39" fill="hold">
                            <p:stCondLst>
                              <p:cond delay="2000"/>
                            </p:stCondLst>
                            <p:childTnLst>
                              <p:par>
                                <p:cTn id="40" presetID="55"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1000" fill="hold"/>
                                        <p:tgtEl>
                                          <p:spTgt spid="3"/>
                                        </p:tgtEl>
                                        <p:attrNameLst>
                                          <p:attrName>ppt_w</p:attrName>
                                        </p:attrNameLst>
                                      </p:cBhvr>
                                      <p:tavLst>
                                        <p:tav tm="0">
                                          <p:val>
                                            <p:strVal val="#ppt_w*0.70"/>
                                          </p:val>
                                        </p:tav>
                                        <p:tav tm="100000">
                                          <p:val>
                                            <p:strVal val="#ppt_w"/>
                                          </p:val>
                                        </p:tav>
                                      </p:tavLst>
                                    </p:anim>
                                    <p:anim calcmode="lin" valueType="num">
                                      <p:cBhvr>
                                        <p:cTn id="43" dur="1000" fill="hold"/>
                                        <p:tgtEl>
                                          <p:spTgt spid="3"/>
                                        </p:tgtEl>
                                        <p:attrNameLst>
                                          <p:attrName>ppt_h</p:attrName>
                                        </p:attrNameLst>
                                      </p:cBhvr>
                                      <p:tavLst>
                                        <p:tav tm="0">
                                          <p:val>
                                            <p:strVal val="#ppt_h"/>
                                          </p:val>
                                        </p:tav>
                                        <p:tav tm="100000">
                                          <p:val>
                                            <p:strVal val="#ppt_h"/>
                                          </p:val>
                                        </p:tav>
                                      </p:tavLst>
                                    </p:anim>
                                    <p:animEffect transition="in" filter="fade">
                                      <p:cBhvr>
                                        <p:cTn id="44" dur="1000"/>
                                        <p:tgtEl>
                                          <p:spTgt spid="3"/>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79887"/>
                                        </p:tgtEl>
                                        <p:attrNameLst>
                                          <p:attrName>style.visibility</p:attrName>
                                        </p:attrNameLst>
                                      </p:cBhvr>
                                      <p:to>
                                        <p:strVal val="visible"/>
                                      </p:to>
                                    </p:set>
                                    <p:animEffect transition="in" filter="fade">
                                      <p:cBhvr>
                                        <p:cTn id="48" dur="2000"/>
                                        <p:tgtEl>
                                          <p:spTgt spid="7988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9888"/>
                                        </p:tgtEl>
                                        <p:attrNameLst>
                                          <p:attrName>style.visibility</p:attrName>
                                        </p:attrNameLst>
                                      </p:cBhvr>
                                      <p:to>
                                        <p:strVal val="visible"/>
                                      </p:to>
                                    </p:set>
                                    <p:animEffect transition="in" filter="fade">
                                      <p:cBhvr>
                                        <p:cTn id="51" dur="2000"/>
                                        <p:tgtEl>
                                          <p:spTgt spid="79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animBg="1"/>
      <p:bldP spid="79876" grpId="0" animBg="1"/>
      <p:bldP spid="79877" grpId="0" animBg="1"/>
      <p:bldP spid="79878" grpId="0"/>
      <p:bldP spid="79879" grpId="0"/>
      <p:bldP spid="79880" grpId="0" animBg="1"/>
      <p:bldP spid="79887" grpId="0"/>
      <p:bldP spid="79888" grpId="0"/>
      <p:bldP spid="7988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3r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81925" name="Text Box 5"/>
          <p:cNvSpPr txBox="1">
            <a:spLocks noChangeArrowheads="1"/>
          </p:cNvSpPr>
          <p:nvPr/>
        </p:nvSpPr>
        <p:spPr bwMode="auto">
          <a:xfrm>
            <a:off x="8" y="5122867"/>
            <a:ext cx="2460625" cy="92333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Famine</a:t>
            </a:r>
          </a:p>
        </p:txBody>
      </p:sp>
      <p:sp>
        <p:nvSpPr>
          <p:cNvPr id="81926" name="Text Box 6"/>
          <p:cNvSpPr txBox="1">
            <a:spLocks noChangeArrowheads="1"/>
          </p:cNvSpPr>
          <p:nvPr/>
        </p:nvSpPr>
        <p:spPr bwMode="auto">
          <a:xfrm>
            <a:off x="100021" y="5851526"/>
            <a:ext cx="2060575" cy="707886"/>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heavy taxation </a:t>
            </a:r>
          </a:p>
        </p:txBody>
      </p:sp>
      <p:sp>
        <p:nvSpPr>
          <p:cNvPr id="81929" name="Rectangle 9"/>
          <p:cNvSpPr>
            <a:spLocks noChangeArrowheads="1"/>
          </p:cNvSpPr>
          <p:nvPr/>
        </p:nvSpPr>
        <p:spPr bwMode="auto">
          <a:xfrm>
            <a:off x="639767" y="4737108"/>
            <a:ext cx="1210588" cy="646331"/>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24ys</a:t>
            </a:r>
          </a:p>
        </p:txBody>
      </p:sp>
      <p:sp>
        <p:nvSpPr>
          <p:cNvPr id="81931" name="Text Box 11"/>
          <p:cNvSpPr txBox="1">
            <a:spLocks noChangeArrowheads="1"/>
          </p:cNvSpPr>
          <p:nvPr/>
        </p:nvSpPr>
        <p:spPr bwMode="auto">
          <a:xfrm>
            <a:off x="4457700" y="1335091"/>
            <a:ext cx="3556000" cy="36933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(The Savage Beast of Ausonia)</a:t>
            </a:r>
          </a:p>
        </p:txBody>
      </p:sp>
      <p:sp>
        <p:nvSpPr>
          <p:cNvPr id="7" name="Rectangle 6"/>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81925"/>
                                        </p:tgtEl>
                                        <p:attrNameLst>
                                          <p:attrName>style.visibility</p:attrName>
                                        </p:attrNameLst>
                                      </p:cBhvr>
                                      <p:to>
                                        <p:strVal val="visible"/>
                                      </p:to>
                                    </p:set>
                                    <p:anim calcmode="lin" valueType="num">
                                      <p:cBhvr>
                                        <p:cTn id="7" dur="1000" fill="hold"/>
                                        <p:tgtEl>
                                          <p:spTgt spid="81925"/>
                                        </p:tgtEl>
                                        <p:attrNameLst>
                                          <p:attrName>ppt_w</p:attrName>
                                        </p:attrNameLst>
                                      </p:cBhvr>
                                      <p:tavLst>
                                        <p:tav tm="0">
                                          <p:val>
                                            <p:strVal val="#ppt_w*0.70"/>
                                          </p:val>
                                        </p:tav>
                                        <p:tav tm="100000">
                                          <p:val>
                                            <p:strVal val="#ppt_w"/>
                                          </p:val>
                                        </p:tav>
                                      </p:tavLst>
                                    </p:anim>
                                    <p:anim calcmode="lin" valueType="num">
                                      <p:cBhvr>
                                        <p:cTn id="8" dur="1000" fill="hold"/>
                                        <p:tgtEl>
                                          <p:spTgt spid="81925"/>
                                        </p:tgtEl>
                                        <p:attrNameLst>
                                          <p:attrName>ppt_h</p:attrName>
                                        </p:attrNameLst>
                                      </p:cBhvr>
                                      <p:tavLst>
                                        <p:tav tm="0">
                                          <p:val>
                                            <p:strVal val="#ppt_h"/>
                                          </p:val>
                                        </p:tav>
                                        <p:tav tm="100000">
                                          <p:val>
                                            <p:strVal val="#ppt_h"/>
                                          </p:val>
                                        </p:tav>
                                      </p:tavLst>
                                    </p:anim>
                                    <p:animEffect transition="in" filter="fade">
                                      <p:cBhvr>
                                        <p:cTn id="9" dur="1000"/>
                                        <p:tgtEl>
                                          <p:spTgt spid="81925"/>
                                        </p:tgtEl>
                                      </p:cBhvr>
                                    </p:animEffect>
                                  </p:childTnLst>
                                </p:cTn>
                              </p:par>
                              <p:par>
                                <p:cTn id="10" presetID="8" presetClass="entr" presetSubtype="16" fill="hold" grpId="0" nodeType="withEffect">
                                  <p:stCondLst>
                                    <p:cond delay="0"/>
                                  </p:stCondLst>
                                  <p:childTnLst>
                                    <p:set>
                                      <p:cBhvr>
                                        <p:cTn id="11" dur="1" fill="hold">
                                          <p:stCondLst>
                                            <p:cond delay="0"/>
                                          </p:stCondLst>
                                        </p:cTn>
                                        <p:tgtEl>
                                          <p:spTgt spid="81926"/>
                                        </p:tgtEl>
                                        <p:attrNameLst>
                                          <p:attrName>style.visibility</p:attrName>
                                        </p:attrNameLst>
                                      </p:cBhvr>
                                      <p:to>
                                        <p:strVal val="visible"/>
                                      </p:to>
                                    </p:set>
                                    <p:animEffect transition="in" filter="diamond(in)">
                                      <p:cBhvr>
                                        <p:cTn id="12" dur="2000"/>
                                        <p:tgtEl>
                                          <p:spTgt spid="8192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81929"/>
                                        </p:tgtEl>
                                        <p:attrNameLst>
                                          <p:attrName>style.visibility</p:attrName>
                                        </p:attrNameLst>
                                      </p:cBhvr>
                                      <p:to>
                                        <p:strVal val="visible"/>
                                      </p:to>
                                    </p:set>
                                    <p:anim calcmode="lin" valueType="num">
                                      <p:cBhvr>
                                        <p:cTn id="15" dur="2000" fill="hold"/>
                                        <p:tgtEl>
                                          <p:spTgt spid="81929"/>
                                        </p:tgtEl>
                                        <p:attrNameLst>
                                          <p:attrName>ppt_w</p:attrName>
                                        </p:attrNameLst>
                                      </p:cBhvr>
                                      <p:tavLst>
                                        <p:tav tm="0">
                                          <p:val>
                                            <p:strVal val="#ppt_w*0.70"/>
                                          </p:val>
                                        </p:tav>
                                        <p:tav tm="100000">
                                          <p:val>
                                            <p:strVal val="#ppt_w"/>
                                          </p:val>
                                        </p:tav>
                                      </p:tavLst>
                                    </p:anim>
                                    <p:anim calcmode="lin" valueType="num">
                                      <p:cBhvr>
                                        <p:cTn id="16" dur="2000" fill="hold"/>
                                        <p:tgtEl>
                                          <p:spTgt spid="81929"/>
                                        </p:tgtEl>
                                        <p:attrNameLst>
                                          <p:attrName>ppt_h</p:attrName>
                                        </p:attrNameLst>
                                      </p:cBhvr>
                                      <p:tavLst>
                                        <p:tav tm="0">
                                          <p:val>
                                            <p:strVal val="#ppt_h"/>
                                          </p:val>
                                        </p:tav>
                                        <p:tav tm="100000">
                                          <p:val>
                                            <p:strVal val="#ppt_h"/>
                                          </p:val>
                                        </p:tav>
                                      </p:tavLst>
                                    </p:anim>
                                    <p:animEffect transition="in" filter="fade">
                                      <p:cBhvr>
                                        <p:cTn id="17" dur="2000"/>
                                        <p:tgtEl>
                                          <p:spTgt spid="81929"/>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81931"/>
                                        </p:tgtEl>
                                        <p:attrNameLst>
                                          <p:attrName>style.visibility</p:attrName>
                                        </p:attrNameLst>
                                      </p:cBhvr>
                                      <p:to>
                                        <p:strVal val="visible"/>
                                      </p:to>
                                    </p:set>
                                    <p:anim calcmode="lin" valueType="num">
                                      <p:cBhvr>
                                        <p:cTn id="22" dur="1000" fill="hold"/>
                                        <p:tgtEl>
                                          <p:spTgt spid="81931"/>
                                        </p:tgtEl>
                                        <p:attrNameLst>
                                          <p:attrName>ppt_w</p:attrName>
                                        </p:attrNameLst>
                                      </p:cBhvr>
                                      <p:tavLst>
                                        <p:tav tm="0">
                                          <p:val>
                                            <p:fltVal val="0"/>
                                          </p:val>
                                        </p:tav>
                                        <p:tav tm="100000">
                                          <p:val>
                                            <p:strVal val="#ppt_w"/>
                                          </p:val>
                                        </p:tav>
                                      </p:tavLst>
                                    </p:anim>
                                    <p:anim calcmode="lin" valueType="num">
                                      <p:cBhvr>
                                        <p:cTn id="23" dur="1000" fill="hold"/>
                                        <p:tgtEl>
                                          <p:spTgt spid="819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p:bldP spid="81926" grpId="0"/>
      <p:bldP spid="81929" grpId="0"/>
      <p:bldP spid="819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blipFill>
            <a:blip r:embed="rId3" cstate="print"/>
            <a:tile tx="0" ty="0" sx="100000" sy="100000" flip="none" algn="tl"/>
          </a:blip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83970" name="Picture 2" descr="2nd Seal Emperors"/>
          <p:cNvPicPr>
            <a:picLocks noChangeAspect="1" noChangeArrowheads="1"/>
          </p:cNvPicPr>
          <p:nvPr/>
        </p:nvPicPr>
        <p:blipFill>
          <a:blip r:embed="rId4" cstate="print"/>
          <a:srcRect/>
          <a:stretch>
            <a:fillRect/>
          </a:stretch>
        </p:blipFill>
        <p:spPr bwMode="auto">
          <a:xfrm>
            <a:off x="192090" y="-209550"/>
            <a:ext cx="5652123" cy="38671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3971" name="Picture 3" descr="3rd Seal Emperors"/>
          <p:cNvPicPr>
            <a:picLocks noChangeAspect="1" noChangeArrowheads="1"/>
          </p:cNvPicPr>
          <p:nvPr/>
        </p:nvPicPr>
        <p:blipFill>
          <a:blip r:embed="rId5" cstate="print"/>
          <a:srcRect/>
          <a:stretch>
            <a:fillRect/>
          </a:stretch>
        </p:blipFill>
        <p:spPr bwMode="auto">
          <a:xfrm>
            <a:off x="2944821" y="2813052"/>
            <a:ext cx="5754191" cy="377825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descr="cap046.bmp"/>
          <p:cNvPicPr>
            <a:picLocks noChangeAspect="1"/>
          </p:cNvPicPr>
          <p:nvPr/>
        </p:nvPicPr>
        <p:blipFill>
          <a:blip r:embed="rId6" cstate="print"/>
          <a:stretch>
            <a:fillRect/>
          </a:stretch>
        </p:blipFill>
        <p:spPr>
          <a:xfrm>
            <a:off x="5943600" y="590554"/>
            <a:ext cx="3200400" cy="2400300"/>
          </a:xfrm>
          <a:prstGeom prst="rect">
            <a:avLst/>
          </a:prstGeom>
          <a:ln>
            <a:noFill/>
          </a:ln>
          <a:effectLst>
            <a:softEdge rad="635000"/>
          </a:effectLst>
        </p:spPr>
      </p:pic>
      <p:pic>
        <p:nvPicPr>
          <p:cNvPr id="6" name="Picture 5" descr="cap010.bmp"/>
          <p:cNvPicPr>
            <a:picLocks noChangeAspect="1"/>
          </p:cNvPicPr>
          <p:nvPr/>
        </p:nvPicPr>
        <p:blipFill>
          <a:blip r:embed="rId7" cstate="print"/>
          <a:stretch>
            <a:fillRect/>
          </a:stretch>
        </p:blipFill>
        <p:spPr>
          <a:xfrm>
            <a:off x="-152400" y="3600456"/>
            <a:ext cx="3632200" cy="2724151"/>
          </a:xfrm>
          <a:prstGeom prst="rect">
            <a:avLst/>
          </a:prstGeom>
          <a:ln>
            <a:noFill/>
          </a:ln>
          <a:effectLst>
            <a:softEdge rad="635000"/>
          </a:effectLst>
        </p:spPr>
      </p:pic>
      <p:sp>
        <p:nvSpPr>
          <p:cNvPr id="7" name="Rectangle 6"/>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3r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68963" name="Rectangle 3"/>
          <p:cNvSpPr>
            <a:spLocks noChangeArrowheads="1"/>
          </p:cNvSpPr>
          <p:nvPr/>
        </p:nvSpPr>
        <p:spPr bwMode="auto">
          <a:xfrm>
            <a:off x="5121284" y="1060458"/>
            <a:ext cx="3889375" cy="1349375"/>
          </a:xfrm>
          <a:prstGeom prst="rect">
            <a:avLst/>
          </a:prstGeom>
          <a:solidFill>
            <a:srgbClr val="F9C7B9"/>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8964" name="Rectangle 4"/>
          <p:cNvSpPr>
            <a:spLocks noChangeArrowheads="1"/>
          </p:cNvSpPr>
          <p:nvPr/>
        </p:nvSpPr>
        <p:spPr bwMode="auto">
          <a:xfrm>
            <a:off x="5102233" y="2411413"/>
            <a:ext cx="3889375" cy="1408112"/>
          </a:xfrm>
          <a:prstGeom prst="rect">
            <a:avLst/>
          </a:prstGeom>
          <a:solidFill>
            <a:srgbClr val="FFFFCC"/>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8965" name="Text Box 5"/>
          <p:cNvSpPr txBox="1">
            <a:spLocks noChangeArrowheads="1"/>
          </p:cNvSpPr>
          <p:nvPr/>
        </p:nvSpPr>
        <p:spPr bwMode="auto">
          <a:xfrm>
            <a:off x="8" y="5122867"/>
            <a:ext cx="2460625" cy="92333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Famine</a:t>
            </a:r>
          </a:p>
        </p:txBody>
      </p:sp>
      <p:sp>
        <p:nvSpPr>
          <p:cNvPr id="153606" name="Text Box 6"/>
          <p:cNvSpPr txBox="1">
            <a:spLocks noChangeArrowheads="1"/>
          </p:cNvSpPr>
          <p:nvPr/>
        </p:nvSpPr>
        <p:spPr bwMode="auto">
          <a:xfrm>
            <a:off x="100021" y="5851526"/>
            <a:ext cx="2060575" cy="707886"/>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heavy taxation </a:t>
            </a:r>
          </a:p>
        </p:txBody>
      </p:sp>
      <p:sp>
        <p:nvSpPr>
          <p:cNvPr id="168967" name="Text Box 7"/>
          <p:cNvSpPr txBox="1">
            <a:spLocks noChangeArrowheads="1"/>
          </p:cNvSpPr>
          <p:nvPr/>
        </p:nvSpPr>
        <p:spPr bwMode="auto">
          <a:xfrm>
            <a:off x="5122871" y="969969"/>
            <a:ext cx="4021137" cy="2862322"/>
          </a:xfrm>
          <a:prstGeom prst="rect">
            <a:avLst/>
          </a:prstGeom>
          <a:noFill/>
          <a:ln w="9525">
            <a:noFill/>
            <a:miter lim="800000"/>
            <a:headEnd/>
            <a:tailEnd/>
          </a:ln>
        </p:spPr>
        <p:txBody>
          <a:bodyPr>
            <a:spAutoFit/>
          </a:bodyPr>
          <a:lstStyle/>
          <a:p>
            <a:pPr fontAlgn="base">
              <a:spcBef>
                <a:spcPct val="50000"/>
              </a:spcBef>
              <a:spcAft>
                <a:spcPct val="0"/>
              </a:spcAft>
            </a:pPr>
            <a:r>
              <a:rPr lang="en-US" sz="2000" dirty="0">
                <a:solidFill>
                  <a:srgbClr val="000000"/>
                </a:solidFill>
                <a:latin typeface="Arial" charset="0"/>
              </a:rPr>
              <a:t>“The growing cost of the armed forces and the inflation which accompanied it compelled the emperors to increase existing taxes and to invent new ones. </a:t>
            </a:r>
            <a:r>
              <a:rPr lang="en-US" sz="2000" b="1" dirty="0">
                <a:solidFill>
                  <a:srgbClr val="000000"/>
                </a:solidFill>
                <a:latin typeface="Arial" charset="0"/>
              </a:rPr>
              <a:t>The spirit of the times was, moreover very susceptible to the message of Christianity, which made great advances.” </a:t>
            </a:r>
          </a:p>
        </p:txBody>
      </p:sp>
      <p:sp>
        <p:nvSpPr>
          <p:cNvPr id="168968" name="Text Box 8"/>
          <p:cNvSpPr txBox="1">
            <a:spLocks noChangeArrowheads="1"/>
          </p:cNvSpPr>
          <p:nvPr/>
        </p:nvSpPr>
        <p:spPr bwMode="auto">
          <a:xfrm>
            <a:off x="5951543" y="3802062"/>
            <a:ext cx="3074987" cy="369332"/>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p.217-218</a:t>
            </a:r>
          </a:p>
        </p:txBody>
      </p:sp>
      <p:sp>
        <p:nvSpPr>
          <p:cNvPr id="153609" name="Rectangle 9"/>
          <p:cNvSpPr>
            <a:spLocks noChangeArrowheads="1"/>
          </p:cNvSpPr>
          <p:nvPr/>
        </p:nvSpPr>
        <p:spPr bwMode="auto">
          <a:xfrm>
            <a:off x="639767" y="4737108"/>
            <a:ext cx="1210588" cy="646331"/>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24ys</a:t>
            </a:r>
          </a:p>
        </p:txBody>
      </p:sp>
      <p:sp>
        <p:nvSpPr>
          <p:cNvPr id="10" name="Rectangle 9"/>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963"/>
                                        </p:tgtEl>
                                        <p:attrNameLst>
                                          <p:attrName>style.visibility</p:attrName>
                                        </p:attrNameLst>
                                      </p:cBhvr>
                                      <p:to>
                                        <p:strVal val="visible"/>
                                      </p:to>
                                    </p:set>
                                    <p:animEffect transition="in" filter="fade">
                                      <p:cBhvr>
                                        <p:cTn id="7" dur="2000"/>
                                        <p:tgtEl>
                                          <p:spTgt spid="1689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8964"/>
                                        </p:tgtEl>
                                        <p:attrNameLst>
                                          <p:attrName>style.visibility</p:attrName>
                                        </p:attrNameLst>
                                      </p:cBhvr>
                                      <p:to>
                                        <p:strVal val="visible"/>
                                      </p:to>
                                    </p:set>
                                    <p:animEffect transition="in" filter="fade">
                                      <p:cBhvr>
                                        <p:cTn id="10" dur="2000"/>
                                        <p:tgtEl>
                                          <p:spTgt spid="16896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68967"/>
                                        </p:tgtEl>
                                        <p:attrNameLst>
                                          <p:attrName>style.visibility</p:attrName>
                                        </p:attrNameLst>
                                      </p:cBhvr>
                                      <p:to>
                                        <p:strVal val="visible"/>
                                      </p:to>
                                    </p:set>
                                    <p:animEffect transition="in" filter="fade">
                                      <p:cBhvr>
                                        <p:cTn id="14" dur="2000"/>
                                        <p:tgtEl>
                                          <p:spTgt spid="168967"/>
                                        </p:tgtEl>
                                      </p:cBhvr>
                                    </p:animEffect>
                                  </p:childTnLst>
                                </p:cTn>
                              </p:par>
                              <p:par>
                                <p:cTn id="15" presetID="5" presetClass="entr" presetSubtype="5" fill="hold" grpId="0" nodeType="withEffect">
                                  <p:stCondLst>
                                    <p:cond delay="0"/>
                                  </p:stCondLst>
                                  <p:childTnLst>
                                    <p:set>
                                      <p:cBhvr>
                                        <p:cTn id="16" dur="1" fill="hold">
                                          <p:stCondLst>
                                            <p:cond delay="0"/>
                                          </p:stCondLst>
                                        </p:cTn>
                                        <p:tgtEl>
                                          <p:spTgt spid="168968"/>
                                        </p:tgtEl>
                                        <p:attrNameLst>
                                          <p:attrName>style.visibility</p:attrName>
                                        </p:attrNameLst>
                                      </p:cBhvr>
                                      <p:to>
                                        <p:strVal val="visible"/>
                                      </p:to>
                                    </p:set>
                                    <p:animEffect transition="in" filter="checkerboard(down)">
                                      <p:cBhvr>
                                        <p:cTn id="17" dur="10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nimBg="1"/>
      <p:bldP spid="168964" grpId="0" animBg="1"/>
      <p:bldP spid="168967" grpId="0"/>
      <p:bldP spid="16896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7" name="Rectangle 26"/>
          <p:cNvSpPr/>
          <p:nvPr/>
        </p:nvSpPr>
        <p:spPr>
          <a:xfrm>
            <a:off x="-20771"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3" name="Group 3"/>
          <p:cNvGrpSpPr>
            <a:grpSpLocks/>
          </p:cNvGrpSpPr>
          <p:nvPr/>
        </p:nvGrpSpPr>
        <p:grpSpPr bwMode="auto">
          <a:xfrm>
            <a:off x="1012249" y="2344062"/>
            <a:ext cx="1357943"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Peace</a:t>
              </a:r>
            </a:p>
          </p:txBody>
        </p:sp>
      </p:grpSp>
      <p:grpSp>
        <p:nvGrpSpPr>
          <p:cNvPr id="4" name="Group 14"/>
          <p:cNvGrpSpPr>
            <a:grpSpLocks/>
          </p:cNvGrpSpPr>
          <p:nvPr/>
        </p:nvGrpSpPr>
        <p:grpSpPr bwMode="auto">
          <a:xfrm>
            <a:off x="599094" y="2989939"/>
            <a:ext cx="2112579"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nvGrpSpPr>
            <p:cNvPr id="5"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Nerva</a:t>
                </a:r>
                <a:endPar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Hadrian</a:t>
                </a:r>
              </a:p>
            </p:txBody>
          </p:sp>
        </p:grpSp>
        <p:sp>
          <p:nvSpPr>
            <p:cNvPr id="37" name="Text Box 20"/>
            <p:cNvSpPr txBox="1">
              <a:spLocks noChangeArrowheads="1"/>
            </p:cNvSpPr>
            <p:nvPr/>
          </p:nvSpPr>
          <p:spPr bwMode="auto">
            <a:xfrm>
              <a:off x="600" y="2296"/>
              <a:ext cx="1048"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Antonious</a:t>
              </a: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Pious</a:t>
              </a:r>
              <a:r>
                <a:rPr kumimoji="0" lang="en-US" sz="18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Marcus Aurelius</a:t>
              </a:r>
            </a:p>
          </p:txBody>
        </p:sp>
      </p:grpSp>
      <p:grpSp>
        <p:nvGrpSpPr>
          <p:cNvPr id="6" name="Group 22"/>
          <p:cNvGrpSpPr>
            <a:grpSpLocks/>
          </p:cNvGrpSpPr>
          <p:nvPr/>
        </p:nvGrpSpPr>
        <p:grpSpPr bwMode="auto">
          <a:xfrm>
            <a:off x="2538252" y="3546978"/>
            <a:ext cx="2270235"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Pertinax</a:t>
              </a:r>
              <a:endPar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Septimus</a:t>
              </a: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Severus</a:t>
              </a:r>
              <a:r>
                <a:rPr kumimoji="0" lang="en-US" sz="1800" b="1" i="1" u="none" strike="noStrike" kern="1200" cap="none" spc="0" normalizeH="0" baseline="0" noProof="0" dirty="0">
                  <a:ln>
                    <a:noFill/>
                  </a:ln>
                  <a:solidFill>
                    <a:srgbClr val="FFFFFF"/>
                  </a:solidFill>
                  <a:effectLst/>
                  <a:uLnTx/>
                  <a:uFillTx/>
                  <a:latin typeface="Arial" pitchFamily="34" charset="0"/>
                  <a:ea typeface="+mn-ea"/>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Geta</a:t>
              </a:r>
              <a:endParaRPr kumimoji="0" 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grpSp>
      <p:grpSp>
        <p:nvGrpSpPr>
          <p:cNvPr id="7" name="Group 3"/>
          <p:cNvGrpSpPr>
            <a:grpSpLocks/>
          </p:cNvGrpSpPr>
          <p:nvPr/>
        </p:nvGrpSpPr>
        <p:grpSpPr bwMode="auto">
          <a:xfrm>
            <a:off x="3042752" y="2065290"/>
            <a:ext cx="1357943"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Blood</a:t>
              </a:r>
            </a:p>
          </p:txBody>
        </p:sp>
      </p:grpSp>
      <p:grpSp>
        <p:nvGrpSpPr>
          <p:cNvPr id="8" name="Group 54"/>
          <p:cNvGrpSpPr/>
          <p:nvPr/>
        </p:nvGrpSpPr>
        <p:grpSpPr>
          <a:xfrm>
            <a:off x="4439549" y="2239459"/>
            <a:ext cx="2448000" cy="2506947"/>
            <a:chOff x="4439549" y="2239454"/>
            <a:chExt cx="2448000" cy="2506947"/>
          </a:xfrm>
        </p:grpSpPr>
        <p:grpSp>
          <p:nvGrpSpPr>
            <p:cNvPr id="9" name="Group 27"/>
            <p:cNvGrpSpPr>
              <a:grpSpLocks/>
            </p:cNvGrpSpPr>
            <p:nvPr/>
          </p:nvGrpSpPr>
          <p:grpSpPr bwMode="auto">
            <a:xfrm>
              <a:off x="4439549" y="2946401"/>
              <a:ext cx="2448000" cy="1800000"/>
              <a:chOff x="2880" y="1792"/>
              <a:chExt cx="1248" cy="792"/>
            </a:xfrm>
          </p:grpSpPr>
          <p:sp>
            <p:nvSpPr>
              <p:cNvPr id="31" name="Rectangle 30"/>
              <p:cNvSpPr>
                <a:spLocks noChangeArrowheads="1"/>
              </p:cNvSpPr>
              <p:nvPr/>
            </p:nvSpPr>
            <p:spPr bwMode="auto">
              <a:xfrm>
                <a:off x="2992" y="1792"/>
                <a:ext cx="1064" cy="792"/>
              </a:xfrm>
              <a:prstGeom prst="rect">
                <a:avLst/>
              </a:prstGeom>
              <a:solidFill>
                <a:schemeClr val="tx1">
                  <a:alpha val="50195"/>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2" name="Text Box 31"/>
              <p:cNvSpPr txBox="1">
                <a:spLocks noChangeArrowheads="1"/>
              </p:cNvSpPr>
              <p:nvPr/>
            </p:nvSpPr>
            <p:spPr bwMode="auto">
              <a:xfrm>
                <a:off x="3152" y="2000"/>
                <a:ext cx="648"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Macrinus</a:t>
                </a:r>
                <a:endPar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36" name="Text Box 32"/>
              <p:cNvSpPr txBox="1">
                <a:spLocks noChangeArrowheads="1"/>
              </p:cNvSpPr>
              <p:nvPr/>
            </p:nvSpPr>
            <p:spPr bwMode="auto">
              <a:xfrm>
                <a:off x="3152" y="1824"/>
                <a:ext cx="656"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Caracalla</a:t>
                </a:r>
              </a:p>
            </p:txBody>
          </p:sp>
          <p:sp>
            <p:nvSpPr>
              <p:cNvPr id="42" name="Text Box 33"/>
              <p:cNvSpPr txBox="1">
                <a:spLocks noChangeArrowheads="1"/>
              </p:cNvSpPr>
              <p:nvPr/>
            </p:nvSpPr>
            <p:spPr bwMode="auto">
              <a:xfrm>
                <a:off x="3112" y="2168"/>
                <a:ext cx="752"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Elagabalas</a:t>
                </a:r>
                <a:endPar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49" name="Text Box 34"/>
              <p:cNvSpPr txBox="1">
                <a:spLocks noChangeArrowheads="1"/>
              </p:cNvSpPr>
              <p:nvPr/>
            </p:nvSpPr>
            <p:spPr bwMode="auto">
              <a:xfrm>
                <a:off x="2880" y="2328"/>
                <a:ext cx="1248"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Severus Alexander</a:t>
                </a:r>
              </a:p>
            </p:txBody>
          </p:sp>
        </p:grpSp>
        <p:grpSp>
          <p:nvGrpSpPr>
            <p:cNvPr id="10" name="Group 3"/>
            <p:cNvGrpSpPr>
              <a:grpSpLocks/>
            </p:cNvGrpSpPr>
            <p:nvPr/>
          </p:nvGrpSpPr>
          <p:grpSpPr bwMode="auto">
            <a:xfrm>
              <a:off x="4904645" y="2239454"/>
              <a:ext cx="1440954" cy="588963"/>
              <a:chOff x="668" y="1609"/>
              <a:chExt cx="561" cy="283"/>
            </a:xfrm>
          </p:grpSpPr>
          <p:sp>
            <p:nvSpPr>
              <p:cNvPr id="53" name="Oval 4"/>
              <p:cNvSpPr>
                <a:spLocks noChangeArrowheads="1"/>
              </p:cNvSpPr>
              <p:nvPr/>
            </p:nvSpPr>
            <p:spPr bwMode="auto">
              <a:xfrm>
                <a:off x="668" y="1609"/>
                <a:ext cx="485"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54"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Injustice</a:t>
                </a:r>
              </a:p>
            </p:txBody>
          </p:sp>
        </p:grpSp>
      </p:grpSp>
      <p:grpSp>
        <p:nvGrpSpPr>
          <p:cNvPr id="66" name="Group 65"/>
          <p:cNvGrpSpPr/>
          <p:nvPr/>
        </p:nvGrpSpPr>
        <p:grpSpPr>
          <a:xfrm>
            <a:off x="6761849" y="2007225"/>
            <a:ext cx="2052001" cy="3681040"/>
            <a:chOff x="6761849" y="2007226"/>
            <a:chExt cx="2052001" cy="3681038"/>
          </a:xfrm>
        </p:grpSpPr>
        <p:grpSp>
          <p:nvGrpSpPr>
            <p:cNvPr id="57" name="Group 35"/>
            <p:cNvGrpSpPr>
              <a:grpSpLocks/>
            </p:cNvGrpSpPr>
            <p:nvPr/>
          </p:nvGrpSpPr>
          <p:grpSpPr bwMode="auto">
            <a:xfrm>
              <a:off x="6761849" y="3577764"/>
              <a:ext cx="2052001" cy="2110500"/>
              <a:chOff x="4296" y="2144"/>
              <a:chExt cx="1024" cy="938"/>
            </a:xfrm>
          </p:grpSpPr>
          <p:sp>
            <p:nvSpPr>
              <p:cNvPr id="58" name="Rectangle 36"/>
              <p:cNvSpPr>
                <a:spLocks noChangeArrowheads="1"/>
              </p:cNvSpPr>
              <p:nvPr/>
            </p:nvSpPr>
            <p:spPr bwMode="auto">
              <a:xfrm>
                <a:off x="4296" y="2152"/>
                <a:ext cx="1024" cy="930"/>
              </a:xfrm>
              <a:prstGeom prst="rect">
                <a:avLst/>
              </a:prstGeom>
              <a:solidFill>
                <a:srgbClr val="B9F749">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59" name="Text Box 37"/>
              <p:cNvSpPr txBox="1">
                <a:spLocks noChangeArrowheads="1"/>
              </p:cNvSpPr>
              <p:nvPr/>
            </p:nvSpPr>
            <p:spPr bwMode="auto">
              <a:xfrm>
                <a:off x="4480" y="2144"/>
                <a:ext cx="656" cy="164"/>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Maximin</a:t>
                </a:r>
                <a:endPar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60" name="Text Box 38"/>
              <p:cNvSpPr txBox="1">
                <a:spLocks noChangeArrowheads="1"/>
              </p:cNvSpPr>
              <p:nvPr/>
            </p:nvSpPr>
            <p:spPr bwMode="auto">
              <a:xfrm>
                <a:off x="4480" y="2592"/>
                <a:ext cx="688" cy="164"/>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Diocletian</a:t>
                </a:r>
              </a:p>
            </p:txBody>
          </p:sp>
          <p:sp>
            <p:nvSpPr>
              <p:cNvPr id="61" name="AutoShape 39"/>
              <p:cNvSpPr>
                <a:spLocks noChangeArrowheads="1"/>
              </p:cNvSpPr>
              <p:nvPr/>
            </p:nvSpPr>
            <p:spPr bwMode="auto">
              <a:xfrm>
                <a:off x="4768" y="2297"/>
                <a:ext cx="54" cy="320"/>
              </a:xfrm>
              <a:prstGeom prst="upDownArrow">
                <a:avLst>
                  <a:gd name="adj1" fmla="val 50000"/>
                  <a:gd name="adj2" fmla="val 131429"/>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62" name="Text Box 40"/>
              <p:cNvSpPr txBox="1">
                <a:spLocks noChangeArrowheads="1"/>
              </p:cNvSpPr>
              <p:nvPr/>
            </p:nvSpPr>
            <p:spPr bwMode="auto">
              <a:xfrm>
                <a:off x="4806" y="2371"/>
                <a:ext cx="280" cy="164"/>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23</a:t>
                </a:r>
              </a:p>
            </p:txBody>
          </p:sp>
        </p:grpSp>
        <p:grpSp>
          <p:nvGrpSpPr>
            <p:cNvPr id="63" name="Group 3"/>
            <p:cNvGrpSpPr>
              <a:grpSpLocks/>
            </p:cNvGrpSpPr>
            <p:nvPr/>
          </p:nvGrpSpPr>
          <p:grpSpPr bwMode="auto">
            <a:xfrm>
              <a:off x="7092230" y="2007226"/>
              <a:ext cx="1357942" cy="588963"/>
              <a:chOff x="595" y="1609"/>
              <a:chExt cx="634" cy="283"/>
            </a:xfrm>
          </p:grpSpPr>
          <p:sp>
            <p:nvSpPr>
              <p:cNvPr id="64"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65"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Death</a:t>
                </a:r>
              </a:p>
            </p:txBody>
          </p:sp>
        </p:grpSp>
      </p:grpSp>
      <p:sp>
        <p:nvSpPr>
          <p:cNvPr id="2" name="TextBox 1">
            <a:extLst>
              <a:ext uri="{FF2B5EF4-FFF2-40B4-BE49-F238E27FC236}">
                <a16:creationId xmlns:a16="http://schemas.microsoft.com/office/drawing/2014/main" id="{C35DDC9A-2689-4E18-A0ED-16FE622CA0C4}"/>
              </a:ext>
            </a:extLst>
          </p:cNvPr>
          <p:cNvSpPr txBox="1"/>
          <p:nvPr/>
        </p:nvSpPr>
        <p:spPr>
          <a:xfrm>
            <a:off x="6837708" y="4948173"/>
            <a:ext cx="205200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(39 claiming title in first 50 yrs.)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1000" fill="hold"/>
                                        <p:tgtEl>
                                          <p:spTgt spid="66"/>
                                        </p:tgtEl>
                                        <p:attrNameLst>
                                          <p:attrName>ppt_w</p:attrName>
                                        </p:attrNameLst>
                                      </p:cBhvr>
                                      <p:tavLst>
                                        <p:tav tm="0">
                                          <p:val>
                                            <p:strVal val="#ppt_w*0.70"/>
                                          </p:val>
                                        </p:tav>
                                        <p:tav tm="100000">
                                          <p:val>
                                            <p:strVal val="#ppt_w"/>
                                          </p:val>
                                        </p:tav>
                                      </p:tavLst>
                                    </p:anim>
                                    <p:anim calcmode="lin" valueType="num">
                                      <p:cBhvr>
                                        <p:cTn id="8" dur="1000" fill="hold"/>
                                        <p:tgtEl>
                                          <p:spTgt spid="66"/>
                                        </p:tgtEl>
                                        <p:attrNameLst>
                                          <p:attrName>ppt_h</p:attrName>
                                        </p:attrNameLst>
                                      </p:cBhvr>
                                      <p:tavLst>
                                        <p:tav tm="0">
                                          <p:val>
                                            <p:strVal val="#ppt_h"/>
                                          </p:val>
                                        </p:tav>
                                        <p:tav tm="100000">
                                          <p:val>
                                            <p:strVal val="#ppt_h"/>
                                          </p:val>
                                        </p:tav>
                                      </p:tavLst>
                                    </p:anim>
                                    <p:animEffect transition="in" filter="fade">
                                      <p:cBhvr>
                                        <p:cTn id="9" dur="1000"/>
                                        <p:tgtEl>
                                          <p:spTgt spid="66"/>
                                        </p:tgtEl>
                                      </p:cBhvr>
                                    </p:animEffect>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86019" name="Rectangle 3"/>
          <p:cNvSpPr>
            <a:spLocks noChangeArrowheads="1"/>
          </p:cNvSpPr>
          <p:nvPr/>
        </p:nvSpPr>
        <p:spPr bwMode="auto">
          <a:xfrm>
            <a:off x="114299" y="987432"/>
            <a:ext cx="6480000" cy="1174751"/>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0" name="Line 4"/>
          <p:cNvSpPr>
            <a:spLocks noChangeShapeType="1"/>
          </p:cNvSpPr>
          <p:nvPr/>
        </p:nvSpPr>
        <p:spPr bwMode="auto">
          <a:xfrm>
            <a:off x="4746633" y="2511425"/>
            <a:ext cx="95726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1" name="Line 5"/>
          <p:cNvSpPr>
            <a:spLocks noChangeShapeType="1"/>
          </p:cNvSpPr>
          <p:nvPr/>
        </p:nvSpPr>
        <p:spPr bwMode="auto">
          <a:xfrm>
            <a:off x="320684" y="2844800"/>
            <a:ext cx="95726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2" name="Line 6"/>
          <p:cNvSpPr>
            <a:spLocks noChangeShapeType="1"/>
          </p:cNvSpPr>
          <p:nvPr/>
        </p:nvSpPr>
        <p:spPr bwMode="auto">
          <a:xfrm flipH="1" flipV="1">
            <a:off x="4395792" y="1536704"/>
            <a:ext cx="828675" cy="639763"/>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3" name="Text Box 7"/>
          <p:cNvSpPr txBox="1">
            <a:spLocks noChangeArrowheads="1"/>
          </p:cNvSpPr>
          <p:nvPr/>
        </p:nvSpPr>
        <p:spPr bwMode="auto">
          <a:xfrm>
            <a:off x="2921004" y="1109554"/>
            <a:ext cx="2428875" cy="523220"/>
          </a:xfrm>
          <a:prstGeom prst="rect">
            <a:avLst/>
          </a:prstGeom>
          <a:noFill/>
          <a:ln w="9525">
            <a:noFill/>
            <a:miter lim="800000"/>
            <a:headEnd/>
            <a:tailEnd/>
          </a:ln>
          <a:effectLst/>
        </p:spPr>
        <p:txBody>
          <a:bodyPr>
            <a:spAutoFit/>
          </a:bodyPr>
          <a:lstStyle/>
          <a:p>
            <a:pPr fontAlgn="base">
              <a:spcBef>
                <a:spcPct val="50000"/>
              </a:spcBef>
              <a:spcAft>
                <a:spcPct val="0"/>
              </a:spcAft>
            </a:pPr>
            <a:r>
              <a:rPr lang="en-US" sz="2800" b="1" dirty="0">
                <a:solidFill>
                  <a:srgbClr val="3333CC"/>
                </a:solidFill>
                <a:effectLst>
                  <a:outerShdw blurRad="38100" dist="38100" dir="2700000" algn="tl">
                    <a:srgbClr val="000000">
                      <a:alpha val="43137"/>
                    </a:srgbClr>
                  </a:outerShdw>
                </a:effectLst>
                <a:latin typeface="Comic Sans MS" pitchFamily="66" charset="0"/>
              </a:rPr>
              <a:t>Gk.”</a:t>
            </a:r>
            <a:r>
              <a:rPr lang="en-US" sz="2800" b="1" dirty="0" err="1">
                <a:solidFill>
                  <a:srgbClr val="3333CC"/>
                </a:solidFill>
                <a:effectLst>
                  <a:outerShdw blurRad="38100" dist="38100" dir="2700000" algn="tl">
                    <a:srgbClr val="000000">
                      <a:alpha val="43137"/>
                    </a:srgbClr>
                  </a:outerShdw>
                </a:effectLst>
                <a:latin typeface="Comic Sans MS" pitchFamily="66" charset="0"/>
              </a:rPr>
              <a:t>Chloros</a:t>
            </a:r>
            <a:r>
              <a:rPr lang="en-US" sz="2800" b="1" i="1" dirty="0">
                <a:solidFill>
                  <a:srgbClr val="3333CC"/>
                </a:solidFill>
                <a:effectLst>
                  <a:outerShdw blurRad="38100" dist="38100" dir="2700000" algn="tl">
                    <a:srgbClr val="000000">
                      <a:alpha val="43137"/>
                    </a:srgbClr>
                  </a:outerShdw>
                </a:effectLst>
                <a:latin typeface="Comic Sans MS" pitchFamily="66" charset="0"/>
              </a:rPr>
              <a:t>”</a:t>
            </a:r>
          </a:p>
        </p:txBody>
      </p:sp>
      <p:sp>
        <p:nvSpPr>
          <p:cNvPr id="86024" name="Rectangle 8"/>
          <p:cNvSpPr>
            <a:spLocks noChangeArrowheads="1"/>
          </p:cNvSpPr>
          <p:nvPr/>
        </p:nvSpPr>
        <p:spPr bwMode="auto">
          <a:xfrm>
            <a:off x="276228" y="3584580"/>
            <a:ext cx="5849939" cy="1858963"/>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5" name="Rectangle 9"/>
          <p:cNvSpPr>
            <a:spLocks noChangeArrowheads="1"/>
          </p:cNvSpPr>
          <p:nvPr/>
        </p:nvSpPr>
        <p:spPr bwMode="auto">
          <a:xfrm>
            <a:off x="1146175" y="3236913"/>
            <a:ext cx="4470400" cy="392112"/>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6" name="Text Box 10"/>
          <p:cNvSpPr txBox="1">
            <a:spLocks noChangeArrowheads="1"/>
          </p:cNvSpPr>
          <p:nvPr/>
        </p:nvSpPr>
        <p:spPr bwMode="auto">
          <a:xfrm>
            <a:off x="247655" y="3816358"/>
            <a:ext cx="6010275" cy="83099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US" sz="2400" dirty="0">
                <a:solidFill>
                  <a:srgbClr val="3333CC"/>
                </a:solidFill>
                <a:effectLst>
                  <a:outerShdw blurRad="38100" dist="38100" dir="2700000" algn="tl">
                    <a:srgbClr val="C0C0C0"/>
                  </a:outerShdw>
                </a:effectLst>
                <a:latin typeface="Arial Rounded MT Bold" pitchFamily="34" charset="0"/>
              </a:rPr>
              <a:t>“the animating health and </a:t>
            </a:r>
            <a:r>
              <a:rPr lang="en-US" sz="2400" dirty="0" err="1">
                <a:solidFill>
                  <a:srgbClr val="3333CC"/>
                </a:solidFill>
                <a:effectLst>
                  <a:outerShdw blurRad="38100" dist="38100" dir="2700000" algn="tl">
                    <a:srgbClr val="C0C0C0"/>
                  </a:outerShdw>
                </a:effectLst>
                <a:latin typeface="Arial Rounded MT Bold" pitchFamily="34" charset="0"/>
              </a:rPr>
              <a:t>vigour</a:t>
            </a:r>
            <a:r>
              <a:rPr lang="en-US" sz="2400" dirty="0">
                <a:solidFill>
                  <a:srgbClr val="3333CC"/>
                </a:solidFill>
                <a:effectLst>
                  <a:outerShdw blurRad="38100" dist="38100" dir="2700000" algn="tl">
                    <a:srgbClr val="C0C0C0"/>
                  </a:outerShdw>
                </a:effectLst>
                <a:latin typeface="Arial Rounded MT Bold" pitchFamily="34" charset="0"/>
              </a:rPr>
              <a:t> of the Empire were fled.” </a:t>
            </a:r>
          </a:p>
        </p:txBody>
      </p:sp>
      <p:sp>
        <p:nvSpPr>
          <p:cNvPr id="86027" name="Text Box 11"/>
          <p:cNvSpPr txBox="1">
            <a:spLocks noChangeArrowheads="1"/>
          </p:cNvSpPr>
          <p:nvPr/>
        </p:nvSpPr>
        <p:spPr bwMode="auto">
          <a:xfrm>
            <a:off x="5172078" y="4546602"/>
            <a:ext cx="1060451" cy="36933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Gibbon</a:t>
            </a:r>
          </a:p>
        </p:txBody>
      </p:sp>
      <p:grpSp>
        <p:nvGrpSpPr>
          <p:cNvPr id="2" name="Group 12"/>
          <p:cNvGrpSpPr>
            <a:grpSpLocks/>
          </p:cNvGrpSpPr>
          <p:nvPr/>
        </p:nvGrpSpPr>
        <p:grpSpPr bwMode="auto">
          <a:xfrm>
            <a:off x="6151567" y="6102361"/>
            <a:ext cx="2992437" cy="646113"/>
            <a:chOff x="3875" y="3844"/>
            <a:chExt cx="1885" cy="407"/>
          </a:xfrm>
        </p:grpSpPr>
        <p:sp>
          <p:nvSpPr>
            <p:cNvPr id="154637" name="Text Box 1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68yrs</a:t>
              </a:r>
            </a:p>
          </p:txBody>
        </p:sp>
        <p:sp>
          <p:nvSpPr>
            <p:cNvPr id="154638" name="Line 1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54639" name="Text Box 1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FFFF00"/>
                  </a:solidFill>
                  <a:latin typeface="Arial" charset="0"/>
                </a:rPr>
                <a:t>235-303</a:t>
              </a:r>
            </a:p>
          </p:txBody>
        </p:sp>
      </p:grpSp>
      <p:sp>
        <p:nvSpPr>
          <p:cNvPr id="16" name="Rectangle 15"/>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3" name="Text Box 7">
            <a:extLst>
              <a:ext uri="{FF2B5EF4-FFF2-40B4-BE49-F238E27FC236}">
                <a16:creationId xmlns:a16="http://schemas.microsoft.com/office/drawing/2014/main" id="{8A627359-44C3-98F6-B04F-AB993B7D5BD9}"/>
              </a:ext>
            </a:extLst>
          </p:cNvPr>
          <p:cNvSpPr txBox="1">
            <a:spLocks noChangeArrowheads="1"/>
          </p:cNvSpPr>
          <p:nvPr/>
        </p:nvSpPr>
        <p:spPr bwMode="auto">
          <a:xfrm>
            <a:off x="1415144" y="939646"/>
            <a:ext cx="1522776" cy="1107996"/>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200" b="1" i="0" u="none" strike="noStrike" kern="1200" cap="none" spc="0" normalizeH="0" baseline="0" noProof="0" dirty="0">
                <a:ln>
                  <a:noFill/>
                </a:ln>
                <a:solidFill>
                  <a:srgbClr val="BC0000"/>
                </a:solidFill>
                <a:effectLst/>
                <a:uLnTx/>
                <a:uFillTx/>
                <a:latin typeface="Arial" charset="0"/>
                <a:ea typeface="+mn-ea"/>
                <a:cs typeface="Arial"/>
              </a:rPr>
              <a:t>Mark 6:39 Rev. 8:7 Rev. 9:4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019"/>
                                        </p:tgtEl>
                                        <p:attrNameLst>
                                          <p:attrName>style.visibility</p:attrName>
                                        </p:attrNameLst>
                                      </p:cBhvr>
                                      <p:to>
                                        <p:strVal val="visible"/>
                                      </p:to>
                                    </p:set>
                                    <p:animEffect transition="in" filter="fade">
                                      <p:cBhvr>
                                        <p:cTn id="7" dur="2000"/>
                                        <p:tgtEl>
                                          <p:spTgt spid="86019"/>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86020"/>
                                        </p:tgtEl>
                                        <p:attrNameLst>
                                          <p:attrName>style.visibility</p:attrName>
                                        </p:attrNameLst>
                                      </p:cBhvr>
                                      <p:to>
                                        <p:strVal val="visible"/>
                                      </p:to>
                                    </p:set>
                                    <p:anim calcmode="lin" valueType="num">
                                      <p:cBhvr>
                                        <p:cTn id="11" dur="1000" fill="hold"/>
                                        <p:tgtEl>
                                          <p:spTgt spid="86020"/>
                                        </p:tgtEl>
                                        <p:attrNameLst>
                                          <p:attrName>ppt_w</p:attrName>
                                        </p:attrNameLst>
                                      </p:cBhvr>
                                      <p:tavLst>
                                        <p:tav tm="0">
                                          <p:val>
                                            <p:strVal val="#ppt_w*0.70"/>
                                          </p:val>
                                        </p:tav>
                                        <p:tav tm="100000">
                                          <p:val>
                                            <p:strVal val="#ppt_w"/>
                                          </p:val>
                                        </p:tav>
                                      </p:tavLst>
                                    </p:anim>
                                    <p:anim calcmode="lin" valueType="num">
                                      <p:cBhvr>
                                        <p:cTn id="12" dur="1000" fill="hold"/>
                                        <p:tgtEl>
                                          <p:spTgt spid="86020"/>
                                        </p:tgtEl>
                                        <p:attrNameLst>
                                          <p:attrName>ppt_h</p:attrName>
                                        </p:attrNameLst>
                                      </p:cBhvr>
                                      <p:tavLst>
                                        <p:tav tm="0">
                                          <p:val>
                                            <p:strVal val="#ppt_h"/>
                                          </p:val>
                                        </p:tav>
                                        <p:tav tm="100000">
                                          <p:val>
                                            <p:strVal val="#ppt_h"/>
                                          </p:val>
                                        </p:tav>
                                      </p:tavLst>
                                    </p:anim>
                                    <p:animEffect transition="in" filter="fade">
                                      <p:cBhvr>
                                        <p:cTn id="13" dur="1000"/>
                                        <p:tgtEl>
                                          <p:spTgt spid="86020"/>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86021"/>
                                        </p:tgtEl>
                                        <p:attrNameLst>
                                          <p:attrName>style.visibility</p:attrName>
                                        </p:attrNameLst>
                                      </p:cBhvr>
                                      <p:to>
                                        <p:strVal val="visible"/>
                                      </p:to>
                                    </p:set>
                                    <p:anim calcmode="lin" valueType="num">
                                      <p:cBhvr>
                                        <p:cTn id="16" dur="1000" fill="hold"/>
                                        <p:tgtEl>
                                          <p:spTgt spid="86021"/>
                                        </p:tgtEl>
                                        <p:attrNameLst>
                                          <p:attrName>ppt_w</p:attrName>
                                        </p:attrNameLst>
                                      </p:cBhvr>
                                      <p:tavLst>
                                        <p:tav tm="0">
                                          <p:val>
                                            <p:strVal val="#ppt_w*0.70"/>
                                          </p:val>
                                        </p:tav>
                                        <p:tav tm="100000">
                                          <p:val>
                                            <p:strVal val="#ppt_w"/>
                                          </p:val>
                                        </p:tav>
                                      </p:tavLst>
                                    </p:anim>
                                    <p:anim calcmode="lin" valueType="num">
                                      <p:cBhvr>
                                        <p:cTn id="17" dur="1000" fill="hold"/>
                                        <p:tgtEl>
                                          <p:spTgt spid="86021"/>
                                        </p:tgtEl>
                                        <p:attrNameLst>
                                          <p:attrName>ppt_h</p:attrName>
                                        </p:attrNameLst>
                                      </p:cBhvr>
                                      <p:tavLst>
                                        <p:tav tm="0">
                                          <p:val>
                                            <p:strVal val="#ppt_h"/>
                                          </p:val>
                                        </p:tav>
                                        <p:tav tm="100000">
                                          <p:val>
                                            <p:strVal val="#ppt_h"/>
                                          </p:val>
                                        </p:tav>
                                      </p:tavLst>
                                    </p:anim>
                                    <p:animEffect transition="in" filter="fade">
                                      <p:cBhvr>
                                        <p:cTn id="18" dur="1000"/>
                                        <p:tgtEl>
                                          <p:spTgt spid="86021"/>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86022"/>
                                        </p:tgtEl>
                                        <p:attrNameLst>
                                          <p:attrName>style.visibility</p:attrName>
                                        </p:attrNameLst>
                                      </p:cBhvr>
                                      <p:to>
                                        <p:strVal val="visible"/>
                                      </p:to>
                                    </p:set>
                                    <p:anim calcmode="lin" valueType="num">
                                      <p:cBhvr>
                                        <p:cTn id="21" dur="1000" fill="hold"/>
                                        <p:tgtEl>
                                          <p:spTgt spid="86022"/>
                                        </p:tgtEl>
                                        <p:attrNameLst>
                                          <p:attrName>ppt_w</p:attrName>
                                        </p:attrNameLst>
                                      </p:cBhvr>
                                      <p:tavLst>
                                        <p:tav tm="0">
                                          <p:val>
                                            <p:strVal val="#ppt_w*0.70"/>
                                          </p:val>
                                        </p:tav>
                                        <p:tav tm="100000">
                                          <p:val>
                                            <p:strVal val="#ppt_w"/>
                                          </p:val>
                                        </p:tav>
                                      </p:tavLst>
                                    </p:anim>
                                    <p:anim calcmode="lin" valueType="num">
                                      <p:cBhvr>
                                        <p:cTn id="22" dur="1000" fill="hold"/>
                                        <p:tgtEl>
                                          <p:spTgt spid="86022"/>
                                        </p:tgtEl>
                                        <p:attrNameLst>
                                          <p:attrName>ppt_h</p:attrName>
                                        </p:attrNameLst>
                                      </p:cBhvr>
                                      <p:tavLst>
                                        <p:tav tm="0">
                                          <p:val>
                                            <p:strVal val="#ppt_h"/>
                                          </p:val>
                                        </p:tav>
                                        <p:tav tm="100000">
                                          <p:val>
                                            <p:strVal val="#ppt_h"/>
                                          </p:val>
                                        </p:tav>
                                      </p:tavLst>
                                    </p:anim>
                                    <p:animEffect transition="in" filter="fade">
                                      <p:cBhvr>
                                        <p:cTn id="23" dur="1000"/>
                                        <p:tgtEl>
                                          <p:spTgt spid="86022"/>
                                        </p:tgtEl>
                                      </p:cBhvr>
                                    </p:animEffect>
                                  </p:childTnLst>
                                </p:cTn>
                              </p:par>
                            </p:childTnLst>
                          </p:cTn>
                        </p:par>
                        <p:par>
                          <p:cTn id="24" fill="hold">
                            <p:stCondLst>
                              <p:cond delay="3000"/>
                            </p:stCondLst>
                            <p:childTnLst>
                              <p:par>
                                <p:cTn id="25" presetID="55" presetClass="entr" presetSubtype="0" fill="hold" grpId="0" nodeType="afterEffect">
                                  <p:stCondLst>
                                    <p:cond delay="0"/>
                                  </p:stCondLst>
                                  <p:childTnLst>
                                    <p:set>
                                      <p:cBhvr>
                                        <p:cTn id="26" dur="1" fill="hold">
                                          <p:stCondLst>
                                            <p:cond delay="0"/>
                                          </p:stCondLst>
                                        </p:cTn>
                                        <p:tgtEl>
                                          <p:spTgt spid="86023">
                                            <p:txEl>
                                              <p:pRg st="0" end="0"/>
                                            </p:txEl>
                                          </p:spTgt>
                                        </p:tgtEl>
                                        <p:attrNameLst>
                                          <p:attrName>style.visibility</p:attrName>
                                        </p:attrNameLst>
                                      </p:cBhvr>
                                      <p:to>
                                        <p:strVal val="visible"/>
                                      </p:to>
                                    </p:set>
                                    <p:anim calcmode="lin" valueType="num">
                                      <p:cBhvr>
                                        <p:cTn id="27" dur="1000" fill="hold"/>
                                        <p:tgtEl>
                                          <p:spTgt spid="86023">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86023">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8602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1000" fill="hold"/>
                                        <p:tgtEl>
                                          <p:spTgt spid="3"/>
                                        </p:tgtEl>
                                        <p:attrNameLst>
                                          <p:attrName>ppt_w</p:attrName>
                                        </p:attrNameLst>
                                      </p:cBhvr>
                                      <p:tavLst>
                                        <p:tav tm="0">
                                          <p:val>
                                            <p:strVal val="#ppt_w*0.70"/>
                                          </p:val>
                                        </p:tav>
                                        <p:tav tm="100000">
                                          <p:val>
                                            <p:strVal val="#ppt_w"/>
                                          </p:val>
                                        </p:tav>
                                      </p:tavLst>
                                    </p:anim>
                                    <p:anim calcmode="lin" valueType="num">
                                      <p:cBhvr>
                                        <p:cTn id="35" dur="1000" fill="hold"/>
                                        <p:tgtEl>
                                          <p:spTgt spid="3"/>
                                        </p:tgtEl>
                                        <p:attrNameLst>
                                          <p:attrName>ppt_h</p:attrName>
                                        </p:attrNameLst>
                                      </p:cBhvr>
                                      <p:tavLst>
                                        <p:tav tm="0">
                                          <p:val>
                                            <p:strVal val="#ppt_h"/>
                                          </p:val>
                                        </p:tav>
                                        <p:tav tm="100000">
                                          <p:val>
                                            <p:strVal val="#ppt_h"/>
                                          </p:val>
                                        </p:tav>
                                      </p:tavLst>
                                    </p:anim>
                                    <p:animEffect transition="in" filter="fade">
                                      <p:cBhvr>
                                        <p:cTn id="36" dur="10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6025"/>
                                        </p:tgtEl>
                                        <p:attrNameLst>
                                          <p:attrName>style.visibility</p:attrName>
                                        </p:attrNameLst>
                                      </p:cBhvr>
                                      <p:to>
                                        <p:strVal val="visible"/>
                                      </p:to>
                                    </p:set>
                                    <p:animEffect transition="in" filter="fade">
                                      <p:cBhvr>
                                        <p:cTn id="41" dur="2000"/>
                                        <p:tgtEl>
                                          <p:spTgt spid="8602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6024"/>
                                        </p:tgtEl>
                                        <p:attrNameLst>
                                          <p:attrName>style.visibility</p:attrName>
                                        </p:attrNameLst>
                                      </p:cBhvr>
                                      <p:to>
                                        <p:strVal val="visible"/>
                                      </p:to>
                                    </p:set>
                                    <p:animEffect transition="in" filter="fade">
                                      <p:cBhvr>
                                        <p:cTn id="44" dur="2000"/>
                                        <p:tgtEl>
                                          <p:spTgt spid="86024"/>
                                        </p:tgtEl>
                                      </p:cBhvr>
                                    </p:animEffect>
                                  </p:childTnLst>
                                </p:cTn>
                              </p:par>
                            </p:childTnLst>
                          </p:cTn>
                        </p:par>
                        <p:par>
                          <p:cTn id="45" fill="hold">
                            <p:stCondLst>
                              <p:cond delay="2000"/>
                            </p:stCondLst>
                            <p:childTnLst>
                              <p:par>
                                <p:cTn id="46" presetID="55" presetClass="entr" presetSubtype="0" fill="hold" grpId="0" nodeType="afterEffect">
                                  <p:stCondLst>
                                    <p:cond delay="0"/>
                                  </p:stCondLst>
                                  <p:childTnLst>
                                    <p:set>
                                      <p:cBhvr>
                                        <p:cTn id="47" dur="1" fill="hold">
                                          <p:stCondLst>
                                            <p:cond delay="0"/>
                                          </p:stCondLst>
                                        </p:cTn>
                                        <p:tgtEl>
                                          <p:spTgt spid="86026"/>
                                        </p:tgtEl>
                                        <p:attrNameLst>
                                          <p:attrName>style.visibility</p:attrName>
                                        </p:attrNameLst>
                                      </p:cBhvr>
                                      <p:to>
                                        <p:strVal val="visible"/>
                                      </p:to>
                                    </p:set>
                                    <p:anim calcmode="lin" valueType="num">
                                      <p:cBhvr>
                                        <p:cTn id="48" dur="1000" fill="hold"/>
                                        <p:tgtEl>
                                          <p:spTgt spid="86026"/>
                                        </p:tgtEl>
                                        <p:attrNameLst>
                                          <p:attrName>ppt_w</p:attrName>
                                        </p:attrNameLst>
                                      </p:cBhvr>
                                      <p:tavLst>
                                        <p:tav tm="0">
                                          <p:val>
                                            <p:strVal val="#ppt_w*0.70"/>
                                          </p:val>
                                        </p:tav>
                                        <p:tav tm="100000">
                                          <p:val>
                                            <p:strVal val="#ppt_w"/>
                                          </p:val>
                                        </p:tav>
                                      </p:tavLst>
                                    </p:anim>
                                    <p:anim calcmode="lin" valueType="num">
                                      <p:cBhvr>
                                        <p:cTn id="49" dur="1000" fill="hold"/>
                                        <p:tgtEl>
                                          <p:spTgt spid="86026"/>
                                        </p:tgtEl>
                                        <p:attrNameLst>
                                          <p:attrName>ppt_h</p:attrName>
                                        </p:attrNameLst>
                                      </p:cBhvr>
                                      <p:tavLst>
                                        <p:tav tm="0">
                                          <p:val>
                                            <p:strVal val="#ppt_h"/>
                                          </p:val>
                                        </p:tav>
                                        <p:tav tm="100000">
                                          <p:val>
                                            <p:strVal val="#ppt_h"/>
                                          </p:val>
                                        </p:tav>
                                      </p:tavLst>
                                    </p:anim>
                                    <p:animEffect transition="in" filter="fade">
                                      <p:cBhvr>
                                        <p:cTn id="50" dur="1000"/>
                                        <p:tgtEl>
                                          <p:spTgt spid="8602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6027"/>
                                        </p:tgtEl>
                                        <p:attrNameLst>
                                          <p:attrName>style.visibility</p:attrName>
                                        </p:attrNameLst>
                                      </p:cBhvr>
                                      <p:to>
                                        <p:strVal val="visible"/>
                                      </p:to>
                                    </p:set>
                                    <p:animEffect transition="in" filter="fade">
                                      <p:cBhvr>
                                        <p:cTn id="53" dur="2000"/>
                                        <p:tgtEl>
                                          <p:spTgt spid="86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nimBg="1"/>
      <p:bldP spid="86020" grpId="0" animBg="1"/>
      <p:bldP spid="86021" grpId="0" animBg="1"/>
      <p:bldP spid="86022" grpId="0" animBg="1"/>
      <p:bldP spid="86023" grpId="0" build="allAtOnce"/>
      <p:bldP spid="86024" grpId="0" animBg="1"/>
      <p:bldP spid="86025" grpId="0" animBg="1"/>
      <p:bldP spid="86026" grpId="0"/>
      <p:bldP spid="86027"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55651" name="Rectangle 3"/>
          <p:cNvSpPr>
            <a:spLocks noChangeArrowheads="1"/>
          </p:cNvSpPr>
          <p:nvPr/>
        </p:nvSpPr>
        <p:spPr bwMode="auto">
          <a:xfrm>
            <a:off x="6" y="0"/>
            <a:ext cx="6457951" cy="6008688"/>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pic>
        <p:nvPicPr>
          <p:cNvPr id="155652" name="Picture 4" descr="roman"/>
          <p:cNvPicPr>
            <a:picLocks noChangeAspect="1" noChangeArrowheads="1"/>
          </p:cNvPicPr>
          <p:nvPr/>
        </p:nvPicPr>
        <p:blipFill>
          <a:blip r:embed="rId4" cstate="print"/>
          <a:srcRect t="3502" r="30769" b="7817"/>
          <a:stretch>
            <a:fillRect/>
          </a:stretch>
        </p:blipFill>
        <p:spPr bwMode="auto">
          <a:xfrm>
            <a:off x="-4757" y="749306"/>
            <a:ext cx="6629401" cy="5278439"/>
          </a:xfrm>
          <a:prstGeom prst="rect">
            <a:avLst/>
          </a:prstGeom>
          <a:ln>
            <a:noFill/>
          </a:ln>
          <a:effectLst>
            <a:softEdge rad="112500"/>
          </a:effectLst>
        </p:spPr>
      </p:pic>
      <p:sp>
        <p:nvSpPr>
          <p:cNvPr id="155653" name="Oval 5"/>
          <p:cNvSpPr>
            <a:spLocks noChangeArrowheads="1"/>
          </p:cNvSpPr>
          <p:nvPr/>
        </p:nvSpPr>
        <p:spPr bwMode="auto">
          <a:xfrm>
            <a:off x="2174878" y="2981329"/>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4" name="Oval 6"/>
          <p:cNvSpPr>
            <a:spLocks noChangeArrowheads="1"/>
          </p:cNvSpPr>
          <p:nvPr/>
        </p:nvSpPr>
        <p:spPr bwMode="auto">
          <a:xfrm>
            <a:off x="3476629" y="3163891"/>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5" name="Rectangle 7"/>
          <p:cNvSpPr>
            <a:spLocks noChangeArrowheads="1"/>
          </p:cNvSpPr>
          <p:nvPr/>
        </p:nvSpPr>
        <p:spPr bwMode="auto">
          <a:xfrm>
            <a:off x="0" y="4"/>
            <a:ext cx="9144000" cy="741363"/>
          </a:xfrm>
          <a:prstGeom prst="rect">
            <a:avLst/>
          </a:prstGeom>
          <a:solidFill>
            <a:srgbClr val="99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6" name="Text Box 8"/>
          <p:cNvSpPr txBox="1">
            <a:spLocks noChangeArrowheads="1"/>
          </p:cNvSpPr>
          <p:nvPr/>
        </p:nvSpPr>
        <p:spPr bwMode="auto">
          <a:xfrm>
            <a:off x="0" y="114304"/>
            <a:ext cx="9144000" cy="461665"/>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FFFF00"/>
                </a:solidFill>
                <a:latin typeface="Arial" charset="0"/>
              </a:rPr>
              <a:t>‘and power was given unto them over the fourth part of the earth”</a:t>
            </a:r>
          </a:p>
        </p:txBody>
      </p:sp>
      <p:sp>
        <p:nvSpPr>
          <p:cNvPr id="88073" name="Freeform 9"/>
          <p:cNvSpPr>
            <a:spLocks/>
          </p:cNvSpPr>
          <p:nvPr/>
        </p:nvSpPr>
        <p:spPr bwMode="auto">
          <a:xfrm>
            <a:off x="66675" y="1636721"/>
            <a:ext cx="2147888" cy="1393825"/>
          </a:xfrm>
          <a:custGeom>
            <a:avLst/>
            <a:gdLst>
              <a:gd name="T0" fmla="*/ 2147483647 w 1353"/>
              <a:gd name="T1" fmla="*/ 60483758 h 878"/>
              <a:gd name="T2" fmla="*/ 2147483647 w 1353"/>
              <a:gd name="T3" fmla="*/ 40322501 h 878"/>
              <a:gd name="T4" fmla="*/ 2147483647 w 1353"/>
              <a:gd name="T5" fmla="*/ 60483758 h 878"/>
              <a:gd name="T6" fmla="*/ 2147483647 w 1353"/>
              <a:gd name="T7" fmla="*/ 549394108 h 878"/>
              <a:gd name="T8" fmla="*/ 2147483647 w 1353"/>
              <a:gd name="T9" fmla="*/ 816530596 h 878"/>
              <a:gd name="T10" fmla="*/ 2147483647 w 1353"/>
              <a:gd name="T11" fmla="*/ 856853284 h 878"/>
              <a:gd name="T12" fmla="*/ 2147483647 w 1353"/>
              <a:gd name="T13" fmla="*/ 917337017 h 878"/>
              <a:gd name="T14" fmla="*/ 2147483647 w 1353"/>
              <a:gd name="T15" fmla="*/ 960180455 h 878"/>
              <a:gd name="T16" fmla="*/ 2147483647 w 1353"/>
              <a:gd name="T17" fmla="*/ 1449090631 h 878"/>
              <a:gd name="T18" fmla="*/ 2147483647 w 1353"/>
              <a:gd name="T19" fmla="*/ 1491932482 h 878"/>
              <a:gd name="T20" fmla="*/ 2147483647 w 1353"/>
              <a:gd name="T21" fmla="*/ 1512093726 h 878"/>
              <a:gd name="T22" fmla="*/ 2147483647 w 1353"/>
              <a:gd name="T23" fmla="*/ 1552416215 h 878"/>
              <a:gd name="T24" fmla="*/ 2147483647 w 1353"/>
              <a:gd name="T25" fmla="*/ 1469251876 h 878"/>
              <a:gd name="T26" fmla="*/ 2142133332 w 1353"/>
              <a:gd name="T27" fmla="*/ 1368445654 h 878"/>
              <a:gd name="T28" fmla="*/ 2021165847 w 1353"/>
              <a:gd name="T29" fmla="*/ 1408768143 h 878"/>
              <a:gd name="T30" fmla="*/ 1897679001 w 1353"/>
              <a:gd name="T31" fmla="*/ 1572577460 h 878"/>
              <a:gd name="T32" fmla="*/ 1529735838 w 1353"/>
              <a:gd name="T33" fmla="*/ 1653222437 h 878"/>
              <a:gd name="T34" fmla="*/ 1489413344 w 1353"/>
              <a:gd name="T35" fmla="*/ 1696066272 h 878"/>
              <a:gd name="T36" fmla="*/ 1365924909 w 1353"/>
              <a:gd name="T37" fmla="*/ 1736388761 h 878"/>
              <a:gd name="T38" fmla="*/ 1325602415 w 1353"/>
              <a:gd name="T39" fmla="*/ 1796872494 h 878"/>
              <a:gd name="T40" fmla="*/ 1202115568 w 1353"/>
              <a:gd name="T41" fmla="*/ 1837194983 h 878"/>
              <a:gd name="T42" fmla="*/ 1161793073 w 1353"/>
              <a:gd name="T43" fmla="*/ 2001004300 h 878"/>
              <a:gd name="T44" fmla="*/ 1058465886 w 1353"/>
              <a:gd name="T45" fmla="*/ 2021165544 h 878"/>
              <a:gd name="T46" fmla="*/ 793850109 w 1353"/>
              <a:gd name="T47" fmla="*/ 2144653960 h 878"/>
              <a:gd name="T48" fmla="*/ 773688862 w 1353"/>
              <a:gd name="T49" fmla="*/ 2147483647 h 878"/>
              <a:gd name="T50" fmla="*/ 589716685 w 1353"/>
              <a:gd name="T51" fmla="*/ 2124492716 h 878"/>
              <a:gd name="T52" fmla="*/ 262096316 w 1353"/>
              <a:gd name="T53" fmla="*/ 2084170227 h 878"/>
              <a:gd name="T54" fmla="*/ 181451276 w 1353"/>
              <a:gd name="T55" fmla="*/ 1900198078 h 878"/>
              <a:gd name="T56" fmla="*/ 158770667 w 1353"/>
              <a:gd name="T57" fmla="*/ 1837194983 h 878"/>
              <a:gd name="T58" fmla="*/ 37803145 w 1353"/>
              <a:gd name="T59" fmla="*/ 1796872494 h 878"/>
              <a:gd name="T60" fmla="*/ 138609419 w 1353"/>
              <a:gd name="T61" fmla="*/ 1592738704 h 878"/>
              <a:gd name="T62" fmla="*/ 158770667 w 1353"/>
              <a:gd name="T63" fmla="*/ 1428929387 h 878"/>
              <a:gd name="T64" fmla="*/ 262096316 w 1353"/>
              <a:gd name="T65" fmla="*/ 1368445654 h 878"/>
              <a:gd name="T66" fmla="*/ 365423502 w 1353"/>
              <a:gd name="T67" fmla="*/ 1285279727 h 878"/>
              <a:gd name="T68" fmla="*/ 466229839 w 1353"/>
              <a:gd name="T69" fmla="*/ 1144151016 h 878"/>
              <a:gd name="T70" fmla="*/ 589716685 w 1353"/>
              <a:gd name="T71" fmla="*/ 980341699 h 878"/>
              <a:gd name="T72" fmla="*/ 670361675 w 1353"/>
              <a:gd name="T73" fmla="*/ 877014528 h 878"/>
              <a:gd name="T74" fmla="*/ 753527614 w 1353"/>
              <a:gd name="T75" fmla="*/ 796369352 h 878"/>
              <a:gd name="T76" fmla="*/ 1141631826 w 1353"/>
              <a:gd name="T77" fmla="*/ 897175772 h 878"/>
              <a:gd name="T78" fmla="*/ 1161793073 w 1353"/>
              <a:gd name="T79" fmla="*/ 980341699 h 878"/>
              <a:gd name="T80" fmla="*/ 1222276815 w 1353"/>
              <a:gd name="T81" fmla="*/ 1000502944 h 878"/>
              <a:gd name="T82" fmla="*/ 1345763662 w 1353"/>
              <a:gd name="T83" fmla="*/ 1060986677 h 878"/>
              <a:gd name="T84" fmla="*/ 1529735838 w 1353"/>
              <a:gd name="T85" fmla="*/ 1123989772 h 878"/>
              <a:gd name="T86" fmla="*/ 1549897086 w 1353"/>
              <a:gd name="T87" fmla="*/ 1040825432 h 878"/>
              <a:gd name="T88" fmla="*/ 1610380828 w 1353"/>
              <a:gd name="T89" fmla="*/ 1020664188 h 878"/>
              <a:gd name="T90" fmla="*/ 1693545577 w 1353"/>
              <a:gd name="T91" fmla="*/ 937498261 h 878"/>
              <a:gd name="T92" fmla="*/ 1774190566 w 1353"/>
              <a:gd name="T93" fmla="*/ 816530596 h 878"/>
              <a:gd name="T94" fmla="*/ 1794351814 w 1353"/>
              <a:gd name="T95" fmla="*/ 753527501 h 878"/>
              <a:gd name="T96" fmla="*/ 1837195258 w 1353"/>
              <a:gd name="T97" fmla="*/ 713205013 h 878"/>
              <a:gd name="T98" fmla="*/ 1877517753 w 1353"/>
              <a:gd name="T99" fmla="*/ 592235959 h 878"/>
              <a:gd name="T100" fmla="*/ 1754029319 w 1353"/>
              <a:gd name="T101" fmla="*/ 284776883 h 878"/>
              <a:gd name="T102" fmla="*/ 1958162743 w 1353"/>
              <a:gd name="T103" fmla="*/ 224294737 h 878"/>
              <a:gd name="T104" fmla="*/ 2142133332 w 1353"/>
              <a:gd name="T105" fmla="*/ 244455981 h 878"/>
              <a:gd name="T106" fmla="*/ 2147483647 w 1353"/>
              <a:gd name="T107" fmla="*/ 201612494 h 878"/>
              <a:gd name="T108" fmla="*/ 2147483647 w 1353"/>
              <a:gd name="T109" fmla="*/ 141128760 h 878"/>
              <a:gd name="T110" fmla="*/ 2147483647 w 1353"/>
              <a:gd name="T111" fmla="*/ 201612494 h 878"/>
              <a:gd name="T112" fmla="*/ 2147483647 w 1353"/>
              <a:gd name="T113" fmla="*/ 224294737 h 878"/>
              <a:gd name="T114" fmla="*/ 2147483647 w 1353"/>
              <a:gd name="T115" fmla="*/ 201612494 h 878"/>
              <a:gd name="T116" fmla="*/ 2147483647 w 1353"/>
              <a:gd name="T117" fmla="*/ 141128760 h 878"/>
              <a:gd name="T118" fmla="*/ 2147483647 w 1353"/>
              <a:gd name="T119" fmla="*/ 100806247 h 878"/>
              <a:gd name="T120" fmla="*/ 2147483647 w 1353"/>
              <a:gd name="T121" fmla="*/ 40322501 h 8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53"/>
              <a:gd name="T184" fmla="*/ 0 h 878"/>
              <a:gd name="T185" fmla="*/ 1353 w 1353"/>
              <a:gd name="T186" fmla="*/ 878 h 8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53" h="878">
                <a:moveTo>
                  <a:pt x="1175" y="24"/>
                </a:moveTo>
                <a:cubicBezTo>
                  <a:pt x="1188" y="21"/>
                  <a:pt x="1201" y="16"/>
                  <a:pt x="1215" y="16"/>
                </a:cubicBezTo>
                <a:cubicBezTo>
                  <a:pt x="1245" y="16"/>
                  <a:pt x="1287" y="0"/>
                  <a:pt x="1305" y="24"/>
                </a:cubicBezTo>
                <a:cubicBezTo>
                  <a:pt x="1353" y="91"/>
                  <a:pt x="1266" y="164"/>
                  <a:pt x="1248" y="218"/>
                </a:cubicBezTo>
                <a:cubicBezTo>
                  <a:pt x="1245" y="253"/>
                  <a:pt x="1249" y="290"/>
                  <a:pt x="1240" y="324"/>
                </a:cubicBezTo>
                <a:cubicBezTo>
                  <a:pt x="1237" y="334"/>
                  <a:pt x="1221" y="332"/>
                  <a:pt x="1215" y="340"/>
                </a:cubicBezTo>
                <a:cubicBezTo>
                  <a:pt x="1210" y="347"/>
                  <a:pt x="1211" y="357"/>
                  <a:pt x="1207" y="364"/>
                </a:cubicBezTo>
                <a:cubicBezTo>
                  <a:pt x="1203" y="371"/>
                  <a:pt x="1196" y="375"/>
                  <a:pt x="1191" y="381"/>
                </a:cubicBezTo>
                <a:cubicBezTo>
                  <a:pt x="1170" y="445"/>
                  <a:pt x="1206" y="549"/>
                  <a:pt x="1126" y="575"/>
                </a:cubicBezTo>
                <a:cubicBezTo>
                  <a:pt x="1077" y="559"/>
                  <a:pt x="1121" y="565"/>
                  <a:pt x="1094" y="592"/>
                </a:cubicBezTo>
                <a:cubicBezTo>
                  <a:pt x="1088" y="598"/>
                  <a:pt x="1077" y="597"/>
                  <a:pt x="1069" y="600"/>
                </a:cubicBezTo>
                <a:cubicBezTo>
                  <a:pt x="1028" y="586"/>
                  <a:pt x="992" y="592"/>
                  <a:pt x="956" y="616"/>
                </a:cubicBezTo>
                <a:cubicBezTo>
                  <a:pt x="930" y="607"/>
                  <a:pt x="917" y="593"/>
                  <a:pt x="891" y="583"/>
                </a:cubicBezTo>
                <a:cubicBezTo>
                  <a:pt x="883" y="571"/>
                  <a:pt x="869" y="543"/>
                  <a:pt x="850" y="543"/>
                </a:cubicBezTo>
                <a:cubicBezTo>
                  <a:pt x="833" y="543"/>
                  <a:pt x="802" y="559"/>
                  <a:pt x="802" y="559"/>
                </a:cubicBezTo>
                <a:cubicBezTo>
                  <a:pt x="769" y="590"/>
                  <a:pt x="799" y="609"/>
                  <a:pt x="753" y="624"/>
                </a:cubicBezTo>
                <a:cubicBezTo>
                  <a:pt x="695" y="682"/>
                  <a:pt x="759" y="628"/>
                  <a:pt x="607" y="656"/>
                </a:cubicBezTo>
                <a:cubicBezTo>
                  <a:pt x="599" y="657"/>
                  <a:pt x="598" y="669"/>
                  <a:pt x="591" y="673"/>
                </a:cubicBezTo>
                <a:cubicBezTo>
                  <a:pt x="576" y="681"/>
                  <a:pt x="542" y="689"/>
                  <a:pt x="542" y="689"/>
                </a:cubicBezTo>
                <a:cubicBezTo>
                  <a:pt x="537" y="697"/>
                  <a:pt x="534" y="708"/>
                  <a:pt x="526" y="713"/>
                </a:cubicBezTo>
                <a:cubicBezTo>
                  <a:pt x="511" y="722"/>
                  <a:pt x="477" y="729"/>
                  <a:pt x="477" y="729"/>
                </a:cubicBezTo>
                <a:cubicBezTo>
                  <a:pt x="470" y="750"/>
                  <a:pt x="477" y="778"/>
                  <a:pt x="461" y="794"/>
                </a:cubicBezTo>
                <a:cubicBezTo>
                  <a:pt x="451" y="804"/>
                  <a:pt x="434" y="799"/>
                  <a:pt x="420" y="802"/>
                </a:cubicBezTo>
                <a:cubicBezTo>
                  <a:pt x="371" y="855"/>
                  <a:pt x="433" y="839"/>
                  <a:pt x="315" y="851"/>
                </a:cubicBezTo>
                <a:cubicBezTo>
                  <a:pt x="312" y="859"/>
                  <a:pt x="315" y="871"/>
                  <a:pt x="307" y="875"/>
                </a:cubicBezTo>
                <a:cubicBezTo>
                  <a:pt x="301" y="878"/>
                  <a:pt x="255" y="849"/>
                  <a:pt x="234" y="843"/>
                </a:cubicBezTo>
                <a:cubicBezTo>
                  <a:pt x="164" y="823"/>
                  <a:pt x="263" y="839"/>
                  <a:pt x="104" y="827"/>
                </a:cubicBezTo>
                <a:cubicBezTo>
                  <a:pt x="87" y="705"/>
                  <a:pt x="116" y="809"/>
                  <a:pt x="72" y="754"/>
                </a:cubicBezTo>
                <a:cubicBezTo>
                  <a:pt x="66" y="747"/>
                  <a:pt x="70" y="734"/>
                  <a:pt x="63" y="729"/>
                </a:cubicBezTo>
                <a:cubicBezTo>
                  <a:pt x="49" y="719"/>
                  <a:pt x="15" y="713"/>
                  <a:pt x="15" y="713"/>
                </a:cubicBezTo>
                <a:cubicBezTo>
                  <a:pt x="0" y="667"/>
                  <a:pt x="18" y="656"/>
                  <a:pt x="55" y="632"/>
                </a:cubicBezTo>
                <a:cubicBezTo>
                  <a:pt x="58" y="610"/>
                  <a:pt x="57" y="588"/>
                  <a:pt x="63" y="567"/>
                </a:cubicBezTo>
                <a:cubicBezTo>
                  <a:pt x="68" y="549"/>
                  <a:pt x="92" y="549"/>
                  <a:pt x="104" y="543"/>
                </a:cubicBezTo>
                <a:cubicBezTo>
                  <a:pt x="124" y="533"/>
                  <a:pt x="130" y="525"/>
                  <a:pt x="145" y="510"/>
                </a:cubicBezTo>
                <a:cubicBezTo>
                  <a:pt x="164" y="454"/>
                  <a:pt x="145" y="467"/>
                  <a:pt x="185" y="454"/>
                </a:cubicBezTo>
                <a:cubicBezTo>
                  <a:pt x="200" y="408"/>
                  <a:pt x="182" y="402"/>
                  <a:pt x="234" y="389"/>
                </a:cubicBezTo>
                <a:cubicBezTo>
                  <a:pt x="254" y="327"/>
                  <a:pt x="225" y="399"/>
                  <a:pt x="266" y="348"/>
                </a:cubicBezTo>
                <a:cubicBezTo>
                  <a:pt x="297" y="309"/>
                  <a:pt x="245" y="333"/>
                  <a:pt x="299" y="316"/>
                </a:cubicBezTo>
                <a:cubicBezTo>
                  <a:pt x="356" y="324"/>
                  <a:pt x="396" y="347"/>
                  <a:pt x="453" y="356"/>
                </a:cubicBezTo>
                <a:cubicBezTo>
                  <a:pt x="456" y="367"/>
                  <a:pt x="454" y="380"/>
                  <a:pt x="461" y="389"/>
                </a:cubicBezTo>
                <a:cubicBezTo>
                  <a:pt x="466" y="396"/>
                  <a:pt x="478" y="393"/>
                  <a:pt x="485" y="397"/>
                </a:cubicBezTo>
                <a:cubicBezTo>
                  <a:pt x="537" y="427"/>
                  <a:pt x="457" y="402"/>
                  <a:pt x="534" y="421"/>
                </a:cubicBezTo>
                <a:cubicBezTo>
                  <a:pt x="573" y="447"/>
                  <a:pt x="559" y="458"/>
                  <a:pt x="607" y="446"/>
                </a:cubicBezTo>
                <a:cubicBezTo>
                  <a:pt x="610" y="435"/>
                  <a:pt x="608" y="422"/>
                  <a:pt x="615" y="413"/>
                </a:cubicBezTo>
                <a:cubicBezTo>
                  <a:pt x="620" y="406"/>
                  <a:pt x="632" y="409"/>
                  <a:pt x="639" y="405"/>
                </a:cubicBezTo>
                <a:cubicBezTo>
                  <a:pt x="643" y="403"/>
                  <a:pt x="669" y="376"/>
                  <a:pt x="672" y="372"/>
                </a:cubicBezTo>
                <a:cubicBezTo>
                  <a:pt x="683" y="357"/>
                  <a:pt x="704" y="324"/>
                  <a:pt x="704" y="324"/>
                </a:cubicBezTo>
                <a:cubicBezTo>
                  <a:pt x="707" y="316"/>
                  <a:pt x="707" y="306"/>
                  <a:pt x="712" y="299"/>
                </a:cubicBezTo>
                <a:cubicBezTo>
                  <a:pt x="716" y="292"/>
                  <a:pt x="725" y="290"/>
                  <a:pt x="729" y="283"/>
                </a:cubicBezTo>
                <a:cubicBezTo>
                  <a:pt x="737" y="268"/>
                  <a:pt x="745" y="235"/>
                  <a:pt x="745" y="235"/>
                </a:cubicBezTo>
                <a:cubicBezTo>
                  <a:pt x="737" y="188"/>
                  <a:pt x="722" y="152"/>
                  <a:pt x="696" y="113"/>
                </a:cubicBezTo>
                <a:cubicBezTo>
                  <a:pt x="711" y="68"/>
                  <a:pt x="734" y="81"/>
                  <a:pt x="777" y="89"/>
                </a:cubicBezTo>
                <a:cubicBezTo>
                  <a:pt x="793" y="136"/>
                  <a:pt x="813" y="109"/>
                  <a:pt x="850" y="97"/>
                </a:cubicBezTo>
                <a:cubicBezTo>
                  <a:pt x="856" y="91"/>
                  <a:pt x="863" y="87"/>
                  <a:pt x="867" y="80"/>
                </a:cubicBezTo>
                <a:cubicBezTo>
                  <a:pt x="871" y="73"/>
                  <a:pt x="867" y="56"/>
                  <a:pt x="875" y="56"/>
                </a:cubicBezTo>
                <a:cubicBezTo>
                  <a:pt x="883" y="56"/>
                  <a:pt x="877" y="74"/>
                  <a:pt x="883" y="80"/>
                </a:cubicBezTo>
                <a:cubicBezTo>
                  <a:pt x="889" y="86"/>
                  <a:pt x="899" y="86"/>
                  <a:pt x="907" y="89"/>
                </a:cubicBezTo>
                <a:cubicBezTo>
                  <a:pt x="956" y="86"/>
                  <a:pt x="1005" y="90"/>
                  <a:pt x="1053" y="80"/>
                </a:cubicBezTo>
                <a:cubicBezTo>
                  <a:pt x="1061" y="78"/>
                  <a:pt x="1054" y="61"/>
                  <a:pt x="1061" y="56"/>
                </a:cubicBezTo>
                <a:cubicBezTo>
                  <a:pt x="1089" y="38"/>
                  <a:pt x="1126" y="45"/>
                  <a:pt x="1159" y="40"/>
                </a:cubicBezTo>
                <a:cubicBezTo>
                  <a:pt x="1221" y="19"/>
                  <a:pt x="1231" y="16"/>
                  <a:pt x="1297" y="16"/>
                </a:cubicBezTo>
              </a:path>
            </a:pathLst>
          </a:custGeom>
          <a:solidFill>
            <a:srgbClr val="990000">
              <a:alpha val="63921"/>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4" name="Freeform 10"/>
          <p:cNvSpPr>
            <a:spLocks/>
          </p:cNvSpPr>
          <p:nvPr/>
        </p:nvSpPr>
        <p:spPr bwMode="auto">
          <a:xfrm>
            <a:off x="1290646" y="1163642"/>
            <a:ext cx="649287" cy="520700"/>
          </a:xfrm>
          <a:custGeom>
            <a:avLst/>
            <a:gdLst>
              <a:gd name="T0" fmla="*/ 751005958 w 409"/>
              <a:gd name="T1" fmla="*/ 52922493 h 328"/>
              <a:gd name="T2" fmla="*/ 977819977 w 409"/>
              <a:gd name="T3" fmla="*/ 156249679 h 328"/>
              <a:gd name="T4" fmla="*/ 957658749 w 409"/>
              <a:gd name="T5" fmla="*/ 423386291 h 328"/>
              <a:gd name="T6" fmla="*/ 854331659 w 409"/>
              <a:gd name="T7" fmla="*/ 443547533 h 328"/>
              <a:gd name="T8" fmla="*/ 834170431 w 409"/>
              <a:gd name="T9" fmla="*/ 504031261 h 328"/>
              <a:gd name="T10" fmla="*/ 894654116 w 409"/>
              <a:gd name="T11" fmla="*/ 544353746 h 328"/>
              <a:gd name="T12" fmla="*/ 957658749 w 409"/>
              <a:gd name="T13" fmla="*/ 504031261 h 328"/>
              <a:gd name="T14" fmla="*/ 1018142434 w 409"/>
              <a:gd name="T15" fmla="*/ 524192503 h 328"/>
              <a:gd name="T16" fmla="*/ 957658749 w 409"/>
              <a:gd name="T17" fmla="*/ 564514988 h 328"/>
              <a:gd name="T18" fmla="*/ 934976573 w 409"/>
              <a:gd name="T19" fmla="*/ 627518077 h 328"/>
              <a:gd name="T20" fmla="*/ 834170431 w 409"/>
              <a:gd name="T21" fmla="*/ 647680907 h 328"/>
              <a:gd name="T22" fmla="*/ 751005958 w 409"/>
              <a:gd name="T23" fmla="*/ 748487120 h 328"/>
              <a:gd name="T24" fmla="*/ 773686547 w 409"/>
              <a:gd name="T25" fmla="*/ 811490209 h 328"/>
              <a:gd name="T26" fmla="*/ 546872727 w 409"/>
              <a:gd name="T27" fmla="*/ 791328966 h 328"/>
              <a:gd name="T28" fmla="*/ 262096069 w 409"/>
              <a:gd name="T29" fmla="*/ 708164635 h 328"/>
              <a:gd name="T30" fmla="*/ 57962763 w 409"/>
              <a:gd name="T31" fmla="*/ 688003392 h 328"/>
              <a:gd name="T32" fmla="*/ 15120928 w 409"/>
              <a:gd name="T33" fmla="*/ 647680907 h 328"/>
              <a:gd name="T34" fmla="*/ 138607702 w 409"/>
              <a:gd name="T35" fmla="*/ 607356835 h 328"/>
              <a:gd name="T36" fmla="*/ 383063440 w 409"/>
              <a:gd name="T37" fmla="*/ 584676231 h 328"/>
              <a:gd name="T38" fmla="*/ 362902211 w 409"/>
              <a:gd name="T39" fmla="*/ 524192503 h 328"/>
              <a:gd name="T40" fmla="*/ 302418526 w 409"/>
              <a:gd name="T41" fmla="*/ 504031261 h 328"/>
              <a:gd name="T42" fmla="*/ 405744028 w 409"/>
              <a:gd name="T43" fmla="*/ 380544345 h 328"/>
              <a:gd name="T44" fmla="*/ 506550270 w 409"/>
              <a:gd name="T45" fmla="*/ 236894699 h 328"/>
              <a:gd name="T46" fmla="*/ 630038588 w 409"/>
              <a:gd name="T47" fmla="*/ 279736545 h 328"/>
              <a:gd name="T48" fmla="*/ 650199816 w 409"/>
              <a:gd name="T49" fmla="*/ 216733456 h 328"/>
              <a:gd name="T50" fmla="*/ 751005958 w 409"/>
              <a:gd name="T51" fmla="*/ 52922493 h 3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9"/>
              <a:gd name="T79" fmla="*/ 0 h 328"/>
              <a:gd name="T80" fmla="*/ 409 w 409"/>
              <a:gd name="T81" fmla="*/ 328 h 3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9" h="328">
                <a:moveTo>
                  <a:pt x="298" y="21"/>
                </a:moveTo>
                <a:cubicBezTo>
                  <a:pt x="344" y="37"/>
                  <a:pt x="409" y="0"/>
                  <a:pt x="388" y="62"/>
                </a:cubicBezTo>
                <a:cubicBezTo>
                  <a:pt x="385" y="97"/>
                  <a:pt x="394" y="135"/>
                  <a:pt x="380" y="168"/>
                </a:cubicBezTo>
                <a:cubicBezTo>
                  <a:pt x="375" y="181"/>
                  <a:pt x="351" y="168"/>
                  <a:pt x="339" y="176"/>
                </a:cubicBezTo>
                <a:cubicBezTo>
                  <a:pt x="332" y="181"/>
                  <a:pt x="334" y="192"/>
                  <a:pt x="331" y="200"/>
                </a:cubicBezTo>
                <a:cubicBezTo>
                  <a:pt x="339" y="205"/>
                  <a:pt x="345" y="216"/>
                  <a:pt x="355" y="216"/>
                </a:cubicBezTo>
                <a:cubicBezTo>
                  <a:pt x="365" y="216"/>
                  <a:pt x="370" y="202"/>
                  <a:pt x="380" y="200"/>
                </a:cubicBezTo>
                <a:cubicBezTo>
                  <a:pt x="388" y="199"/>
                  <a:pt x="396" y="205"/>
                  <a:pt x="404" y="208"/>
                </a:cubicBezTo>
                <a:cubicBezTo>
                  <a:pt x="396" y="213"/>
                  <a:pt x="386" y="217"/>
                  <a:pt x="380" y="224"/>
                </a:cubicBezTo>
                <a:cubicBezTo>
                  <a:pt x="374" y="231"/>
                  <a:pt x="378" y="244"/>
                  <a:pt x="371" y="249"/>
                </a:cubicBezTo>
                <a:cubicBezTo>
                  <a:pt x="360" y="257"/>
                  <a:pt x="344" y="254"/>
                  <a:pt x="331" y="257"/>
                </a:cubicBezTo>
                <a:cubicBezTo>
                  <a:pt x="314" y="268"/>
                  <a:pt x="298" y="272"/>
                  <a:pt x="298" y="297"/>
                </a:cubicBezTo>
                <a:cubicBezTo>
                  <a:pt x="298" y="306"/>
                  <a:pt x="316" y="320"/>
                  <a:pt x="307" y="322"/>
                </a:cubicBezTo>
                <a:cubicBezTo>
                  <a:pt x="278" y="328"/>
                  <a:pt x="247" y="317"/>
                  <a:pt x="217" y="314"/>
                </a:cubicBezTo>
                <a:cubicBezTo>
                  <a:pt x="180" y="300"/>
                  <a:pt x="142" y="294"/>
                  <a:pt x="104" y="281"/>
                </a:cubicBezTo>
                <a:cubicBezTo>
                  <a:pt x="76" y="239"/>
                  <a:pt x="65" y="259"/>
                  <a:pt x="23" y="273"/>
                </a:cubicBezTo>
                <a:cubicBezTo>
                  <a:pt x="17" y="268"/>
                  <a:pt x="0" y="263"/>
                  <a:pt x="6" y="257"/>
                </a:cubicBezTo>
                <a:cubicBezTo>
                  <a:pt x="18" y="245"/>
                  <a:pt x="55" y="241"/>
                  <a:pt x="55" y="241"/>
                </a:cubicBezTo>
                <a:cubicBezTo>
                  <a:pt x="99" y="194"/>
                  <a:pt x="30" y="259"/>
                  <a:pt x="152" y="232"/>
                </a:cubicBezTo>
                <a:cubicBezTo>
                  <a:pt x="160" y="230"/>
                  <a:pt x="150" y="214"/>
                  <a:pt x="144" y="208"/>
                </a:cubicBezTo>
                <a:cubicBezTo>
                  <a:pt x="138" y="202"/>
                  <a:pt x="128" y="203"/>
                  <a:pt x="120" y="200"/>
                </a:cubicBezTo>
                <a:cubicBezTo>
                  <a:pt x="101" y="142"/>
                  <a:pt x="63" y="163"/>
                  <a:pt x="161" y="151"/>
                </a:cubicBezTo>
                <a:cubicBezTo>
                  <a:pt x="175" y="108"/>
                  <a:pt x="187" y="138"/>
                  <a:pt x="201" y="94"/>
                </a:cubicBezTo>
                <a:cubicBezTo>
                  <a:pt x="203" y="95"/>
                  <a:pt x="248" y="112"/>
                  <a:pt x="250" y="111"/>
                </a:cubicBezTo>
                <a:cubicBezTo>
                  <a:pt x="258" y="107"/>
                  <a:pt x="254" y="94"/>
                  <a:pt x="258" y="86"/>
                </a:cubicBezTo>
                <a:cubicBezTo>
                  <a:pt x="269" y="63"/>
                  <a:pt x="285" y="43"/>
                  <a:pt x="298" y="21"/>
                </a:cubicBezTo>
                <a:close/>
              </a:path>
            </a:pathLst>
          </a:custGeom>
          <a:solidFill>
            <a:srgbClr val="990000">
              <a:alpha val="63921"/>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5" name="Freeform 11"/>
          <p:cNvSpPr>
            <a:spLocks/>
          </p:cNvSpPr>
          <p:nvPr/>
        </p:nvSpPr>
        <p:spPr bwMode="auto">
          <a:xfrm>
            <a:off x="1898655" y="2047881"/>
            <a:ext cx="963613" cy="1352551"/>
          </a:xfrm>
          <a:custGeom>
            <a:avLst/>
            <a:gdLst>
              <a:gd name="T0" fmla="*/ 236894814 w 607"/>
              <a:gd name="T1" fmla="*/ 0 h 852"/>
              <a:gd name="T2" fmla="*/ 360383279 w 607"/>
              <a:gd name="T3" fmla="*/ 20161250 h 852"/>
              <a:gd name="T4" fmla="*/ 380544531 w 607"/>
              <a:gd name="T5" fmla="*/ 80645002 h 852"/>
              <a:gd name="T6" fmla="*/ 768648738 w 607"/>
              <a:gd name="T7" fmla="*/ 100806246 h 852"/>
              <a:gd name="T8" fmla="*/ 869455198 w 607"/>
              <a:gd name="T9" fmla="*/ 224294735 h 852"/>
              <a:gd name="T10" fmla="*/ 1013103328 w 607"/>
              <a:gd name="T11" fmla="*/ 264617223 h 852"/>
              <a:gd name="T12" fmla="*/ 1013103328 w 607"/>
              <a:gd name="T13" fmla="*/ 388104051 h 852"/>
              <a:gd name="T14" fmla="*/ 1197075549 w 607"/>
              <a:gd name="T15" fmla="*/ 408265295 h 852"/>
              <a:gd name="T16" fmla="*/ 1237398054 w 607"/>
              <a:gd name="T17" fmla="*/ 531753809 h 852"/>
              <a:gd name="T18" fmla="*/ 1280239921 w 607"/>
              <a:gd name="T19" fmla="*/ 471270076 h 852"/>
              <a:gd name="T20" fmla="*/ 1360884931 w 607"/>
              <a:gd name="T21" fmla="*/ 592235954 h 852"/>
              <a:gd name="T22" fmla="*/ 1421368688 w 607"/>
              <a:gd name="T23" fmla="*/ 612397198 h 852"/>
              <a:gd name="T24" fmla="*/ 1464212143 w 607"/>
              <a:gd name="T25" fmla="*/ 1000502935 h 852"/>
              <a:gd name="T26" fmla="*/ 1381046183 w 607"/>
              <a:gd name="T27" fmla="*/ 1103828518 h 852"/>
              <a:gd name="T28" fmla="*/ 1360884931 w 607"/>
              <a:gd name="T29" fmla="*/ 1287799078 h 852"/>
              <a:gd name="T30" fmla="*/ 1237398054 w 607"/>
              <a:gd name="T31" fmla="*/ 1328123154 h 852"/>
              <a:gd name="T32" fmla="*/ 1197075549 w 607"/>
              <a:gd name="T33" fmla="*/ 1451609981 h 852"/>
              <a:gd name="T34" fmla="*/ 1136591792 w 607"/>
              <a:gd name="T35" fmla="*/ 1431448737 h 852"/>
              <a:gd name="T36" fmla="*/ 1013103328 w 607"/>
              <a:gd name="T37" fmla="*/ 1368445642 h 852"/>
              <a:gd name="T38" fmla="*/ 912297066 w 607"/>
              <a:gd name="T39" fmla="*/ 1227315345 h 852"/>
              <a:gd name="T40" fmla="*/ 808971243 w 607"/>
              <a:gd name="T41" fmla="*/ 1083667274 h 852"/>
              <a:gd name="T42" fmla="*/ 788809990 w 607"/>
              <a:gd name="T43" fmla="*/ 919857958 h 852"/>
              <a:gd name="T44" fmla="*/ 768648738 w 607"/>
              <a:gd name="T45" fmla="*/ 859374226 h 852"/>
              <a:gd name="T46" fmla="*/ 708164981 w 607"/>
              <a:gd name="T47" fmla="*/ 899696714 h 852"/>
              <a:gd name="T48" fmla="*/ 685482778 w 607"/>
              <a:gd name="T49" fmla="*/ 796369345 h 852"/>
              <a:gd name="T50" fmla="*/ 708164981 w 607"/>
              <a:gd name="T51" fmla="*/ 735885613 h 852"/>
              <a:gd name="T52" fmla="*/ 544354012 w 607"/>
              <a:gd name="T53" fmla="*/ 756046857 h 852"/>
              <a:gd name="T54" fmla="*/ 441028387 w 607"/>
              <a:gd name="T55" fmla="*/ 940019203 h 852"/>
              <a:gd name="T56" fmla="*/ 501512144 w 607"/>
              <a:gd name="T57" fmla="*/ 1164312251 h 852"/>
              <a:gd name="T58" fmla="*/ 521673397 w 607"/>
              <a:gd name="T59" fmla="*/ 1267637834 h 852"/>
              <a:gd name="T60" fmla="*/ 584676517 w 607"/>
              <a:gd name="T61" fmla="*/ 1287799078 h 852"/>
              <a:gd name="T62" fmla="*/ 564515264 w 607"/>
              <a:gd name="T63" fmla="*/ 1368445642 h 852"/>
              <a:gd name="T64" fmla="*/ 584676517 w 607"/>
              <a:gd name="T65" fmla="*/ 1431448737 h 852"/>
              <a:gd name="T66" fmla="*/ 708164981 w 607"/>
              <a:gd name="T67" fmla="*/ 1471771225 h 852"/>
              <a:gd name="T68" fmla="*/ 829132495 w 607"/>
              <a:gd name="T69" fmla="*/ 1595259640 h 852"/>
              <a:gd name="T70" fmla="*/ 849293946 w 607"/>
              <a:gd name="T71" fmla="*/ 1655743372 h 852"/>
              <a:gd name="T72" fmla="*/ 912297066 w 607"/>
              <a:gd name="T73" fmla="*/ 1635582128 h 852"/>
              <a:gd name="T74" fmla="*/ 892135813 w 607"/>
              <a:gd name="T75" fmla="*/ 1779230596 h 852"/>
              <a:gd name="T76" fmla="*/ 932458318 w 607"/>
              <a:gd name="T77" fmla="*/ 1900198062 h 852"/>
              <a:gd name="T78" fmla="*/ 869455198 w 607"/>
              <a:gd name="T79" fmla="*/ 1880036818 h 852"/>
              <a:gd name="T80" fmla="*/ 728326233 w 607"/>
              <a:gd name="T81" fmla="*/ 1819553085 h 852"/>
              <a:gd name="T82" fmla="*/ 665321526 w 607"/>
              <a:gd name="T83" fmla="*/ 2023686476 h 852"/>
              <a:gd name="T84" fmla="*/ 584676517 w 607"/>
              <a:gd name="T85" fmla="*/ 2043847721 h 852"/>
              <a:gd name="T86" fmla="*/ 400705783 w 607"/>
              <a:gd name="T87" fmla="*/ 2147173303 h 852"/>
              <a:gd name="T88" fmla="*/ 584676517 w 607"/>
              <a:gd name="T89" fmla="*/ 2003525232 h 852"/>
              <a:gd name="T90" fmla="*/ 501512144 w 607"/>
              <a:gd name="T91" fmla="*/ 1779230596 h 852"/>
              <a:gd name="T92" fmla="*/ 317539824 w 607"/>
              <a:gd name="T93" fmla="*/ 1532254958 h 852"/>
              <a:gd name="T94" fmla="*/ 153730393 w 607"/>
              <a:gd name="T95" fmla="*/ 1391126248 h 852"/>
              <a:gd name="T96" fmla="*/ 113407888 w 607"/>
              <a:gd name="T97" fmla="*/ 1207154101 h 852"/>
              <a:gd name="T98" fmla="*/ 73085358 w 607"/>
              <a:gd name="T99" fmla="*/ 1083667274 h 852"/>
              <a:gd name="T100" fmla="*/ 52924106 w 607"/>
              <a:gd name="T101" fmla="*/ 879535470 h 852"/>
              <a:gd name="T102" fmla="*/ 12601580 w 607"/>
              <a:gd name="T103" fmla="*/ 816530589 h 852"/>
              <a:gd name="T104" fmla="*/ 73085358 w 607"/>
              <a:gd name="T105" fmla="*/ 632558442 h 852"/>
              <a:gd name="T106" fmla="*/ 176411008 w 607"/>
              <a:gd name="T107" fmla="*/ 244455979 h 852"/>
              <a:gd name="T108" fmla="*/ 236894814 w 607"/>
              <a:gd name="T109" fmla="*/ 40322501 h 852"/>
              <a:gd name="T110" fmla="*/ 297378571 w 607"/>
              <a:gd name="T111" fmla="*/ 20161250 h 852"/>
              <a:gd name="T112" fmla="*/ 236894814 w 607"/>
              <a:gd name="T113" fmla="*/ 0 h 8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7"/>
              <a:gd name="T172" fmla="*/ 0 h 852"/>
              <a:gd name="T173" fmla="*/ 607 w 607"/>
              <a:gd name="T174" fmla="*/ 852 h 8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7" h="852">
                <a:moveTo>
                  <a:pt x="94" y="0"/>
                </a:moveTo>
                <a:cubicBezTo>
                  <a:pt x="110" y="3"/>
                  <a:pt x="129" y="0"/>
                  <a:pt x="143" y="8"/>
                </a:cubicBezTo>
                <a:cubicBezTo>
                  <a:pt x="150" y="12"/>
                  <a:pt x="143" y="30"/>
                  <a:pt x="151" y="32"/>
                </a:cubicBezTo>
                <a:cubicBezTo>
                  <a:pt x="201" y="42"/>
                  <a:pt x="254" y="37"/>
                  <a:pt x="305" y="40"/>
                </a:cubicBezTo>
                <a:cubicBezTo>
                  <a:pt x="375" y="60"/>
                  <a:pt x="304" y="29"/>
                  <a:pt x="345" y="89"/>
                </a:cubicBezTo>
                <a:cubicBezTo>
                  <a:pt x="356" y="105"/>
                  <a:pt x="383" y="100"/>
                  <a:pt x="402" y="105"/>
                </a:cubicBezTo>
                <a:cubicBezTo>
                  <a:pt x="422" y="44"/>
                  <a:pt x="371" y="133"/>
                  <a:pt x="402" y="154"/>
                </a:cubicBezTo>
                <a:cubicBezTo>
                  <a:pt x="422" y="168"/>
                  <a:pt x="451" y="159"/>
                  <a:pt x="475" y="162"/>
                </a:cubicBezTo>
                <a:cubicBezTo>
                  <a:pt x="480" y="178"/>
                  <a:pt x="491" y="211"/>
                  <a:pt x="491" y="211"/>
                </a:cubicBezTo>
                <a:cubicBezTo>
                  <a:pt x="497" y="203"/>
                  <a:pt x="499" y="191"/>
                  <a:pt x="508" y="187"/>
                </a:cubicBezTo>
                <a:cubicBezTo>
                  <a:pt x="542" y="174"/>
                  <a:pt x="535" y="228"/>
                  <a:pt x="540" y="235"/>
                </a:cubicBezTo>
                <a:cubicBezTo>
                  <a:pt x="545" y="242"/>
                  <a:pt x="556" y="240"/>
                  <a:pt x="564" y="243"/>
                </a:cubicBezTo>
                <a:cubicBezTo>
                  <a:pt x="607" y="286"/>
                  <a:pt x="594" y="331"/>
                  <a:pt x="581" y="397"/>
                </a:cubicBezTo>
                <a:cubicBezTo>
                  <a:pt x="578" y="414"/>
                  <a:pt x="558" y="423"/>
                  <a:pt x="548" y="438"/>
                </a:cubicBezTo>
                <a:cubicBezTo>
                  <a:pt x="545" y="462"/>
                  <a:pt x="553" y="490"/>
                  <a:pt x="540" y="511"/>
                </a:cubicBezTo>
                <a:cubicBezTo>
                  <a:pt x="531" y="525"/>
                  <a:pt x="491" y="527"/>
                  <a:pt x="491" y="527"/>
                </a:cubicBezTo>
                <a:cubicBezTo>
                  <a:pt x="486" y="543"/>
                  <a:pt x="480" y="560"/>
                  <a:pt x="475" y="576"/>
                </a:cubicBezTo>
                <a:cubicBezTo>
                  <a:pt x="472" y="584"/>
                  <a:pt x="459" y="572"/>
                  <a:pt x="451" y="568"/>
                </a:cubicBezTo>
                <a:cubicBezTo>
                  <a:pt x="382" y="534"/>
                  <a:pt x="470" y="568"/>
                  <a:pt x="402" y="543"/>
                </a:cubicBezTo>
                <a:cubicBezTo>
                  <a:pt x="383" y="487"/>
                  <a:pt x="402" y="500"/>
                  <a:pt x="362" y="487"/>
                </a:cubicBezTo>
                <a:cubicBezTo>
                  <a:pt x="348" y="442"/>
                  <a:pt x="336" y="474"/>
                  <a:pt x="321" y="430"/>
                </a:cubicBezTo>
                <a:cubicBezTo>
                  <a:pt x="318" y="408"/>
                  <a:pt x="317" y="386"/>
                  <a:pt x="313" y="365"/>
                </a:cubicBezTo>
                <a:cubicBezTo>
                  <a:pt x="312" y="357"/>
                  <a:pt x="313" y="343"/>
                  <a:pt x="305" y="341"/>
                </a:cubicBezTo>
                <a:cubicBezTo>
                  <a:pt x="296" y="339"/>
                  <a:pt x="289" y="352"/>
                  <a:pt x="281" y="357"/>
                </a:cubicBezTo>
                <a:cubicBezTo>
                  <a:pt x="258" y="336"/>
                  <a:pt x="261" y="348"/>
                  <a:pt x="272" y="316"/>
                </a:cubicBezTo>
                <a:cubicBezTo>
                  <a:pt x="275" y="308"/>
                  <a:pt x="289" y="294"/>
                  <a:pt x="281" y="292"/>
                </a:cubicBezTo>
                <a:cubicBezTo>
                  <a:pt x="260" y="286"/>
                  <a:pt x="238" y="297"/>
                  <a:pt x="216" y="300"/>
                </a:cubicBezTo>
                <a:cubicBezTo>
                  <a:pt x="172" y="314"/>
                  <a:pt x="188" y="333"/>
                  <a:pt x="175" y="373"/>
                </a:cubicBezTo>
                <a:cubicBezTo>
                  <a:pt x="185" y="402"/>
                  <a:pt x="192" y="432"/>
                  <a:pt x="199" y="462"/>
                </a:cubicBezTo>
                <a:cubicBezTo>
                  <a:pt x="202" y="476"/>
                  <a:pt x="199" y="491"/>
                  <a:pt x="207" y="503"/>
                </a:cubicBezTo>
                <a:cubicBezTo>
                  <a:pt x="212" y="510"/>
                  <a:pt x="224" y="508"/>
                  <a:pt x="232" y="511"/>
                </a:cubicBezTo>
                <a:cubicBezTo>
                  <a:pt x="191" y="537"/>
                  <a:pt x="207" y="515"/>
                  <a:pt x="224" y="543"/>
                </a:cubicBezTo>
                <a:cubicBezTo>
                  <a:pt x="229" y="550"/>
                  <a:pt x="225" y="563"/>
                  <a:pt x="232" y="568"/>
                </a:cubicBezTo>
                <a:cubicBezTo>
                  <a:pt x="246" y="578"/>
                  <a:pt x="281" y="584"/>
                  <a:pt x="281" y="584"/>
                </a:cubicBezTo>
                <a:cubicBezTo>
                  <a:pt x="291" y="615"/>
                  <a:pt x="298" y="623"/>
                  <a:pt x="329" y="633"/>
                </a:cubicBezTo>
                <a:cubicBezTo>
                  <a:pt x="332" y="641"/>
                  <a:pt x="329" y="653"/>
                  <a:pt x="337" y="657"/>
                </a:cubicBezTo>
                <a:cubicBezTo>
                  <a:pt x="345" y="661"/>
                  <a:pt x="359" y="641"/>
                  <a:pt x="362" y="649"/>
                </a:cubicBezTo>
                <a:cubicBezTo>
                  <a:pt x="368" y="667"/>
                  <a:pt x="357" y="687"/>
                  <a:pt x="354" y="706"/>
                </a:cubicBezTo>
                <a:cubicBezTo>
                  <a:pt x="372" y="712"/>
                  <a:pt x="410" y="716"/>
                  <a:pt x="370" y="754"/>
                </a:cubicBezTo>
                <a:cubicBezTo>
                  <a:pt x="364" y="760"/>
                  <a:pt x="353" y="749"/>
                  <a:pt x="345" y="746"/>
                </a:cubicBezTo>
                <a:cubicBezTo>
                  <a:pt x="334" y="712"/>
                  <a:pt x="322" y="711"/>
                  <a:pt x="289" y="722"/>
                </a:cubicBezTo>
                <a:cubicBezTo>
                  <a:pt x="233" y="774"/>
                  <a:pt x="337" y="670"/>
                  <a:pt x="264" y="803"/>
                </a:cubicBezTo>
                <a:cubicBezTo>
                  <a:pt x="259" y="813"/>
                  <a:pt x="243" y="808"/>
                  <a:pt x="232" y="811"/>
                </a:cubicBezTo>
                <a:cubicBezTo>
                  <a:pt x="211" y="844"/>
                  <a:pt x="197" y="843"/>
                  <a:pt x="159" y="852"/>
                </a:cubicBezTo>
                <a:cubicBezTo>
                  <a:pt x="199" y="791"/>
                  <a:pt x="172" y="807"/>
                  <a:pt x="232" y="795"/>
                </a:cubicBezTo>
                <a:cubicBezTo>
                  <a:pt x="226" y="755"/>
                  <a:pt x="227" y="733"/>
                  <a:pt x="199" y="706"/>
                </a:cubicBezTo>
                <a:cubicBezTo>
                  <a:pt x="186" y="664"/>
                  <a:pt x="169" y="622"/>
                  <a:pt x="126" y="608"/>
                </a:cubicBezTo>
                <a:cubicBezTo>
                  <a:pt x="100" y="590"/>
                  <a:pt x="88" y="569"/>
                  <a:pt x="61" y="552"/>
                </a:cubicBezTo>
                <a:cubicBezTo>
                  <a:pt x="37" y="478"/>
                  <a:pt x="75" y="599"/>
                  <a:pt x="45" y="479"/>
                </a:cubicBezTo>
                <a:cubicBezTo>
                  <a:pt x="41" y="462"/>
                  <a:pt x="29" y="430"/>
                  <a:pt x="29" y="430"/>
                </a:cubicBezTo>
                <a:cubicBezTo>
                  <a:pt x="26" y="403"/>
                  <a:pt x="27" y="375"/>
                  <a:pt x="21" y="349"/>
                </a:cubicBezTo>
                <a:cubicBezTo>
                  <a:pt x="19" y="339"/>
                  <a:pt x="6" y="334"/>
                  <a:pt x="5" y="324"/>
                </a:cubicBezTo>
                <a:cubicBezTo>
                  <a:pt x="0" y="275"/>
                  <a:pt x="6" y="276"/>
                  <a:pt x="29" y="251"/>
                </a:cubicBezTo>
                <a:cubicBezTo>
                  <a:pt x="37" y="135"/>
                  <a:pt x="15" y="149"/>
                  <a:pt x="70" y="97"/>
                </a:cubicBezTo>
                <a:cubicBezTo>
                  <a:pt x="73" y="85"/>
                  <a:pt x="89" y="18"/>
                  <a:pt x="94" y="16"/>
                </a:cubicBezTo>
                <a:cubicBezTo>
                  <a:pt x="102" y="13"/>
                  <a:pt x="118" y="16"/>
                  <a:pt x="118" y="8"/>
                </a:cubicBezTo>
                <a:cubicBezTo>
                  <a:pt x="118" y="0"/>
                  <a:pt x="102" y="3"/>
                  <a:pt x="94" y="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6" name="Freeform 12"/>
          <p:cNvSpPr>
            <a:spLocks/>
          </p:cNvSpPr>
          <p:nvPr/>
        </p:nvSpPr>
        <p:spPr bwMode="auto">
          <a:xfrm>
            <a:off x="1816104" y="3309942"/>
            <a:ext cx="295275" cy="241300"/>
          </a:xfrm>
          <a:custGeom>
            <a:avLst/>
            <a:gdLst>
              <a:gd name="T0" fmla="*/ 80644998 w 186"/>
              <a:gd name="T1" fmla="*/ 0 h 152"/>
              <a:gd name="T2" fmla="*/ 224294726 w 186"/>
              <a:gd name="T3" fmla="*/ 40322496 h 152"/>
              <a:gd name="T4" fmla="*/ 284776868 w 186"/>
              <a:gd name="T5" fmla="*/ 80644992 h 152"/>
              <a:gd name="T6" fmla="*/ 468749107 w 186"/>
              <a:gd name="T7" fmla="*/ 123486863 h 152"/>
              <a:gd name="T8" fmla="*/ 388104034 w 186"/>
              <a:gd name="T9" fmla="*/ 327620280 h 152"/>
              <a:gd name="T10" fmla="*/ 327620304 w 186"/>
              <a:gd name="T11" fmla="*/ 347781522 h 152"/>
              <a:gd name="T12" fmla="*/ 224294726 w 186"/>
              <a:gd name="T13" fmla="*/ 287297796 h 152"/>
              <a:gd name="T14" fmla="*/ 80644998 w 186"/>
              <a:gd name="T15" fmla="*/ 163810934 h 152"/>
              <a:gd name="T16" fmla="*/ 40322499 w 186"/>
              <a:gd name="T17" fmla="*/ 40322496 h 152"/>
              <a:gd name="T18" fmla="*/ 80644998 w 186"/>
              <a:gd name="T19" fmla="*/ 0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52"/>
              <a:gd name="T32" fmla="*/ 186 w 186"/>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52">
                <a:moveTo>
                  <a:pt x="32" y="0"/>
                </a:moveTo>
                <a:cubicBezTo>
                  <a:pt x="43" y="3"/>
                  <a:pt x="77" y="10"/>
                  <a:pt x="89" y="16"/>
                </a:cubicBezTo>
                <a:cubicBezTo>
                  <a:pt x="98" y="20"/>
                  <a:pt x="104" y="29"/>
                  <a:pt x="113" y="32"/>
                </a:cubicBezTo>
                <a:cubicBezTo>
                  <a:pt x="137" y="40"/>
                  <a:pt x="162" y="41"/>
                  <a:pt x="186" y="49"/>
                </a:cubicBezTo>
                <a:cubicBezTo>
                  <a:pt x="173" y="68"/>
                  <a:pt x="160" y="123"/>
                  <a:pt x="154" y="130"/>
                </a:cubicBezTo>
                <a:cubicBezTo>
                  <a:pt x="149" y="137"/>
                  <a:pt x="138" y="135"/>
                  <a:pt x="130" y="138"/>
                </a:cubicBezTo>
                <a:cubicBezTo>
                  <a:pt x="80" y="91"/>
                  <a:pt x="149" y="152"/>
                  <a:pt x="89" y="114"/>
                </a:cubicBezTo>
                <a:cubicBezTo>
                  <a:pt x="59" y="96"/>
                  <a:pt x="72" y="78"/>
                  <a:pt x="32" y="65"/>
                </a:cubicBezTo>
                <a:cubicBezTo>
                  <a:pt x="27" y="49"/>
                  <a:pt x="0" y="21"/>
                  <a:pt x="16" y="16"/>
                </a:cubicBezTo>
                <a:cubicBezTo>
                  <a:pt x="44" y="7"/>
                  <a:pt x="46" y="14"/>
                  <a:pt x="32" y="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7" name="Freeform 13"/>
          <p:cNvSpPr>
            <a:spLocks/>
          </p:cNvSpPr>
          <p:nvPr/>
        </p:nvSpPr>
        <p:spPr bwMode="auto">
          <a:xfrm>
            <a:off x="1525591" y="2844806"/>
            <a:ext cx="252412" cy="285751"/>
          </a:xfrm>
          <a:custGeom>
            <a:avLst/>
            <a:gdLst>
              <a:gd name="T0" fmla="*/ 337700238 w 159"/>
              <a:gd name="T1" fmla="*/ 63003116 h 180"/>
              <a:gd name="T2" fmla="*/ 400703202 w 159"/>
              <a:gd name="T3" fmla="*/ 83165947 h 180"/>
              <a:gd name="T4" fmla="*/ 337700238 w 159"/>
              <a:gd name="T5" fmla="*/ 103327190 h 180"/>
              <a:gd name="T6" fmla="*/ 257055429 w 159"/>
              <a:gd name="T7" fmla="*/ 330141250 h 180"/>
              <a:gd name="T8" fmla="*/ 113406019 w 159"/>
              <a:gd name="T9" fmla="*/ 451108808 h 180"/>
              <a:gd name="T10" fmla="*/ 32761172 w 159"/>
              <a:gd name="T11" fmla="*/ 430947565 h 180"/>
              <a:gd name="T12" fmla="*/ 113406019 w 159"/>
              <a:gd name="T13" fmla="*/ 330141250 h 180"/>
              <a:gd name="T14" fmla="*/ 216733024 w 159"/>
              <a:gd name="T15" fmla="*/ 126007819 h 180"/>
              <a:gd name="T16" fmla="*/ 317539036 w 159"/>
              <a:gd name="T17" fmla="*/ 206652792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80"/>
              <a:gd name="T29" fmla="*/ 159 w 159"/>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80">
                <a:moveTo>
                  <a:pt x="134" y="25"/>
                </a:moveTo>
                <a:cubicBezTo>
                  <a:pt x="142" y="28"/>
                  <a:pt x="159" y="24"/>
                  <a:pt x="159" y="33"/>
                </a:cubicBezTo>
                <a:cubicBezTo>
                  <a:pt x="159" y="42"/>
                  <a:pt x="138" y="33"/>
                  <a:pt x="134" y="41"/>
                </a:cubicBezTo>
                <a:cubicBezTo>
                  <a:pt x="110" y="82"/>
                  <a:pt x="137" y="93"/>
                  <a:pt x="102" y="131"/>
                </a:cubicBezTo>
                <a:cubicBezTo>
                  <a:pt x="90" y="168"/>
                  <a:pt x="77" y="158"/>
                  <a:pt x="45" y="179"/>
                </a:cubicBezTo>
                <a:cubicBezTo>
                  <a:pt x="34" y="176"/>
                  <a:pt x="20" y="180"/>
                  <a:pt x="13" y="171"/>
                </a:cubicBezTo>
                <a:cubicBezTo>
                  <a:pt x="0" y="154"/>
                  <a:pt x="41" y="133"/>
                  <a:pt x="45" y="131"/>
                </a:cubicBezTo>
                <a:cubicBezTo>
                  <a:pt x="58" y="90"/>
                  <a:pt x="39" y="65"/>
                  <a:pt x="86" y="50"/>
                </a:cubicBezTo>
                <a:cubicBezTo>
                  <a:pt x="133" y="0"/>
                  <a:pt x="126" y="18"/>
                  <a:pt x="126" y="82"/>
                </a:cubicBezTo>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8" name="Freeform 14"/>
          <p:cNvSpPr>
            <a:spLocks/>
          </p:cNvSpPr>
          <p:nvPr/>
        </p:nvSpPr>
        <p:spPr bwMode="auto">
          <a:xfrm>
            <a:off x="566744" y="3151188"/>
            <a:ext cx="1581151" cy="1295400"/>
          </a:xfrm>
          <a:custGeom>
            <a:avLst/>
            <a:gdLst>
              <a:gd name="T0" fmla="*/ 0 w 996"/>
              <a:gd name="T1" fmla="*/ 252015649 h 816"/>
              <a:gd name="T2" fmla="*/ 244455989 w 996"/>
              <a:gd name="T3" fmla="*/ 292338137 h 816"/>
              <a:gd name="T4" fmla="*/ 264617234 w 996"/>
              <a:gd name="T5" fmla="*/ 355342818 h 816"/>
              <a:gd name="T6" fmla="*/ 408265312 w 996"/>
              <a:gd name="T7" fmla="*/ 375504062 h 816"/>
              <a:gd name="T8" fmla="*/ 572076321 w 996"/>
              <a:gd name="T9" fmla="*/ 496471625 h 816"/>
              <a:gd name="T10" fmla="*/ 695563153 w 996"/>
              <a:gd name="T11" fmla="*/ 619958450 h 816"/>
              <a:gd name="T12" fmla="*/ 960180487 w 996"/>
              <a:gd name="T13" fmla="*/ 884575770 h 816"/>
              <a:gd name="T14" fmla="*/ 1043344829 w 996"/>
              <a:gd name="T15" fmla="*/ 987901351 h 816"/>
              <a:gd name="T16" fmla="*/ 1123989809 w 996"/>
              <a:gd name="T17" fmla="*/ 1068546327 h 816"/>
              <a:gd name="T18" fmla="*/ 1207155738 w 996"/>
              <a:gd name="T19" fmla="*/ 1151710665 h 816"/>
              <a:gd name="T20" fmla="*/ 1307961964 w 996"/>
              <a:gd name="T21" fmla="*/ 1335682810 h 816"/>
              <a:gd name="T22" fmla="*/ 1391126306 w 996"/>
              <a:gd name="T23" fmla="*/ 1355844054 h 816"/>
              <a:gd name="T24" fmla="*/ 1512093776 w 996"/>
              <a:gd name="T25" fmla="*/ 1396166542 h 816"/>
              <a:gd name="T26" fmla="*/ 1615420951 w 996"/>
              <a:gd name="T27" fmla="*/ 1479332467 h 816"/>
              <a:gd name="T28" fmla="*/ 1655743441 w 996"/>
              <a:gd name="T29" fmla="*/ 1643141780 h 816"/>
              <a:gd name="T30" fmla="*/ 1759069425 w 996"/>
              <a:gd name="T31" fmla="*/ 1723787153 h 816"/>
              <a:gd name="T32" fmla="*/ 2147483647 w 996"/>
              <a:gd name="T33" fmla="*/ 1907759298 h 816"/>
              <a:gd name="T34" fmla="*/ 2147483647 w 996"/>
              <a:gd name="T35" fmla="*/ 1948081786 h 816"/>
              <a:gd name="T36" fmla="*/ 2147483647 w 996"/>
              <a:gd name="T37" fmla="*/ 1968243030 h 816"/>
              <a:gd name="T38" fmla="*/ 2147483647 w 996"/>
              <a:gd name="T39" fmla="*/ 2031246124 h 816"/>
              <a:gd name="T40" fmla="*/ 2147483647 w 996"/>
              <a:gd name="T41" fmla="*/ 1723787153 h 816"/>
              <a:gd name="T42" fmla="*/ 2147483647 w 996"/>
              <a:gd name="T43" fmla="*/ 1643141780 h 816"/>
              <a:gd name="T44" fmla="*/ 2147173392 w 996"/>
              <a:gd name="T45" fmla="*/ 1622980536 h 816"/>
              <a:gd name="T46" fmla="*/ 2043847805 w 996"/>
              <a:gd name="T47" fmla="*/ 1396166542 h 816"/>
              <a:gd name="T48" fmla="*/ 1922880335 w 996"/>
              <a:gd name="T49" fmla="*/ 1315521566 h 816"/>
              <a:gd name="T50" fmla="*/ 1512093776 w 996"/>
              <a:gd name="T51" fmla="*/ 1171871909 h 816"/>
              <a:gd name="T52" fmla="*/ 1471771286 w 996"/>
              <a:gd name="T53" fmla="*/ 1111388177 h 816"/>
              <a:gd name="T54" fmla="*/ 1451610041 w 996"/>
              <a:gd name="T55" fmla="*/ 1048385083 h 816"/>
              <a:gd name="T56" fmla="*/ 1348284454 w 996"/>
              <a:gd name="T57" fmla="*/ 864414526 h 816"/>
              <a:gd name="T58" fmla="*/ 1655743441 w 996"/>
              <a:gd name="T59" fmla="*/ 743446864 h 816"/>
              <a:gd name="T60" fmla="*/ 1615420951 w 996"/>
              <a:gd name="T61" fmla="*/ 619958450 h 816"/>
              <a:gd name="T62" fmla="*/ 1595259706 w 996"/>
              <a:gd name="T63" fmla="*/ 559474719 h 816"/>
              <a:gd name="T64" fmla="*/ 1696066328 w 996"/>
              <a:gd name="T65" fmla="*/ 539313475 h 816"/>
              <a:gd name="T66" fmla="*/ 1655743441 w 996"/>
              <a:gd name="T67" fmla="*/ 355342818 h 816"/>
              <a:gd name="T68" fmla="*/ 1512093776 w 996"/>
              <a:gd name="T69" fmla="*/ 231854405 h 816"/>
              <a:gd name="T70" fmla="*/ 1267637886 w 996"/>
              <a:gd name="T71" fmla="*/ 252015649 h 816"/>
              <a:gd name="T72" fmla="*/ 859374261 w 996"/>
              <a:gd name="T73" fmla="*/ 191531867 h 816"/>
              <a:gd name="T74" fmla="*/ 756046888 w 996"/>
              <a:gd name="T75" fmla="*/ 108367530 h 816"/>
              <a:gd name="T76" fmla="*/ 491431340 w 996"/>
              <a:gd name="T77" fmla="*/ 68043429 h 816"/>
              <a:gd name="T78" fmla="*/ 60483760 w 996"/>
              <a:gd name="T79" fmla="*/ 108367530 h 816"/>
              <a:gd name="T80" fmla="*/ 0 w 996"/>
              <a:gd name="T81" fmla="*/ 252015649 h 8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6"/>
              <a:gd name="T124" fmla="*/ 0 h 816"/>
              <a:gd name="T125" fmla="*/ 996 w 996"/>
              <a:gd name="T126" fmla="*/ 816 h 8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6" h="816">
                <a:moveTo>
                  <a:pt x="0" y="100"/>
                </a:moveTo>
                <a:cubicBezTo>
                  <a:pt x="31" y="110"/>
                  <a:pt x="67" y="104"/>
                  <a:pt x="97" y="116"/>
                </a:cubicBezTo>
                <a:cubicBezTo>
                  <a:pt x="105" y="119"/>
                  <a:pt x="97" y="137"/>
                  <a:pt x="105" y="141"/>
                </a:cubicBezTo>
                <a:cubicBezTo>
                  <a:pt x="122" y="150"/>
                  <a:pt x="143" y="146"/>
                  <a:pt x="162" y="149"/>
                </a:cubicBezTo>
                <a:cubicBezTo>
                  <a:pt x="189" y="166"/>
                  <a:pt x="196" y="187"/>
                  <a:pt x="227" y="197"/>
                </a:cubicBezTo>
                <a:cubicBezTo>
                  <a:pt x="253" y="225"/>
                  <a:pt x="263" y="207"/>
                  <a:pt x="276" y="246"/>
                </a:cubicBezTo>
                <a:cubicBezTo>
                  <a:pt x="289" y="328"/>
                  <a:pt x="306" y="332"/>
                  <a:pt x="381" y="351"/>
                </a:cubicBezTo>
                <a:cubicBezTo>
                  <a:pt x="401" y="432"/>
                  <a:pt x="371" y="350"/>
                  <a:pt x="414" y="392"/>
                </a:cubicBezTo>
                <a:cubicBezTo>
                  <a:pt x="459" y="435"/>
                  <a:pt x="380" y="402"/>
                  <a:pt x="446" y="424"/>
                </a:cubicBezTo>
                <a:cubicBezTo>
                  <a:pt x="457" y="435"/>
                  <a:pt x="471" y="444"/>
                  <a:pt x="479" y="457"/>
                </a:cubicBezTo>
                <a:cubicBezTo>
                  <a:pt x="497" y="486"/>
                  <a:pt x="480" y="514"/>
                  <a:pt x="519" y="530"/>
                </a:cubicBezTo>
                <a:cubicBezTo>
                  <a:pt x="529" y="534"/>
                  <a:pt x="541" y="535"/>
                  <a:pt x="552" y="538"/>
                </a:cubicBezTo>
                <a:cubicBezTo>
                  <a:pt x="568" y="543"/>
                  <a:pt x="600" y="554"/>
                  <a:pt x="600" y="554"/>
                </a:cubicBezTo>
                <a:cubicBezTo>
                  <a:pt x="613" y="566"/>
                  <a:pt x="630" y="573"/>
                  <a:pt x="641" y="587"/>
                </a:cubicBezTo>
                <a:cubicBezTo>
                  <a:pt x="650" y="598"/>
                  <a:pt x="653" y="646"/>
                  <a:pt x="657" y="652"/>
                </a:cubicBezTo>
                <a:cubicBezTo>
                  <a:pt x="665" y="667"/>
                  <a:pt x="684" y="673"/>
                  <a:pt x="698" y="684"/>
                </a:cubicBezTo>
                <a:cubicBezTo>
                  <a:pt x="775" y="744"/>
                  <a:pt x="771" y="747"/>
                  <a:pt x="876" y="757"/>
                </a:cubicBezTo>
                <a:cubicBezTo>
                  <a:pt x="884" y="762"/>
                  <a:pt x="891" y="769"/>
                  <a:pt x="900" y="773"/>
                </a:cubicBezTo>
                <a:cubicBezTo>
                  <a:pt x="908" y="777"/>
                  <a:pt x="918" y="776"/>
                  <a:pt x="925" y="781"/>
                </a:cubicBezTo>
                <a:cubicBezTo>
                  <a:pt x="982" y="816"/>
                  <a:pt x="895" y="783"/>
                  <a:pt x="965" y="806"/>
                </a:cubicBezTo>
                <a:cubicBezTo>
                  <a:pt x="974" y="740"/>
                  <a:pt x="996" y="731"/>
                  <a:pt x="949" y="684"/>
                </a:cubicBezTo>
                <a:cubicBezTo>
                  <a:pt x="930" y="665"/>
                  <a:pt x="900" y="660"/>
                  <a:pt x="876" y="652"/>
                </a:cubicBezTo>
                <a:cubicBezTo>
                  <a:pt x="868" y="649"/>
                  <a:pt x="852" y="644"/>
                  <a:pt x="852" y="644"/>
                </a:cubicBezTo>
                <a:cubicBezTo>
                  <a:pt x="827" y="617"/>
                  <a:pt x="823" y="590"/>
                  <a:pt x="811" y="554"/>
                </a:cubicBezTo>
                <a:cubicBezTo>
                  <a:pt x="805" y="536"/>
                  <a:pt x="779" y="533"/>
                  <a:pt x="763" y="522"/>
                </a:cubicBezTo>
                <a:cubicBezTo>
                  <a:pt x="707" y="485"/>
                  <a:pt x="662" y="485"/>
                  <a:pt x="600" y="465"/>
                </a:cubicBezTo>
                <a:cubicBezTo>
                  <a:pt x="595" y="457"/>
                  <a:pt x="588" y="450"/>
                  <a:pt x="584" y="441"/>
                </a:cubicBezTo>
                <a:cubicBezTo>
                  <a:pt x="580" y="433"/>
                  <a:pt x="580" y="424"/>
                  <a:pt x="576" y="416"/>
                </a:cubicBezTo>
                <a:cubicBezTo>
                  <a:pt x="526" y="326"/>
                  <a:pt x="556" y="402"/>
                  <a:pt x="535" y="343"/>
                </a:cubicBezTo>
                <a:cubicBezTo>
                  <a:pt x="605" y="336"/>
                  <a:pt x="623" y="347"/>
                  <a:pt x="657" y="295"/>
                </a:cubicBezTo>
                <a:cubicBezTo>
                  <a:pt x="652" y="279"/>
                  <a:pt x="646" y="262"/>
                  <a:pt x="641" y="246"/>
                </a:cubicBezTo>
                <a:cubicBezTo>
                  <a:pt x="638" y="238"/>
                  <a:pt x="633" y="222"/>
                  <a:pt x="633" y="222"/>
                </a:cubicBezTo>
                <a:cubicBezTo>
                  <a:pt x="646" y="219"/>
                  <a:pt x="662" y="222"/>
                  <a:pt x="673" y="214"/>
                </a:cubicBezTo>
                <a:cubicBezTo>
                  <a:pt x="699" y="196"/>
                  <a:pt x="666" y="155"/>
                  <a:pt x="657" y="141"/>
                </a:cubicBezTo>
                <a:cubicBezTo>
                  <a:pt x="646" y="107"/>
                  <a:pt x="633" y="102"/>
                  <a:pt x="600" y="92"/>
                </a:cubicBezTo>
                <a:cubicBezTo>
                  <a:pt x="536" y="113"/>
                  <a:pt x="569" y="111"/>
                  <a:pt x="503" y="100"/>
                </a:cubicBezTo>
                <a:cubicBezTo>
                  <a:pt x="434" y="54"/>
                  <a:pt x="519" y="105"/>
                  <a:pt x="341" y="76"/>
                </a:cubicBezTo>
                <a:cubicBezTo>
                  <a:pt x="324" y="73"/>
                  <a:pt x="316" y="51"/>
                  <a:pt x="300" y="43"/>
                </a:cubicBezTo>
                <a:cubicBezTo>
                  <a:pt x="271" y="28"/>
                  <a:pt x="218" y="29"/>
                  <a:pt x="195" y="27"/>
                </a:cubicBezTo>
                <a:cubicBezTo>
                  <a:pt x="138" y="9"/>
                  <a:pt x="69" y="0"/>
                  <a:pt x="24" y="43"/>
                </a:cubicBezTo>
                <a:cubicBezTo>
                  <a:pt x="18" y="61"/>
                  <a:pt x="0" y="83"/>
                  <a:pt x="0" y="10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9" name="Freeform 15"/>
          <p:cNvSpPr>
            <a:spLocks/>
          </p:cNvSpPr>
          <p:nvPr/>
        </p:nvSpPr>
        <p:spPr bwMode="auto">
          <a:xfrm>
            <a:off x="2614621" y="2498730"/>
            <a:ext cx="642937" cy="1304925"/>
          </a:xfrm>
          <a:custGeom>
            <a:avLst/>
            <a:gdLst>
              <a:gd name="T0" fmla="*/ 367942515 w 405"/>
              <a:gd name="T1" fmla="*/ 0 h 822"/>
              <a:gd name="T2" fmla="*/ 551913028 w 405"/>
              <a:gd name="T3" fmla="*/ 143648119 h 822"/>
              <a:gd name="T4" fmla="*/ 796368714 w 405"/>
              <a:gd name="T5" fmla="*/ 244455977 h 822"/>
              <a:gd name="T6" fmla="*/ 816529942 w 405"/>
              <a:gd name="T7" fmla="*/ 347781558 h 822"/>
              <a:gd name="T8" fmla="*/ 899694414 w 405"/>
              <a:gd name="T9" fmla="*/ 367942802 h 822"/>
              <a:gd name="T10" fmla="*/ 960178098 w 405"/>
              <a:gd name="T11" fmla="*/ 408265290 h 822"/>
              <a:gd name="T12" fmla="*/ 940016870 w 405"/>
              <a:gd name="T13" fmla="*/ 776208093 h 822"/>
              <a:gd name="T14" fmla="*/ 919855642 w 405"/>
              <a:gd name="T15" fmla="*/ 919857949 h 822"/>
              <a:gd name="T16" fmla="*/ 859371957 w 405"/>
              <a:gd name="T17" fmla="*/ 960180437 h 822"/>
              <a:gd name="T18" fmla="*/ 715723801 w 405"/>
              <a:gd name="T19" fmla="*/ 1227315332 h 822"/>
              <a:gd name="T20" fmla="*/ 756046258 w 405"/>
              <a:gd name="T21" fmla="*/ 1287799064 h 822"/>
              <a:gd name="T22" fmla="*/ 695562573 w 405"/>
              <a:gd name="T23" fmla="*/ 1307961896 h 822"/>
              <a:gd name="T24" fmla="*/ 592235484 w 405"/>
              <a:gd name="T25" fmla="*/ 1287799064 h 822"/>
              <a:gd name="T26" fmla="*/ 592235484 w 405"/>
              <a:gd name="T27" fmla="*/ 1207154088 h 822"/>
              <a:gd name="T28" fmla="*/ 531751800 w 405"/>
              <a:gd name="T29" fmla="*/ 1411287478 h 822"/>
              <a:gd name="T30" fmla="*/ 592235484 w 405"/>
              <a:gd name="T31" fmla="*/ 1552416186 h 822"/>
              <a:gd name="T32" fmla="*/ 551913028 w 405"/>
              <a:gd name="T33" fmla="*/ 1696066240 h 822"/>
              <a:gd name="T34" fmla="*/ 428426299 w 405"/>
              <a:gd name="T35" fmla="*/ 1819553066 h 822"/>
              <a:gd name="T36" fmla="*/ 367942515 w 405"/>
              <a:gd name="T37" fmla="*/ 1799391822 h 822"/>
              <a:gd name="T38" fmla="*/ 284776654 w 405"/>
              <a:gd name="T39" fmla="*/ 1963202723 h 822"/>
              <a:gd name="T40" fmla="*/ 244454198 w 405"/>
              <a:gd name="T41" fmla="*/ 1920359286 h 822"/>
              <a:gd name="T42" fmla="*/ 224292970 w 405"/>
              <a:gd name="T43" fmla="*/ 1859875554 h 822"/>
              <a:gd name="T44" fmla="*/ 204131692 w 405"/>
              <a:gd name="T45" fmla="*/ 1819553066 h 822"/>
              <a:gd name="T46" fmla="*/ 163809235 w 405"/>
              <a:gd name="T47" fmla="*/ 1759069334 h 822"/>
              <a:gd name="T48" fmla="*/ 123486779 w 405"/>
              <a:gd name="T49" fmla="*/ 1635582111 h 822"/>
              <a:gd name="T50" fmla="*/ 163809235 w 405"/>
              <a:gd name="T51" fmla="*/ 1552416186 h 822"/>
              <a:gd name="T52" fmla="*/ 60483710 w 405"/>
              <a:gd name="T53" fmla="*/ 1368445628 h 822"/>
              <a:gd name="T54" fmla="*/ 40322469 w 405"/>
              <a:gd name="T55" fmla="*/ 1247476576 h 822"/>
              <a:gd name="T56" fmla="*/ 0 w 405"/>
              <a:gd name="T57" fmla="*/ 1123989751 h 822"/>
              <a:gd name="T58" fmla="*/ 100806166 w 405"/>
              <a:gd name="T59" fmla="*/ 960180437 h 822"/>
              <a:gd name="T60" fmla="*/ 163809235 w 405"/>
              <a:gd name="T61" fmla="*/ 652721267 h 822"/>
              <a:gd name="T62" fmla="*/ 244454198 w 405"/>
              <a:gd name="T63" fmla="*/ 531752216 h 822"/>
              <a:gd name="T64" fmla="*/ 327620058 w 405"/>
              <a:gd name="T65" fmla="*/ 367942802 h 822"/>
              <a:gd name="T66" fmla="*/ 367942515 w 405"/>
              <a:gd name="T67" fmla="*/ 0 h 8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822"/>
              <a:gd name="T104" fmla="*/ 405 w 405"/>
              <a:gd name="T105" fmla="*/ 822 h 8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822">
                <a:moveTo>
                  <a:pt x="146" y="0"/>
                </a:moveTo>
                <a:cubicBezTo>
                  <a:pt x="181" y="53"/>
                  <a:pt x="145" y="45"/>
                  <a:pt x="219" y="57"/>
                </a:cubicBezTo>
                <a:cubicBezTo>
                  <a:pt x="255" y="69"/>
                  <a:pt x="281" y="85"/>
                  <a:pt x="316" y="97"/>
                </a:cubicBezTo>
                <a:cubicBezTo>
                  <a:pt x="319" y="111"/>
                  <a:pt x="315" y="127"/>
                  <a:pt x="324" y="138"/>
                </a:cubicBezTo>
                <a:cubicBezTo>
                  <a:pt x="331" y="147"/>
                  <a:pt x="347" y="142"/>
                  <a:pt x="357" y="146"/>
                </a:cubicBezTo>
                <a:cubicBezTo>
                  <a:pt x="366" y="150"/>
                  <a:pt x="373" y="157"/>
                  <a:pt x="381" y="162"/>
                </a:cubicBezTo>
                <a:cubicBezTo>
                  <a:pt x="399" y="217"/>
                  <a:pt x="405" y="260"/>
                  <a:pt x="373" y="308"/>
                </a:cubicBezTo>
                <a:cubicBezTo>
                  <a:pt x="370" y="327"/>
                  <a:pt x="373" y="347"/>
                  <a:pt x="365" y="365"/>
                </a:cubicBezTo>
                <a:cubicBezTo>
                  <a:pt x="361" y="374"/>
                  <a:pt x="344" y="372"/>
                  <a:pt x="341" y="381"/>
                </a:cubicBezTo>
                <a:cubicBezTo>
                  <a:pt x="307" y="499"/>
                  <a:pt x="376" y="472"/>
                  <a:pt x="284" y="487"/>
                </a:cubicBezTo>
                <a:cubicBezTo>
                  <a:pt x="289" y="495"/>
                  <a:pt x="302" y="502"/>
                  <a:pt x="300" y="511"/>
                </a:cubicBezTo>
                <a:cubicBezTo>
                  <a:pt x="298" y="519"/>
                  <a:pt x="284" y="519"/>
                  <a:pt x="276" y="519"/>
                </a:cubicBezTo>
                <a:cubicBezTo>
                  <a:pt x="262" y="519"/>
                  <a:pt x="249" y="514"/>
                  <a:pt x="235" y="511"/>
                </a:cubicBezTo>
                <a:cubicBezTo>
                  <a:pt x="226" y="483"/>
                  <a:pt x="221" y="493"/>
                  <a:pt x="235" y="479"/>
                </a:cubicBezTo>
                <a:cubicBezTo>
                  <a:pt x="180" y="458"/>
                  <a:pt x="206" y="520"/>
                  <a:pt x="211" y="560"/>
                </a:cubicBezTo>
                <a:cubicBezTo>
                  <a:pt x="200" y="593"/>
                  <a:pt x="201" y="605"/>
                  <a:pt x="235" y="616"/>
                </a:cubicBezTo>
                <a:cubicBezTo>
                  <a:pt x="264" y="647"/>
                  <a:pt x="257" y="660"/>
                  <a:pt x="219" y="673"/>
                </a:cubicBezTo>
                <a:cubicBezTo>
                  <a:pt x="172" y="657"/>
                  <a:pt x="178" y="679"/>
                  <a:pt x="170" y="722"/>
                </a:cubicBezTo>
                <a:cubicBezTo>
                  <a:pt x="162" y="719"/>
                  <a:pt x="149" y="706"/>
                  <a:pt x="146" y="714"/>
                </a:cubicBezTo>
                <a:cubicBezTo>
                  <a:pt x="121" y="770"/>
                  <a:pt x="167" y="822"/>
                  <a:pt x="113" y="779"/>
                </a:cubicBezTo>
                <a:cubicBezTo>
                  <a:pt x="107" y="774"/>
                  <a:pt x="102" y="768"/>
                  <a:pt x="97" y="762"/>
                </a:cubicBezTo>
                <a:cubicBezTo>
                  <a:pt x="94" y="754"/>
                  <a:pt x="96" y="743"/>
                  <a:pt x="89" y="738"/>
                </a:cubicBezTo>
                <a:cubicBezTo>
                  <a:pt x="68" y="721"/>
                  <a:pt x="32" y="738"/>
                  <a:pt x="81" y="722"/>
                </a:cubicBezTo>
                <a:cubicBezTo>
                  <a:pt x="76" y="714"/>
                  <a:pt x="69" y="707"/>
                  <a:pt x="65" y="698"/>
                </a:cubicBezTo>
                <a:cubicBezTo>
                  <a:pt x="58" y="682"/>
                  <a:pt x="49" y="649"/>
                  <a:pt x="49" y="649"/>
                </a:cubicBezTo>
                <a:cubicBezTo>
                  <a:pt x="140" y="638"/>
                  <a:pt x="123" y="638"/>
                  <a:pt x="65" y="616"/>
                </a:cubicBezTo>
                <a:cubicBezTo>
                  <a:pt x="56" y="573"/>
                  <a:pt x="52" y="572"/>
                  <a:pt x="24" y="543"/>
                </a:cubicBezTo>
                <a:cubicBezTo>
                  <a:pt x="38" y="502"/>
                  <a:pt x="34" y="535"/>
                  <a:pt x="16" y="495"/>
                </a:cubicBezTo>
                <a:cubicBezTo>
                  <a:pt x="9" y="479"/>
                  <a:pt x="0" y="446"/>
                  <a:pt x="0" y="446"/>
                </a:cubicBezTo>
                <a:cubicBezTo>
                  <a:pt x="16" y="422"/>
                  <a:pt x="31" y="408"/>
                  <a:pt x="40" y="381"/>
                </a:cubicBezTo>
                <a:cubicBezTo>
                  <a:pt x="30" y="331"/>
                  <a:pt x="1" y="282"/>
                  <a:pt x="65" y="259"/>
                </a:cubicBezTo>
                <a:cubicBezTo>
                  <a:pt x="76" y="243"/>
                  <a:pt x="86" y="227"/>
                  <a:pt x="97" y="211"/>
                </a:cubicBezTo>
                <a:cubicBezTo>
                  <a:pt x="167" y="106"/>
                  <a:pt x="77" y="196"/>
                  <a:pt x="130" y="146"/>
                </a:cubicBezTo>
                <a:cubicBezTo>
                  <a:pt x="146" y="97"/>
                  <a:pt x="159" y="51"/>
                  <a:pt x="146" y="0"/>
                </a:cubicBezTo>
                <a:close/>
              </a:path>
            </a:pathLst>
          </a:custGeom>
          <a:solidFill>
            <a:srgbClr val="6666FF"/>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80" name="Freeform 16"/>
          <p:cNvSpPr>
            <a:spLocks/>
          </p:cNvSpPr>
          <p:nvPr/>
        </p:nvSpPr>
        <p:spPr bwMode="auto">
          <a:xfrm>
            <a:off x="3128966" y="2762258"/>
            <a:ext cx="684212" cy="576263"/>
          </a:xfrm>
          <a:custGeom>
            <a:avLst/>
            <a:gdLst>
              <a:gd name="T0" fmla="*/ 183970476 w 431"/>
              <a:gd name="T1" fmla="*/ 10080633 h 363"/>
              <a:gd name="T2" fmla="*/ 491429375 w 431"/>
              <a:gd name="T3" fmla="*/ 133569196 h 363"/>
              <a:gd name="T4" fmla="*/ 798888126 w 431"/>
              <a:gd name="T5" fmla="*/ 113407935 h 363"/>
              <a:gd name="T6" fmla="*/ 899694472 w 431"/>
              <a:gd name="T7" fmla="*/ 93246649 h 363"/>
              <a:gd name="T8" fmla="*/ 919855702 w 431"/>
              <a:gd name="T9" fmla="*/ 10080633 h 363"/>
              <a:gd name="T10" fmla="*/ 1023182797 w 431"/>
              <a:gd name="T11" fmla="*/ 30241903 h 363"/>
              <a:gd name="T12" fmla="*/ 942537879 w 431"/>
              <a:gd name="T13" fmla="*/ 153730456 h 363"/>
              <a:gd name="T14" fmla="*/ 859372013 w 431"/>
              <a:gd name="T15" fmla="*/ 317539955 h 363"/>
              <a:gd name="T16" fmla="*/ 798888126 w 431"/>
              <a:gd name="T17" fmla="*/ 337701216 h 363"/>
              <a:gd name="T18" fmla="*/ 715723848 w 431"/>
              <a:gd name="T19" fmla="*/ 357862477 h 363"/>
              <a:gd name="T20" fmla="*/ 695562618 w 431"/>
              <a:gd name="T21" fmla="*/ 461189831 h 363"/>
              <a:gd name="T22" fmla="*/ 594756470 w 431"/>
              <a:gd name="T23" fmla="*/ 481351092 h 363"/>
              <a:gd name="T24" fmla="*/ 695562618 w 431"/>
              <a:gd name="T25" fmla="*/ 788810318 h 363"/>
              <a:gd name="T26" fmla="*/ 410784358 w 431"/>
              <a:gd name="T27" fmla="*/ 869455559 h 363"/>
              <a:gd name="T28" fmla="*/ 347781309 w 431"/>
              <a:gd name="T29" fmla="*/ 889616820 h 363"/>
              <a:gd name="T30" fmla="*/ 246975161 w 431"/>
              <a:gd name="T31" fmla="*/ 808971578 h 363"/>
              <a:gd name="T32" fmla="*/ 0 w 431"/>
              <a:gd name="T33" fmla="*/ 766128106 h 363"/>
              <a:gd name="T34" fmla="*/ 83164303 w 431"/>
              <a:gd name="T35" fmla="*/ 541834874 h 363"/>
              <a:gd name="T36" fmla="*/ 103325533 w 431"/>
              <a:gd name="T37" fmla="*/ 481351092 h 363"/>
              <a:gd name="T38" fmla="*/ 163809246 w 431"/>
              <a:gd name="T39" fmla="*/ 461189831 h 363"/>
              <a:gd name="T40" fmla="*/ 183970476 w 431"/>
              <a:gd name="T41" fmla="*/ 234375549 h 363"/>
              <a:gd name="T42" fmla="*/ 183970476 w 431"/>
              <a:gd name="T43" fmla="*/ 10080633 h 36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31"/>
              <a:gd name="T67" fmla="*/ 0 h 363"/>
              <a:gd name="T68" fmla="*/ 431 w 431"/>
              <a:gd name="T69" fmla="*/ 363 h 36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31" h="363">
                <a:moveTo>
                  <a:pt x="73" y="4"/>
                </a:moveTo>
                <a:cubicBezTo>
                  <a:pt x="106" y="35"/>
                  <a:pt x="153" y="39"/>
                  <a:pt x="195" y="53"/>
                </a:cubicBezTo>
                <a:cubicBezTo>
                  <a:pt x="236" y="50"/>
                  <a:pt x="276" y="49"/>
                  <a:pt x="317" y="45"/>
                </a:cubicBezTo>
                <a:cubicBezTo>
                  <a:pt x="331" y="44"/>
                  <a:pt x="347" y="46"/>
                  <a:pt x="357" y="37"/>
                </a:cubicBezTo>
                <a:cubicBezTo>
                  <a:pt x="366" y="30"/>
                  <a:pt x="362" y="15"/>
                  <a:pt x="365" y="4"/>
                </a:cubicBezTo>
                <a:cubicBezTo>
                  <a:pt x="379" y="7"/>
                  <a:pt x="398" y="0"/>
                  <a:pt x="406" y="12"/>
                </a:cubicBezTo>
                <a:cubicBezTo>
                  <a:pt x="431" y="50"/>
                  <a:pt x="390" y="56"/>
                  <a:pt x="374" y="61"/>
                </a:cubicBezTo>
                <a:cubicBezTo>
                  <a:pt x="344" y="89"/>
                  <a:pt x="359" y="70"/>
                  <a:pt x="341" y="126"/>
                </a:cubicBezTo>
                <a:cubicBezTo>
                  <a:pt x="338" y="134"/>
                  <a:pt x="325" y="132"/>
                  <a:pt x="317" y="134"/>
                </a:cubicBezTo>
                <a:cubicBezTo>
                  <a:pt x="306" y="137"/>
                  <a:pt x="295" y="139"/>
                  <a:pt x="284" y="142"/>
                </a:cubicBezTo>
                <a:cubicBezTo>
                  <a:pt x="281" y="156"/>
                  <a:pt x="286" y="173"/>
                  <a:pt x="276" y="183"/>
                </a:cubicBezTo>
                <a:cubicBezTo>
                  <a:pt x="266" y="193"/>
                  <a:pt x="242" y="179"/>
                  <a:pt x="236" y="191"/>
                </a:cubicBezTo>
                <a:cubicBezTo>
                  <a:pt x="223" y="217"/>
                  <a:pt x="254" y="290"/>
                  <a:pt x="276" y="313"/>
                </a:cubicBezTo>
                <a:cubicBezTo>
                  <a:pt x="239" y="325"/>
                  <a:pt x="201" y="333"/>
                  <a:pt x="163" y="345"/>
                </a:cubicBezTo>
                <a:cubicBezTo>
                  <a:pt x="155" y="348"/>
                  <a:pt x="138" y="353"/>
                  <a:pt x="138" y="353"/>
                </a:cubicBezTo>
                <a:cubicBezTo>
                  <a:pt x="76" y="332"/>
                  <a:pt x="152" y="363"/>
                  <a:pt x="98" y="321"/>
                </a:cubicBezTo>
                <a:cubicBezTo>
                  <a:pt x="72" y="301"/>
                  <a:pt x="33" y="308"/>
                  <a:pt x="0" y="304"/>
                </a:cubicBezTo>
                <a:cubicBezTo>
                  <a:pt x="8" y="265"/>
                  <a:pt x="16" y="249"/>
                  <a:pt x="33" y="215"/>
                </a:cubicBezTo>
                <a:cubicBezTo>
                  <a:pt x="37" y="207"/>
                  <a:pt x="35" y="197"/>
                  <a:pt x="41" y="191"/>
                </a:cubicBezTo>
                <a:cubicBezTo>
                  <a:pt x="47" y="185"/>
                  <a:pt x="57" y="186"/>
                  <a:pt x="65" y="183"/>
                </a:cubicBezTo>
                <a:cubicBezTo>
                  <a:pt x="54" y="150"/>
                  <a:pt x="63" y="126"/>
                  <a:pt x="73" y="93"/>
                </a:cubicBezTo>
                <a:cubicBezTo>
                  <a:pt x="83" y="20"/>
                  <a:pt x="89" y="49"/>
                  <a:pt x="73" y="4"/>
                </a:cubicBezTo>
                <a:close/>
              </a:path>
            </a:pathLst>
          </a:custGeom>
          <a:solidFill>
            <a:srgbClr val="FFFF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81" name="Freeform 17"/>
          <p:cNvSpPr>
            <a:spLocks/>
          </p:cNvSpPr>
          <p:nvPr/>
        </p:nvSpPr>
        <p:spPr bwMode="auto">
          <a:xfrm>
            <a:off x="2078043" y="3190878"/>
            <a:ext cx="2886075" cy="2559051"/>
          </a:xfrm>
          <a:custGeom>
            <a:avLst/>
            <a:gdLst>
              <a:gd name="T0" fmla="*/ 2147483647 w 1818"/>
              <a:gd name="T1" fmla="*/ 108367529 h 1612"/>
              <a:gd name="T2" fmla="*/ 2147483647 w 1818"/>
              <a:gd name="T3" fmla="*/ 189012505 h 1612"/>
              <a:gd name="T4" fmla="*/ 2147483647 w 1818"/>
              <a:gd name="T5" fmla="*/ 85685311 h 1612"/>
              <a:gd name="T6" fmla="*/ 2147483647 w 1818"/>
              <a:gd name="T7" fmla="*/ 249496286 h 1612"/>
              <a:gd name="T8" fmla="*/ 2147483647 w 1818"/>
              <a:gd name="T9" fmla="*/ 292338136 h 1612"/>
              <a:gd name="T10" fmla="*/ 2147483647 w 1818"/>
              <a:gd name="T11" fmla="*/ 249496286 h 1612"/>
              <a:gd name="T12" fmla="*/ 2147483647 w 1818"/>
              <a:gd name="T13" fmla="*/ 864414523 h 1612"/>
              <a:gd name="T14" fmla="*/ 2147483647 w 1818"/>
              <a:gd name="T15" fmla="*/ 1149191299 h 1612"/>
              <a:gd name="T16" fmla="*/ 2147483647 w 1818"/>
              <a:gd name="T17" fmla="*/ 1580138681 h 1612"/>
              <a:gd name="T18" fmla="*/ 2147483647 w 1818"/>
              <a:gd name="T19" fmla="*/ 1804432122 h 1612"/>
              <a:gd name="T20" fmla="*/ 2147483647 w 1818"/>
              <a:gd name="T21" fmla="*/ 1905238342 h 1612"/>
              <a:gd name="T22" fmla="*/ 2147483647 w 1818"/>
              <a:gd name="T23" fmla="*/ 1905238342 h 1612"/>
              <a:gd name="T24" fmla="*/ 2147483647 w 1818"/>
              <a:gd name="T25" fmla="*/ 2008565510 h 1612"/>
              <a:gd name="T26" fmla="*/ 2147483647 w 1818"/>
              <a:gd name="T27" fmla="*/ 2147483647 h 1612"/>
              <a:gd name="T28" fmla="*/ 2147483647 w 1818"/>
              <a:gd name="T29" fmla="*/ 2147483647 h 1612"/>
              <a:gd name="T30" fmla="*/ 2147483647 w 1818"/>
              <a:gd name="T31" fmla="*/ 2147483647 h 1612"/>
              <a:gd name="T32" fmla="*/ 2147483647 w 1818"/>
              <a:gd name="T33" fmla="*/ 2147483647 h 1612"/>
              <a:gd name="T34" fmla="*/ 2147483647 w 1818"/>
              <a:gd name="T35" fmla="*/ 2147483647 h 1612"/>
              <a:gd name="T36" fmla="*/ 2147483647 w 1818"/>
              <a:gd name="T37" fmla="*/ 2147483647 h 1612"/>
              <a:gd name="T38" fmla="*/ 2147483647 w 1818"/>
              <a:gd name="T39" fmla="*/ 2147483647 h 1612"/>
              <a:gd name="T40" fmla="*/ 2147483647 w 1818"/>
              <a:gd name="T41" fmla="*/ 2147483647 h 1612"/>
              <a:gd name="T42" fmla="*/ 2147483647 w 1818"/>
              <a:gd name="T43" fmla="*/ 2147483647 h 1612"/>
              <a:gd name="T44" fmla="*/ 2147483647 w 1818"/>
              <a:gd name="T45" fmla="*/ 2147483647 h 1612"/>
              <a:gd name="T46" fmla="*/ 2147483647 w 1818"/>
              <a:gd name="T47" fmla="*/ 2147483647 h 1612"/>
              <a:gd name="T48" fmla="*/ 2147483647 w 1818"/>
              <a:gd name="T49" fmla="*/ 2147483647 h 1612"/>
              <a:gd name="T50" fmla="*/ 2147483647 w 1818"/>
              <a:gd name="T51" fmla="*/ 2147483647 h 1612"/>
              <a:gd name="T52" fmla="*/ 2147483647 w 1818"/>
              <a:gd name="T53" fmla="*/ 2147483647 h 1612"/>
              <a:gd name="T54" fmla="*/ 1915319029 w 1818"/>
              <a:gd name="T55" fmla="*/ 2147483647 h 1612"/>
              <a:gd name="T56" fmla="*/ 1688505028 w 1818"/>
              <a:gd name="T57" fmla="*/ 2147483647 h 1612"/>
              <a:gd name="T58" fmla="*/ 1567537163 w 1818"/>
              <a:gd name="T59" fmla="*/ 2147483647 h 1612"/>
              <a:gd name="T60" fmla="*/ 1504534068 w 1818"/>
              <a:gd name="T61" fmla="*/ 2147483647 h 1612"/>
              <a:gd name="T62" fmla="*/ 1363405356 w 1818"/>
              <a:gd name="T63" fmla="*/ 2147483647 h 1612"/>
              <a:gd name="T64" fmla="*/ 483870068 w 1818"/>
              <a:gd name="T65" fmla="*/ 2069047655 h 1612"/>
              <a:gd name="T66" fmla="*/ 75604692 w 1818"/>
              <a:gd name="T67" fmla="*/ 1864915854 h 1612"/>
              <a:gd name="T68" fmla="*/ 259576917 w 1818"/>
              <a:gd name="T69" fmla="*/ 1824593366 h 1612"/>
              <a:gd name="T70" fmla="*/ 504031313 w 1818"/>
              <a:gd name="T71" fmla="*/ 1559977437 h 1612"/>
              <a:gd name="T72" fmla="*/ 912296714 w 1818"/>
              <a:gd name="T73" fmla="*/ 1496972756 h 1612"/>
              <a:gd name="T74" fmla="*/ 1015623887 w 1818"/>
              <a:gd name="T75" fmla="*/ 1620461169 h 1612"/>
              <a:gd name="T76" fmla="*/ 1607859653 w 1818"/>
              <a:gd name="T77" fmla="*/ 1844754610 h 1612"/>
              <a:gd name="T78" fmla="*/ 1811993445 w 1818"/>
              <a:gd name="T79" fmla="*/ 1905238342 h 1612"/>
              <a:gd name="T80" fmla="*/ 1874996540 w 1818"/>
              <a:gd name="T81" fmla="*/ 2028726754 h 1612"/>
              <a:gd name="T82" fmla="*/ 2147483647 w 1818"/>
              <a:gd name="T83" fmla="*/ 1948081779 h 1612"/>
              <a:gd name="T84" fmla="*/ 2147483647 w 1818"/>
              <a:gd name="T85" fmla="*/ 2028726754 h 1612"/>
              <a:gd name="T86" fmla="*/ 2147483647 w 1818"/>
              <a:gd name="T87" fmla="*/ 2028726754 h 1612"/>
              <a:gd name="T88" fmla="*/ 2147483647 w 1818"/>
              <a:gd name="T89" fmla="*/ 1905238342 h 1612"/>
              <a:gd name="T90" fmla="*/ 2147483647 w 1818"/>
              <a:gd name="T91" fmla="*/ 1600299925 h 1612"/>
              <a:gd name="T92" fmla="*/ 2147483647 w 1818"/>
              <a:gd name="T93" fmla="*/ 1189513787 h 1612"/>
              <a:gd name="T94" fmla="*/ 2147483647 w 1818"/>
              <a:gd name="T95" fmla="*/ 1028223835 h 1612"/>
              <a:gd name="T96" fmla="*/ 2147483647 w 1818"/>
              <a:gd name="T97" fmla="*/ 1129030055 h 1612"/>
              <a:gd name="T98" fmla="*/ 2147483647 w 1818"/>
              <a:gd name="T99" fmla="*/ 1028223835 h 1612"/>
              <a:gd name="T100" fmla="*/ 2147483647 w 1818"/>
              <a:gd name="T101" fmla="*/ 1068546323 h 1612"/>
              <a:gd name="T102" fmla="*/ 2147483647 w 1818"/>
              <a:gd name="T103" fmla="*/ 904737010 h 1612"/>
              <a:gd name="T104" fmla="*/ 1975802763 w 1818"/>
              <a:gd name="T105" fmla="*/ 680442180 h 1612"/>
              <a:gd name="T106" fmla="*/ 1975802763 w 1818"/>
              <a:gd name="T107" fmla="*/ 597276255 h 1612"/>
              <a:gd name="T108" fmla="*/ 1955641519 w 1818"/>
              <a:gd name="T109" fmla="*/ 413305599 h 1612"/>
              <a:gd name="T110" fmla="*/ 2147483647 w 1818"/>
              <a:gd name="T111" fmla="*/ 249496286 h 1612"/>
              <a:gd name="T112" fmla="*/ 2147483647 w 1818"/>
              <a:gd name="T113" fmla="*/ 168851261 h 16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18"/>
              <a:gd name="T172" fmla="*/ 0 h 1612"/>
              <a:gd name="T173" fmla="*/ 1818 w 1818"/>
              <a:gd name="T174" fmla="*/ 1612 h 16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18" h="1612">
                <a:moveTo>
                  <a:pt x="938" y="10"/>
                </a:moveTo>
                <a:cubicBezTo>
                  <a:pt x="1019" y="30"/>
                  <a:pt x="937" y="0"/>
                  <a:pt x="979" y="43"/>
                </a:cubicBezTo>
                <a:cubicBezTo>
                  <a:pt x="996" y="61"/>
                  <a:pt x="1027" y="55"/>
                  <a:pt x="1052" y="59"/>
                </a:cubicBezTo>
                <a:cubicBezTo>
                  <a:pt x="1070" y="114"/>
                  <a:pt x="1059" y="105"/>
                  <a:pt x="1173" y="75"/>
                </a:cubicBezTo>
                <a:cubicBezTo>
                  <a:pt x="1181" y="73"/>
                  <a:pt x="1176" y="57"/>
                  <a:pt x="1182" y="51"/>
                </a:cubicBezTo>
                <a:cubicBezTo>
                  <a:pt x="1207" y="26"/>
                  <a:pt x="1252" y="38"/>
                  <a:pt x="1287" y="34"/>
                </a:cubicBezTo>
                <a:cubicBezTo>
                  <a:pt x="1361" y="9"/>
                  <a:pt x="1403" y="47"/>
                  <a:pt x="1466" y="67"/>
                </a:cubicBezTo>
                <a:cubicBezTo>
                  <a:pt x="1469" y="78"/>
                  <a:pt x="1465" y="93"/>
                  <a:pt x="1474" y="99"/>
                </a:cubicBezTo>
                <a:cubicBezTo>
                  <a:pt x="1490" y="109"/>
                  <a:pt x="1511" y="106"/>
                  <a:pt x="1530" y="107"/>
                </a:cubicBezTo>
                <a:cubicBezTo>
                  <a:pt x="1584" y="111"/>
                  <a:pt x="1639" y="113"/>
                  <a:pt x="1693" y="116"/>
                </a:cubicBezTo>
                <a:cubicBezTo>
                  <a:pt x="1712" y="113"/>
                  <a:pt x="1731" y="113"/>
                  <a:pt x="1749" y="107"/>
                </a:cubicBezTo>
                <a:cubicBezTo>
                  <a:pt x="1806" y="88"/>
                  <a:pt x="1706" y="79"/>
                  <a:pt x="1806" y="99"/>
                </a:cubicBezTo>
                <a:cubicBezTo>
                  <a:pt x="1803" y="178"/>
                  <a:pt x="1818" y="259"/>
                  <a:pt x="1798" y="335"/>
                </a:cubicBezTo>
                <a:cubicBezTo>
                  <a:pt x="1793" y="354"/>
                  <a:pt x="1758" y="335"/>
                  <a:pt x="1741" y="343"/>
                </a:cubicBezTo>
                <a:cubicBezTo>
                  <a:pt x="1733" y="347"/>
                  <a:pt x="1736" y="359"/>
                  <a:pt x="1733" y="367"/>
                </a:cubicBezTo>
                <a:cubicBezTo>
                  <a:pt x="1753" y="429"/>
                  <a:pt x="1745" y="399"/>
                  <a:pt x="1758" y="456"/>
                </a:cubicBezTo>
                <a:cubicBezTo>
                  <a:pt x="1750" y="492"/>
                  <a:pt x="1736" y="512"/>
                  <a:pt x="1725" y="545"/>
                </a:cubicBezTo>
                <a:cubicBezTo>
                  <a:pt x="1751" y="627"/>
                  <a:pt x="1734" y="618"/>
                  <a:pt x="1660" y="627"/>
                </a:cubicBezTo>
                <a:cubicBezTo>
                  <a:pt x="1647" y="667"/>
                  <a:pt x="1628" y="667"/>
                  <a:pt x="1587" y="675"/>
                </a:cubicBezTo>
                <a:cubicBezTo>
                  <a:pt x="1579" y="684"/>
                  <a:pt x="1540" y="712"/>
                  <a:pt x="1530" y="716"/>
                </a:cubicBezTo>
                <a:cubicBezTo>
                  <a:pt x="1517" y="721"/>
                  <a:pt x="1500" y="714"/>
                  <a:pt x="1490" y="724"/>
                </a:cubicBezTo>
                <a:cubicBezTo>
                  <a:pt x="1482" y="732"/>
                  <a:pt x="1490" y="745"/>
                  <a:pt x="1490" y="756"/>
                </a:cubicBezTo>
                <a:cubicBezTo>
                  <a:pt x="1493" y="748"/>
                  <a:pt x="1506" y="732"/>
                  <a:pt x="1498" y="732"/>
                </a:cubicBezTo>
                <a:cubicBezTo>
                  <a:pt x="1488" y="732"/>
                  <a:pt x="1488" y="748"/>
                  <a:pt x="1482" y="756"/>
                </a:cubicBezTo>
                <a:cubicBezTo>
                  <a:pt x="1465" y="778"/>
                  <a:pt x="1468" y="772"/>
                  <a:pt x="1441" y="781"/>
                </a:cubicBezTo>
                <a:cubicBezTo>
                  <a:pt x="1433" y="786"/>
                  <a:pt x="1421" y="788"/>
                  <a:pt x="1417" y="797"/>
                </a:cubicBezTo>
                <a:cubicBezTo>
                  <a:pt x="1385" y="870"/>
                  <a:pt x="1438" y="845"/>
                  <a:pt x="1384" y="862"/>
                </a:cubicBezTo>
                <a:cubicBezTo>
                  <a:pt x="1381" y="870"/>
                  <a:pt x="1383" y="882"/>
                  <a:pt x="1376" y="886"/>
                </a:cubicBezTo>
                <a:cubicBezTo>
                  <a:pt x="1368" y="891"/>
                  <a:pt x="1298" y="904"/>
                  <a:pt x="1279" y="911"/>
                </a:cubicBezTo>
                <a:cubicBezTo>
                  <a:pt x="1274" y="919"/>
                  <a:pt x="1271" y="929"/>
                  <a:pt x="1263" y="935"/>
                </a:cubicBezTo>
                <a:cubicBezTo>
                  <a:pt x="1256" y="940"/>
                  <a:pt x="1244" y="936"/>
                  <a:pt x="1238" y="943"/>
                </a:cubicBezTo>
                <a:cubicBezTo>
                  <a:pt x="1231" y="951"/>
                  <a:pt x="1235" y="965"/>
                  <a:pt x="1230" y="975"/>
                </a:cubicBezTo>
                <a:cubicBezTo>
                  <a:pt x="1227" y="982"/>
                  <a:pt x="1219" y="986"/>
                  <a:pt x="1214" y="992"/>
                </a:cubicBezTo>
                <a:cubicBezTo>
                  <a:pt x="1206" y="1046"/>
                  <a:pt x="1213" y="1058"/>
                  <a:pt x="1165" y="1073"/>
                </a:cubicBezTo>
                <a:cubicBezTo>
                  <a:pt x="1149" y="1049"/>
                  <a:pt x="1141" y="1024"/>
                  <a:pt x="1125" y="1000"/>
                </a:cubicBezTo>
                <a:cubicBezTo>
                  <a:pt x="1115" y="970"/>
                  <a:pt x="1098" y="962"/>
                  <a:pt x="1084" y="935"/>
                </a:cubicBezTo>
                <a:cubicBezTo>
                  <a:pt x="1071" y="908"/>
                  <a:pt x="1086" y="911"/>
                  <a:pt x="1068" y="911"/>
                </a:cubicBezTo>
                <a:cubicBezTo>
                  <a:pt x="1056" y="946"/>
                  <a:pt x="1051" y="1001"/>
                  <a:pt x="1076" y="1032"/>
                </a:cubicBezTo>
                <a:cubicBezTo>
                  <a:pt x="1087" y="1046"/>
                  <a:pt x="1105" y="1053"/>
                  <a:pt x="1117" y="1065"/>
                </a:cubicBezTo>
                <a:cubicBezTo>
                  <a:pt x="1120" y="1081"/>
                  <a:pt x="1117" y="1099"/>
                  <a:pt x="1125" y="1113"/>
                </a:cubicBezTo>
                <a:cubicBezTo>
                  <a:pt x="1129" y="1120"/>
                  <a:pt x="1144" y="1114"/>
                  <a:pt x="1149" y="1121"/>
                </a:cubicBezTo>
                <a:cubicBezTo>
                  <a:pt x="1159" y="1135"/>
                  <a:pt x="1165" y="1170"/>
                  <a:pt x="1165" y="1170"/>
                </a:cubicBezTo>
                <a:cubicBezTo>
                  <a:pt x="1168" y="1186"/>
                  <a:pt x="1167" y="1204"/>
                  <a:pt x="1173" y="1219"/>
                </a:cubicBezTo>
                <a:cubicBezTo>
                  <a:pt x="1176" y="1226"/>
                  <a:pt x="1187" y="1228"/>
                  <a:pt x="1190" y="1235"/>
                </a:cubicBezTo>
                <a:cubicBezTo>
                  <a:pt x="1196" y="1250"/>
                  <a:pt x="1192" y="1269"/>
                  <a:pt x="1198" y="1284"/>
                </a:cubicBezTo>
                <a:cubicBezTo>
                  <a:pt x="1210" y="1312"/>
                  <a:pt x="1227" y="1329"/>
                  <a:pt x="1246" y="1349"/>
                </a:cubicBezTo>
                <a:cubicBezTo>
                  <a:pt x="1249" y="1371"/>
                  <a:pt x="1244" y="1395"/>
                  <a:pt x="1255" y="1414"/>
                </a:cubicBezTo>
                <a:cubicBezTo>
                  <a:pt x="1260" y="1424"/>
                  <a:pt x="1287" y="1411"/>
                  <a:pt x="1287" y="1422"/>
                </a:cubicBezTo>
                <a:cubicBezTo>
                  <a:pt x="1287" y="1433"/>
                  <a:pt x="1255" y="1430"/>
                  <a:pt x="1255" y="1430"/>
                </a:cubicBezTo>
                <a:cubicBezTo>
                  <a:pt x="1284" y="1385"/>
                  <a:pt x="1263" y="1405"/>
                  <a:pt x="1279" y="1454"/>
                </a:cubicBezTo>
                <a:cubicBezTo>
                  <a:pt x="1288" y="1481"/>
                  <a:pt x="1297" y="1479"/>
                  <a:pt x="1320" y="1487"/>
                </a:cubicBezTo>
                <a:cubicBezTo>
                  <a:pt x="1332" y="1548"/>
                  <a:pt x="1347" y="1534"/>
                  <a:pt x="1336" y="1600"/>
                </a:cubicBezTo>
                <a:cubicBezTo>
                  <a:pt x="1171" y="1568"/>
                  <a:pt x="1411" y="1612"/>
                  <a:pt x="954" y="1584"/>
                </a:cubicBezTo>
                <a:cubicBezTo>
                  <a:pt x="937" y="1583"/>
                  <a:pt x="906" y="1568"/>
                  <a:pt x="906" y="1568"/>
                </a:cubicBezTo>
                <a:cubicBezTo>
                  <a:pt x="888" y="1549"/>
                  <a:pt x="821" y="1520"/>
                  <a:pt x="792" y="1511"/>
                </a:cubicBezTo>
                <a:cubicBezTo>
                  <a:pt x="766" y="1473"/>
                  <a:pt x="779" y="1496"/>
                  <a:pt x="760" y="1438"/>
                </a:cubicBezTo>
                <a:cubicBezTo>
                  <a:pt x="757" y="1429"/>
                  <a:pt x="748" y="1423"/>
                  <a:pt x="744" y="1414"/>
                </a:cubicBezTo>
                <a:cubicBezTo>
                  <a:pt x="723" y="1372"/>
                  <a:pt x="704" y="1340"/>
                  <a:pt x="670" y="1308"/>
                </a:cubicBezTo>
                <a:cubicBezTo>
                  <a:pt x="654" y="1260"/>
                  <a:pt x="653" y="1232"/>
                  <a:pt x="630" y="1186"/>
                </a:cubicBezTo>
                <a:cubicBezTo>
                  <a:pt x="626" y="1178"/>
                  <a:pt x="626" y="1170"/>
                  <a:pt x="622" y="1162"/>
                </a:cubicBezTo>
                <a:cubicBezTo>
                  <a:pt x="618" y="1153"/>
                  <a:pt x="610" y="1147"/>
                  <a:pt x="606" y="1138"/>
                </a:cubicBezTo>
                <a:cubicBezTo>
                  <a:pt x="602" y="1130"/>
                  <a:pt x="597" y="1113"/>
                  <a:pt x="597" y="1113"/>
                </a:cubicBezTo>
                <a:cubicBezTo>
                  <a:pt x="591" y="1096"/>
                  <a:pt x="579" y="1082"/>
                  <a:pt x="573" y="1065"/>
                </a:cubicBezTo>
                <a:cubicBezTo>
                  <a:pt x="559" y="1024"/>
                  <a:pt x="570" y="1006"/>
                  <a:pt x="541" y="975"/>
                </a:cubicBezTo>
                <a:cubicBezTo>
                  <a:pt x="514" y="893"/>
                  <a:pt x="332" y="870"/>
                  <a:pt x="257" y="862"/>
                </a:cubicBezTo>
                <a:cubicBezTo>
                  <a:pt x="222" y="851"/>
                  <a:pt x="216" y="833"/>
                  <a:pt x="192" y="821"/>
                </a:cubicBezTo>
                <a:cubicBezTo>
                  <a:pt x="152" y="801"/>
                  <a:pt x="105" y="795"/>
                  <a:pt x="62" y="789"/>
                </a:cubicBezTo>
                <a:cubicBezTo>
                  <a:pt x="42" y="782"/>
                  <a:pt x="0" y="770"/>
                  <a:pt x="30" y="740"/>
                </a:cubicBezTo>
                <a:cubicBezTo>
                  <a:pt x="36" y="734"/>
                  <a:pt x="46" y="735"/>
                  <a:pt x="54" y="732"/>
                </a:cubicBezTo>
                <a:cubicBezTo>
                  <a:pt x="36" y="679"/>
                  <a:pt x="74" y="715"/>
                  <a:pt x="103" y="724"/>
                </a:cubicBezTo>
                <a:cubicBezTo>
                  <a:pt x="112" y="722"/>
                  <a:pt x="161" y="723"/>
                  <a:pt x="168" y="700"/>
                </a:cubicBezTo>
                <a:cubicBezTo>
                  <a:pt x="192" y="613"/>
                  <a:pt x="147" y="637"/>
                  <a:pt x="200" y="619"/>
                </a:cubicBezTo>
                <a:cubicBezTo>
                  <a:pt x="227" y="591"/>
                  <a:pt x="261" y="598"/>
                  <a:pt x="297" y="586"/>
                </a:cubicBezTo>
                <a:cubicBezTo>
                  <a:pt x="319" y="589"/>
                  <a:pt x="340" y="594"/>
                  <a:pt x="362" y="594"/>
                </a:cubicBezTo>
                <a:cubicBezTo>
                  <a:pt x="371" y="594"/>
                  <a:pt x="387" y="586"/>
                  <a:pt x="387" y="586"/>
                </a:cubicBezTo>
                <a:cubicBezTo>
                  <a:pt x="388" y="588"/>
                  <a:pt x="398" y="637"/>
                  <a:pt x="403" y="643"/>
                </a:cubicBezTo>
                <a:cubicBezTo>
                  <a:pt x="423" y="668"/>
                  <a:pt x="464" y="666"/>
                  <a:pt x="492" y="675"/>
                </a:cubicBezTo>
                <a:cubicBezTo>
                  <a:pt x="543" y="729"/>
                  <a:pt x="565" y="725"/>
                  <a:pt x="638" y="732"/>
                </a:cubicBezTo>
                <a:cubicBezTo>
                  <a:pt x="646" y="737"/>
                  <a:pt x="653" y="745"/>
                  <a:pt x="662" y="748"/>
                </a:cubicBezTo>
                <a:cubicBezTo>
                  <a:pt x="680" y="753"/>
                  <a:pt x="703" y="746"/>
                  <a:pt x="719" y="756"/>
                </a:cubicBezTo>
                <a:cubicBezTo>
                  <a:pt x="729" y="762"/>
                  <a:pt x="722" y="779"/>
                  <a:pt x="727" y="789"/>
                </a:cubicBezTo>
                <a:cubicBezTo>
                  <a:pt x="731" y="796"/>
                  <a:pt x="738" y="800"/>
                  <a:pt x="744" y="805"/>
                </a:cubicBezTo>
                <a:cubicBezTo>
                  <a:pt x="798" y="802"/>
                  <a:pt x="853" y="807"/>
                  <a:pt x="906" y="797"/>
                </a:cubicBezTo>
                <a:cubicBezTo>
                  <a:pt x="914" y="795"/>
                  <a:pt x="906" y="774"/>
                  <a:pt x="914" y="773"/>
                </a:cubicBezTo>
                <a:cubicBezTo>
                  <a:pt x="965" y="768"/>
                  <a:pt x="1017" y="778"/>
                  <a:pt x="1068" y="781"/>
                </a:cubicBezTo>
                <a:cubicBezTo>
                  <a:pt x="1065" y="789"/>
                  <a:pt x="1056" y="797"/>
                  <a:pt x="1060" y="805"/>
                </a:cubicBezTo>
                <a:cubicBezTo>
                  <a:pt x="1064" y="813"/>
                  <a:pt x="1076" y="813"/>
                  <a:pt x="1084" y="813"/>
                </a:cubicBezTo>
                <a:cubicBezTo>
                  <a:pt x="1130" y="813"/>
                  <a:pt x="1176" y="808"/>
                  <a:pt x="1222" y="805"/>
                </a:cubicBezTo>
                <a:cubicBezTo>
                  <a:pt x="1225" y="797"/>
                  <a:pt x="1226" y="789"/>
                  <a:pt x="1230" y="781"/>
                </a:cubicBezTo>
                <a:cubicBezTo>
                  <a:pt x="1234" y="772"/>
                  <a:pt x="1243" y="765"/>
                  <a:pt x="1246" y="756"/>
                </a:cubicBezTo>
                <a:cubicBezTo>
                  <a:pt x="1266" y="696"/>
                  <a:pt x="1234" y="715"/>
                  <a:pt x="1279" y="700"/>
                </a:cubicBezTo>
                <a:cubicBezTo>
                  <a:pt x="1290" y="654"/>
                  <a:pt x="1297" y="665"/>
                  <a:pt x="1328" y="635"/>
                </a:cubicBezTo>
                <a:cubicBezTo>
                  <a:pt x="1338" y="604"/>
                  <a:pt x="1354" y="569"/>
                  <a:pt x="1376" y="545"/>
                </a:cubicBezTo>
                <a:cubicBezTo>
                  <a:pt x="1379" y="521"/>
                  <a:pt x="1375" y="495"/>
                  <a:pt x="1384" y="472"/>
                </a:cubicBezTo>
                <a:cubicBezTo>
                  <a:pt x="1387" y="464"/>
                  <a:pt x="1408" y="473"/>
                  <a:pt x="1409" y="464"/>
                </a:cubicBezTo>
                <a:cubicBezTo>
                  <a:pt x="1417" y="416"/>
                  <a:pt x="1395" y="417"/>
                  <a:pt x="1368" y="408"/>
                </a:cubicBezTo>
                <a:cubicBezTo>
                  <a:pt x="1343" y="445"/>
                  <a:pt x="1341" y="436"/>
                  <a:pt x="1311" y="408"/>
                </a:cubicBezTo>
                <a:cubicBezTo>
                  <a:pt x="1280" y="455"/>
                  <a:pt x="1247" y="432"/>
                  <a:pt x="1198" y="448"/>
                </a:cubicBezTo>
                <a:cubicBezTo>
                  <a:pt x="1165" y="444"/>
                  <a:pt x="1124" y="455"/>
                  <a:pt x="1100" y="432"/>
                </a:cubicBezTo>
                <a:cubicBezTo>
                  <a:pt x="1094" y="426"/>
                  <a:pt x="1096" y="415"/>
                  <a:pt x="1092" y="408"/>
                </a:cubicBezTo>
                <a:cubicBezTo>
                  <a:pt x="1083" y="393"/>
                  <a:pt x="1065" y="384"/>
                  <a:pt x="1052" y="375"/>
                </a:cubicBezTo>
                <a:cubicBezTo>
                  <a:pt x="1019" y="385"/>
                  <a:pt x="1006" y="390"/>
                  <a:pt x="995" y="424"/>
                </a:cubicBezTo>
                <a:cubicBezTo>
                  <a:pt x="987" y="423"/>
                  <a:pt x="931" y="419"/>
                  <a:pt x="914" y="408"/>
                </a:cubicBezTo>
                <a:cubicBezTo>
                  <a:pt x="893" y="395"/>
                  <a:pt x="883" y="368"/>
                  <a:pt x="857" y="359"/>
                </a:cubicBezTo>
                <a:cubicBezTo>
                  <a:pt x="841" y="354"/>
                  <a:pt x="824" y="354"/>
                  <a:pt x="808" y="351"/>
                </a:cubicBezTo>
                <a:cubicBezTo>
                  <a:pt x="748" y="331"/>
                  <a:pt x="823" y="325"/>
                  <a:pt x="784" y="270"/>
                </a:cubicBezTo>
                <a:cubicBezTo>
                  <a:pt x="778" y="261"/>
                  <a:pt x="763" y="265"/>
                  <a:pt x="752" y="262"/>
                </a:cubicBezTo>
                <a:cubicBezTo>
                  <a:pt x="716" y="226"/>
                  <a:pt x="742" y="261"/>
                  <a:pt x="784" y="237"/>
                </a:cubicBezTo>
                <a:cubicBezTo>
                  <a:pt x="791" y="233"/>
                  <a:pt x="789" y="221"/>
                  <a:pt x="792" y="213"/>
                </a:cubicBezTo>
                <a:cubicBezTo>
                  <a:pt x="787" y="197"/>
                  <a:pt x="781" y="180"/>
                  <a:pt x="776" y="164"/>
                </a:cubicBezTo>
                <a:cubicBezTo>
                  <a:pt x="773" y="156"/>
                  <a:pt x="768" y="140"/>
                  <a:pt x="768" y="140"/>
                </a:cubicBezTo>
                <a:cubicBezTo>
                  <a:pt x="849" y="86"/>
                  <a:pt x="774" y="109"/>
                  <a:pt x="954" y="99"/>
                </a:cubicBezTo>
                <a:cubicBezTo>
                  <a:pt x="962" y="96"/>
                  <a:pt x="973" y="97"/>
                  <a:pt x="979" y="91"/>
                </a:cubicBezTo>
                <a:cubicBezTo>
                  <a:pt x="985" y="85"/>
                  <a:pt x="979" y="69"/>
                  <a:pt x="987" y="67"/>
                </a:cubicBezTo>
                <a:cubicBezTo>
                  <a:pt x="1011" y="61"/>
                  <a:pt x="1036" y="75"/>
                  <a:pt x="1060" y="75"/>
                </a:cubicBezTo>
              </a:path>
            </a:pathLst>
          </a:custGeom>
          <a:solidFill>
            <a:srgbClr val="FFFF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grpSp>
        <p:nvGrpSpPr>
          <p:cNvPr id="2" name="Group 18"/>
          <p:cNvGrpSpPr>
            <a:grpSpLocks/>
          </p:cNvGrpSpPr>
          <p:nvPr/>
        </p:nvGrpSpPr>
        <p:grpSpPr bwMode="auto">
          <a:xfrm rot="-1882992">
            <a:off x="784231" y="2244731"/>
            <a:ext cx="723900" cy="369888"/>
            <a:chOff x="2350" y="995"/>
            <a:chExt cx="456" cy="233"/>
          </a:xfrm>
        </p:grpSpPr>
        <p:sp>
          <p:nvSpPr>
            <p:cNvPr id="155691" name="Rectangle 19"/>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92" name="Text Box 20"/>
            <p:cNvSpPr txBox="1">
              <a:spLocks noChangeArrowheads="1"/>
            </p:cNvSpPr>
            <p:nvPr/>
          </p:nvSpPr>
          <p:spPr bwMode="auto">
            <a:xfrm>
              <a:off x="2358" y="995"/>
              <a:ext cx="448" cy="233"/>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Gaul</a:t>
              </a:r>
            </a:p>
          </p:txBody>
        </p:sp>
      </p:grpSp>
      <p:grpSp>
        <p:nvGrpSpPr>
          <p:cNvPr id="3" name="Group 21"/>
          <p:cNvGrpSpPr>
            <a:grpSpLocks/>
          </p:cNvGrpSpPr>
          <p:nvPr/>
        </p:nvGrpSpPr>
        <p:grpSpPr bwMode="auto">
          <a:xfrm>
            <a:off x="2001842" y="2322515"/>
            <a:ext cx="723900" cy="369888"/>
            <a:chOff x="2350" y="994"/>
            <a:chExt cx="456" cy="233"/>
          </a:xfrm>
        </p:grpSpPr>
        <p:sp>
          <p:nvSpPr>
            <p:cNvPr id="155689" name="Rectangle 22"/>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90" name="Text Box 23"/>
            <p:cNvSpPr txBox="1">
              <a:spLocks noChangeArrowheads="1"/>
            </p:cNvSpPr>
            <p:nvPr/>
          </p:nvSpPr>
          <p:spPr bwMode="auto">
            <a:xfrm>
              <a:off x="2358" y="994"/>
              <a:ext cx="448" cy="233"/>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Italy</a:t>
              </a:r>
            </a:p>
          </p:txBody>
        </p:sp>
      </p:grpSp>
      <p:grpSp>
        <p:nvGrpSpPr>
          <p:cNvPr id="4" name="Group 24"/>
          <p:cNvGrpSpPr>
            <a:grpSpLocks/>
          </p:cNvGrpSpPr>
          <p:nvPr/>
        </p:nvGrpSpPr>
        <p:grpSpPr bwMode="auto">
          <a:xfrm rot="-2218100">
            <a:off x="2862266" y="2205046"/>
            <a:ext cx="1231900" cy="369889"/>
            <a:chOff x="2350" y="993"/>
            <a:chExt cx="456" cy="233"/>
          </a:xfrm>
        </p:grpSpPr>
        <p:sp>
          <p:nvSpPr>
            <p:cNvPr id="155687" name="Rectangle 25"/>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88" name="Text Box 26"/>
            <p:cNvSpPr txBox="1">
              <a:spLocks noChangeArrowheads="1"/>
            </p:cNvSpPr>
            <p:nvPr/>
          </p:nvSpPr>
          <p:spPr bwMode="auto">
            <a:xfrm>
              <a:off x="2358" y="993"/>
              <a:ext cx="448" cy="233"/>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Illyricum</a:t>
              </a:r>
            </a:p>
          </p:txBody>
        </p:sp>
      </p:grpSp>
      <p:grpSp>
        <p:nvGrpSpPr>
          <p:cNvPr id="5" name="Group 27"/>
          <p:cNvGrpSpPr>
            <a:grpSpLocks/>
          </p:cNvGrpSpPr>
          <p:nvPr/>
        </p:nvGrpSpPr>
        <p:grpSpPr bwMode="auto">
          <a:xfrm>
            <a:off x="3830642" y="3425824"/>
            <a:ext cx="723900" cy="369888"/>
            <a:chOff x="2350" y="994"/>
            <a:chExt cx="456" cy="233"/>
          </a:xfrm>
        </p:grpSpPr>
        <p:sp>
          <p:nvSpPr>
            <p:cNvPr id="155685" name="Rectangle 28"/>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86" name="Text Box 29"/>
            <p:cNvSpPr txBox="1">
              <a:spLocks noChangeArrowheads="1"/>
            </p:cNvSpPr>
            <p:nvPr/>
          </p:nvSpPr>
          <p:spPr bwMode="auto">
            <a:xfrm>
              <a:off x="2358" y="994"/>
              <a:ext cx="448" cy="233"/>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East</a:t>
              </a:r>
            </a:p>
          </p:txBody>
        </p:sp>
      </p:grpSp>
      <p:sp>
        <p:nvSpPr>
          <p:cNvPr id="88095" name="Text Box 31"/>
          <p:cNvSpPr txBox="1">
            <a:spLocks noChangeArrowheads="1"/>
          </p:cNvSpPr>
          <p:nvPr/>
        </p:nvSpPr>
        <p:spPr bwMode="auto">
          <a:xfrm>
            <a:off x="3632206" y="962029"/>
            <a:ext cx="2941639" cy="46166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a:solidFill>
                  <a:srgbClr val="000000"/>
                </a:solidFill>
                <a:effectLst>
                  <a:outerShdw blurRad="38100" dist="38100" dir="2700000" algn="tl">
                    <a:srgbClr val="C0C0C0"/>
                  </a:outerShdw>
                </a:effectLst>
                <a:latin typeface="Tahoma" pitchFamily="34" charset="0"/>
              </a:rPr>
              <a:t>Four Prefectures</a:t>
            </a:r>
            <a:r>
              <a:rPr lang="en-US" sz="2000" b="1">
                <a:solidFill>
                  <a:srgbClr val="3333CC"/>
                </a:solidFill>
                <a:effectLst>
                  <a:outerShdw blurRad="38100" dist="38100" dir="2700000" algn="tl">
                    <a:srgbClr val="C0C0C0"/>
                  </a:outerShdw>
                </a:effectLst>
                <a:latin typeface="Tahoma" pitchFamily="34" charset="0"/>
              </a:rPr>
              <a:t> </a:t>
            </a:r>
          </a:p>
        </p:txBody>
      </p:sp>
      <p:sp>
        <p:nvSpPr>
          <p:cNvPr id="88099" name="Text Box 35"/>
          <p:cNvSpPr txBox="1">
            <a:spLocks noChangeArrowheads="1"/>
          </p:cNvSpPr>
          <p:nvPr/>
        </p:nvSpPr>
        <p:spPr bwMode="auto">
          <a:xfrm>
            <a:off x="8045452" y="6327777"/>
            <a:ext cx="1060451" cy="369332"/>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C00000"/>
                </a:solidFill>
                <a:latin typeface="Arial" charset="0"/>
              </a:rPr>
              <a:t>Gibbon</a:t>
            </a:r>
          </a:p>
        </p:txBody>
      </p:sp>
      <p:sp>
        <p:nvSpPr>
          <p:cNvPr id="88100" name="Rectangle 36"/>
          <p:cNvSpPr>
            <a:spLocks noChangeArrowheads="1"/>
          </p:cNvSpPr>
          <p:nvPr/>
        </p:nvSpPr>
        <p:spPr bwMode="auto">
          <a:xfrm>
            <a:off x="4" y="5624521"/>
            <a:ext cx="2479675" cy="338137"/>
          </a:xfrm>
          <a:prstGeom prst="rect">
            <a:avLst/>
          </a:prstGeom>
          <a:solidFill>
            <a:schemeClr val="hlink"/>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8101" name="Text Box 37"/>
          <p:cNvSpPr txBox="1">
            <a:spLocks noChangeArrowheads="1"/>
          </p:cNvSpPr>
          <p:nvPr/>
        </p:nvSpPr>
        <p:spPr bwMode="auto">
          <a:xfrm>
            <a:off x="8" y="4675195"/>
            <a:ext cx="2974975" cy="1323439"/>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‘To kill with sword, and with hunger, and with death and with the beasts of the earth’.</a:t>
            </a:r>
          </a:p>
        </p:txBody>
      </p:sp>
      <p:sp>
        <p:nvSpPr>
          <p:cNvPr id="88102" name="Oval 38"/>
          <p:cNvSpPr>
            <a:spLocks noChangeArrowheads="1"/>
          </p:cNvSpPr>
          <p:nvPr/>
        </p:nvSpPr>
        <p:spPr bwMode="auto">
          <a:xfrm>
            <a:off x="1481139" y="4702178"/>
            <a:ext cx="914400" cy="363539"/>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88103" name="WordArt 39"/>
          <p:cNvSpPr>
            <a:spLocks noChangeArrowheads="1" noChangeShapeType="1" noTextEdit="1"/>
          </p:cNvSpPr>
          <p:nvPr/>
        </p:nvSpPr>
        <p:spPr bwMode="auto">
          <a:xfrm>
            <a:off x="614371" y="3716343"/>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0000"/>
                </a:solidFill>
                <a:latin typeface="Cooper Black"/>
              </a:rPr>
              <a:t>?</a:t>
            </a:r>
          </a:p>
        </p:txBody>
      </p:sp>
      <p:sp>
        <p:nvSpPr>
          <p:cNvPr id="88104" name="Line 40"/>
          <p:cNvSpPr>
            <a:spLocks noChangeShapeType="1"/>
          </p:cNvSpPr>
          <p:nvPr/>
        </p:nvSpPr>
        <p:spPr bwMode="auto">
          <a:xfrm>
            <a:off x="1103313" y="4282967"/>
            <a:ext cx="696912" cy="420688"/>
          </a:xfrm>
          <a:prstGeom prst="line">
            <a:avLst/>
          </a:pr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8105" name="Oval 41"/>
          <p:cNvSpPr>
            <a:spLocks noChangeArrowheads="1"/>
          </p:cNvSpPr>
          <p:nvPr/>
        </p:nvSpPr>
        <p:spPr bwMode="auto">
          <a:xfrm>
            <a:off x="28575" y="5311778"/>
            <a:ext cx="812800" cy="363539"/>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88106" name="Freeform 42"/>
          <p:cNvSpPr>
            <a:spLocks/>
          </p:cNvSpPr>
          <p:nvPr/>
        </p:nvSpPr>
        <p:spPr bwMode="auto">
          <a:xfrm>
            <a:off x="14288" y="4267208"/>
            <a:ext cx="609600" cy="1058863"/>
          </a:xfrm>
          <a:custGeom>
            <a:avLst/>
            <a:gdLst>
              <a:gd name="T0" fmla="*/ 277217199 w 384"/>
              <a:gd name="T1" fmla="*/ 1680945985 h 667"/>
              <a:gd name="T2" fmla="*/ 115927200 w 384"/>
              <a:gd name="T3" fmla="*/ 529233067 h 667"/>
              <a:gd name="T4" fmla="*/ 967740089 w 384"/>
              <a:gd name="T5" fmla="*/ 0 h 667"/>
              <a:gd name="T6" fmla="*/ 0 60000 65536"/>
              <a:gd name="T7" fmla="*/ 0 60000 65536"/>
              <a:gd name="T8" fmla="*/ 0 60000 65536"/>
              <a:gd name="T9" fmla="*/ 0 w 384"/>
              <a:gd name="T10" fmla="*/ 0 h 667"/>
              <a:gd name="T11" fmla="*/ 384 w 384"/>
              <a:gd name="T12" fmla="*/ 667 h 667"/>
            </a:gdLst>
            <a:ahLst/>
            <a:cxnLst>
              <a:cxn ang="T6">
                <a:pos x="T0" y="T1"/>
              </a:cxn>
              <a:cxn ang="T7">
                <a:pos x="T2" y="T3"/>
              </a:cxn>
              <a:cxn ang="T8">
                <a:pos x="T4" y="T5"/>
              </a:cxn>
            </a:cxnLst>
            <a:rect l="T9" t="T10" r="T11" b="T12"/>
            <a:pathLst>
              <a:path w="384" h="667">
                <a:moveTo>
                  <a:pt x="110" y="667"/>
                </a:moveTo>
                <a:cubicBezTo>
                  <a:pt x="55" y="494"/>
                  <a:pt x="0" y="321"/>
                  <a:pt x="46" y="210"/>
                </a:cubicBezTo>
                <a:cubicBezTo>
                  <a:pt x="92" y="99"/>
                  <a:pt x="325" y="35"/>
                  <a:pt x="384" y="0"/>
                </a:cubicBezTo>
              </a:path>
            </a:pathLst>
          </a:cu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pic>
        <p:nvPicPr>
          <p:cNvPr id="88108" name="Picture 44"/>
          <p:cNvPicPr>
            <a:picLocks noChangeAspect="1" noChangeArrowheads="1"/>
          </p:cNvPicPr>
          <p:nvPr/>
        </p:nvPicPr>
        <p:blipFill>
          <a:blip r:embed="rId5" cstate="print"/>
          <a:srcRect l="-2600" t="-3809" r="-9494" b="65019"/>
          <a:stretch>
            <a:fillRect/>
          </a:stretch>
        </p:blipFill>
        <p:spPr bwMode="auto">
          <a:xfrm rot="1278552">
            <a:off x="2276145" y="4583711"/>
            <a:ext cx="3200400" cy="677919"/>
          </a:xfrm>
          <a:prstGeom prst="rect">
            <a:avLst/>
          </a:prstGeom>
          <a:ln>
            <a:noFill/>
          </a:ln>
          <a:effectLst>
            <a:softEdge rad="112500"/>
          </a:effectLst>
        </p:spPr>
      </p:pic>
      <p:pic>
        <p:nvPicPr>
          <p:cNvPr id="47" name="Picture 2" descr="Pale Horse"/>
          <p:cNvPicPr>
            <a:picLocks noChangeAspect="1" noChangeArrowheads="1"/>
          </p:cNvPicPr>
          <p:nvPr/>
        </p:nvPicPr>
        <p:blipFill>
          <a:blip r:embed="rId3" cstate="print"/>
          <a:srcRect l="5833" t="87223" r="27708"/>
          <a:stretch>
            <a:fillRect/>
          </a:stretch>
        </p:blipFill>
        <p:spPr bwMode="auto">
          <a:xfrm>
            <a:off x="38100" y="5981707"/>
            <a:ext cx="6228000" cy="898081"/>
          </a:xfrm>
          <a:prstGeom prst="rect">
            <a:avLst/>
          </a:prstGeom>
          <a:noFill/>
          <a:ln w="9525">
            <a:noFill/>
            <a:miter lim="800000"/>
            <a:headEnd/>
            <a:tailEnd/>
          </a:ln>
        </p:spPr>
      </p:pic>
      <p:sp>
        <p:nvSpPr>
          <p:cNvPr id="58" name="Oval 41"/>
          <p:cNvSpPr>
            <a:spLocks noChangeArrowheads="1"/>
          </p:cNvSpPr>
          <p:nvPr/>
        </p:nvSpPr>
        <p:spPr bwMode="auto">
          <a:xfrm>
            <a:off x="564605" y="5012231"/>
            <a:ext cx="1044000" cy="360000"/>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59" name="Freeform 42"/>
          <p:cNvSpPr>
            <a:spLocks/>
          </p:cNvSpPr>
          <p:nvPr/>
        </p:nvSpPr>
        <p:spPr bwMode="auto">
          <a:xfrm rot="20667294">
            <a:off x="328241" y="4322564"/>
            <a:ext cx="398015" cy="884091"/>
          </a:xfrm>
          <a:custGeom>
            <a:avLst/>
            <a:gdLst>
              <a:gd name="T0" fmla="*/ 277217199 w 384"/>
              <a:gd name="T1" fmla="*/ 1680945985 h 667"/>
              <a:gd name="T2" fmla="*/ 115927200 w 384"/>
              <a:gd name="T3" fmla="*/ 529233067 h 667"/>
              <a:gd name="T4" fmla="*/ 967740089 w 384"/>
              <a:gd name="T5" fmla="*/ 0 h 667"/>
              <a:gd name="T6" fmla="*/ 0 60000 65536"/>
              <a:gd name="T7" fmla="*/ 0 60000 65536"/>
              <a:gd name="T8" fmla="*/ 0 60000 65536"/>
              <a:gd name="T9" fmla="*/ 0 w 384"/>
              <a:gd name="T10" fmla="*/ 0 h 667"/>
              <a:gd name="T11" fmla="*/ 384 w 384"/>
              <a:gd name="T12" fmla="*/ 667 h 667"/>
            </a:gdLst>
            <a:ahLst/>
            <a:cxnLst>
              <a:cxn ang="T6">
                <a:pos x="T0" y="T1"/>
              </a:cxn>
              <a:cxn ang="T7">
                <a:pos x="T2" y="T3"/>
              </a:cxn>
              <a:cxn ang="T8">
                <a:pos x="T4" y="T5"/>
              </a:cxn>
            </a:cxnLst>
            <a:rect l="T9" t="T10" r="T11" b="T12"/>
            <a:pathLst>
              <a:path w="384" h="667">
                <a:moveTo>
                  <a:pt x="110" y="667"/>
                </a:moveTo>
                <a:cubicBezTo>
                  <a:pt x="55" y="494"/>
                  <a:pt x="0" y="321"/>
                  <a:pt x="46" y="210"/>
                </a:cubicBezTo>
                <a:cubicBezTo>
                  <a:pt x="92" y="99"/>
                  <a:pt x="325" y="35"/>
                  <a:pt x="384" y="0"/>
                </a:cubicBezTo>
              </a:path>
            </a:pathLst>
          </a:cu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60" name="Rectangle 19"/>
          <p:cNvSpPr>
            <a:spLocks noChangeArrowheads="1"/>
          </p:cNvSpPr>
          <p:nvPr/>
        </p:nvSpPr>
        <p:spPr bwMode="auto">
          <a:xfrm>
            <a:off x="2465837" y="5579352"/>
            <a:ext cx="1615379"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b="1" dirty="0">
                <a:solidFill>
                  <a:srgbClr val="BC0000"/>
                </a:solidFill>
                <a:latin typeface="Arial" charset="0"/>
              </a:rPr>
              <a:t>Titus 1:12</a:t>
            </a:r>
          </a:p>
        </p:txBody>
      </p:sp>
      <p:grpSp>
        <p:nvGrpSpPr>
          <p:cNvPr id="14" name="Group 12">
            <a:extLst>
              <a:ext uri="{FF2B5EF4-FFF2-40B4-BE49-F238E27FC236}">
                <a16:creationId xmlns:a16="http://schemas.microsoft.com/office/drawing/2014/main" id="{E605D17F-787F-D9BF-8127-2F83653CADF2}"/>
              </a:ext>
            </a:extLst>
          </p:cNvPr>
          <p:cNvGrpSpPr>
            <a:grpSpLocks/>
          </p:cNvGrpSpPr>
          <p:nvPr/>
        </p:nvGrpSpPr>
        <p:grpSpPr bwMode="auto">
          <a:xfrm>
            <a:off x="6151567" y="6102361"/>
            <a:ext cx="2992437" cy="646113"/>
            <a:chOff x="3875" y="3844"/>
            <a:chExt cx="1885" cy="407"/>
          </a:xfrm>
        </p:grpSpPr>
        <p:sp>
          <p:nvSpPr>
            <p:cNvPr id="15" name="Text Box 13">
              <a:extLst>
                <a:ext uri="{FF2B5EF4-FFF2-40B4-BE49-F238E27FC236}">
                  <a16:creationId xmlns:a16="http://schemas.microsoft.com/office/drawing/2014/main" id="{354053C3-3336-717A-AACC-AE9159F35F7C}"/>
                </a:ext>
              </a:extLst>
            </p:cNvPr>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68yrs</a:t>
              </a:r>
            </a:p>
          </p:txBody>
        </p:sp>
        <p:sp>
          <p:nvSpPr>
            <p:cNvPr id="16" name="Line 14">
              <a:extLst>
                <a:ext uri="{FF2B5EF4-FFF2-40B4-BE49-F238E27FC236}">
                  <a16:creationId xmlns:a16="http://schemas.microsoft.com/office/drawing/2014/main" id="{8EE44ACA-2946-19EA-65FB-4BB0CA9C6CAF}"/>
                </a:ext>
              </a:extLst>
            </p:cNvPr>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7" name="Text Box 15">
              <a:extLst>
                <a:ext uri="{FF2B5EF4-FFF2-40B4-BE49-F238E27FC236}">
                  <a16:creationId xmlns:a16="http://schemas.microsoft.com/office/drawing/2014/main" id="{737FEBB3-5704-ED39-DDEC-7E85428800F5}"/>
                </a:ext>
              </a:extLst>
            </p:cNvPr>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FFFF00"/>
                  </a:solidFill>
                  <a:latin typeface="Arial" charset="0"/>
                </a:rPr>
                <a:t>235-303</a:t>
              </a:r>
            </a:p>
          </p:txBody>
        </p:sp>
      </p:grpSp>
      <p:sp>
        <p:nvSpPr>
          <p:cNvPr id="88096" name="Rectangle 32"/>
          <p:cNvSpPr>
            <a:spLocks noChangeArrowheads="1"/>
          </p:cNvSpPr>
          <p:nvPr/>
        </p:nvSpPr>
        <p:spPr bwMode="auto">
          <a:xfrm>
            <a:off x="5200946" y="587220"/>
            <a:ext cx="3948194" cy="6282080"/>
          </a:xfrm>
          <a:prstGeom prst="rect">
            <a:avLst/>
          </a:prstGeom>
          <a:solidFill>
            <a:srgbClr val="67B58E"/>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61" name="Rectangle 60"/>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88097" name="Text Box 33"/>
          <p:cNvSpPr txBox="1">
            <a:spLocks noChangeArrowheads="1"/>
          </p:cNvSpPr>
          <p:nvPr/>
        </p:nvSpPr>
        <p:spPr bwMode="auto">
          <a:xfrm>
            <a:off x="5288863" y="606474"/>
            <a:ext cx="3739112" cy="1862048"/>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300" b="1" dirty="0">
                <a:solidFill>
                  <a:srgbClr val="000000"/>
                </a:solidFill>
                <a:latin typeface="Arial" charset="0"/>
              </a:rPr>
              <a:t>Judgement brought home to the very heart and soul of the Empire in preparation for the final overthrow in the 6</a:t>
            </a:r>
            <a:r>
              <a:rPr lang="en-US" sz="2300" b="1" baseline="30000" dirty="0">
                <a:solidFill>
                  <a:srgbClr val="000000"/>
                </a:solidFill>
                <a:latin typeface="Arial" charset="0"/>
              </a:rPr>
              <a:t>th</a:t>
            </a:r>
            <a:r>
              <a:rPr lang="en-US" sz="2300" b="1" dirty="0">
                <a:solidFill>
                  <a:srgbClr val="000000"/>
                </a:solidFill>
                <a:latin typeface="Arial" charset="0"/>
              </a:rPr>
              <a:t> Seal</a:t>
            </a:r>
            <a:r>
              <a:rPr lang="en-US" sz="2000" b="1" dirty="0">
                <a:solidFill>
                  <a:srgbClr val="000000"/>
                </a:solidFill>
                <a:latin typeface="Arial" charset="0"/>
              </a:rPr>
              <a:t>.</a:t>
            </a:r>
          </a:p>
        </p:txBody>
      </p:sp>
      <p:cxnSp>
        <p:nvCxnSpPr>
          <p:cNvPr id="9" name="Straight Connector 8">
            <a:extLst>
              <a:ext uri="{FF2B5EF4-FFF2-40B4-BE49-F238E27FC236}">
                <a16:creationId xmlns:a16="http://schemas.microsoft.com/office/drawing/2014/main" id="{3E4D5678-4DBA-7711-BDB7-21CD09704811}"/>
              </a:ext>
            </a:extLst>
          </p:cNvPr>
          <p:cNvCxnSpPr/>
          <p:nvPr/>
        </p:nvCxnSpPr>
        <p:spPr>
          <a:xfrm>
            <a:off x="6266100" y="2498730"/>
            <a:ext cx="18873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 Box 34"/>
          <p:cNvSpPr txBox="1">
            <a:spLocks noChangeArrowheads="1"/>
          </p:cNvSpPr>
          <p:nvPr/>
        </p:nvSpPr>
        <p:spPr bwMode="auto">
          <a:xfrm>
            <a:off x="5122594" y="2569330"/>
            <a:ext cx="4062253" cy="4154984"/>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200" b="1" i="1" dirty="0">
                <a:solidFill>
                  <a:srgbClr val="000000"/>
                </a:solidFill>
                <a:latin typeface="Arial" charset="0"/>
              </a:rPr>
              <a:t>“</a:t>
            </a:r>
            <a:r>
              <a:rPr lang="en-US" sz="2200" b="1" i="1" dirty="0">
                <a:solidFill>
                  <a:srgbClr val="C00000"/>
                </a:solidFill>
                <a:latin typeface="Arial" charset="0"/>
              </a:rPr>
              <a:t>Famine</a:t>
            </a:r>
            <a:r>
              <a:rPr lang="en-US" sz="2200" b="1" i="1" dirty="0">
                <a:solidFill>
                  <a:srgbClr val="000000"/>
                </a:solidFill>
                <a:latin typeface="Arial" charset="0"/>
              </a:rPr>
              <a:t> </a:t>
            </a:r>
            <a:r>
              <a:rPr lang="en-US" sz="2200" i="1" dirty="0">
                <a:solidFill>
                  <a:srgbClr val="000000"/>
                </a:solidFill>
                <a:latin typeface="Arial" charset="0"/>
              </a:rPr>
              <a:t>is almost always followed by epidemic </a:t>
            </a:r>
            <a:r>
              <a:rPr lang="en-US" sz="2200" b="1" i="1" dirty="0">
                <a:solidFill>
                  <a:srgbClr val="C00000"/>
                </a:solidFill>
                <a:latin typeface="Arial" charset="0"/>
              </a:rPr>
              <a:t>diseases</a:t>
            </a:r>
            <a:r>
              <a:rPr lang="en-US" sz="2200" i="1" dirty="0">
                <a:solidFill>
                  <a:srgbClr val="000000"/>
                </a:solidFill>
                <a:latin typeface="Arial" charset="0"/>
              </a:rPr>
              <a:t>, the effect of scanty and unwholesome food. Other causes must, however, have contributed to the furious </a:t>
            </a:r>
            <a:r>
              <a:rPr lang="en-US" sz="2200" b="1" i="1" dirty="0">
                <a:solidFill>
                  <a:srgbClr val="C00000"/>
                </a:solidFill>
                <a:latin typeface="Arial" charset="0"/>
              </a:rPr>
              <a:t>plague</a:t>
            </a:r>
            <a:r>
              <a:rPr lang="en-US" sz="2200" i="1" dirty="0">
                <a:solidFill>
                  <a:srgbClr val="000000"/>
                </a:solidFill>
                <a:latin typeface="Arial" charset="0"/>
              </a:rPr>
              <a:t> which, from the year 250 to the year 265, raged without interruption in every province, every city, and almost every family of the Roman Empire .”</a:t>
            </a:r>
          </a:p>
        </p:txBody>
      </p:sp>
      <p:sp>
        <p:nvSpPr>
          <p:cNvPr id="57" name="Text Box 35"/>
          <p:cNvSpPr txBox="1">
            <a:spLocks noChangeArrowheads="1"/>
          </p:cNvSpPr>
          <p:nvPr/>
        </p:nvSpPr>
        <p:spPr bwMode="auto">
          <a:xfrm>
            <a:off x="8047750" y="6392273"/>
            <a:ext cx="1123238"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CC0000"/>
                </a:solidFill>
                <a:latin typeface="Arial" charset="0"/>
              </a:rPr>
              <a:t>Gibbon</a:t>
            </a:r>
          </a:p>
        </p:txBody>
      </p:sp>
      <p:sp>
        <p:nvSpPr>
          <p:cNvPr id="88094" name="AutoShape 30"/>
          <p:cNvSpPr>
            <a:spLocks noChangeArrowheads="1"/>
          </p:cNvSpPr>
          <p:nvPr/>
        </p:nvSpPr>
        <p:spPr bwMode="auto">
          <a:xfrm rot="19838535" flipV="1">
            <a:off x="2370139" y="1368430"/>
            <a:ext cx="3821112" cy="161925"/>
          </a:xfrm>
          <a:prstGeom prst="leftArrow">
            <a:avLst>
              <a:gd name="adj1" fmla="val 50000"/>
              <a:gd name="adj2" fmla="val 58995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6" name="Group 55"/>
          <p:cNvGrpSpPr/>
          <p:nvPr/>
        </p:nvGrpSpPr>
        <p:grpSpPr>
          <a:xfrm>
            <a:off x="-198808" y="126348"/>
            <a:ext cx="5438275" cy="4108775"/>
            <a:chOff x="9144000" y="1570123"/>
            <a:chExt cx="5191587" cy="4081712"/>
          </a:xfrm>
        </p:grpSpPr>
        <p:grpSp>
          <p:nvGrpSpPr>
            <p:cNvPr id="7" name="Group 7"/>
            <p:cNvGrpSpPr>
              <a:grpSpLocks/>
            </p:cNvGrpSpPr>
            <p:nvPr/>
          </p:nvGrpSpPr>
          <p:grpSpPr bwMode="auto">
            <a:xfrm>
              <a:off x="9355556" y="1570123"/>
              <a:ext cx="4959350" cy="4065588"/>
              <a:chOff x="-1384" y="602"/>
              <a:chExt cx="3124" cy="2561"/>
            </a:xfrm>
          </p:grpSpPr>
          <p:pic>
            <p:nvPicPr>
              <p:cNvPr id="54" name="Picture 5" descr="roman"/>
              <p:cNvPicPr>
                <a:picLocks noChangeAspect="1" noChangeArrowheads="1"/>
              </p:cNvPicPr>
              <p:nvPr/>
            </p:nvPicPr>
            <p:blipFill>
              <a:blip r:embed="rId4" cstate="print"/>
              <a:srcRect t="3502" r="30769" b="7817"/>
              <a:stretch>
                <a:fillRect/>
              </a:stretch>
            </p:blipFill>
            <p:spPr bwMode="auto">
              <a:xfrm>
                <a:off x="-1384" y="602"/>
                <a:ext cx="3124" cy="2561"/>
              </a:xfrm>
              <a:prstGeom prst="rect">
                <a:avLst/>
              </a:prstGeom>
              <a:ln>
                <a:solidFill>
                  <a:schemeClr val="tx1"/>
                </a:solidFill>
              </a:ln>
              <a:effectLst>
                <a:outerShdw blurRad="292100" dist="139700" dir="2700000" algn="tl" rotWithShape="0">
                  <a:srgbClr val="333333">
                    <a:alpha val="65000"/>
                  </a:srgbClr>
                </a:outerShdw>
              </a:effectLst>
            </p:spPr>
          </p:pic>
          <p:sp>
            <p:nvSpPr>
              <p:cNvPr id="55" name="Oval 6"/>
              <p:cNvSpPr>
                <a:spLocks noChangeArrowheads="1"/>
              </p:cNvSpPr>
              <p:nvPr/>
            </p:nvSpPr>
            <p:spPr bwMode="auto">
              <a:xfrm rot="527262">
                <a:off x="-36" y="1621"/>
                <a:ext cx="403" cy="247"/>
              </a:xfrm>
              <a:prstGeom prst="ellipse">
                <a:avLst/>
              </a:prstGeom>
              <a:noFill/>
              <a:ln w="2857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pic>
          <p:nvPicPr>
            <p:cNvPr id="51" name="Picture 50" descr="cap046.bmp"/>
            <p:cNvPicPr>
              <a:picLocks noChangeAspect="1"/>
            </p:cNvPicPr>
            <p:nvPr/>
          </p:nvPicPr>
          <p:blipFill>
            <a:blip r:embed="rId6" cstate="print"/>
            <a:stretch>
              <a:fillRect/>
            </a:stretch>
          </p:blipFill>
          <p:spPr>
            <a:xfrm>
              <a:off x="9144000" y="3251535"/>
              <a:ext cx="3200400" cy="2400300"/>
            </a:xfrm>
            <a:prstGeom prst="rect">
              <a:avLst/>
            </a:prstGeom>
            <a:ln>
              <a:noFill/>
            </a:ln>
            <a:effectLst>
              <a:softEdge rad="635000"/>
            </a:effectLst>
          </p:spPr>
        </p:pic>
        <p:pic>
          <p:nvPicPr>
            <p:cNvPr id="52" name="Picture 2" descr="Pale Horse"/>
            <p:cNvPicPr>
              <a:picLocks noChangeAspect="1" noChangeArrowheads="1"/>
            </p:cNvPicPr>
            <p:nvPr/>
          </p:nvPicPr>
          <p:blipFill>
            <a:blip r:embed="rId3" cstate="print"/>
            <a:srcRect l="2016" t="87984" r="27553" b="-4112"/>
            <a:stretch>
              <a:fillRect/>
            </a:stretch>
          </p:blipFill>
          <p:spPr bwMode="auto">
            <a:xfrm>
              <a:off x="9367587" y="1589168"/>
              <a:ext cx="4968000" cy="606779"/>
            </a:xfrm>
            <a:prstGeom prst="rect">
              <a:avLst/>
            </a:prstGeom>
            <a:ln>
              <a:noFill/>
            </a:ln>
            <a:effectLst/>
            <a:scene3d>
              <a:camera prst="orthographicFront"/>
              <a:lightRig rig="threePt" dir="t"/>
            </a:scene3d>
            <a:sp3d>
              <a:bevelT w="152400" h="50800" prst="softRound"/>
            </a:sp3d>
          </p:spPr>
        </p:pic>
        <p:pic>
          <p:nvPicPr>
            <p:cNvPr id="53" name="Picture 2" descr="4thSeal Emperors"/>
            <p:cNvPicPr>
              <a:picLocks noChangeAspect="1" noChangeArrowheads="1"/>
            </p:cNvPicPr>
            <p:nvPr/>
          </p:nvPicPr>
          <p:blipFill>
            <a:blip r:embed="rId7" cstate="print"/>
            <a:srcRect t="13056" r="85625" b="68333"/>
            <a:stretch>
              <a:fillRect/>
            </a:stretch>
          </p:blipFill>
          <p:spPr bwMode="auto">
            <a:xfrm>
              <a:off x="12211050" y="1937085"/>
              <a:ext cx="1733550" cy="1683302"/>
            </a:xfrm>
            <a:prstGeom prst="ellipse">
              <a:avLst/>
            </a:prstGeom>
            <a:ln>
              <a:noFill/>
            </a:ln>
            <a:effectLst>
              <a:softEdge rad="127000"/>
            </a:effectLst>
          </p:spPr>
        </p:pic>
      </p:grpSp>
      <p:pic>
        <p:nvPicPr>
          <p:cNvPr id="62" name="Picture 2" descr="2nd Seal Emperors"/>
          <p:cNvPicPr>
            <a:picLocks noChangeAspect="1" noChangeArrowheads="1"/>
          </p:cNvPicPr>
          <p:nvPr/>
        </p:nvPicPr>
        <p:blipFill>
          <a:blip r:embed="rId8" cstate="print"/>
          <a:srcRect/>
          <a:stretch>
            <a:fillRect/>
          </a:stretch>
        </p:blipFill>
        <p:spPr bwMode="auto">
          <a:xfrm>
            <a:off x="322232" y="2236203"/>
            <a:ext cx="6323183" cy="43262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8095"/>
                                        </p:tgtEl>
                                        <p:attrNameLst>
                                          <p:attrName>style.visibility</p:attrName>
                                        </p:attrNameLst>
                                      </p:cBhvr>
                                      <p:to>
                                        <p:strVal val="visible"/>
                                      </p:to>
                                    </p:set>
                                    <p:anim calcmode="lin" valueType="num">
                                      <p:cBhvr>
                                        <p:cTn id="7" dur="1000" fill="hold"/>
                                        <p:tgtEl>
                                          <p:spTgt spid="88095"/>
                                        </p:tgtEl>
                                        <p:attrNameLst>
                                          <p:attrName>ppt_w</p:attrName>
                                        </p:attrNameLst>
                                      </p:cBhvr>
                                      <p:tavLst>
                                        <p:tav tm="0">
                                          <p:val>
                                            <p:strVal val="#ppt_w*0.70"/>
                                          </p:val>
                                        </p:tav>
                                        <p:tav tm="100000">
                                          <p:val>
                                            <p:strVal val="#ppt_w"/>
                                          </p:val>
                                        </p:tav>
                                      </p:tavLst>
                                    </p:anim>
                                    <p:anim calcmode="lin" valueType="num">
                                      <p:cBhvr>
                                        <p:cTn id="8" dur="1000" fill="hold"/>
                                        <p:tgtEl>
                                          <p:spTgt spid="88095"/>
                                        </p:tgtEl>
                                        <p:attrNameLst>
                                          <p:attrName>ppt_h</p:attrName>
                                        </p:attrNameLst>
                                      </p:cBhvr>
                                      <p:tavLst>
                                        <p:tav tm="0">
                                          <p:val>
                                            <p:strVal val="#ppt_h"/>
                                          </p:val>
                                        </p:tav>
                                        <p:tav tm="100000">
                                          <p:val>
                                            <p:strVal val="#ppt_h"/>
                                          </p:val>
                                        </p:tav>
                                      </p:tavLst>
                                    </p:anim>
                                    <p:animEffect transition="in" filter="fade">
                                      <p:cBhvr>
                                        <p:cTn id="9" dur="1000"/>
                                        <p:tgtEl>
                                          <p:spTgt spid="88095"/>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88073"/>
                                        </p:tgtEl>
                                        <p:attrNameLst>
                                          <p:attrName>style.visibility</p:attrName>
                                        </p:attrNameLst>
                                      </p:cBhvr>
                                      <p:to>
                                        <p:strVal val="visible"/>
                                      </p:to>
                                    </p:set>
                                    <p:animEffect transition="in" filter="fade">
                                      <p:cBhvr>
                                        <p:cTn id="13" dur="1000"/>
                                        <p:tgtEl>
                                          <p:spTgt spid="8807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8074"/>
                                        </p:tgtEl>
                                        <p:attrNameLst>
                                          <p:attrName>style.visibility</p:attrName>
                                        </p:attrNameLst>
                                      </p:cBhvr>
                                      <p:to>
                                        <p:strVal val="visible"/>
                                      </p:to>
                                    </p:set>
                                    <p:animEffect transition="in" filter="fade">
                                      <p:cBhvr>
                                        <p:cTn id="16" dur="1000"/>
                                        <p:tgtEl>
                                          <p:spTgt spid="88074"/>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8075"/>
                                        </p:tgtEl>
                                        <p:attrNameLst>
                                          <p:attrName>style.visibility</p:attrName>
                                        </p:attrNameLst>
                                      </p:cBhvr>
                                      <p:to>
                                        <p:strVal val="visible"/>
                                      </p:to>
                                    </p:set>
                                    <p:animEffect transition="in" filter="fade">
                                      <p:cBhvr>
                                        <p:cTn id="23" dur="1000"/>
                                        <p:tgtEl>
                                          <p:spTgt spid="8807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8078"/>
                                        </p:tgtEl>
                                        <p:attrNameLst>
                                          <p:attrName>style.visibility</p:attrName>
                                        </p:attrNameLst>
                                      </p:cBhvr>
                                      <p:to>
                                        <p:strVal val="visible"/>
                                      </p:to>
                                    </p:set>
                                    <p:animEffect transition="in" filter="fade">
                                      <p:cBhvr>
                                        <p:cTn id="26" dur="1000"/>
                                        <p:tgtEl>
                                          <p:spTgt spid="8807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8076"/>
                                        </p:tgtEl>
                                        <p:attrNameLst>
                                          <p:attrName>style.visibility</p:attrName>
                                        </p:attrNameLst>
                                      </p:cBhvr>
                                      <p:to>
                                        <p:strVal val="visible"/>
                                      </p:to>
                                    </p:set>
                                    <p:animEffect transition="in" filter="fade">
                                      <p:cBhvr>
                                        <p:cTn id="29" dur="1000"/>
                                        <p:tgtEl>
                                          <p:spTgt spid="8807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8077"/>
                                        </p:tgtEl>
                                        <p:attrNameLst>
                                          <p:attrName>style.visibility</p:attrName>
                                        </p:attrNameLst>
                                      </p:cBhvr>
                                      <p:to>
                                        <p:strVal val="visible"/>
                                      </p:to>
                                    </p:set>
                                    <p:animEffect transition="in" filter="fade">
                                      <p:cBhvr>
                                        <p:cTn id="32" dur="1000"/>
                                        <p:tgtEl>
                                          <p:spTgt spid="88077"/>
                                        </p:tgtEl>
                                      </p:cBhvr>
                                    </p:animEffect>
                                  </p:childTnLst>
                                </p:cTn>
                              </p:par>
                              <p:par>
                                <p:cTn id="33" presetID="10"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88079"/>
                                        </p:tgtEl>
                                        <p:attrNameLst>
                                          <p:attrName>style.visibility</p:attrName>
                                        </p:attrNameLst>
                                      </p:cBhvr>
                                      <p:to>
                                        <p:strVal val="visible"/>
                                      </p:to>
                                    </p:set>
                                    <p:animEffect transition="in" filter="fade">
                                      <p:cBhvr>
                                        <p:cTn id="39" dur="1000"/>
                                        <p:tgtEl>
                                          <p:spTgt spid="88079"/>
                                        </p:tgtEl>
                                      </p:cBhvr>
                                    </p:animEffect>
                                  </p:childTnLst>
                                </p:cTn>
                              </p:par>
                              <p:par>
                                <p:cTn id="40" presetID="10"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childTnLst>
                                </p:cTn>
                              </p:par>
                            </p:childTnLst>
                          </p:cTn>
                        </p:par>
                        <p:par>
                          <p:cTn id="43" fill="hold">
                            <p:stCondLst>
                              <p:cond delay="4000"/>
                            </p:stCondLst>
                            <p:childTnLst>
                              <p:par>
                                <p:cTn id="44" presetID="10" presetClass="entr" presetSubtype="0" fill="hold" grpId="0" nodeType="afterEffect">
                                  <p:stCondLst>
                                    <p:cond delay="0"/>
                                  </p:stCondLst>
                                  <p:childTnLst>
                                    <p:set>
                                      <p:cBhvr>
                                        <p:cTn id="45" dur="1" fill="hold">
                                          <p:stCondLst>
                                            <p:cond delay="0"/>
                                          </p:stCondLst>
                                        </p:cTn>
                                        <p:tgtEl>
                                          <p:spTgt spid="88080"/>
                                        </p:tgtEl>
                                        <p:attrNameLst>
                                          <p:attrName>style.visibility</p:attrName>
                                        </p:attrNameLst>
                                      </p:cBhvr>
                                      <p:to>
                                        <p:strVal val="visible"/>
                                      </p:to>
                                    </p:set>
                                    <p:animEffect transition="in" filter="fade">
                                      <p:cBhvr>
                                        <p:cTn id="46" dur="2000"/>
                                        <p:tgtEl>
                                          <p:spTgt spid="8808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8081"/>
                                        </p:tgtEl>
                                        <p:attrNameLst>
                                          <p:attrName>style.visibility</p:attrName>
                                        </p:attrNameLst>
                                      </p:cBhvr>
                                      <p:to>
                                        <p:strVal val="visible"/>
                                      </p:to>
                                    </p:set>
                                    <p:animEffect transition="in" filter="fade">
                                      <p:cBhvr>
                                        <p:cTn id="49" dur="1000"/>
                                        <p:tgtEl>
                                          <p:spTgt spid="88081"/>
                                        </p:tgtEl>
                                      </p:cBhvr>
                                    </p:animEffect>
                                  </p:childTnLst>
                                </p:cTn>
                              </p:par>
                              <p:par>
                                <p:cTn id="50" presetID="10" presetClass="entr" presetSubtype="0"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1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88094"/>
                                        </p:tgtEl>
                                        <p:attrNameLst>
                                          <p:attrName>style.visibility</p:attrName>
                                        </p:attrNameLst>
                                      </p:cBhvr>
                                      <p:to>
                                        <p:strVal val="visible"/>
                                      </p:to>
                                    </p:set>
                                    <p:anim calcmode="lin" valueType="num">
                                      <p:cBhvr>
                                        <p:cTn id="57" dur="1000" fill="hold"/>
                                        <p:tgtEl>
                                          <p:spTgt spid="88094"/>
                                        </p:tgtEl>
                                        <p:attrNameLst>
                                          <p:attrName>ppt_w</p:attrName>
                                        </p:attrNameLst>
                                      </p:cBhvr>
                                      <p:tavLst>
                                        <p:tav tm="0">
                                          <p:val>
                                            <p:strVal val="#ppt_w*0.70"/>
                                          </p:val>
                                        </p:tav>
                                        <p:tav tm="100000">
                                          <p:val>
                                            <p:strVal val="#ppt_w"/>
                                          </p:val>
                                        </p:tav>
                                      </p:tavLst>
                                    </p:anim>
                                    <p:anim calcmode="lin" valueType="num">
                                      <p:cBhvr>
                                        <p:cTn id="58" dur="1000" fill="hold"/>
                                        <p:tgtEl>
                                          <p:spTgt spid="88094"/>
                                        </p:tgtEl>
                                        <p:attrNameLst>
                                          <p:attrName>ppt_h</p:attrName>
                                        </p:attrNameLst>
                                      </p:cBhvr>
                                      <p:tavLst>
                                        <p:tav tm="0">
                                          <p:val>
                                            <p:strVal val="#ppt_h"/>
                                          </p:val>
                                        </p:tav>
                                        <p:tav tm="100000">
                                          <p:val>
                                            <p:strVal val="#ppt_h"/>
                                          </p:val>
                                        </p:tav>
                                      </p:tavLst>
                                    </p:anim>
                                    <p:animEffect transition="in" filter="fade">
                                      <p:cBhvr>
                                        <p:cTn id="59" dur="1000"/>
                                        <p:tgtEl>
                                          <p:spTgt spid="8809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8096"/>
                                        </p:tgtEl>
                                        <p:attrNameLst>
                                          <p:attrName>style.visibility</p:attrName>
                                        </p:attrNameLst>
                                      </p:cBhvr>
                                      <p:to>
                                        <p:strVal val="visible"/>
                                      </p:to>
                                    </p:set>
                                    <p:animEffect transition="in" filter="fade">
                                      <p:cBhvr>
                                        <p:cTn id="62" dur="2000"/>
                                        <p:tgtEl>
                                          <p:spTgt spid="88096"/>
                                        </p:tgtEl>
                                      </p:cBhvr>
                                    </p:animEffect>
                                  </p:childTnLst>
                                </p:cTn>
                              </p:par>
                            </p:childTnLst>
                          </p:cTn>
                        </p:par>
                        <p:par>
                          <p:cTn id="63" fill="hold">
                            <p:stCondLst>
                              <p:cond delay="2000"/>
                            </p:stCondLst>
                            <p:childTnLst>
                              <p:par>
                                <p:cTn id="64" presetID="55" presetClass="entr" presetSubtype="0" fill="hold" grpId="0" nodeType="afterEffect">
                                  <p:stCondLst>
                                    <p:cond delay="0"/>
                                  </p:stCondLst>
                                  <p:childTnLst>
                                    <p:set>
                                      <p:cBhvr>
                                        <p:cTn id="65" dur="1" fill="hold">
                                          <p:stCondLst>
                                            <p:cond delay="0"/>
                                          </p:stCondLst>
                                        </p:cTn>
                                        <p:tgtEl>
                                          <p:spTgt spid="88097"/>
                                        </p:tgtEl>
                                        <p:attrNameLst>
                                          <p:attrName>style.visibility</p:attrName>
                                        </p:attrNameLst>
                                      </p:cBhvr>
                                      <p:to>
                                        <p:strVal val="visible"/>
                                      </p:to>
                                    </p:set>
                                    <p:anim calcmode="lin" valueType="num">
                                      <p:cBhvr>
                                        <p:cTn id="66" dur="1000" fill="hold"/>
                                        <p:tgtEl>
                                          <p:spTgt spid="88097"/>
                                        </p:tgtEl>
                                        <p:attrNameLst>
                                          <p:attrName>ppt_w</p:attrName>
                                        </p:attrNameLst>
                                      </p:cBhvr>
                                      <p:tavLst>
                                        <p:tav tm="0">
                                          <p:val>
                                            <p:strVal val="#ppt_w*0.70"/>
                                          </p:val>
                                        </p:tav>
                                        <p:tav tm="100000">
                                          <p:val>
                                            <p:strVal val="#ppt_w"/>
                                          </p:val>
                                        </p:tav>
                                      </p:tavLst>
                                    </p:anim>
                                    <p:anim calcmode="lin" valueType="num">
                                      <p:cBhvr>
                                        <p:cTn id="67" dur="1000" fill="hold"/>
                                        <p:tgtEl>
                                          <p:spTgt spid="88097"/>
                                        </p:tgtEl>
                                        <p:attrNameLst>
                                          <p:attrName>ppt_h</p:attrName>
                                        </p:attrNameLst>
                                      </p:cBhvr>
                                      <p:tavLst>
                                        <p:tav tm="0">
                                          <p:val>
                                            <p:strVal val="#ppt_h"/>
                                          </p:val>
                                        </p:tav>
                                        <p:tav tm="100000">
                                          <p:val>
                                            <p:strVal val="#ppt_h"/>
                                          </p:val>
                                        </p:tav>
                                      </p:tavLst>
                                    </p:anim>
                                    <p:animEffect transition="in" filter="fade">
                                      <p:cBhvr>
                                        <p:cTn id="68" dur="1000"/>
                                        <p:tgtEl>
                                          <p:spTgt spid="88097"/>
                                        </p:tgtEl>
                                      </p:cBhvr>
                                    </p:animEffect>
                                  </p:childTnLst>
                                </p:cTn>
                              </p:par>
                            </p:childTnLst>
                          </p:cTn>
                        </p:par>
                        <p:par>
                          <p:cTn id="69" fill="hold">
                            <p:stCondLst>
                              <p:cond delay="3000"/>
                            </p:stCondLst>
                            <p:childTnLst>
                              <p:par>
                                <p:cTn id="70" presetID="55" presetClass="entr" presetSubtype="0" fill="hold" nodeType="afterEffect">
                                  <p:stCondLst>
                                    <p:cond delay="0"/>
                                  </p:stCondLst>
                                  <p:childTnLst>
                                    <p:set>
                                      <p:cBhvr>
                                        <p:cTn id="71" dur="1" fill="hold">
                                          <p:stCondLst>
                                            <p:cond delay="0"/>
                                          </p:stCondLst>
                                        </p:cTn>
                                        <p:tgtEl>
                                          <p:spTgt spid="9"/>
                                        </p:tgtEl>
                                        <p:attrNameLst>
                                          <p:attrName>style.visibility</p:attrName>
                                        </p:attrNameLst>
                                      </p:cBhvr>
                                      <p:to>
                                        <p:strVal val="visible"/>
                                      </p:to>
                                    </p:set>
                                    <p:anim calcmode="lin" valueType="num">
                                      <p:cBhvr>
                                        <p:cTn id="72" dur="1000" fill="hold"/>
                                        <p:tgtEl>
                                          <p:spTgt spid="9"/>
                                        </p:tgtEl>
                                        <p:attrNameLst>
                                          <p:attrName>ppt_w</p:attrName>
                                        </p:attrNameLst>
                                      </p:cBhvr>
                                      <p:tavLst>
                                        <p:tav tm="0">
                                          <p:val>
                                            <p:strVal val="#ppt_w*0.70"/>
                                          </p:val>
                                        </p:tav>
                                        <p:tav tm="100000">
                                          <p:val>
                                            <p:strVal val="#ppt_w"/>
                                          </p:val>
                                        </p:tav>
                                      </p:tavLst>
                                    </p:anim>
                                    <p:anim calcmode="lin" valueType="num">
                                      <p:cBhvr>
                                        <p:cTn id="73" dur="1000" fill="hold"/>
                                        <p:tgtEl>
                                          <p:spTgt spid="9"/>
                                        </p:tgtEl>
                                        <p:attrNameLst>
                                          <p:attrName>ppt_h</p:attrName>
                                        </p:attrNameLst>
                                      </p:cBhvr>
                                      <p:tavLst>
                                        <p:tav tm="0">
                                          <p:val>
                                            <p:strVal val="#ppt_h"/>
                                          </p:val>
                                        </p:tav>
                                        <p:tav tm="100000">
                                          <p:val>
                                            <p:strVal val="#ppt_h"/>
                                          </p:val>
                                        </p:tav>
                                      </p:tavLst>
                                    </p:anim>
                                    <p:animEffect transition="in" filter="fade">
                                      <p:cBhvr>
                                        <p:cTn id="74" dur="1000"/>
                                        <p:tgtEl>
                                          <p:spTgt spid="9"/>
                                        </p:tgtEl>
                                      </p:cBhvr>
                                    </p:animEffec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grpId="0" nodeType="clickEffect">
                                  <p:stCondLst>
                                    <p:cond delay="0"/>
                                  </p:stCondLst>
                                  <p:childTnLst>
                                    <p:set>
                                      <p:cBhvr>
                                        <p:cTn id="78" dur="1" fill="hold">
                                          <p:stCondLst>
                                            <p:cond delay="0"/>
                                          </p:stCondLst>
                                        </p:cTn>
                                        <p:tgtEl>
                                          <p:spTgt spid="88101"/>
                                        </p:tgtEl>
                                        <p:attrNameLst>
                                          <p:attrName>style.visibility</p:attrName>
                                        </p:attrNameLst>
                                      </p:cBhvr>
                                      <p:to>
                                        <p:strVal val="visible"/>
                                      </p:to>
                                    </p:set>
                                    <p:anim calcmode="lin" valueType="num">
                                      <p:cBhvr>
                                        <p:cTn id="79" dur="1000" fill="hold"/>
                                        <p:tgtEl>
                                          <p:spTgt spid="88101"/>
                                        </p:tgtEl>
                                        <p:attrNameLst>
                                          <p:attrName>ppt_w</p:attrName>
                                        </p:attrNameLst>
                                      </p:cBhvr>
                                      <p:tavLst>
                                        <p:tav tm="0">
                                          <p:val>
                                            <p:strVal val="#ppt_w*0.70"/>
                                          </p:val>
                                        </p:tav>
                                        <p:tav tm="100000">
                                          <p:val>
                                            <p:strVal val="#ppt_w"/>
                                          </p:val>
                                        </p:tav>
                                      </p:tavLst>
                                    </p:anim>
                                    <p:anim calcmode="lin" valueType="num">
                                      <p:cBhvr>
                                        <p:cTn id="80" dur="1000" fill="hold"/>
                                        <p:tgtEl>
                                          <p:spTgt spid="88101"/>
                                        </p:tgtEl>
                                        <p:attrNameLst>
                                          <p:attrName>ppt_h</p:attrName>
                                        </p:attrNameLst>
                                      </p:cBhvr>
                                      <p:tavLst>
                                        <p:tav tm="0">
                                          <p:val>
                                            <p:strVal val="#ppt_h"/>
                                          </p:val>
                                        </p:tav>
                                        <p:tav tm="100000">
                                          <p:val>
                                            <p:strVal val="#ppt_h"/>
                                          </p:val>
                                        </p:tav>
                                      </p:tavLst>
                                    </p:anim>
                                    <p:animEffect transition="in" filter="fade">
                                      <p:cBhvr>
                                        <p:cTn id="81" dur="1000"/>
                                        <p:tgtEl>
                                          <p:spTgt spid="88101"/>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grpId="0" nodeType="clickEffect">
                                  <p:stCondLst>
                                    <p:cond delay="0"/>
                                  </p:stCondLst>
                                  <p:childTnLst>
                                    <p:set>
                                      <p:cBhvr>
                                        <p:cTn id="85" dur="1" fill="hold">
                                          <p:stCondLst>
                                            <p:cond delay="0"/>
                                          </p:stCondLst>
                                        </p:cTn>
                                        <p:tgtEl>
                                          <p:spTgt spid="88102"/>
                                        </p:tgtEl>
                                        <p:attrNameLst>
                                          <p:attrName>style.visibility</p:attrName>
                                        </p:attrNameLst>
                                      </p:cBhvr>
                                      <p:to>
                                        <p:strVal val="visible"/>
                                      </p:to>
                                    </p:set>
                                    <p:anim calcmode="lin" valueType="num">
                                      <p:cBhvr>
                                        <p:cTn id="86" dur="1000" fill="hold"/>
                                        <p:tgtEl>
                                          <p:spTgt spid="88102"/>
                                        </p:tgtEl>
                                        <p:attrNameLst>
                                          <p:attrName>ppt_w</p:attrName>
                                        </p:attrNameLst>
                                      </p:cBhvr>
                                      <p:tavLst>
                                        <p:tav tm="0">
                                          <p:val>
                                            <p:strVal val="#ppt_w*0.70"/>
                                          </p:val>
                                        </p:tav>
                                        <p:tav tm="100000">
                                          <p:val>
                                            <p:strVal val="#ppt_w"/>
                                          </p:val>
                                        </p:tav>
                                      </p:tavLst>
                                    </p:anim>
                                    <p:anim calcmode="lin" valueType="num">
                                      <p:cBhvr>
                                        <p:cTn id="87" dur="1000" fill="hold"/>
                                        <p:tgtEl>
                                          <p:spTgt spid="88102"/>
                                        </p:tgtEl>
                                        <p:attrNameLst>
                                          <p:attrName>ppt_h</p:attrName>
                                        </p:attrNameLst>
                                      </p:cBhvr>
                                      <p:tavLst>
                                        <p:tav tm="0">
                                          <p:val>
                                            <p:strVal val="#ppt_h"/>
                                          </p:val>
                                        </p:tav>
                                        <p:tav tm="100000">
                                          <p:val>
                                            <p:strVal val="#ppt_h"/>
                                          </p:val>
                                        </p:tav>
                                      </p:tavLst>
                                    </p:anim>
                                    <p:animEffect transition="in" filter="fade">
                                      <p:cBhvr>
                                        <p:cTn id="88" dur="1000"/>
                                        <p:tgtEl>
                                          <p:spTgt spid="88102"/>
                                        </p:tgtEl>
                                      </p:cBhvr>
                                    </p:animEffect>
                                  </p:childTnLst>
                                </p:cTn>
                              </p:par>
                              <p:par>
                                <p:cTn id="89" presetID="55" presetClass="entr" presetSubtype="0" fill="hold" grpId="0" nodeType="withEffect">
                                  <p:stCondLst>
                                    <p:cond delay="0"/>
                                  </p:stCondLst>
                                  <p:childTnLst>
                                    <p:set>
                                      <p:cBhvr>
                                        <p:cTn id="90" dur="1" fill="hold">
                                          <p:stCondLst>
                                            <p:cond delay="0"/>
                                          </p:stCondLst>
                                        </p:cTn>
                                        <p:tgtEl>
                                          <p:spTgt spid="88104"/>
                                        </p:tgtEl>
                                        <p:attrNameLst>
                                          <p:attrName>style.visibility</p:attrName>
                                        </p:attrNameLst>
                                      </p:cBhvr>
                                      <p:to>
                                        <p:strVal val="visible"/>
                                      </p:to>
                                    </p:set>
                                    <p:anim calcmode="lin" valueType="num">
                                      <p:cBhvr>
                                        <p:cTn id="91" dur="1000" fill="hold"/>
                                        <p:tgtEl>
                                          <p:spTgt spid="88104"/>
                                        </p:tgtEl>
                                        <p:attrNameLst>
                                          <p:attrName>ppt_w</p:attrName>
                                        </p:attrNameLst>
                                      </p:cBhvr>
                                      <p:tavLst>
                                        <p:tav tm="0">
                                          <p:val>
                                            <p:strVal val="#ppt_w*0.70"/>
                                          </p:val>
                                        </p:tav>
                                        <p:tav tm="100000">
                                          <p:val>
                                            <p:strVal val="#ppt_w"/>
                                          </p:val>
                                        </p:tav>
                                      </p:tavLst>
                                    </p:anim>
                                    <p:anim calcmode="lin" valueType="num">
                                      <p:cBhvr>
                                        <p:cTn id="92" dur="1000" fill="hold"/>
                                        <p:tgtEl>
                                          <p:spTgt spid="88104"/>
                                        </p:tgtEl>
                                        <p:attrNameLst>
                                          <p:attrName>ppt_h</p:attrName>
                                        </p:attrNameLst>
                                      </p:cBhvr>
                                      <p:tavLst>
                                        <p:tav tm="0">
                                          <p:val>
                                            <p:strVal val="#ppt_h"/>
                                          </p:val>
                                        </p:tav>
                                        <p:tav tm="100000">
                                          <p:val>
                                            <p:strVal val="#ppt_h"/>
                                          </p:val>
                                        </p:tav>
                                      </p:tavLst>
                                    </p:anim>
                                    <p:animEffect transition="in" filter="fade">
                                      <p:cBhvr>
                                        <p:cTn id="93" dur="1000"/>
                                        <p:tgtEl>
                                          <p:spTgt spid="88104"/>
                                        </p:tgtEl>
                                      </p:cBhvr>
                                    </p:animEffect>
                                  </p:childTnLst>
                                </p:cTn>
                              </p:par>
                            </p:childTnLst>
                          </p:cTn>
                        </p:par>
                        <p:par>
                          <p:cTn id="94" fill="hold">
                            <p:stCondLst>
                              <p:cond delay="1000"/>
                            </p:stCondLst>
                            <p:childTnLst>
                              <p:par>
                                <p:cTn id="95" presetID="55" presetClass="entr" presetSubtype="0" fill="hold" grpId="0" nodeType="afterEffect">
                                  <p:stCondLst>
                                    <p:cond delay="0"/>
                                  </p:stCondLst>
                                  <p:childTnLst>
                                    <p:set>
                                      <p:cBhvr>
                                        <p:cTn id="96" dur="1" fill="hold">
                                          <p:stCondLst>
                                            <p:cond delay="0"/>
                                          </p:stCondLst>
                                        </p:cTn>
                                        <p:tgtEl>
                                          <p:spTgt spid="88103"/>
                                        </p:tgtEl>
                                        <p:attrNameLst>
                                          <p:attrName>style.visibility</p:attrName>
                                        </p:attrNameLst>
                                      </p:cBhvr>
                                      <p:to>
                                        <p:strVal val="visible"/>
                                      </p:to>
                                    </p:set>
                                    <p:anim calcmode="lin" valueType="num">
                                      <p:cBhvr>
                                        <p:cTn id="97" dur="1000" fill="hold"/>
                                        <p:tgtEl>
                                          <p:spTgt spid="88103"/>
                                        </p:tgtEl>
                                        <p:attrNameLst>
                                          <p:attrName>ppt_w</p:attrName>
                                        </p:attrNameLst>
                                      </p:cBhvr>
                                      <p:tavLst>
                                        <p:tav tm="0">
                                          <p:val>
                                            <p:strVal val="#ppt_w*0.70"/>
                                          </p:val>
                                        </p:tav>
                                        <p:tav tm="100000">
                                          <p:val>
                                            <p:strVal val="#ppt_w"/>
                                          </p:val>
                                        </p:tav>
                                      </p:tavLst>
                                    </p:anim>
                                    <p:anim calcmode="lin" valueType="num">
                                      <p:cBhvr>
                                        <p:cTn id="98" dur="1000" fill="hold"/>
                                        <p:tgtEl>
                                          <p:spTgt spid="88103"/>
                                        </p:tgtEl>
                                        <p:attrNameLst>
                                          <p:attrName>ppt_h</p:attrName>
                                        </p:attrNameLst>
                                      </p:cBhvr>
                                      <p:tavLst>
                                        <p:tav tm="0">
                                          <p:val>
                                            <p:strVal val="#ppt_h"/>
                                          </p:val>
                                        </p:tav>
                                        <p:tav tm="100000">
                                          <p:val>
                                            <p:strVal val="#ppt_h"/>
                                          </p:val>
                                        </p:tav>
                                      </p:tavLst>
                                    </p:anim>
                                    <p:animEffect transition="in" filter="fade">
                                      <p:cBhvr>
                                        <p:cTn id="99" dur="1000"/>
                                        <p:tgtEl>
                                          <p:spTgt spid="88103"/>
                                        </p:tgtEl>
                                      </p:cBhvr>
                                    </p:animEffect>
                                  </p:childTnLst>
                                </p:cTn>
                              </p:par>
                            </p:childTnLst>
                          </p:cTn>
                        </p:par>
                        <p:par>
                          <p:cTn id="100" fill="hold">
                            <p:stCondLst>
                              <p:cond delay="2000"/>
                            </p:stCondLst>
                            <p:childTnLst>
                              <p:par>
                                <p:cTn id="101" presetID="9" presetClass="entr" presetSubtype="0" fill="hold" nodeType="afterEffect">
                                  <p:stCondLst>
                                    <p:cond delay="0"/>
                                  </p:stCondLst>
                                  <p:childTnLst>
                                    <p:set>
                                      <p:cBhvr>
                                        <p:cTn id="102" dur="1" fill="hold">
                                          <p:stCondLst>
                                            <p:cond delay="0"/>
                                          </p:stCondLst>
                                        </p:cTn>
                                        <p:tgtEl>
                                          <p:spTgt spid="88108"/>
                                        </p:tgtEl>
                                        <p:attrNameLst>
                                          <p:attrName>style.visibility</p:attrName>
                                        </p:attrNameLst>
                                      </p:cBhvr>
                                      <p:to>
                                        <p:strVal val="visible"/>
                                      </p:to>
                                    </p:set>
                                    <p:animEffect transition="in" filter="dissolve">
                                      <p:cBhvr>
                                        <p:cTn id="103" dur="2000"/>
                                        <p:tgtEl>
                                          <p:spTgt spid="88108"/>
                                        </p:tgtEl>
                                      </p:cBhvr>
                                    </p:animEffect>
                                  </p:childTnLst>
                                </p:cTn>
                              </p:par>
                            </p:childTnLst>
                          </p:cTn>
                        </p:par>
                      </p:childTnLst>
                    </p:cTn>
                  </p:par>
                  <p:par>
                    <p:cTn id="104" fill="hold">
                      <p:stCondLst>
                        <p:cond delay="indefinite"/>
                      </p:stCondLst>
                      <p:childTnLst>
                        <p:par>
                          <p:cTn id="105" fill="hold">
                            <p:stCondLst>
                              <p:cond delay="0"/>
                            </p:stCondLst>
                            <p:childTnLst>
                              <p:par>
                                <p:cTn id="106" presetID="23" presetClass="entr" presetSubtype="16" fill="hold" nodeType="clickEffect">
                                  <p:stCondLst>
                                    <p:cond delay="0"/>
                                  </p:stCondLst>
                                  <p:childTnLst>
                                    <p:set>
                                      <p:cBhvr>
                                        <p:cTn id="107" dur="1" fill="hold">
                                          <p:stCondLst>
                                            <p:cond delay="0"/>
                                          </p:stCondLst>
                                        </p:cTn>
                                        <p:tgtEl>
                                          <p:spTgt spid="6"/>
                                        </p:tgtEl>
                                        <p:attrNameLst>
                                          <p:attrName>style.visibility</p:attrName>
                                        </p:attrNameLst>
                                      </p:cBhvr>
                                      <p:to>
                                        <p:strVal val="visible"/>
                                      </p:to>
                                    </p:set>
                                    <p:anim calcmode="lin" valueType="num">
                                      <p:cBhvr>
                                        <p:cTn id="108" dur="2000" fill="hold"/>
                                        <p:tgtEl>
                                          <p:spTgt spid="6"/>
                                        </p:tgtEl>
                                        <p:attrNameLst>
                                          <p:attrName>ppt_w</p:attrName>
                                        </p:attrNameLst>
                                      </p:cBhvr>
                                      <p:tavLst>
                                        <p:tav tm="0">
                                          <p:val>
                                            <p:fltVal val="0"/>
                                          </p:val>
                                        </p:tav>
                                        <p:tav tm="100000">
                                          <p:val>
                                            <p:strVal val="#ppt_w"/>
                                          </p:val>
                                        </p:tav>
                                      </p:tavLst>
                                    </p:anim>
                                    <p:anim calcmode="lin" valueType="num">
                                      <p:cBhvr>
                                        <p:cTn id="109" dur="2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62"/>
                                        </p:tgtEl>
                                        <p:attrNameLst>
                                          <p:attrName>style.visibility</p:attrName>
                                        </p:attrNameLst>
                                      </p:cBhvr>
                                      <p:to>
                                        <p:strVal val="visible"/>
                                      </p:to>
                                    </p:set>
                                    <p:anim calcmode="lin" valueType="num">
                                      <p:cBhvr>
                                        <p:cTn id="114" dur="1000" fill="hold"/>
                                        <p:tgtEl>
                                          <p:spTgt spid="62"/>
                                        </p:tgtEl>
                                        <p:attrNameLst>
                                          <p:attrName>ppt_w</p:attrName>
                                        </p:attrNameLst>
                                      </p:cBhvr>
                                      <p:tavLst>
                                        <p:tav tm="0">
                                          <p:val>
                                            <p:strVal val="#ppt_w*0.70"/>
                                          </p:val>
                                        </p:tav>
                                        <p:tav tm="100000">
                                          <p:val>
                                            <p:strVal val="#ppt_w"/>
                                          </p:val>
                                        </p:tav>
                                      </p:tavLst>
                                    </p:anim>
                                    <p:anim calcmode="lin" valueType="num">
                                      <p:cBhvr>
                                        <p:cTn id="115" dur="1000" fill="hold"/>
                                        <p:tgtEl>
                                          <p:spTgt spid="62"/>
                                        </p:tgtEl>
                                        <p:attrNameLst>
                                          <p:attrName>ppt_h</p:attrName>
                                        </p:attrNameLst>
                                      </p:cBhvr>
                                      <p:tavLst>
                                        <p:tav tm="0">
                                          <p:val>
                                            <p:strVal val="#ppt_h"/>
                                          </p:val>
                                        </p:tav>
                                        <p:tav tm="100000">
                                          <p:val>
                                            <p:strVal val="#ppt_h"/>
                                          </p:val>
                                        </p:tav>
                                      </p:tavLst>
                                    </p:anim>
                                    <p:animEffect transition="in" filter="fade">
                                      <p:cBhvr>
                                        <p:cTn id="116" dur="1000"/>
                                        <p:tgtEl>
                                          <p:spTgt spid="62"/>
                                        </p:tgtEl>
                                      </p:cBhvr>
                                    </p:animEffect>
                                  </p:childTnLst>
                                </p:cTn>
                              </p:par>
                            </p:childTnLst>
                          </p:cTn>
                        </p:par>
                      </p:childTnLst>
                    </p:cTn>
                  </p:par>
                  <p:par>
                    <p:cTn id="117" fill="hold">
                      <p:stCondLst>
                        <p:cond delay="indefinite"/>
                      </p:stCondLst>
                      <p:childTnLst>
                        <p:par>
                          <p:cTn id="118" fill="hold">
                            <p:stCondLst>
                              <p:cond delay="0"/>
                            </p:stCondLst>
                            <p:childTnLst>
                              <p:par>
                                <p:cTn id="119" presetID="53" presetClass="exit" presetSubtype="0" fill="hold" nodeType="clickEffect">
                                  <p:stCondLst>
                                    <p:cond delay="0"/>
                                  </p:stCondLst>
                                  <p:childTnLst>
                                    <p:anim calcmode="lin" valueType="num">
                                      <p:cBhvr>
                                        <p:cTn id="120" dur="2000"/>
                                        <p:tgtEl>
                                          <p:spTgt spid="62"/>
                                        </p:tgtEl>
                                        <p:attrNameLst>
                                          <p:attrName>ppt_w</p:attrName>
                                        </p:attrNameLst>
                                      </p:cBhvr>
                                      <p:tavLst>
                                        <p:tav tm="0">
                                          <p:val>
                                            <p:strVal val="ppt_w"/>
                                          </p:val>
                                        </p:tav>
                                        <p:tav tm="100000">
                                          <p:val>
                                            <p:fltVal val="0"/>
                                          </p:val>
                                        </p:tav>
                                      </p:tavLst>
                                    </p:anim>
                                    <p:anim calcmode="lin" valueType="num">
                                      <p:cBhvr>
                                        <p:cTn id="121" dur="2000"/>
                                        <p:tgtEl>
                                          <p:spTgt spid="62"/>
                                        </p:tgtEl>
                                        <p:attrNameLst>
                                          <p:attrName>ppt_h</p:attrName>
                                        </p:attrNameLst>
                                      </p:cBhvr>
                                      <p:tavLst>
                                        <p:tav tm="0">
                                          <p:val>
                                            <p:strVal val="ppt_h"/>
                                          </p:val>
                                        </p:tav>
                                        <p:tav tm="100000">
                                          <p:val>
                                            <p:fltVal val="0"/>
                                          </p:val>
                                        </p:tav>
                                      </p:tavLst>
                                    </p:anim>
                                    <p:animEffect transition="out" filter="fade">
                                      <p:cBhvr>
                                        <p:cTn id="122" dur="2000"/>
                                        <p:tgtEl>
                                          <p:spTgt spid="62"/>
                                        </p:tgtEl>
                                      </p:cBhvr>
                                    </p:animEffect>
                                    <p:set>
                                      <p:cBhvr>
                                        <p:cTn id="123" dur="1" fill="hold">
                                          <p:stCondLst>
                                            <p:cond delay="1999"/>
                                          </p:stCondLst>
                                        </p:cTn>
                                        <p:tgtEl>
                                          <p:spTgt spid="62"/>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55" presetClass="entr" presetSubtype="0" fill="hold" grpId="0" nodeType="clickEffect">
                                  <p:stCondLst>
                                    <p:cond delay="0"/>
                                  </p:stCondLst>
                                  <p:childTnLst>
                                    <p:set>
                                      <p:cBhvr>
                                        <p:cTn id="127" dur="1" fill="hold">
                                          <p:stCondLst>
                                            <p:cond delay="0"/>
                                          </p:stCondLst>
                                        </p:cTn>
                                        <p:tgtEl>
                                          <p:spTgt spid="88105"/>
                                        </p:tgtEl>
                                        <p:attrNameLst>
                                          <p:attrName>style.visibility</p:attrName>
                                        </p:attrNameLst>
                                      </p:cBhvr>
                                      <p:to>
                                        <p:strVal val="visible"/>
                                      </p:to>
                                    </p:set>
                                    <p:anim calcmode="lin" valueType="num">
                                      <p:cBhvr>
                                        <p:cTn id="128" dur="1000" fill="hold"/>
                                        <p:tgtEl>
                                          <p:spTgt spid="88105"/>
                                        </p:tgtEl>
                                        <p:attrNameLst>
                                          <p:attrName>ppt_w</p:attrName>
                                        </p:attrNameLst>
                                      </p:cBhvr>
                                      <p:tavLst>
                                        <p:tav tm="0">
                                          <p:val>
                                            <p:strVal val="#ppt_w*0.70"/>
                                          </p:val>
                                        </p:tav>
                                        <p:tav tm="100000">
                                          <p:val>
                                            <p:strVal val="#ppt_w"/>
                                          </p:val>
                                        </p:tav>
                                      </p:tavLst>
                                    </p:anim>
                                    <p:anim calcmode="lin" valueType="num">
                                      <p:cBhvr>
                                        <p:cTn id="129" dur="1000" fill="hold"/>
                                        <p:tgtEl>
                                          <p:spTgt spid="88105"/>
                                        </p:tgtEl>
                                        <p:attrNameLst>
                                          <p:attrName>ppt_h</p:attrName>
                                        </p:attrNameLst>
                                      </p:cBhvr>
                                      <p:tavLst>
                                        <p:tav tm="0">
                                          <p:val>
                                            <p:strVal val="#ppt_h"/>
                                          </p:val>
                                        </p:tav>
                                        <p:tav tm="100000">
                                          <p:val>
                                            <p:strVal val="#ppt_h"/>
                                          </p:val>
                                        </p:tav>
                                      </p:tavLst>
                                    </p:anim>
                                    <p:animEffect transition="in" filter="fade">
                                      <p:cBhvr>
                                        <p:cTn id="130" dur="1000"/>
                                        <p:tgtEl>
                                          <p:spTgt spid="88105"/>
                                        </p:tgtEl>
                                      </p:cBhvr>
                                    </p:animEffect>
                                  </p:childTnLst>
                                </p:cTn>
                              </p:par>
                              <p:par>
                                <p:cTn id="131" presetID="55" presetClass="entr" presetSubtype="0" fill="hold" grpId="0" nodeType="withEffect">
                                  <p:stCondLst>
                                    <p:cond delay="0"/>
                                  </p:stCondLst>
                                  <p:childTnLst>
                                    <p:set>
                                      <p:cBhvr>
                                        <p:cTn id="132" dur="1" fill="hold">
                                          <p:stCondLst>
                                            <p:cond delay="0"/>
                                          </p:stCondLst>
                                        </p:cTn>
                                        <p:tgtEl>
                                          <p:spTgt spid="58"/>
                                        </p:tgtEl>
                                        <p:attrNameLst>
                                          <p:attrName>style.visibility</p:attrName>
                                        </p:attrNameLst>
                                      </p:cBhvr>
                                      <p:to>
                                        <p:strVal val="visible"/>
                                      </p:to>
                                    </p:set>
                                    <p:anim calcmode="lin" valueType="num">
                                      <p:cBhvr>
                                        <p:cTn id="133" dur="1000" fill="hold"/>
                                        <p:tgtEl>
                                          <p:spTgt spid="58"/>
                                        </p:tgtEl>
                                        <p:attrNameLst>
                                          <p:attrName>ppt_w</p:attrName>
                                        </p:attrNameLst>
                                      </p:cBhvr>
                                      <p:tavLst>
                                        <p:tav tm="0">
                                          <p:val>
                                            <p:strVal val="#ppt_w*0.70"/>
                                          </p:val>
                                        </p:tav>
                                        <p:tav tm="100000">
                                          <p:val>
                                            <p:strVal val="#ppt_w"/>
                                          </p:val>
                                        </p:tav>
                                      </p:tavLst>
                                    </p:anim>
                                    <p:anim calcmode="lin" valueType="num">
                                      <p:cBhvr>
                                        <p:cTn id="134" dur="1000" fill="hold"/>
                                        <p:tgtEl>
                                          <p:spTgt spid="58"/>
                                        </p:tgtEl>
                                        <p:attrNameLst>
                                          <p:attrName>ppt_h</p:attrName>
                                        </p:attrNameLst>
                                      </p:cBhvr>
                                      <p:tavLst>
                                        <p:tav tm="0">
                                          <p:val>
                                            <p:strVal val="#ppt_h"/>
                                          </p:val>
                                        </p:tav>
                                        <p:tav tm="100000">
                                          <p:val>
                                            <p:strVal val="#ppt_h"/>
                                          </p:val>
                                        </p:tav>
                                      </p:tavLst>
                                    </p:anim>
                                    <p:animEffect transition="in" filter="fade">
                                      <p:cBhvr>
                                        <p:cTn id="135" dur="1000"/>
                                        <p:tgtEl>
                                          <p:spTgt spid="58"/>
                                        </p:tgtEl>
                                      </p:cBhvr>
                                    </p:animEffect>
                                  </p:childTnLst>
                                </p:cTn>
                              </p:par>
                              <p:par>
                                <p:cTn id="136" presetID="53" presetClass="exit" presetSubtype="0" fill="hold" nodeType="withEffect">
                                  <p:stCondLst>
                                    <p:cond delay="0"/>
                                  </p:stCondLst>
                                  <p:childTnLst>
                                    <p:anim calcmode="lin" valueType="num">
                                      <p:cBhvr>
                                        <p:cTn id="137" dur="2000"/>
                                        <p:tgtEl>
                                          <p:spTgt spid="6"/>
                                        </p:tgtEl>
                                        <p:attrNameLst>
                                          <p:attrName>ppt_w</p:attrName>
                                        </p:attrNameLst>
                                      </p:cBhvr>
                                      <p:tavLst>
                                        <p:tav tm="0">
                                          <p:val>
                                            <p:strVal val="ppt_w"/>
                                          </p:val>
                                        </p:tav>
                                        <p:tav tm="100000">
                                          <p:val>
                                            <p:fltVal val="0"/>
                                          </p:val>
                                        </p:tav>
                                      </p:tavLst>
                                    </p:anim>
                                    <p:anim calcmode="lin" valueType="num">
                                      <p:cBhvr>
                                        <p:cTn id="138" dur="2000"/>
                                        <p:tgtEl>
                                          <p:spTgt spid="6"/>
                                        </p:tgtEl>
                                        <p:attrNameLst>
                                          <p:attrName>ppt_h</p:attrName>
                                        </p:attrNameLst>
                                      </p:cBhvr>
                                      <p:tavLst>
                                        <p:tav tm="0">
                                          <p:val>
                                            <p:strVal val="ppt_h"/>
                                          </p:val>
                                        </p:tav>
                                        <p:tav tm="100000">
                                          <p:val>
                                            <p:fltVal val="0"/>
                                          </p:val>
                                        </p:tav>
                                      </p:tavLst>
                                    </p:anim>
                                    <p:animEffect transition="out" filter="fade">
                                      <p:cBhvr>
                                        <p:cTn id="139" dur="2000"/>
                                        <p:tgtEl>
                                          <p:spTgt spid="6"/>
                                        </p:tgtEl>
                                      </p:cBhvr>
                                    </p:animEffect>
                                    <p:set>
                                      <p:cBhvr>
                                        <p:cTn id="140" dur="1" fill="hold">
                                          <p:stCondLst>
                                            <p:cond delay="1999"/>
                                          </p:stCondLst>
                                        </p:cTn>
                                        <p:tgtEl>
                                          <p:spTgt spid="6"/>
                                        </p:tgtEl>
                                        <p:attrNameLst>
                                          <p:attrName>style.visibility</p:attrName>
                                        </p:attrNameLst>
                                      </p:cBhvr>
                                      <p:to>
                                        <p:strVal val="hidden"/>
                                      </p:to>
                                    </p:set>
                                  </p:childTnLst>
                                </p:cTn>
                              </p:par>
                              <p:par>
                                <p:cTn id="141" presetID="55" presetClass="entr" presetSubtype="0" fill="hold" grpId="0" nodeType="withEffect">
                                  <p:stCondLst>
                                    <p:cond delay="0"/>
                                  </p:stCondLst>
                                  <p:childTnLst>
                                    <p:set>
                                      <p:cBhvr>
                                        <p:cTn id="142" dur="1" fill="hold">
                                          <p:stCondLst>
                                            <p:cond delay="0"/>
                                          </p:stCondLst>
                                        </p:cTn>
                                        <p:tgtEl>
                                          <p:spTgt spid="88106"/>
                                        </p:tgtEl>
                                        <p:attrNameLst>
                                          <p:attrName>style.visibility</p:attrName>
                                        </p:attrNameLst>
                                      </p:cBhvr>
                                      <p:to>
                                        <p:strVal val="visible"/>
                                      </p:to>
                                    </p:set>
                                    <p:anim calcmode="lin" valueType="num">
                                      <p:cBhvr>
                                        <p:cTn id="143" dur="1000" fill="hold"/>
                                        <p:tgtEl>
                                          <p:spTgt spid="88106"/>
                                        </p:tgtEl>
                                        <p:attrNameLst>
                                          <p:attrName>ppt_w</p:attrName>
                                        </p:attrNameLst>
                                      </p:cBhvr>
                                      <p:tavLst>
                                        <p:tav tm="0">
                                          <p:val>
                                            <p:strVal val="#ppt_w*0.70"/>
                                          </p:val>
                                        </p:tav>
                                        <p:tav tm="100000">
                                          <p:val>
                                            <p:strVal val="#ppt_w"/>
                                          </p:val>
                                        </p:tav>
                                      </p:tavLst>
                                    </p:anim>
                                    <p:anim calcmode="lin" valueType="num">
                                      <p:cBhvr>
                                        <p:cTn id="144" dur="1000" fill="hold"/>
                                        <p:tgtEl>
                                          <p:spTgt spid="88106"/>
                                        </p:tgtEl>
                                        <p:attrNameLst>
                                          <p:attrName>ppt_h</p:attrName>
                                        </p:attrNameLst>
                                      </p:cBhvr>
                                      <p:tavLst>
                                        <p:tav tm="0">
                                          <p:val>
                                            <p:strVal val="#ppt_h"/>
                                          </p:val>
                                        </p:tav>
                                        <p:tav tm="100000">
                                          <p:val>
                                            <p:strVal val="#ppt_h"/>
                                          </p:val>
                                        </p:tav>
                                      </p:tavLst>
                                    </p:anim>
                                    <p:animEffect transition="in" filter="fade">
                                      <p:cBhvr>
                                        <p:cTn id="145" dur="1000"/>
                                        <p:tgtEl>
                                          <p:spTgt spid="88106"/>
                                        </p:tgtEl>
                                      </p:cBhvr>
                                    </p:animEffect>
                                  </p:childTnLst>
                                </p:cTn>
                              </p:par>
                              <p:par>
                                <p:cTn id="146" presetID="55" presetClass="entr" presetSubtype="0" fill="hold" grpId="0" nodeType="withEffect">
                                  <p:stCondLst>
                                    <p:cond delay="0"/>
                                  </p:stCondLst>
                                  <p:childTnLst>
                                    <p:set>
                                      <p:cBhvr>
                                        <p:cTn id="147" dur="1" fill="hold">
                                          <p:stCondLst>
                                            <p:cond delay="0"/>
                                          </p:stCondLst>
                                        </p:cTn>
                                        <p:tgtEl>
                                          <p:spTgt spid="59"/>
                                        </p:tgtEl>
                                        <p:attrNameLst>
                                          <p:attrName>style.visibility</p:attrName>
                                        </p:attrNameLst>
                                      </p:cBhvr>
                                      <p:to>
                                        <p:strVal val="visible"/>
                                      </p:to>
                                    </p:set>
                                    <p:anim calcmode="lin" valueType="num">
                                      <p:cBhvr>
                                        <p:cTn id="148" dur="1000" fill="hold"/>
                                        <p:tgtEl>
                                          <p:spTgt spid="59"/>
                                        </p:tgtEl>
                                        <p:attrNameLst>
                                          <p:attrName>ppt_w</p:attrName>
                                        </p:attrNameLst>
                                      </p:cBhvr>
                                      <p:tavLst>
                                        <p:tav tm="0">
                                          <p:val>
                                            <p:strVal val="#ppt_w*0.70"/>
                                          </p:val>
                                        </p:tav>
                                        <p:tav tm="100000">
                                          <p:val>
                                            <p:strVal val="#ppt_w"/>
                                          </p:val>
                                        </p:tav>
                                      </p:tavLst>
                                    </p:anim>
                                    <p:anim calcmode="lin" valueType="num">
                                      <p:cBhvr>
                                        <p:cTn id="149" dur="1000" fill="hold"/>
                                        <p:tgtEl>
                                          <p:spTgt spid="59"/>
                                        </p:tgtEl>
                                        <p:attrNameLst>
                                          <p:attrName>ppt_h</p:attrName>
                                        </p:attrNameLst>
                                      </p:cBhvr>
                                      <p:tavLst>
                                        <p:tav tm="0">
                                          <p:val>
                                            <p:strVal val="#ppt_h"/>
                                          </p:val>
                                        </p:tav>
                                        <p:tav tm="100000">
                                          <p:val>
                                            <p:strVal val="#ppt_h"/>
                                          </p:val>
                                        </p:tav>
                                      </p:tavLst>
                                    </p:anim>
                                    <p:animEffect transition="in" filter="fade">
                                      <p:cBhvr>
                                        <p:cTn id="150" dur="1000"/>
                                        <p:tgtEl>
                                          <p:spTgt spid="59"/>
                                        </p:tgtEl>
                                      </p:cBhvr>
                                    </p:animEffect>
                                  </p:childTnLst>
                                </p:cTn>
                              </p:par>
                            </p:childTnLst>
                          </p:cTn>
                        </p:par>
                      </p:childTnLst>
                    </p:cTn>
                  </p:par>
                  <p:par>
                    <p:cTn id="151" fill="hold">
                      <p:stCondLst>
                        <p:cond delay="indefinite"/>
                      </p:stCondLst>
                      <p:childTnLst>
                        <p:par>
                          <p:cTn id="152" fill="hold">
                            <p:stCondLst>
                              <p:cond delay="0"/>
                            </p:stCondLst>
                            <p:childTnLst>
                              <p:par>
                                <p:cTn id="153" presetID="55" presetClass="entr" presetSubtype="0" fill="hold" grpId="0" nodeType="clickEffect">
                                  <p:stCondLst>
                                    <p:cond delay="0"/>
                                  </p:stCondLst>
                                  <p:childTnLst>
                                    <p:set>
                                      <p:cBhvr>
                                        <p:cTn id="154" dur="1" fill="hold">
                                          <p:stCondLst>
                                            <p:cond delay="0"/>
                                          </p:stCondLst>
                                        </p:cTn>
                                        <p:tgtEl>
                                          <p:spTgt spid="46"/>
                                        </p:tgtEl>
                                        <p:attrNameLst>
                                          <p:attrName>style.visibility</p:attrName>
                                        </p:attrNameLst>
                                      </p:cBhvr>
                                      <p:to>
                                        <p:strVal val="visible"/>
                                      </p:to>
                                    </p:set>
                                    <p:anim calcmode="lin" valueType="num">
                                      <p:cBhvr>
                                        <p:cTn id="155" dur="1000" fill="hold"/>
                                        <p:tgtEl>
                                          <p:spTgt spid="46"/>
                                        </p:tgtEl>
                                        <p:attrNameLst>
                                          <p:attrName>ppt_w</p:attrName>
                                        </p:attrNameLst>
                                      </p:cBhvr>
                                      <p:tavLst>
                                        <p:tav tm="0">
                                          <p:val>
                                            <p:strVal val="#ppt_w*0.70"/>
                                          </p:val>
                                        </p:tav>
                                        <p:tav tm="100000">
                                          <p:val>
                                            <p:strVal val="#ppt_w"/>
                                          </p:val>
                                        </p:tav>
                                      </p:tavLst>
                                    </p:anim>
                                    <p:anim calcmode="lin" valueType="num">
                                      <p:cBhvr>
                                        <p:cTn id="156" dur="1000" fill="hold"/>
                                        <p:tgtEl>
                                          <p:spTgt spid="46"/>
                                        </p:tgtEl>
                                        <p:attrNameLst>
                                          <p:attrName>ppt_h</p:attrName>
                                        </p:attrNameLst>
                                      </p:cBhvr>
                                      <p:tavLst>
                                        <p:tav tm="0">
                                          <p:val>
                                            <p:strVal val="#ppt_h"/>
                                          </p:val>
                                        </p:tav>
                                        <p:tav tm="100000">
                                          <p:val>
                                            <p:strVal val="#ppt_h"/>
                                          </p:val>
                                        </p:tav>
                                      </p:tavLst>
                                    </p:anim>
                                    <p:animEffect transition="in" filter="fade">
                                      <p:cBhvr>
                                        <p:cTn id="157" dur="1000"/>
                                        <p:tgtEl>
                                          <p:spTgt spid="46"/>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57"/>
                                        </p:tgtEl>
                                        <p:attrNameLst>
                                          <p:attrName>style.visibility</p:attrName>
                                        </p:attrNameLst>
                                      </p:cBhvr>
                                      <p:to>
                                        <p:strVal val="visible"/>
                                      </p:to>
                                    </p:set>
                                    <p:animEffect transition="in" filter="fade">
                                      <p:cBhvr>
                                        <p:cTn id="160" dur="2000"/>
                                        <p:tgtEl>
                                          <p:spTgt spid="57"/>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88100"/>
                                        </p:tgtEl>
                                        <p:attrNameLst>
                                          <p:attrName>style.visibility</p:attrName>
                                        </p:attrNameLst>
                                      </p:cBhvr>
                                      <p:to>
                                        <p:strVal val="visible"/>
                                      </p:to>
                                    </p:set>
                                    <p:animEffect transition="in" filter="fade">
                                      <p:cBhvr>
                                        <p:cTn id="165" dur="2000"/>
                                        <p:tgtEl>
                                          <p:spTgt spid="88100"/>
                                        </p:tgtEl>
                                      </p:cBhvr>
                                    </p:animEffect>
                                  </p:childTnLst>
                                </p:cTn>
                              </p:par>
                            </p:childTnLst>
                          </p:cTn>
                        </p:par>
                        <p:par>
                          <p:cTn id="166" fill="hold">
                            <p:stCondLst>
                              <p:cond delay="2000"/>
                            </p:stCondLst>
                            <p:childTnLst>
                              <p:par>
                                <p:cTn id="167" presetID="55" presetClass="entr" presetSubtype="0" fill="hold" grpId="0" nodeType="afterEffect">
                                  <p:stCondLst>
                                    <p:cond delay="0"/>
                                  </p:stCondLst>
                                  <p:childTnLst>
                                    <p:set>
                                      <p:cBhvr>
                                        <p:cTn id="168" dur="1" fill="hold">
                                          <p:stCondLst>
                                            <p:cond delay="0"/>
                                          </p:stCondLst>
                                        </p:cTn>
                                        <p:tgtEl>
                                          <p:spTgt spid="60"/>
                                        </p:tgtEl>
                                        <p:attrNameLst>
                                          <p:attrName>style.visibility</p:attrName>
                                        </p:attrNameLst>
                                      </p:cBhvr>
                                      <p:to>
                                        <p:strVal val="visible"/>
                                      </p:to>
                                    </p:set>
                                    <p:anim calcmode="lin" valueType="num">
                                      <p:cBhvr>
                                        <p:cTn id="169" dur="1000" fill="hold"/>
                                        <p:tgtEl>
                                          <p:spTgt spid="60"/>
                                        </p:tgtEl>
                                        <p:attrNameLst>
                                          <p:attrName>ppt_w</p:attrName>
                                        </p:attrNameLst>
                                      </p:cBhvr>
                                      <p:tavLst>
                                        <p:tav tm="0">
                                          <p:val>
                                            <p:strVal val="#ppt_w*0.70"/>
                                          </p:val>
                                        </p:tav>
                                        <p:tav tm="100000">
                                          <p:val>
                                            <p:strVal val="#ppt_w"/>
                                          </p:val>
                                        </p:tav>
                                      </p:tavLst>
                                    </p:anim>
                                    <p:anim calcmode="lin" valueType="num">
                                      <p:cBhvr>
                                        <p:cTn id="170" dur="1000" fill="hold"/>
                                        <p:tgtEl>
                                          <p:spTgt spid="60"/>
                                        </p:tgtEl>
                                        <p:attrNameLst>
                                          <p:attrName>ppt_h</p:attrName>
                                        </p:attrNameLst>
                                      </p:cBhvr>
                                      <p:tavLst>
                                        <p:tav tm="0">
                                          <p:val>
                                            <p:strVal val="#ppt_h"/>
                                          </p:val>
                                        </p:tav>
                                        <p:tav tm="100000">
                                          <p:val>
                                            <p:strVal val="#ppt_h"/>
                                          </p:val>
                                        </p:tav>
                                      </p:tavLst>
                                    </p:anim>
                                    <p:animEffect transition="in" filter="fade">
                                      <p:cBhvr>
                                        <p:cTn id="171" dur="1000"/>
                                        <p:tgtEl>
                                          <p:spTgt spid="60"/>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88099"/>
                                        </p:tgtEl>
                                        <p:attrNameLst>
                                          <p:attrName>style.visibility</p:attrName>
                                        </p:attrNameLst>
                                      </p:cBhvr>
                                      <p:to>
                                        <p:strVal val="visible"/>
                                      </p:to>
                                    </p:set>
                                    <p:animEffect transition="in" filter="fade">
                                      <p:cBhvr>
                                        <p:cTn id="174" dur="2000"/>
                                        <p:tgtEl>
                                          <p:spTgt spid="88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3" grpId="0" animBg="1"/>
      <p:bldP spid="88074" grpId="0" animBg="1"/>
      <p:bldP spid="88075" grpId="0" animBg="1"/>
      <p:bldP spid="88076" grpId="0" animBg="1"/>
      <p:bldP spid="88077" grpId="0" animBg="1"/>
      <p:bldP spid="88078" grpId="0" animBg="1"/>
      <p:bldP spid="88079" grpId="0" animBg="1"/>
      <p:bldP spid="88080" grpId="0" animBg="1"/>
      <p:bldP spid="88081" grpId="0" animBg="1"/>
      <p:bldP spid="88095" grpId="0"/>
      <p:bldP spid="88099" grpId="0"/>
      <p:bldP spid="88100" grpId="0" animBg="1"/>
      <p:bldP spid="88101" grpId="0"/>
      <p:bldP spid="88102" grpId="0" animBg="1"/>
      <p:bldP spid="88103" grpId="0" animBg="1"/>
      <p:bldP spid="88104" grpId="0" animBg="1"/>
      <p:bldP spid="88105" grpId="0" animBg="1"/>
      <p:bldP spid="88106" grpId="0" animBg="1"/>
      <p:bldP spid="58" grpId="0" animBg="1"/>
      <p:bldP spid="59" grpId="0" animBg="1"/>
      <p:bldP spid="60" grpId="0"/>
      <p:bldP spid="88096" grpId="0" animBg="1"/>
      <p:bldP spid="88097" grpId="0"/>
      <p:bldP spid="46" grpId="0"/>
      <p:bldP spid="57" grpId="0"/>
      <p:bldP spid="8809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4th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90115" name="Rectangle 3"/>
          <p:cNvSpPr>
            <a:spLocks noChangeArrowheads="1"/>
          </p:cNvSpPr>
          <p:nvPr/>
        </p:nvSpPr>
        <p:spPr bwMode="auto">
          <a:xfrm>
            <a:off x="8" y="4529139"/>
            <a:ext cx="7764463" cy="1016000"/>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0116" name="Rectangle 4"/>
          <p:cNvSpPr>
            <a:spLocks noChangeArrowheads="1"/>
          </p:cNvSpPr>
          <p:nvPr/>
        </p:nvSpPr>
        <p:spPr bwMode="auto">
          <a:xfrm>
            <a:off x="0" y="5545146"/>
            <a:ext cx="7823200" cy="841375"/>
          </a:xfrm>
          <a:prstGeom prst="rect">
            <a:avLst/>
          </a:prstGeom>
          <a:solidFill>
            <a:srgbClr val="88CCC6"/>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0117" name="Text Box 5"/>
          <p:cNvSpPr txBox="1">
            <a:spLocks noChangeArrowheads="1"/>
          </p:cNvSpPr>
          <p:nvPr/>
        </p:nvSpPr>
        <p:spPr bwMode="auto">
          <a:xfrm>
            <a:off x="242896" y="4794254"/>
            <a:ext cx="2460625" cy="92333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Death</a:t>
            </a:r>
          </a:p>
        </p:txBody>
      </p:sp>
      <p:sp>
        <p:nvSpPr>
          <p:cNvPr id="90118" name="Text Box 6"/>
          <p:cNvSpPr txBox="1">
            <a:spLocks noChangeArrowheads="1"/>
          </p:cNvSpPr>
          <p:nvPr/>
        </p:nvSpPr>
        <p:spPr bwMode="auto">
          <a:xfrm>
            <a:off x="8" y="5522914"/>
            <a:ext cx="2492375" cy="707886"/>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murder, disease &amp; famine </a:t>
            </a:r>
          </a:p>
        </p:txBody>
      </p:sp>
      <p:sp>
        <p:nvSpPr>
          <p:cNvPr id="90119" name="Text Box 7"/>
          <p:cNvSpPr txBox="1">
            <a:spLocks noChangeArrowheads="1"/>
          </p:cNvSpPr>
          <p:nvPr/>
        </p:nvSpPr>
        <p:spPr bwMode="auto">
          <a:xfrm>
            <a:off x="2452696" y="4484690"/>
            <a:ext cx="5254625" cy="2308324"/>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“For nearly half a century- since the death of Severus Alexander- the Roman world had been on the verge of chaos, and the consequences were incalculable. The Empire emerged from the period </a:t>
            </a:r>
            <a:r>
              <a:rPr lang="en-US" b="1" dirty="0">
                <a:solidFill>
                  <a:srgbClr val="000000"/>
                </a:solidFill>
                <a:latin typeface="Arial" charset="0"/>
              </a:rPr>
              <a:t>in a state of collapse</a:t>
            </a:r>
            <a:r>
              <a:rPr lang="en-US" dirty="0">
                <a:solidFill>
                  <a:srgbClr val="000000"/>
                </a:solidFill>
                <a:latin typeface="Arial" charset="0"/>
              </a:rPr>
              <a:t>. Wherever the barbarians had passed they left behind waste and ruin while the peasants whose fields and homes were ravaged, had fled.” </a:t>
            </a:r>
          </a:p>
        </p:txBody>
      </p:sp>
      <p:sp>
        <p:nvSpPr>
          <p:cNvPr id="90120" name="Text Box 8"/>
          <p:cNvSpPr txBox="1">
            <a:spLocks noChangeArrowheads="1"/>
          </p:cNvSpPr>
          <p:nvPr/>
        </p:nvSpPr>
        <p:spPr bwMode="auto">
          <a:xfrm>
            <a:off x="5483229" y="6448426"/>
            <a:ext cx="3074988" cy="369332"/>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33CC"/>
                </a:solidFill>
                <a:latin typeface="Arial" charset="0"/>
              </a:rPr>
              <a:t>Larousse History p.218-220</a:t>
            </a:r>
          </a:p>
        </p:txBody>
      </p:sp>
      <p:sp>
        <p:nvSpPr>
          <p:cNvPr id="90121" name="Rectangle 9"/>
          <p:cNvSpPr>
            <a:spLocks noChangeArrowheads="1"/>
          </p:cNvSpPr>
          <p:nvPr/>
        </p:nvSpPr>
        <p:spPr bwMode="auto">
          <a:xfrm>
            <a:off x="625475" y="4437070"/>
            <a:ext cx="1390124" cy="646331"/>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dirty="0">
                <a:solidFill>
                  <a:srgbClr val="000000"/>
                </a:solidFill>
                <a:latin typeface="Arial" charset="0"/>
              </a:rPr>
              <a:t>68yrs</a:t>
            </a:r>
          </a:p>
        </p:txBody>
      </p:sp>
      <p:sp>
        <p:nvSpPr>
          <p:cNvPr id="10" name="Rectangle 9"/>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pic>
        <p:nvPicPr>
          <p:cNvPr id="11" name="Picture 3" descr="3rd Seal Emperors"/>
          <p:cNvPicPr>
            <a:picLocks noChangeAspect="1" noChangeArrowheads="1"/>
          </p:cNvPicPr>
          <p:nvPr/>
        </p:nvPicPr>
        <p:blipFill>
          <a:blip r:embed="rId4" cstate="print"/>
          <a:srcRect/>
          <a:stretch>
            <a:fillRect/>
          </a:stretch>
        </p:blipFill>
        <p:spPr bwMode="auto">
          <a:xfrm>
            <a:off x="1016019" y="319327"/>
            <a:ext cx="6388315" cy="41946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115"/>
                                        </p:tgtEl>
                                        <p:attrNameLst>
                                          <p:attrName>style.visibility</p:attrName>
                                        </p:attrNameLst>
                                      </p:cBhvr>
                                      <p:to>
                                        <p:strVal val="visible"/>
                                      </p:to>
                                    </p:set>
                                    <p:animEffect transition="in" filter="fade">
                                      <p:cBhvr>
                                        <p:cTn id="7" dur="2000"/>
                                        <p:tgtEl>
                                          <p:spTgt spid="901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0116"/>
                                        </p:tgtEl>
                                        <p:attrNameLst>
                                          <p:attrName>style.visibility</p:attrName>
                                        </p:attrNameLst>
                                      </p:cBhvr>
                                      <p:to>
                                        <p:strVal val="visible"/>
                                      </p:to>
                                    </p:set>
                                    <p:animEffect transition="in" filter="fade">
                                      <p:cBhvr>
                                        <p:cTn id="10" dur="2000"/>
                                        <p:tgtEl>
                                          <p:spTgt spid="90116"/>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90117"/>
                                        </p:tgtEl>
                                        <p:attrNameLst>
                                          <p:attrName>style.visibility</p:attrName>
                                        </p:attrNameLst>
                                      </p:cBhvr>
                                      <p:to>
                                        <p:strVal val="visible"/>
                                      </p:to>
                                    </p:set>
                                    <p:anim calcmode="lin" valueType="num">
                                      <p:cBhvr>
                                        <p:cTn id="13" dur="1000" fill="hold"/>
                                        <p:tgtEl>
                                          <p:spTgt spid="90117"/>
                                        </p:tgtEl>
                                        <p:attrNameLst>
                                          <p:attrName>ppt_w</p:attrName>
                                        </p:attrNameLst>
                                      </p:cBhvr>
                                      <p:tavLst>
                                        <p:tav tm="0">
                                          <p:val>
                                            <p:strVal val="#ppt_w*0.70"/>
                                          </p:val>
                                        </p:tav>
                                        <p:tav tm="100000">
                                          <p:val>
                                            <p:strVal val="#ppt_w"/>
                                          </p:val>
                                        </p:tav>
                                      </p:tavLst>
                                    </p:anim>
                                    <p:anim calcmode="lin" valueType="num">
                                      <p:cBhvr>
                                        <p:cTn id="14" dur="1000" fill="hold"/>
                                        <p:tgtEl>
                                          <p:spTgt spid="90117"/>
                                        </p:tgtEl>
                                        <p:attrNameLst>
                                          <p:attrName>ppt_h</p:attrName>
                                        </p:attrNameLst>
                                      </p:cBhvr>
                                      <p:tavLst>
                                        <p:tav tm="0">
                                          <p:val>
                                            <p:strVal val="#ppt_h"/>
                                          </p:val>
                                        </p:tav>
                                        <p:tav tm="100000">
                                          <p:val>
                                            <p:strVal val="#ppt_h"/>
                                          </p:val>
                                        </p:tav>
                                      </p:tavLst>
                                    </p:anim>
                                    <p:animEffect transition="in" filter="fade">
                                      <p:cBhvr>
                                        <p:cTn id="15" dur="1000"/>
                                        <p:tgtEl>
                                          <p:spTgt spid="90117"/>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90118"/>
                                        </p:tgtEl>
                                        <p:attrNameLst>
                                          <p:attrName>style.visibility</p:attrName>
                                        </p:attrNameLst>
                                      </p:cBhvr>
                                      <p:to>
                                        <p:strVal val="visible"/>
                                      </p:to>
                                    </p:set>
                                    <p:animEffect transition="in" filter="diamond(in)">
                                      <p:cBhvr>
                                        <p:cTn id="18" dur="2000"/>
                                        <p:tgtEl>
                                          <p:spTgt spid="90118"/>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90121"/>
                                        </p:tgtEl>
                                        <p:attrNameLst>
                                          <p:attrName>style.visibility</p:attrName>
                                        </p:attrNameLst>
                                      </p:cBhvr>
                                      <p:to>
                                        <p:strVal val="visible"/>
                                      </p:to>
                                    </p:set>
                                    <p:anim calcmode="lin" valueType="num">
                                      <p:cBhvr>
                                        <p:cTn id="21" dur="2000" fill="hold"/>
                                        <p:tgtEl>
                                          <p:spTgt spid="90121"/>
                                        </p:tgtEl>
                                        <p:attrNameLst>
                                          <p:attrName>ppt_w</p:attrName>
                                        </p:attrNameLst>
                                      </p:cBhvr>
                                      <p:tavLst>
                                        <p:tav tm="0">
                                          <p:val>
                                            <p:strVal val="#ppt_w*0.70"/>
                                          </p:val>
                                        </p:tav>
                                        <p:tav tm="100000">
                                          <p:val>
                                            <p:strVal val="#ppt_w"/>
                                          </p:val>
                                        </p:tav>
                                      </p:tavLst>
                                    </p:anim>
                                    <p:anim calcmode="lin" valueType="num">
                                      <p:cBhvr>
                                        <p:cTn id="22" dur="2000" fill="hold"/>
                                        <p:tgtEl>
                                          <p:spTgt spid="90121"/>
                                        </p:tgtEl>
                                        <p:attrNameLst>
                                          <p:attrName>ppt_h</p:attrName>
                                        </p:attrNameLst>
                                      </p:cBhvr>
                                      <p:tavLst>
                                        <p:tav tm="0">
                                          <p:val>
                                            <p:strVal val="#ppt_h"/>
                                          </p:val>
                                        </p:tav>
                                        <p:tav tm="100000">
                                          <p:val>
                                            <p:strVal val="#ppt_h"/>
                                          </p:val>
                                        </p:tav>
                                      </p:tavLst>
                                    </p:anim>
                                    <p:animEffect transition="in" filter="fade">
                                      <p:cBhvr>
                                        <p:cTn id="23" dur="2000"/>
                                        <p:tgtEl>
                                          <p:spTgt spid="901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0119"/>
                                        </p:tgtEl>
                                        <p:attrNameLst>
                                          <p:attrName>style.visibility</p:attrName>
                                        </p:attrNameLst>
                                      </p:cBhvr>
                                      <p:to>
                                        <p:strVal val="visible"/>
                                      </p:to>
                                    </p:set>
                                    <p:animEffect transition="in" filter="fade">
                                      <p:cBhvr>
                                        <p:cTn id="28" dur="2000"/>
                                        <p:tgtEl>
                                          <p:spTgt spid="90119"/>
                                        </p:tgtEl>
                                      </p:cBhvr>
                                    </p:animEffect>
                                  </p:childTnLst>
                                </p:cTn>
                              </p:par>
                              <p:par>
                                <p:cTn id="29" presetID="5" presetClass="entr" presetSubtype="5" fill="hold" grpId="0" nodeType="withEffect">
                                  <p:stCondLst>
                                    <p:cond delay="0"/>
                                  </p:stCondLst>
                                  <p:childTnLst>
                                    <p:set>
                                      <p:cBhvr>
                                        <p:cTn id="30" dur="1" fill="hold">
                                          <p:stCondLst>
                                            <p:cond delay="0"/>
                                          </p:stCondLst>
                                        </p:cTn>
                                        <p:tgtEl>
                                          <p:spTgt spid="90120"/>
                                        </p:tgtEl>
                                        <p:attrNameLst>
                                          <p:attrName>style.visibility</p:attrName>
                                        </p:attrNameLst>
                                      </p:cBhvr>
                                      <p:to>
                                        <p:strVal val="visible"/>
                                      </p:to>
                                    </p:set>
                                    <p:animEffect transition="in" filter="checkerboard(down)">
                                      <p:cBhvr>
                                        <p:cTn id="31" dur="1000"/>
                                        <p:tgtEl>
                                          <p:spTgt spid="90120"/>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strVal val="#ppt_w*0.70"/>
                                          </p:val>
                                        </p:tav>
                                        <p:tav tm="100000">
                                          <p:val>
                                            <p:strVal val="#ppt_w"/>
                                          </p:val>
                                        </p:tav>
                                      </p:tavLst>
                                    </p:anim>
                                    <p:anim calcmode="lin" valueType="num">
                                      <p:cBhvr>
                                        <p:cTn id="37" dur="1000" fill="hold"/>
                                        <p:tgtEl>
                                          <p:spTgt spid="11"/>
                                        </p:tgtEl>
                                        <p:attrNameLst>
                                          <p:attrName>ppt_h</p:attrName>
                                        </p:attrNameLst>
                                      </p:cBhvr>
                                      <p:tavLst>
                                        <p:tav tm="0">
                                          <p:val>
                                            <p:strVal val="#ppt_h"/>
                                          </p:val>
                                        </p:tav>
                                        <p:tav tm="100000">
                                          <p:val>
                                            <p:strVal val="#ppt_h"/>
                                          </p:val>
                                        </p:tav>
                                      </p:tavLst>
                                    </p:anim>
                                    <p:animEffect transition="in" filter="fade">
                                      <p:cBhvr>
                                        <p:cTn id="38" dur="1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0" fill="hold" nodeType="clickEffect">
                                  <p:stCondLst>
                                    <p:cond delay="0"/>
                                  </p:stCondLst>
                                  <p:childTnLst>
                                    <p:anim calcmode="lin" valueType="num">
                                      <p:cBhvr>
                                        <p:cTn id="42" dur="2000"/>
                                        <p:tgtEl>
                                          <p:spTgt spid="11"/>
                                        </p:tgtEl>
                                        <p:attrNameLst>
                                          <p:attrName>ppt_w</p:attrName>
                                        </p:attrNameLst>
                                      </p:cBhvr>
                                      <p:tavLst>
                                        <p:tav tm="0">
                                          <p:val>
                                            <p:strVal val="ppt_w"/>
                                          </p:val>
                                        </p:tav>
                                        <p:tav tm="100000">
                                          <p:val>
                                            <p:fltVal val="0"/>
                                          </p:val>
                                        </p:tav>
                                      </p:tavLst>
                                    </p:anim>
                                    <p:anim calcmode="lin" valueType="num">
                                      <p:cBhvr>
                                        <p:cTn id="43" dur="2000"/>
                                        <p:tgtEl>
                                          <p:spTgt spid="11"/>
                                        </p:tgtEl>
                                        <p:attrNameLst>
                                          <p:attrName>ppt_h</p:attrName>
                                        </p:attrNameLst>
                                      </p:cBhvr>
                                      <p:tavLst>
                                        <p:tav tm="0">
                                          <p:val>
                                            <p:strVal val="ppt_h"/>
                                          </p:val>
                                        </p:tav>
                                        <p:tav tm="100000">
                                          <p:val>
                                            <p:fltVal val="0"/>
                                          </p:val>
                                        </p:tav>
                                      </p:tavLst>
                                    </p:anim>
                                    <p:animEffect transition="out" filter="fade">
                                      <p:cBhvr>
                                        <p:cTn id="44" dur="2000"/>
                                        <p:tgtEl>
                                          <p:spTgt spid="11"/>
                                        </p:tgtEl>
                                      </p:cBhvr>
                                    </p:animEffect>
                                    <p:set>
                                      <p:cBhvr>
                                        <p:cTn id="4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animBg="1"/>
      <p:bldP spid="90116" grpId="0" animBg="1"/>
      <p:bldP spid="90117" grpId="0"/>
      <p:bldP spid="90118" grpId="0"/>
      <p:bldP spid="90119" grpId="0"/>
      <p:bldP spid="90120" grpId="0"/>
      <p:bldP spid="901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7" y="-3175"/>
            <a:ext cx="3616325" cy="5408613"/>
          </a:xfrm>
          <a:prstGeom prst="ellipse">
            <a:avLst/>
          </a:prstGeom>
          <a:solidFill>
            <a:schemeClr val="tx1"/>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4" name="Rectangle 10"/>
          <p:cNvSpPr>
            <a:spLocks noChangeArrowheads="1"/>
          </p:cNvSpPr>
          <p:nvPr/>
        </p:nvSpPr>
        <p:spPr bwMode="auto">
          <a:xfrm>
            <a:off x="2044700" y="5219703"/>
            <a:ext cx="1371600" cy="3937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5" name="WordArt 11"/>
          <p:cNvSpPr>
            <a:spLocks noChangeArrowheads="1" noChangeShapeType="1" noTextEdit="1"/>
          </p:cNvSpPr>
          <p:nvPr/>
        </p:nvSpPr>
        <p:spPr bwMode="auto">
          <a:xfrm>
            <a:off x="2128840" y="5276854"/>
            <a:ext cx="1339851" cy="2921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b="1" kern="10">
                <a:ln w="9525">
                  <a:solidFill>
                    <a:srgbClr val="000000"/>
                  </a:solidFill>
                  <a:round/>
                  <a:headEnd/>
                  <a:tailEnd/>
                </a:ln>
                <a:gradFill rotWithShape="1">
                  <a:gsLst>
                    <a:gs pos="0">
                      <a:srgbClr val="767600"/>
                    </a:gs>
                    <a:gs pos="50000">
                      <a:srgbClr val="FFFF00"/>
                    </a:gs>
                    <a:gs pos="100000">
                      <a:srgbClr val="767600"/>
                    </a:gs>
                  </a:gsLst>
                  <a:lin ang="5400000" scaled="1"/>
                </a:gradFill>
                <a:latin typeface="Franklin Gothic Medium Cond"/>
              </a:rPr>
              <a:t>285 - 305</a:t>
            </a:r>
          </a:p>
        </p:txBody>
      </p:sp>
      <p:grpSp>
        <p:nvGrpSpPr>
          <p:cNvPr id="2" name="Group 4"/>
          <p:cNvGrpSpPr>
            <a:grpSpLocks/>
          </p:cNvGrpSpPr>
          <p:nvPr/>
        </p:nvGrpSpPr>
        <p:grpSpPr bwMode="auto">
          <a:xfrm>
            <a:off x="161930" y="161930"/>
            <a:ext cx="3895725" cy="36671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fade">
                                      <p:cBhvr>
                                        <p:cTn id="7" dur="2000"/>
                                        <p:tgtEl>
                                          <p:spTgt spid="9216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a:p>
        </p:txBody>
      </p:sp>
      <p:sp>
        <p:nvSpPr>
          <p:cNvPr id="57347" name="Rectangle 3"/>
          <p:cNvSpPr>
            <a:spLocks noGrp="1" noChangeArrowheads="1"/>
          </p:cNvSpPr>
          <p:nvPr>
            <p:ph type="body" idx="1"/>
          </p:nvPr>
        </p:nvSpPr>
        <p:spPr/>
        <p:txBody>
          <a:bodyPr/>
          <a:lstStyle/>
          <a:p>
            <a:pPr eaLnBrk="1" hangingPunct="1"/>
            <a:endParaRPr lang="en-AU"/>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3"/>
            <a:ext cx="9144000" cy="44323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0" name="WordArt 6"/>
          <p:cNvSpPr>
            <a:spLocks noChangeArrowheads="1" noChangeShapeType="1" noTextEdit="1"/>
          </p:cNvSpPr>
          <p:nvPr/>
        </p:nvSpPr>
        <p:spPr bwMode="auto">
          <a:xfrm>
            <a:off x="739784" y="382591"/>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0" cap="none" spc="0" normalizeH="0" baseline="0" noProof="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57351"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p:spPr>
        <p:txBody>
          <a:bodyPr lIns="36576" tIns="36576" rIns="36576" bIns="365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2" name="WordArt 8"/>
          <p:cNvSpPr>
            <a:spLocks noChangeArrowheads="1" noChangeShapeType="1" noTextEdit="1"/>
          </p:cNvSpPr>
          <p:nvPr/>
        </p:nvSpPr>
        <p:spPr bwMode="auto">
          <a:xfrm>
            <a:off x="219079" y="6259521"/>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57353" name="Picture 9"/>
          <p:cNvPicPr>
            <a:picLocks noChangeAspect="1" noChangeArrowheads="1"/>
          </p:cNvPicPr>
          <p:nvPr/>
        </p:nvPicPr>
        <p:blipFill>
          <a:blip r:embed="rId4" cstate="print"/>
          <a:srcRect b="24451"/>
          <a:stretch>
            <a:fillRect/>
          </a:stretch>
        </p:blipFill>
        <p:spPr bwMode="auto">
          <a:xfrm>
            <a:off x="5623563" y="951424"/>
            <a:ext cx="3734253" cy="3544383"/>
          </a:xfrm>
          <a:prstGeom prst="rect">
            <a:avLst/>
          </a:prstGeom>
          <a:ln>
            <a:noFill/>
          </a:ln>
          <a:effectLst>
            <a:softEdge rad="635000"/>
          </a:effectLst>
        </p:spPr>
      </p:pic>
      <p:sp>
        <p:nvSpPr>
          <p:cNvPr id="57354" name="Rectangle 10"/>
          <p:cNvSpPr>
            <a:spLocks noChangeArrowheads="1"/>
          </p:cNvSpPr>
          <p:nvPr/>
        </p:nvSpPr>
        <p:spPr bwMode="auto">
          <a:xfrm>
            <a:off x="6108703" y="4254503"/>
            <a:ext cx="3035300" cy="9525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5" name="Text Box 11"/>
          <p:cNvSpPr txBox="1">
            <a:spLocks noChangeArrowheads="1"/>
          </p:cNvSpPr>
          <p:nvPr/>
        </p:nvSpPr>
        <p:spPr bwMode="auto">
          <a:xfrm>
            <a:off x="317500" y="1435104"/>
            <a:ext cx="5664200" cy="40011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pitchFamily="18" charset="0"/>
              <a:ea typeface="+mn-ea"/>
              <a:cs typeface="Arial"/>
            </a:endParaRPr>
          </a:p>
        </p:txBody>
      </p:sp>
      <p:sp>
        <p:nvSpPr>
          <p:cNvPr id="57356" name="Text Box 12"/>
          <p:cNvSpPr txBox="1">
            <a:spLocks noChangeArrowheads="1"/>
          </p:cNvSpPr>
          <p:nvPr/>
        </p:nvSpPr>
        <p:spPr bwMode="auto">
          <a:xfrm>
            <a:off x="195584" y="868366"/>
            <a:ext cx="5922963" cy="2015936"/>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when he had opened the fifth seal, I saw under the altar the souls of them that were slain for the word of God, and for the testimony which they held:</a:t>
            </a:r>
          </a:p>
        </p:txBody>
      </p:sp>
      <p:sp>
        <p:nvSpPr>
          <p:cNvPr id="94221" name="Text Box 13"/>
          <p:cNvSpPr txBox="1">
            <a:spLocks noChangeArrowheads="1"/>
          </p:cNvSpPr>
          <p:nvPr/>
        </p:nvSpPr>
        <p:spPr bwMode="auto">
          <a:xfrm>
            <a:off x="195588" y="2897190"/>
            <a:ext cx="5783263" cy="2015936"/>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they cried with a loud voice, saying, How long, O Lord, holy and true, dost thou not judge and avenge our blood on them that dwell on the earth?</a:t>
            </a:r>
          </a:p>
        </p:txBody>
      </p:sp>
      <p:sp>
        <p:nvSpPr>
          <p:cNvPr id="94222" name="Text Box 14"/>
          <p:cNvSpPr txBox="1">
            <a:spLocks noChangeArrowheads="1"/>
          </p:cNvSpPr>
          <p:nvPr/>
        </p:nvSpPr>
        <p:spPr bwMode="auto">
          <a:xfrm>
            <a:off x="241303" y="5156206"/>
            <a:ext cx="2857500" cy="461665"/>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1200" cap="none" spc="0" normalizeH="0" baseline="0" noProof="0">
                <a:ln>
                  <a:noFill/>
                </a:ln>
                <a:solidFill>
                  <a:srgbClr val="A50021"/>
                </a:solidFill>
                <a:effectLst/>
                <a:uLnTx/>
                <a:uFillTx/>
                <a:latin typeface="Cooper Black" pitchFamily="18" charset="0"/>
                <a:ea typeface="+mn-ea"/>
                <a:cs typeface="Arial"/>
              </a:rPr>
              <a:t>Revelation 6:9-11</a:t>
            </a:r>
          </a:p>
        </p:txBody>
      </p:sp>
      <p:sp>
        <p:nvSpPr>
          <p:cNvPr id="57359" name="Text Box 15"/>
          <p:cNvSpPr txBox="1">
            <a:spLocks noChangeArrowheads="1"/>
          </p:cNvSpPr>
          <p:nvPr/>
        </p:nvSpPr>
        <p:spPr bwMode="auto">
          <a:xfrm>
            <a:off x="43180" y="850904"/>
            <a:ext cx="330200" cy="338554"/>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9</a:t>
            </a:r>
          </a:p>
        </p:txBody>
      </p:sp>
      <p:sp>
        <p:nvSpPr>
          <p:cNvPr id="94224" name="Text Box 16"/>
          <p:cNvSpPr txBox="1">
            <a:spLocks noChangeArrowheads="1"/>
          </p:cNvSpPr>
          <p:nvPr/>
        </p:nvSpPr>
        <p:spPr bwMode="auto">
          <a:xfrm>
            <a:off x="-45717" y="2908305"/>
            <a:ext cx="444500" cy="338554"/>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10</a:t>
            </a:r>
          </a:p>
        </p:txBody>
      </p:sp>
      <p:sp>
        <p:nvSpPr>
          <p:cNvPr id="94226" name="Text Box 18"/>
          <p:cNvSpPr txBox="1">
            <a:spLocks noChangeArrowheads="1"/>
          </p:cNvSpPr>
          <p:nvPr/>
        </p:nvSpPr>
        <p:spPr bwMode="auto">
          <a:xfrm>
            <a:off x="1854203" y="2936246"/>
            <a:ext cx="1854200" cy="461963"/>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grpSp>
        <p:nvGrpSpPr>
          <p:cNvPr id="3" name="Group 22"/>
          <p:cNvGrpSpPr>
            <a:grpSpLocks/>
          </p:cNvGrpSpPr>
          <p:nvPr/>
        </p:nvGrpSpPr>
        <p:grpSpPr bwMode="auto">
          <a:xfrm>
            <a:off x="6151567" y="6140461"/>
            <a:ext cx="2992437" cy="646113"/>
            <a:chOff x="3875" y="3844"/>
            <a:chExt cx="1885" cy="407"/>
          </a:xfrm>
        </p:grpSpPr>
        <p:sp>
          <p:nvSpPr>
            <p:cNvPr id="57367" name="Text Box 2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Times New Roman"/>
                  <a:ea typeface="+mn-ea"/>
                  <a:cs typeface="Aria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69" name="Text Box 2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Times New Roman"/>
                  <a:ea typeface="+mn-ea"/>
                  <a:cs typeface="Arial"/>
                </a:rPr>
                <a:t>303-311</a:t>
              </a:r>
            </a:p>
          </p:txBody>
        </p:sp>
      </p:grpSp>
      <p:sp>
        <p:nvSpPr>
          <p:cNvPr id="28" name="Rectangle 27"/>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7" name="Rectangle 26"/>
          <p:cNvSpPr/>
          <p:nvPr/>
        </p:nvSpPr>
        <p:spPr>
          <a:xfrm>
            <a:off x="-20771"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3"/>
          <p:cNvGrpSpPr>
            <a:grpSpLocks/>
          </p:cNvGrpSpPr>
          <p:nvPr/>
        </p:nvGrpSpPr>
        <p:grpSpPr bwMode="auto">
          <a:xfrm>
            <a:off x="1084820" y="1894121"/>
            <a:ext cx="1357943"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4" name="Group 14"/>
          <p:cNvGrpSpPr>
            <a:grpSpLocks/>
          </p:cNvGrpSpPr>
          <p:nvPr/>
        </p:nvGrpSpPr>
        <p:grpSpPr bwMode="auto">
          <a:xfrm>
            <a:off x="599094" y="2989939"/>
            <a:ext cx="2112579"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5"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37" name="Text Box 20"/>
            <p:cNvSpPr txBox="1">
              <a:spLocks noChangeArrowheads="1"/>
            </p:cNvSpPr>
            <p:nvPr/>
          </p:nvSpPr>
          <p:spPr bwMode="auto">
            <a:xfrm>
              <a:off x="600" y="2296"/>
              <a:ext cx="1048"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6" name="Group 22"/>
          <p:cNvGrpSpPr>
            <a:grpSpLocks/>
          </p:cNvGrpSpPr>
          <p:nvPr/>
        </p:nvGrpSpPr>
        <p:grpSpPr bwMode="auto">
          <a:xfrm>
            <a:off x="2538252" y="3546978"/>
            <a:ext cx="2270235"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effectLst>
                    <a:outerShdw blurRad="38100" dist="38100" dir="2700000" algn="tl">
                      <a:srgbClr val="000000">
                        <a:alpha val="43137"/>
                      </a:srgbClr>
                    </a:outerShdw>
                  </a:effectLst>
                  <a:latin typeface="Arial" pitchFamily="34" charset="0"/>
                  <a:cs typeface="Arial" pitchFamily="34" charset="0"/>
                </a:rPr>
                <a:t>Geta</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 name="Group 3"/>
          <p:cNvGrpSpPr>
            <a:grpSpLocks/>
          </p:cNvGrpSpPr>
          <p:nvPr/>
        </p:nvGrpSpPr>
        <p:grpSpPr bwMode="auto">
          <a:xfrm>
            <a:off x="3042752" y="2065290"/>
            <a:ext cx="1357943"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Blood</a:t>
              </a:r>
            </a:p>
          </p:txBody>
        </p:sp>
      </p:grpSp>
      <p:grpSp>
        <p:nvGrpSpPr>
          <p:cNvPr id="55" name="Group 54"/>
          <p:cNvGrpSpPr/>
          <p:nvPr/>
        </p:nvGrpSpPr>
        <p:grpSpPr>
          <a:xfrm>
            <a:off x="4439549" y="2239459"/>
            <a:ext cx="2448000" cy="2506947"/>
            <a:chOff x="4439549" y="2239454"/>
            <a:chExt cx="2448000" cy="2506947"/>
          </a:xfrm>
        </p:grpSpPr>
        <p:grpSp>
          <p:nvGrpSpPr>
            <p:cNvPr id="28" name="Group 27"/>
            <p:cNvGrpSpPr>
              <a:grpSpLocks/>
            </p:cNvGrpSpPr>
            <p:nvPr/>
          </p:nvGrpSpPr>
          <p:grpSpPr bwMode="auto">
            <a:xfrm>
              <a:off x="4439549" y="2946401"/>
              <a:ext cx="2448000" cy="1800000"/>
              <a:chOff x="2880" y="1792"/>
              <a:chExt cx="1248" cy="792"/>
            </a:xfrm>
          </p:grpSpPr>
          <p:sp>
            <p:nvSpPr>
              <p:cNvPr id="31" name="Rectangle 30"/>
              <p:cNvSpPr>
                <a:spLocks noChangeArrowheads="1"/>
              </p:cNvSpPr>
              <p:nvPr/>
            </p:nvSpPr>
            <p:spPr bwMode="auto">
              <a:xfrm>
                <a:off x="2992" y="1792"/>
                <a:ext cx="1064" cy="792"/>
              </a:xfrm>
              <a:prstGeom prst="rect">
                <a:avLst/>
              </a:prstGeom>
              <a:solidFill>
                <a:schemeClr val="tx1">
                  <a:alpha val="50195"/>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2" name="Text Box 31"/>
              <p:cNvSpPr txBox="1">
                <a:spLocks noChangeArrowheads="1"/>
              </p:cNvSpPr>
              <p:nvPr/>
            </p:nvSpPr>
            <p:spPr bwMode="auto">
              <a:xfrm>
                <a:off x="3152" y="2000"/>
                <a:ext cx="6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Macrinus</a:t>
                </a:r>
                <a:endParaRPr lang="en-US" b="1" dirty="0">
                  <a:solidFill>
                    <a:srgbClr val="FFFFFF"/>
                  </a:solidFill>
                  <a:latin typeface="Arial" pitchFamily="34" charset="0"/>
                  <a:cs typeface="Arial" pitchFamily="34" charset="0"/>
                </a:endParaRPr>
              </a:p>
            </p:txBody>
          </p:sp>
          <p:sp>
            <p:nvSpPr>
              <p:cNvPr id="36" name="Text Box 32"/>
              <p:cNvSpPr txBox="1">
                <a:spLocks noChangeArrowheads="1"/>
              </p:cNvSpPr>
              <p:nvPr/>
            </p:nvSpPr>
            <p:spPr bwMode="auto">
              <a:xfrm>
                <a:off x="3152" y="1824"/>
                <a:ext cx="656"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Caracalla</a:t>
                </a:r>
              </a:p>
            </p:txBody>
          </p:sp>
          <p:sp>
            <p:nvSpPr>
              <p:cNvPr id="42" name="Text Box 33"/>
              <p:cNvSpPr txBox="1">
                <a:spLocks noChangeArrowheads="1"/>
              </p:cNvSpPr>
              <p:nvPr/>
            </p:nvSpPr>
            <p:spPr bwMode="auto">
              <a:xfrm>
                <a:off x="3112" y="2168"/>
                <a:ext cx="752"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Elagabalas</a:t>
                </a:r>
                <a:endParaRPr lang="en-US" b="1" dirty="0">
                  <a:solidFill>
                    <a:srgbClr val="FFFFFF"/>
                  </a:solidFill>
                  <a:latin typeface="Arial" pitchFamily="34" charset="0"/>
                  <a:cs typeface="Arial" pitchFamily="34" charset="0"/>
                </a:endParaRPr>
              </a:p>
            </p:txBody>
          </p:sp>
          <p:sp>
            <p:nvSpPr>
              <p:cNvPr id="49" name="Text Box 34"/>
              <p:cNvSpPr txBox="1">
                <a:spLocks noChangeArrowheads="1"/>
              </p:cNvSpPr>
              <p:nvPr/>
            </p:nvSpPr>
            <p:spPr bwMode="auto">
              <a:xfrm>
                <a:off x="2880" y="2328"/>
                <a:ext cx="12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Severus Alexander</a:t>
                </a:r>
              </a:p>
            </p:txBody>
          </p:sp>
        </p:grpSp>
        <p:grpSp>
          <p:nvGrpSpPr>
            <p:cNvPr id="52" name="Group 3"/>
            <p:cNvGrpSpPr>
              <a:grpSpLocks/>
            </p:cNvGrpSpPr>
            <p:nvPr/>
          </p:nvGrpSpPr>
          <p:grpSpPr bwMode="auto">
            <a:xfrm>
              <a:off x="4904645" y="2239454"/>
              <a:ext cx="1440954" cy="588963"/>
              <a:chOff x="668" y="1609"/>
              <a:chExt cx="561" cy="283"/>
            </a:xfrm>
          </p:grpSpPr>
          <p:sp>
            <p:nvSpPr>
              <p:cNvPr id="53" name="Oval 4"/>
              <p:cNvSpPr>
                <a:spLocks noChangeArrowheads="1"/>
              </p:cNvSpPr>
              <p:nvPr/>
            </p:nvSpPr>
            <p:spPr bwMode="auto">
              <a:xfrm>
                <a:off x="668" y="1609"/>
                <a:ext cx="485"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4"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Injustice</a:t>
                </a:r>
              </a:p>
            </p:txBody>
          </p:sp>
        </p:grpSp>
      </p:grpSp>
      <p:grpSp>
        <p:nvGrpSpPr>
          <p:cNvPr id="56" name="Group 3"/>
          <p:cNvGrpSpPr>
            <a:grpSpLocks/>
          </p:cNvGrpSpPr>
          <p:nvPr/>
        </p:nvGrpSpPr>
        <p:grpSpPr bwMode="auto">
          <a:xfrm>
            <a:off x="1211780" y="2357777"/>
            <a:ext cx="1112367" cy="432764"/>
            <a:chOff x="615" y="1633"/>
            <a:chExt cx="558" cy="243"/>
          </a:xfrm>
        </p:grpSpPr>
        <p:sp>
          <p:nvSpPr>
            <p:cNvPr id="57" name="Oval 4"/>
            <p:cNvSpPr>
              <a:spLocks noChangeArrowheads="1"/>
            </p:cNvSpPr>
            <p:nvPr/>
          </p:nvSpPr>
          <p:spPr bwMode="auto">
            <a:xfrm>
              <a:off x="617" y="1633"/>
              <a:ext cx="451" cy="243"/>
            </a:xfrm>
            <a:prstGeom prst="ellipse">
              <a:avLst/>
            </a:prstGeom>
            <a:solidFill>
              <a:srgbClr val="FFC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8" name="Text Box 5"/>
            <p:cNvSpPr txBox="1">
              <a:spLocks noChangeArrowheads="1"/>
            </p:cNvSpPr>
            <p:nvPr/>
          </p:nvSpPr>
          <p:spPr bwMode="auto">
            <a:xfrm>
              <a:off x="615" y="1644"/>
              <a:ext cx="558" cy="225"/>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84 yrs</a:t>
              </a:r>
            </a:p>
          </p:txBody>
        </p:sp>
      </p:grpSp>
      <p:grpSp>
        <p:nvGrpSpPr>
          <p:cNvPr id="59" name="Group 3"/>
          <p:cNvGrpSpPr>
            <a:grpSpLocks/>
          </p:cNvGrpSpPr>
          <p:nvPr/>
        </p:nvGrpSpPr>
        <p:grpSpPr bwMode="auto">
          <a:xfrm>
            <a:off x="3185724" y="2517434"/>
            <a:ext cx="1112367" cy="432764"/>
            <a:chOff x="615" y="1633"/>
            <a:chExt cx="558" cy="243"/>
          </a:xfrm>
        </p:grpSpPr>
        <p:sp>
          <p:nvSpPr>
            <p:cNvPr id="60" name="Oval 4"/>
            <p:cNvSpPr>
              <a:spLocks noChangeArrowheads="1"/>
            </p:cNvSpPr>
            <p:nvPr/>
          </p:nvSpPr>
          <p:spPr bwMode="auto">
            <a:xfrm>
              <a:off x="617" y="1633"/>
              <a:ext cx="451" cy="243"/>
            </a:xfrm>
            <a:prstGeom prst="ellipse">
              <a:avLst/>
            </a:prstGeom>
            <a:solidFill>
              <a:srgbClr val="FFC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61" name="Text Box 5"/>
            <p:cNvSpPr txBox="1">
              <a:spLocks noChangeArrowheads="1"/>
            </p:cNvSpPr>
            <p:nvPr/>
          </p:nvSpPr>
          <p:spPr bwMode="auto">
            <a:xfrm>
              <a:off x="615" y="1644"/>
              <a:ext cx="558" cy="225"/>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31 yrs</a:t>
              </a: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1000" fill="hold"/>
                                        <p:tgtEl>
                                          <p:spTgt spid="55"/>
                                        </p:tgtEl>
                                        <p:attrNameLst>
                                          <p:attrName>ppt_w</p:attrName>
                                        </p:attrNameLst>
                                      </p:cBhvr>
                                      <p:tavLst>
                                        <p:tav tm="0">
                                          <p:val>
                                            <p:strVal val="#ppt_w*0.70"/>
                                          </p:val>
                                        </p:tav>
                                        <p:tav tm="100000">
                                          <p:val>
                                            <p:strVal val="#ppt_w"/>
                                          </p:val>
                                        </p:tav>
                                      </p:tavLst>
                                    </p:anim>
                                    <p:anim calcmode="lin" valueType="num">
                                      <p:cBhvr>
                                        <p:cTn id="8" dur="1000" fill="hold"/>
                                        <p:tgtEl>
                                          <p:spTgt spid="55"/>
                                        </p:tgtEl>
                                        <p:attrNameLst>
                                          <p:attrName>ppt_h</p:attrName>
                                        </p:attrNameLst>
                                      </p:cBhvr>
                                      <p:tavLst>
                                        <p:tav tm="0">
                                          <p:val>
                                            <p:strVal val="#ppt_h"/>
                                          </p:val>
                                        </p:tav>
                                        <p:tav tm="100000">
                                          <p:val>
                                            <p:strVal val="#ppt_h"/>
                                          </p:val>
                                        </p:tav>
                                      </p:tavLst>
                                    </p:anim>
                                    <p:animEffect transition="in" filter="fade">
                                      <p:cBhvr>
                                        <p:cTn id="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endParaRPr lang="en-AU"/>
          </a:p>
        </p:txBody>
      </p:sp>
      <p:sp>
        <p:nvSpPr>
          <p:cNvPr id="159747" name="Rectangle 3"/>
          <p:cNvSpPr>
            <a:spLocks noGrp="1" noChangeArrowheads="1"/>
          </p:cNvSpPr>
          <p:nvPr>
            <p:ph type="body" idx="1"/>
          </p:nvPr>
        </p:nvSpPr>
        <p:spPr/>
        <p:txBody>
          <a:bodyPr/>
          <a:lstStyle/>
          <a:p>
            <a:pPr eaLnBrk="1" hangingPunct="1"/>
            <a:endParaRPr lang="en-AU"/>
          </a:p>
        </p:txBody>
      </p:sp>
      <p:pic>
        <p:nvPicPr>
          <p:cNvPr id="1597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59749" name="Rectangle 5"/>
          <p:cNvSpPr>
            <a:spLocks noChangeArrowheads="1"/>
          </p:cNvSpPr>
          <p:nvPr/>
        </p:nvSpPr>
        <p:spPr bwMode="auto">
          <a:xfrm>
            <a:off x="0" y="3"/>
            <a:ext cx="9144000" cy="44577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0" name="WordArt 6"/>
          <p:cNvSpPr>
            <a:spLocks noChangeArrowheads="1" noChangeShapeType="1" noTextEdit="1"/>
          </p:cNvSpPr>
          <p:nvPr/>
        </p:nvSpPr>
        <p:spPr bwMode="auto">
          <a:xfrm>
            <a:off x="739784" y="382591"/>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159751"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2" name="WordArt 8"/>
          <p:cNvSpPr>
            <a:spLocks noChangeArrowheads="1" noChangeShapeType="1" noTextEdit="1"/>
          </p:cNvSpPr>
          <p:nvPr/>
        </p:nvSpPr>
        <p:spPr bwMode="auto">
          <a:xfrm>
            <a:off x="155579" y="6259521"/>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159753" name="Picture 9"/>
          <p:cNvPicPr>
            <a:picLocks noChangeAspect="1" noChangeArrowheads="1"/>
          </p:cNvPicPr>
          <p:nvPr/>
        </p:nvPicPr>
        <p:blipFill>
          <a:blip r:embed="rId4" cstate="print"/>
          <a:srcRect b="24148"/>
          <a:stretch>
            <a:fillRect/>
          </a:stretch>
        </p:blipFill>
        <p:spPr bwMode="auto">
          <a:xfrm>
            <a:off x="6209652" y="104954"/>
            <a:ext cx="2823999" cy="2691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9755" name="Text Box 11"/>
          <p:cNvSpPr txBox="1">
            <a:spLocks noChangeArrowheads="1"/>
          </p:cNvSpPr>
          <p:nvPr/>
        </p:nvSpPr>
        <p:spPr bwMode="auto">
          <a:xfrm>
            <a:off x="317500" y="1435104"/>
            <a:ext cx="56642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a:ea typeface="+mn-ea"/>
              <a:cs typeface="Arial"/>
            </a:endParaRPr>
          </a:p>
        </p:txBody>
      </p:sp>
      <p:sp>
        <p:nvSpPr>
          <p:cNvPr id="159756" name="Text Box 12"/>
          <p:cNvSpPr txBox="1">
            <a:spLocks noChangeArrowheads="1"/>
          </p:cNvSpPr>
          <p:nvPr/>
        </p:nvSpPr>
        <p:spPr bwMode="auto">
          <a:xfrm>
            <a:off x="88900" y="850904"/>
            <a:ext cx="330200" cy="338554"/>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oper Black" pitchFamily="18" charset="0"/>
                <a:ea typeface="+mn-ea"/>
                <a:cs typeface="Arial"/>
              </a:rPr>
              <a:t>9</a:t>
            </a:r>
          </a:p>
        </p:txBody>
      </p:sp>
      <p:sp>
        <p:nvSpPr>
          <p:cNvPr id="96269" name="Line 13"/>
          <p:cNvSpPr>
            <a:spLocks noChangeShapeType="1"/>
          </p:cNvSpPr>
          <p:nvPr/>
        </p:nvSpPr>
        <p:spPr bwMode="auto">
          <a:xfrm>
            <a:off x="2070103" y="1663700"/>
            <a:ext cx="3949700" cy="0"/>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96270" name="Line 14"/>
          <p:cNvSpPr>
            <a:spLocks noChangeShapeType="1"/>
          </p:cNvSpPr>
          <p:nvPr/>
        </p:nvSpPr>
        <p:spPr bwMode="auto">
          <a:xfrm>
            <a:off x="3924303" y="1663703"/>
            <a:ext cx="395452" cy="827252"/>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9" name="Text Box 15"/>
          <p:cNvSpPr txBox="1">
            <a:spLocks noChangeArrowheads="1"/>
          </p:cNvSpPr>
          <p:nvPr/>
        </p:nvSpPr>
        <p:spPr bwMode="auto">
          <a:xfrm>
            <a:off x="236478" y="876298"/>
            <a:ext cx="5922963" cy="2015936"/>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when he had opened the fifth seal, I saw under the altar the souls of them that were slain for the word of God, and for the testimony which they held:</a:t>
            </a:r>
          </a:p>
        </p:txBody>
      </p:sp>
      <p:grpSp>
        <p:nvGrpSpPr>
          <p:cNvPr id="2" name="Group 16"/>
          <p:cNvGrpSpPr>
            <a:grpSpLocks/>
          </p:cNvGrpSpPr>
          <p:nvPr/>
        </p:nvGrpSpPr>
        <p:grpSpPr bwMode="auto">
          <a:xfrm>
            <a:off x="3838740" y="2461952"/>
            <a:ext cx="1827214" cy="1008062"/>
            <a:chOff x="2974" y="1613"/>
            <a:chExt cx="1151" cy="635"/>
          </a:xfrm>
        </p:grpSpPr>
        <p:sp>
          <p:nvSpPr>
            <p:cNvPr id="159769" name="Rectangle 17"/>
            <p:cNvSpPr>
              <a:spLocks noChangeArrowheads="1"/>
            </p:cNvSpPr>
            <p:nvPr/>
          </p:nvSpPr>
          <p:spPr bwMode="auto">
            <a:xfrm>
              <a:off x="2982" y="1613"/>
              <a:ext cx="1033" cy="29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Heb.13:10</a:t>
              </a:r>
            </a:p>
          </p:txBody>
        </p:sp>
        <p:sp>
          <p:nvSpPr>
            <p:cNvPr id="159770" name="Rectangle 18"/>
            <p:cNvSpPr>
              <a:spLocks noChangeArrowheads="1"/>
            </p:cNvSpPr>
            <p:nvPr/>
          </p:nvSpPr>
          <p:spPr bwMode="auto">
            <a:xfrm>
              <a:off x="2982" y="1781"/>
              <a:ext cx="770" cy="29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Lev.4:7</a:t>
              </a:r>
            </a:p>
          </p:txBody>
        </p:sp>
        <p:sp>
          <p:nvSpPr>
            <p:cNvPr id="159771" name="Rectangle 19"/>
            <p:cNvSpPr>
              <a:spLocks noChangeArrowheads="1"/>
            </p:cNvSpPr>
            <p:nvPr/>
          </p:nvSpPr>
          <p:spPr bwMode="auto">
            <a:xfrm>
              <a:off x="2974" y="1957"/>
              <a:ext cx="1151" cy="29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Gal.3:26-29</a:t>
              </a:r>
            </a:p>
          </p:txBody>
        </p:sp>
      </p:grpSp>
      <p:grpSp>
        <p:nvGrpSpPr>
          <p:cNvPr id="3" name="Group 24"/>
          <p:cNvGrpSpPr>
            <a:grpSpLocks/>
          </p:cNvGrpSpPr>
          <p:nvPr/>
        </p:nvGrpSpPr>
        <p:grpSpPr bwMode="auto">
          <a:xfrm>
            <a:off x="6151567" y="6140461"/>
            <a:ext cx="2992437" cy="646113"/>
            <a:chOff x="3875" y="3844"/>
            <a:chExt cx="1885" cy="407"/>
          </a:xfrm>
        </p:grpSpPr>
        <p:sp>
          <p:nvSpPr>
            <p:cNvPr id="159766" name="Text Box 25"/>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mn-ea"/>
                  <a:cs typeface="Arial"/>
                </a:rPr>
                <a:t>8yrs</a:t>
              </a:r>
            </a:p>
          </p:txBody>
        </p:sp>
        <p:sp>
          <p:nvSpPr>
            <p:cNvPr id="159767" name="Line 26"/>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68" name="Text Box 27"/>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Arial" charset="0"/>
                  <a:ea typeface="+mn-ea"/>
                  <a:cs typeface="Arial"/>
                </a:rPr>
                <a:t>303-311</a:t>
              </a:r>
            </a:p>
          </p:txBody>
        </p:sp>
      </p:grpSp>
      <p:sp>
        <p:nvSpPr>
          <p:cNvPr id="27" name="Rectangle 26"/>
          <p:cNvSpPr/>
          <p:nvPr/>
        </p:nvSpPr>
        <p:spPr>
          <a:xfrm>
            <a:off x="2897592" y="4797636"/>
            <a:ext cx="3170711" cy="1270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96276" name="Text Box 20"/>
          <p:cNvSpPr txBox="1">
            <a:spLocks noChangeArrowheads="1"/>
          </p:cNvSpPr>
          <p:nvPr/>
        </p:nvSpPr>
        <p:spPr bwMode="auto">
          <a:xfrm>
            <a:off x="254000" y="2923914"/>
            <a:ext cx="8531216" cy="1200329"/>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3333CC"/>
                </a:solidFill>
                <a:effectLst/>
                <a:uLnTx/>
                <a:uFillTx/>
                <a:latin typeface="Arial" panose="020B0604020202020204" pitchFamily="34" charset="0"/>
                <a:cs typeface="Arial" panose="020B0604020202020204" pitchFamily="34" charset="0"/>
              </a:rPr>
              <a:t>“When the faithful in Christ Jesus </a:t>
            </a:r>
            <a:r>
              <a:rPr kumimoji="0" lang="en-US" sz="2400" b="1" i="1"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(those within the Altar)</a:t>
            </a:r>
            <a:r>
              <a:rPr kumimoji="0" lang="en-US" sz="2400" b="1" i="1" u="none" strike="noStrike" kern="1200" cap="none" spc="0" normalizeH="0" baseline="0" noProof="0" dirty="0">
                <a:ln>
                  <a:noFill/>
                </a:ln>
                <a:solidFill>
                  <a:srgbClr val="3333CC"/>
                </a:solidFill>
                <a:effectLst/>
                <a:uLnTx/>
                <a:uFillTx/>
                <a:latin typeface="Arial" panose="020B0604020202020204" pitchFamily="34" charset="0"/>
                <a:cs typeface="Arial" panose="020B0604020202020204" pitchFamily="34" charset="0"/>
              </a:rPr>
              <a:t> die, and return to their parent earth without violence, they are </a:t>
            </a:r>
            <a:r>
              <a:rPr kumimoji="0" lang="en-US" sz="2400" b="1" i="1"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underneath the altar,</a:t>
            </a:r>
            <a:r>
              <a:rPr kumimoji="0" lang="en-US" sz="2400" b="1" i="1" u="none" strike="noStrike" kern="1200" cap="none" spc="0" normalizeH="0" baseline="0" noProof="0" dirty="0">
                <a:ln>
                  <a:noFill/>
                </a:ln>
                <a:solidFill>
                  <a:srgbClr val="3333CC"/>
                </a:solidFill>
                <a:effectLst/>
                <a:uLnTx/>
                <a:uFillTx/>
                <a:latin typeface="Arial" panose="020B0604020202020204" pitchFamily="34" charset="0"/>
                <a:cs typeface="Arial" panose="020B0604020202020204" pitchFamily="34" charset="0"/>
              </a:rPr>
              <a:t> sleeping in Jesus …</a:t>
            </a:r>
            <a:r>
              <a:rPr kumimoji="0" lang="en-US" sz="2400" b="1" i="0" u="none" strike="noStrike" kern="1200" cap="none" spc="0" normalizeH="0" baseline="0" noProof="0" dirty="0">
                <a:ln>
                  <a:noFill/>
                </a:ln>
                <a:solidFill>
                  <a:srgbClr val="3333CC"/>
                </a:solidFill>
                <a:effectLst/>
                <a:uLnTx/>
                <a:uFillTx/>
                <a:latin typeface="Poor Richard" pitchFamily="18" charset="0"/>
                <a:ea typeface="+mn-ea"/>
                <a:cs typeface="Arial"/>
              </a:rPr>
              <a:t> </a:t>
            </a:r>
          </a:p>
        </p:txBody>
      </p:sp>
      <p:sp>
        <p:nvSpPr>
          <p:cNvPr id="96279" name="Text Box 23"/>
          <p:cNvSpPr txBox="1">
            <a:spLocks noChangeArrowheads="1"/>
          </p:cNvSpPr>
          <p:nvPr/>
        </p:nvSpPr>
        <p:spPr bwMode="auto">
          <a:xfrm>
            <a:off x="6640287" y="5713612"/>
            <a:ext cx="2509157" cy="400110"/>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Eureka Vol.2 p.238</a:t>
            </a:r>
          </a:p>
        </p:txBody>
      </p:sp>
      <p:sp>
        <p:nvSpPr>
          <p:cNvPr id="26" name="Rectangle 25"/>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Text Box 20">
            <a:extLst>
              <a:ext uri="{FF2B5EF4-FFF2-40B4-BE49-F238E27FC236}">
                <a16:creationId xmlns:a16="http://schemas.microsoft.com/office/drawing/2014/main" id="{77370E9B-0141-2F3E-58B6-DFB8DA4983C4}"/>
              </a:ext>
            </a:extLst>
          </p:cNvPr>
          <p:cNvSpPr txBox="1">
            <a:spLocks noChangeArrowheads="1"/>
          </p:cNvSpPr>
          <p:nvPr/>
        </p:nvSpPr>
        <p:spPr bwMode="auto">
          <a:xfrm>
            <a:off x="226276" y="4061755"/>
            <a:ext cx="8663724" cy="193899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3333CC"/>
                </a:solidFill>
                <a:effectLst/>
                <a:uLnTx/>
                <a:uFillTx/>
                <a:latin typeface="Arial" panose="020B0604020202020204" pitchFamily="34" charset="0"/>
                <a:cs typeface="Arial" panose="020B0604020202020204" pitchFamily="34" charset="0"/>
              </a:rPr>
              <a:t>But if they are made to lie underneath the altar by the blood-shedding cruelty of the enemy, their souls are said, as in the  language of the fifth seal, to cry with a great or loud voice for the judicial vengeance on the murderers who poured out their soul-blood unto death.”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6269"/>
                                        </p:tgtEl>
                                        <p:attrNameLst>
                                          <p:attrName>style.visibility</p:attrName>
                                        </p:attrNameLst>
                                      </p:cBhvr>
                                      <p:to>
                                        <p:strVal val="visible"/>
                                      </p:to>
                                    </p:set>
                                    <p:anim calcmode="lin" valueType="num">
                                      <p:cBhvr>
                                        <p:cTn id="7" dur="1000" fill="hold"/>
                                        <p:tgtEl>
                                          <p:spTgt spid="96269"/>
                                        </p:tgtEl>
                                        <p:attrNameLst>
                                          <p:attrName>ppt_w</p:attrName>
                                        </p:attrNameLst>
                                      </p:cBhvr>
                                      <p:tavLst>
                                        <p:tav tm="0">
                                          <p:val>
                                            <p:strVal val="#ppt_w*0.70"/>
                                          </p:val>
                                        </p:tav>
                                        <p:tav tm="100000">
                                          <p:val>
                                            <p:strVal val="#ppt_w"/>
                                          </p:val>
                                        </p:tav>
                                      </p:tavLst>
                                    </p:anim>
                                    <p:anim calcmode="lin" valueType="num">
                                      <p:cBhvr>
                                        <p:cTn id="8" dur="1000" fill="hold"/>
                                        <p:tgtEl>
                                          <p:spTgt spid="96269"/>
                                        </p:tgtEl>
                                        <p:attrNameLst>
                                          <p:attrName>ppt_h</p:attrName>
                                        </p:attrNameLst>
                                      </p:cBhvr>
                                      <p:tavLst>
                                        <p:tav tm="0">
                                          <p:val>
                                            <p:strVal val="#ppt_h"/>
                                          </p:val>
                                        </p:tav>
                                        <p:tav tm="100000">
                                          <p:val>
                                            <p:strVal val="#ppt_h"/>
                                          </p:val>
                                        </p:tav>
                                      </p:tavLst>
                                    </p:anim>
                                    <p:animEffect transition="in" filter="fade">
                                      <p:cBhvr>
                                        <p:cTn id="9" dur="1000"/>
                                        <p:tgtEl>
                                          <p:spTgt spid="9626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6270"/>
                                        </p:tgtEl>
                                        <p:attrNameLst>
                                          <p:attrName>style.visibility</p:attrName>
                                        </p:attrNameLst>
                                      </p:cBhvr>
                                      <p:to>
                                        <p:strVal val="visible"/>
                                      </p:to>
                                    </p:set>
                                    <p:anim calcmode="lin" valueType="num">
                                      <p:cBhvr>
                                        <p:cTn id="12" dur="1000" fill="hold"/>
                                        <p:tgtEl>
                                          <p:spTgt spid="96270"/>
                                        </p:tgtEl>
                                        <p:attrNameLst>
                                          <p:attrName>ppt_w</p:attrName>
                                        </p:attrNameLst>
                                      </p:cBhvr>
                                      <p:tavLst>
                                        <p:tav tm="0">
                                          <p:val>
                                            <p:strVal val="#ppt_w*0.70"/>
                                          </p:val>
                                        </p:tav>
                                        <p:tav tm="100000">
                                          <p:val>
                                            <p:strVal val="#ppt_w"/>
                                          </p:val>
                                        </p:tav>
                                      </p:tavLst>
                                    </p:anim>
                                    <p:anim calcmode="lin" valueType="num">
                                      <p:cBhvr>
                                        <p:cTn id="13" dur="1000" fill="hold"/>
                                        <p:tgtEl>
                                          <p:spTgt spid="96270"/>
                                        </p:tgtEl>
                                        <p:attrNameLst>
                                          <p:attrName>ppt_h</p:attrName>
                                        </p:attrNameLst>
                                      </p:cBhvr>
                                      <p:tavLst>
                                        <p:tav tm="0">
                                          <p:val>
                                            <p:strVal val="#ppt_h"/>
                                          </p:val>
                                        </p:tav>
                                        <p:tav tm="100000">
                                          <p:val>
                                            <p:strVal val="#ppt_h"/>
                                          </p:val>
                                        </p:tav>
                                      </p:tavLst>
                                    </p:anim>
                                    <p:animEffect transition="in" filter="fade">
                                      <p:cBhvr>
                                        <p:cTn id="14" dur="1000"/>
                                        <p:tgtEl>
                                          <p:spTgt spid="96270"/>
                                        </p:tgtEl>
                                      </p:cBhvr>
                                    </p:animEffect>
                                  </p:childTnLst>
                                </p:cTn>
                              </p:par>
                            </p:childTnLst>
                          </p:cTn>
                        </p:par>
                        <p:par>
                          <p:cTn id="15" fill="hold">
                            <p:stCondLst>
                              <p:cond delay="1000"/>
                            </p:stCondLst>
                            <p:childTnLst>
                              <p:par>
                                <p:cTn id="16" presetID="9"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
                                        </p:tgtEl>
                                      </p:cBhvr>
                                    </p:animEffect>
                                    <p:set>
                                      <p:cBhvr>
                                        <p:cTn id="23" dur="1" fill="hold">
                                          <p:stCondLst>
                                            <p:cond delay="499"/>
                                          </p:stCondLst>
                                        </p:cTn>
                                        <p:tgtEl>
                                          <p:spTgt spid="2"/>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96276"/>
                                        </p:tgtEl>
                                        <p:attrNameLst>
                                          <p:attrName>style.visibility</p:attrName>
                                        </p:attrNameLst>
                                      </p:cBhvr>
                                      <p:to>
                                        <p:strVal val="visible"/>
                                      </p:to>
                                    </p:set>
                                    <p:animEffect transition="in" filter="fade">
                                      <p:cBhvr>
                                        <p:cTn id="26" dur="2000"/>
                                        <p:tgtEl>
                                          <p:spTgt spid="9627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6279"/>
                                        </p:tgtEl>
                                        <p:attrNameLst>
                                          <p:attrName>style.visibility</p:attrName>
                                        </p:attrNameLst>
                                      </p:cBhvr>
                                      <p:to>
                                        <p:strVal val="visible"/>
                                      </p:to>
                                    </p:set>
                                    <p:animEffect transition="in" filter="fade">
                                      <p:cBhvr>
                                        <p:cTn id="29" dur="2000"/>
                                        <p:tgtEl>
                                          <p:spTgt spid="9627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9" grpId="0" animBg="1"/>
      <p:bldP spid="96270" grpId="0" animBg="1"/>
      <p:bldP spid="96276" grpId="0"/>
      <p:bldP spid="96279"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a:p>
        </p:txBody>
      </p:sp>
      <p:sp>
        <p:nvSpPr>
          <p:cNvPr id="57347" name="Rectangle 3"/>
          <p:cNvSpPr>
            <a:spLocks noGrp="1" noChangeArrowheads="1"/>
          </p:cNvSpPr>
          <p:nvPr>
            <p:ph type="body" idx="1"/>
          </p:nvPr>
        </p:nvSpPr>
        <p:spPr/>
        <p:txBody>
          <a:bodyPr/>
          <a:lstStyle/>
          <a:p>
            <a:pPr eaLnBrk="1" hangingPunct="1"/>
            <a:endParaRPr lang="en-AU"/>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25089"/>
            <a:ext cx="9144000" cy="44323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0" name="WordArt 6"/>
          <p:cNvSpPr>
            <a:spLocks noChangeArrowheads="1" noChangeShapeType="1" noTextEdit="1"/>
          </p:cNvSpPr>
          <p:nvPr/>
        </p:nvSpPr>
        <p:spPr bwMode="auto">
          <a:xfrm>
            <a:off x="685796" y="464140"/>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57351"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p:spPr>
        <p:txBody>
          <a:bodyPr lIns="36576" tIns="36576" rIns="36576" bIns="365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2" name="WordArt 8"/>
          <p:cNvSpPr>
            <a:spLocks noChangeArrowheads="1" noChangeShapeType="1" noTextEdit="1"/>
          </p:cNvSpPr>
          <p:nvPr/>
        </p:nvSpPr>
        <p:spPr bwMode="auto">
          <a:xfrm>
            <a:off x="219079" y="6259521"/>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57353" name="Picture 9"/>
          <p:cNvPicPr>
            <a:picLocks noChangeAspect="1" noChangeArrowheads="1"/>
          </p:cNvPicPr>
          <p:nvPr/>
        </p:nvPicPr>
        <p:blipFill>
          <a:blip r:embed="rId4" cstate="print"/>
          <a:srcRect b="24451"/>
          <a:stretch>
            <a:fillRect/>
          </a:stretch>
        </p:blipFill>
        <p:spPr bwMode="auto">
          <a:xfrm>
            <a:off x="5623563" y="951424"/>
            <a:ext cx="3734253" cy="3544383"/>
          </a:xfrm>
          <a:prstGeom prst="rect">
            <a:avLst/>
          </a:prstGeom>
          <a:ln>
            <a:noFill/>
          </a:ln>
          <a:effectLst>
            <a:softEdge rad="635000"/>
          </a:effectLst>
        </p:spPr>
      </p:pic>
      <p:sp>
        <p:nvSpPr>
          <p:cNvPr id="57354" name="Rectangle 10"/>
          <p:cNvSpPr>
            <a:spLocks noChangeArrowheads="1"/>
          </p:cNvSpPr>
          <p:nvPr/>
        </p:nvSpPr>
        <p:spPr bwMode="auto">
          <a:xfrm>
            <a:off x="6108703" y="4254503"/>
            <a:ext cx="3035300" cy="9525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5" name="Text Box 11"/>
          <p:cNvSpPr txBox="1">
            <a:spLocks noChangeArrowheads="1"/>
          </p:cNvSpPr>
          <p:nvPr/>
        </p:nvSpPr>
        <p:spPr bwMode="auto">
          <a:xfrm>
            <a:off x="317500" y="1435104"/>
            <a:ext cx="5664200" cy="40011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pitchFamily="18" charset="0"/>
              <a:ea typeface="+mn-ea"/>
              <a:cs typeface="Arial"/>
            </a:endParaRPr>
          </a:p>
        </p:txBody>
      </p:sp>
      <p:sp>
        <p:nvSpPr>
          <p:cNvPr id="57356" name="Text Box 12"/>
          <p:cNvSpPr txBox="1">
            <a:spLocks noChangeArrowheads="1"/>
          </p:cNvSpPr>
          <p:nvPr/>
        </p:nvSpPr>
        <p:spPr bwMode="auto">
          <a:xfrm>
            <a:off x="195584" y="1037329"/>
            <a:ext cx="5922963" cy="2015936"/>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when he had opened the fifth seal, I saw under the altar the souls of them that were slain for the word of God, and for the testimony which they held:</a:t>
            </a:r>
          </a:p>
        </p:txBody>
      </p:sp>
      <p:sp>
        <p:nvSpPr>
          <p:cNvPr id="94222" name="Text Box 14"/>
          <p:cNvSpPr txBox="1">
            <a:spLocks noChangeArrowheads="1"/>
          </p:cNvSpPr>
          <p:nvPr/>
        </p:nvSpPr>
        <p:spPr bwMode="auto">
          <a:xfrm>
            <a:off x="3233123" y="2590512"/>
            <a:ext cx="2857500" cy="461665"/>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Revelation 6:9</a:t>
            </a:r>
          </a:p>
        </p:txBody>
      </p:sp>
      <p:sp>
        <p:nvSpPr>
          <p:cNvPr id="57359" name="Text Box 15"/>
          <p:cNvSpPr txBox="1">
            <a:spLocks noChangeArrowheads="1"/>
          </p:cNvSpPr>
          <p:nvPr/>
        </p:nvSpPr>
        <p:spPr bwMode="auto">
          <a:xfrm>
            <a:off x="43180" y="850904"/>
            <a:ext cx="330200" cy="338554"/>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9</a:t>
            </a:r>
          </a:p>
        </p:txBody>
      </p:sp>
      <p:grpSp>
        <p:nvGrpSpPr>
          <p:cNvPr id="2" name="Group 17"/>
          <p:cNvGrpSpPr>
            <a:grpSpLocks/>
          </p:cNvGrpSpPr>
          <p:nvPr/>
        </p:nvGrpSpPr>
        <p:grpSpPr bwMode="auto">
          <a:xfrm>
            <a:off x="1854203" y="2936246"/>
            <a:ext cx="2425700" cy="817563"/>
            <a:chOff x="3984" y="2752"/>
            <a:chExt cx="1528" cy="515"/>
          </a:xfrm>
        </p:grpSpPr>
        <p:sp>
          <p:nvSpPr>
            <p:cNvPr id="94226" name="Text Box 18"/>
            <p:cNvSpPr txBox="1">
              <a:spLocks noChangeArrowheads="1"/>
            </p:cNvSpPr>
            <p:nvPr/>
          </p:nvSpPr>
          <p:spPr bwMode="auto">
            <a:xfrm>
              <a:off x="3984" y="2752"/>
              <a:ext cx="116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sp>
          <p:nvSpPr>
            <p:cNvPr id="94227" name="Text Box 19"/>
            <p:cNvSpPr txBox="1">
              <a:spLocks noChangeArrowheads="1"/>
            </p:cNvSpPr>
            <p:nvPr/>
          </p:nvSpPr>
          <p:spPr bwMode="auto">
            <a:xfrm>
              <a:off x="3984" y="2976"/>
              <a:ext cx="152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rPr>
                <a:t>No living ones!</a:t>
              </a:r>
            </a:p>
          </p:txBody>
        </p:sp>
      </p:grpSp>
      <p:grpSp>
        <p:nvGrpSpPr>
          <p:cNvPr id="3" name="Group 22"/>
          <p:cNvGrpSpPr>
            <a:grpSpLocks/>
          </p:cNvGrpSpPr>
          <p:nvPr/>
        </p:nvGrpSpPr>
        <p:grpSpPr bwMode="auto">
          <a:xfrm>
            <a:off x="6151567" y="6140461"/>
            <a:ext cx="2992437" cy="646113"/>
            <a:chOff x="3875" y="3844"/>
            <a:chExt cx="1885" cy="407"/>
          </a:xfrm>
        </p:grpSpPr>
        <p:sp>
          <p:nvSpPr>
            <p:cNvPr id="57367" name="Text Box 2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Times New Roman"/>
                  <a:ea typeface="+mn-ea"/>
                  <a:cs typeface="Aria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69" name="Text Box 2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Times New Roman"/>
                  <a:ea typeface="+mn-ea"/>
                  <a:cs typeface="Arial"/>
                </a:rPr>
                <a:t>303-311</a:t>
              </a:r>
            </a:p>
          </p:txBody>
        </p:sp>
      </p:grpSp>
      <p:sp>
        <p:nvSpPr>
          <p:cNvPr id="94235" name="Oval 27"/>
          <p:cNvSpPr>
            <a:spLocks noChangeArrowheads="1"/>
          </p:cNvSpPr>
          <p:nvPr/>
        </p:nvSpPr>
        <p:spPr bwMode="auto">
          <a:xfrm>
            <a:off x="1765303" y="3462023"/>
            <a:ext cx="139700" cy="139700"/>
          </a:xfrm>
          <a:prstGeom prst="ellipse">
            <a:avLst/>
          </a:prstGeom>
          <a:solidFill>
            <a:srgbClr val="CC0000"/>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28" name="Rectangle 27"/>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9" name="TextBox 28"/>
          <p:cNvSpPr txBox="1"/>
          <p:nvPr/>
        </p:nvSpPr>
        <p:spPr>
          <a:xfrm>
            <a:off x="2196278" y="4101586"/>
            <a:ext cx="23757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t>Note: Rev. 6:11</a:t>
            </a:r>
          </a:p>
        </p:txBody>
      </p:sp>
      <p:sp>
        <p:nvSpPr>
          <p:cNvPr id="30" name="TextBox 29"/>
          <p:cNvSpPr txBox="1"/>
          <p:nvPr/>
        </p:nvSpPr>
        <p:spPr>
          <a:xfrm>
            <a:off x="2196279" y="3748392"/>
            <a:ext cx="26678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t>Note: Matt. 5:13</a:t>
            </a:r>
          </a:p>
        </p:txBody>
      </p:sp>
    </p:spTree>
    <p:extLst>
      <p:ext uri="{BB962C8B-B14F-4D97-AF65-F5344CB8AC3E}">
        <p14:creationId xmlns:p14="http://schemas.microsoft.com/office/powerpoint/2010/main" val="20269335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94235"/>
                                        </p:tgtEl>
                                        <p:attrNameLst>
                                          <p:attrName>style.visibility</p:attrName>
                                        </p:attrNameLst>
                                      </p:cBhvr>
                                      <p:to>
                                        <p:strVal val="visible"/>
                                      </p:to>
                                    </p:set>
                                    <p:animEffect transition="in" filter="fade">
                                      <p:cBhvr>
                                        <p:cTn id="12" dur="2000"/>
                                        <p:tgtEl>
                                          <p:spTgt spid="94235"/>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1000" fill="hold"/>
                                        <p:tgtEl>
                                          <p:spTgt spid="30"/>
                                        </p:tgtEl>
                                        <p:attrNameLst>
                                          <p:attrName>ppt_w</p:attrName>
                                        </p:attrNameLst>
                                      </p:cBhvr>
                                      <p:tavLst>
                                        <p:tav tm="0">
                                          <p:val>
                                            <p:strVal val="#ppt_w*0.70"/>
                                          </p:val>
                                        </p:tav>
                                        <p:tav tm="100000">
                                          <p:val>
                                            <p:strVal val="#ppt_w"/>
                                          </p:val>
                                        </p:tav>
                                      </p:tavLst>
                                    </p:anim>
                                    <p:anim calcmode="lin" valueType="num">
                                      <p:cBhvr>
                                        <p:cTn id="18" dur="1000" fill="hold"/>
                                        <p:tgtEl>
                                          <p:spTgt spid="30"/>
                                        </p:tgtEl>
                                        <p:attrNameLst>
                                          <p:attrName>ppt_h</p:attrName>
                                        </p:attrNameLst>
                                      </p:cBhvr>
                                      <p:tavLst>
                                        <p:tav tm="0">
                                          <p:val>
                                            <p:strVal val="#ppt_h"/>
                                          </p:val>
                                        </p:tav>
                                        <p:tav tm="100000">
                                          <p:val>
                                            <p:strVal val="#ppt_h"/>
                                          </p:val>
                                        </p:tav>
                                      </p:tavLst>
                                    </p:anim>
                                    <p:animEffect transition="in" filter="fade">
                                      <p:cBhvr>
                                        <p:cTn id="19" dur="10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p:cTn id="24" dur="1000" fill="hold"/>
                                        <p:tgtEl>
                                          <p:spTgt spid="29"/>
                                        </p:tgtEl>
                                        <p:attrNameLst>
                                          <p:attrName>ppt_w</p:attrName>
                                        </p:attrNameLst>
                                      </p:cBhvr>
                                      <p:tavLst>
                                        <p:tav tm="0">
                                          <p:val>
                                            <p:strVal val="#ppt_w*0.70"/>
                                          </p:val>
                                        </p:tav>
                                        <p:tav tm="100000">
                                          <p:val>
                                            <p:strVal val="#ppt_w"/>
                                          </p:val>
                                        </p:tav>
                                      </p:tavLst>
                                    </p:anim>
                                    <p:anim calcmode="lin" valueType="num">
                                      <p:cBhvr>
                                        <p:cTn id="25" dur="1000" fill="hold"/>
                                        <p:tgtEl>
                                          <p:spTgt spid="29"/>
                                        </p:tgtEl>
                                        <p:attrNameLst>
                                          <p:attrName>ppt_h</p:attrName>
                                        </p:attrNameLst>
                                      </p:cBhvr>
                                      <p:tavLst>
                                        <p:tav tm="0">
                                          <p:val>
                                            <p:strVal val="#ppt_h"/>
                                          </p:val>
                                        </p:tav>
                                        <p:tav tm="100000">
                                          <p:val>
                                            <p:strVal val="#ppt_h"/>
                                          </p:val>
                                        </p:tav>
                                      </p:tavLst>
                                    </p:anim>
                                    <p:animEffect transition="in" filter="fade">
                                      <p:cBhvr>
                                        <p:cTn id="2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35" grpId="0" animBg="1"/>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a:p>
        </p:txBody>
      </p:sp>
      <p:sp>
        <p:nvSpPr>
          <p:cNvPr id="57347" name="Rectangle 3"/>
          <p:cNvSpPr>
            <a:spLocks noGrp="1" noChangeArrowheads="1"/>
          </p:cNvSpPr>
          <p:nvPr>
            <p:ph type="body" idx="1"/>
          </p:nvPr>
        </p:nvSpPr>
        <p:spPr/>
        <p:txBody>
          <a:bodyPr/>
          <a:lstStyle/>
          <a:p>
            <a:pPr eaLnBrk="1" hangingPunct="1"/>
            <a:endParaRPr lang="en-AU"/>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25089"/>
            <a:ext cx="9144000" cy="44323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0" name="WordArt 6"/>
          <p:cNvSpPr>
            <a:spLocks noChangeArrowheads="1" noChangeShapeType="1" noTextEdit="1"/>
          </p:cNvSpPr>
          <p:nvPr/>
        </p:nvSpPr>
        <p:spPr bwMode="auto">
          <a:xfrm>
            <a:off x="685796" y="464140"/>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57351"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p:spPr>
        <p:txBody>
          <a:bodyPr lIns="36576" tIns="36576" rIns="36576" bIns="365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2" name="WordArt 8"/>
          <p:cNvSpPr>
            <a:spLocks noChangeArrowheads="1" noChangeShapeType="1" noTextEdit="1"/>
          </p:cNvSpPr>
          <p:nvPr/>
        </p:nvSpPr>
        <p:spPr bwMode="auto">
          <a:xfrm>
            <a:off x="219079" y="6259521"/>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57353" name="Picture 9"/>
          <p:cNvPicPr>
            <a:picLocks noChangeAspect="1" noChangeArrowheads="1"/>
          </p:cNvPicPr>
          <p:nvPr/>
        </p:nvPicPr>
        <p:blipFill rotWithShape="1">
          <a:blip r:embed="rId4" cstate="print"/>
          <a:srcRect b="21784"/>
          <a:stretch/>
        </p:blipFill>
        <p:spPr bwMode="auto">
          <a:xfrm>
            <a:off x="5623563" y="951424"/>
            <a:ext cx="3734253" cy="3669486"/>
          </a:xfrm>
          <a:prstGeom prst="rect">
            <a:avLst/>
          </a:prstGeom>
          <a:ln>
            <a:noFill/>
          </a:ln>
          <a:effectLst>
            <a:softEdge rad="635000"/>
          </a:effectLst>
        </p:spPr>
      </p:pic>
      <p:sp>
        <p:nvSpPr>
          <p:cNvPr id="57355" name="Text Box 11"/>
          <p:cNvSpPr txBox="1">
            <a:spLocks noChangeArrowheads="1"/>
          </p:cNvSpPr>
          <p:nvPr/>
        </p:nvSpPr>
        <p:spPr bwMode="auto">
          <a:xfrm>
            <a:off x="317500" y="1435104"/>
            <a:ext cx="5664200" cy="40011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pitchFamily="18" charset="0"/>
              <a:ea typeface="+mn-ea"/>
              <a:cs typeface="Arial"/>
            </a:endParaRPr>
          </a:p>
        </p:txBody>
      </p:sp>
      <p:sp>
        <p:nvSpPr>
          <p:cNvPr id="57356" name="Text Box 12"/>
          <p:cNvSpPr txBox="1">
            <a:spLocks noChangeArrowheads="1"/>
          </p:cNvSpPr>
          <p:nvPr/>
        </p:nvSpPr>
        <p:spPr bwMode="auto">
          <a:xfrm>
            <a:off x="195584" y="1037329"/>
            <a:ext cx="6085946" cy="27853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white robes were given unto every one of them; and it was said unto them, that they should rest yet for a little season, until their fellow-servants also and their brethren, that they should be killed as they were, should be fulfilled.</a:t>
            </a:r>
          </a:p>
        </p:txBody>
      </p:sp>
      <p:sp>
        <p:nvSpPr>
          <p:cNvPr id="94222" name="Text Box 14"/>
          <p:cNvSpPr txBox="1">
            <a:spLocks noChangeArrowheads="1"/>
          </p:cNvSpPr>
          <p:nvPr/>
        </p:nvSpPr>
        <p:spPr bwMode="auto">
          <a:xfrm>
            <a:off x="4394203" y="3347743"/>
            <a:ext cx="1764550" cy="46166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 6:11</a:t>
            </a:r>
          </a:p>
        </p:txBody>
      </p:sp>
      <p:sp>
        <p:nvSpPr>
          <p:cNvPr id="57359" name="Text Box 15"/>
          <p:cNvSpPr txBox="1">
            <a:spLocks noChangeArrowheads="1"/>
          </p:cNvSpPr>
          <p:nvPr/>
        </p:nvSpPr>
        <p:spPr bwMode="auto">
          <a:xfrm>
            <a:off x="43180" y="850904"/>
            <a:ext cx="444546"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11</a:t>
            </a:r>
          </a:p>
        </p:txBody>
      </p:sp>
      <p:sp>
        <p:nvSpPr>
          <p:cNvPr id="94226" name="Text Box 18"/>
          <p:cNvSpPr txBox="1">
            <a:spLocks noChangeArrowheads="1"/>
          </p:cNvSpPr>
          <p:nvPr/>
        </p:nvSpPr>
        <p:spPr bwMode="auto">
          <a:xfrm>
            <a:off x="1854203" y="2936246"/>
            <a:ext cx="1854200" cy="461963"/>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grpSp>
        <p:nvGrpSpPr>
          <p:cNvPr id="3" name="Group 22"/>
          <p:cNvGrpSpPr>
            <a:grpSpLocks/>
          </p:cNvGrpSpPr>
          <p:nvPr/>
        </p:nvGrpSpPr>
        <p:grpSpPr bwMode="auto">
          <a:xfrm>
            <a:off x="6151567" y="6140461"/>
            <a:ext cx="2992437" cy="646113"/>
            <a:chOff x="3875" y="3844"/>
            <a:chExt cx="1885" cy="407"/>
          </a:xfrm>
        </p:grpSpPr>
        <p:sp>
          <p:nvSpPr>
            <p:cNvPr id="57367" name="Text Box 2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Times New Roman"/>
                  <a:ea typeface="+mn-ea"/>
                  <a:cs typeface="Aria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69" name="Text Box 2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Times New Roman"/>
                  <a:ea typeface="+mn-ea"/>
                  <a:cs typeface="Arial"/>
                </a:rPr>
                <a:t>303-311</a:t>
              </a:r>
            </a:p>
          </p:txBody>
        </p:sp>
      </p:grpSp>
      <p:sp>
        <p:nvSpPr>
          <p:cNvPr id="28" name="Rectangle 27"/>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4" name="Group 3">
            <a:extLst>
              <a:ext uri="{FF2B5EF4-FFF2-40B4-BE49-F238E27FC236}">
                <a16:creationId xmlns:a16="http://schemas.microsoft.com/office/drawing/2014/main" id="{577ED85C-11F9-462E-A59B-8AAFD6700080}"/>
              </a:ext>
            </a:extLst>
          </p:cNvPr>
          <p:cNvGrpSpPr/>
          <p:nvPr/>
        </p:nvGrpSpPr>
        <p:grpSpPr>
          <a:xfrm>
            <a:off x="6032500" y="12392"/>
            <a:ext cx="2623774" cy="817563"/>
            <a:chOff x="896664" y="3798577"/>
            <a:chExt cx="2623774" cy="817563"/>
          </a:xfrm>
        </p:grpSpPr>
        <p:grpSp>
          <p:nvGrpSpPr>
            <p:cNvPr id="26" name="Group 17">
              <a:extLst>
                <a:ext uri="{FF2B5EF4-FFF2-40B4-BE49-F238E27FC236}">
                  <a16:creationId xmlns:a16="http://schemas.microsoft.com/office/drawing/2014/main" id="{C8396D95-998B-4846-B1AE-186EC6FD20FA}"/>
                </a:ext>
              </a:extLst>
            </p:cNvPr>
            <p:cNvGrpSpPr>
              <a:grpSpLocks/>
            </p:cNvGrpSpPr>
            <p:nvPr/>
          </p:nvGrpSpPr>
          <p:grpSpPr bwMode="auto">
            <a:xfrm>
              <a:off x="1094738" y="3798577"/>
              <a:ext cx="2425700" cy="817563"/>
              <a:chOff x="3984" y="2752"/>
              <a:chExt cx="1528" cy="515"/>
            </a:xfrm>
          </p:grpSpPr>
          <p:sp>
            <p:nvSpPr>
              <p:cNvPr id="27" name="Text Box 18">
                <a:extLst>
                  <a:ext uri="{FF2B5EF4-FFF2-40B4-BE49-F238E27FC236}">
                    <a16:creationId xmlns:a16="http://schemas.microsoft.com/office/drawing/2014/main" id="{C18AF927-2AD4-48AD-9EAC-119AAD54FA16}"/>
                  </a:ext>
                </a:extLst>
              </p:cNvPr>
              <p:cNvSpPr txBox="1">
                <a:spLocks noChangeArrowheads="1"/>
              </p:cNvSpPr>
              <p:nvPr/>
            </p:nvSpPr>
            <p:spPr bwMode="auto">
              <a:xfrm>
                <a:off x="3984" y="2752"/>
                <a:ext cx="116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sp>
            <p:nvSpPr>
              <p:cNvPr id="31" name="Text Box 19">
                <a:extLst>
                  <a:ext uri="{FF2B5EF4-FFF2-40B4-BE49-F238E27FC236}">
                    <a16:creationId xmlns:a16="http://schemas.microsoft.com/office/drawing/2014/main" id="{22ED1C46-E217-4183-ABBF-A7A3990552B5}"/>
                  </a:ext>
                </a:extLst>
              </p:cNvPr>
              <p:cNvSpPr txBox="1">
                <a:spLocks noChangeArrowheads="1"/>
              </p:cNvSpPr>
              <p:nvPr/>
            </p:nvSpPr>
            <p:spPr bwMode="auto">
              <a:xfrm>
                <a:off x="3984" y="2976"/>
                <a:ext cx="152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rPr>
                  <a:t>No living ones!</a:t>
                </a:r>
              </a:p>
            </p:txBody>
          </p:sp>
        </p:grpSp>
        <p:sp>
          <p:nvSpPr>
            <p:cNvPr id="32" name="Oval 27">
              <a:extLst>
                <a:ext uri="{FF2B5EF4-FFF2-40B4-BE49-F238E27FC236}">
                  <a16:creationId xmlns:a16="http://schemas.microsoft.com/office/drawing/2014/main" id="{6FA16547-2B77-420C-AFDD-394317CE8187}"/>
                </a:ext>
              </a:extLst>
            </p:cNvPr>
            <p:cNvSpPr>
              <a:spLocks noChangeArrowheads="1"/>
            </p:cNvSpPr>
            <p:nvPr/>
          </p:nvSpPr>
          <p:spPr bwMode="auto">
            <a:xfrm>
              <a:off x="896664" y="4333569"/>
              <a:ext cx="139700" cy="139700"/>
            </a:xfrm>
            <a:prstGeom prst="ellipse">
              <a:avLst/>
            </a:prstGeom>
            <a:solidFill>
              <a:srgbClr val="CC0000"/>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grpSp>
      <p:sp>
        <p:nvSpPr>
          <p:cNvPr id="33" name="Rectangle 11">
            <a:extLst>
              <a:ext uri="{FF2B5EF4-FFF2-40B4-BE49-F238E27FC236}">
                <a16:creationId xmlns:a16="http://schemas.microsoft.com/office/drawing/2014/main" id="{9AAB46E8-258E-4DA4-B376-C17AEA338F91}"/>
              </a:ext>
            </a:extLst>
          </p:cNvPr>
          <p:cNvSpPr>
            <a:spLocks noChangeArrowheads="1"/>
          </p:cNvSpPr>
          <p:nvPr/>
        </p:nvSpPr>
        <p:spPr bwMode="auto">
          <a:xfrm>
            <a:off x="4078014" y="2227968"/>
            <a:ext cx="2088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4" name="Rectangle 11">
            <a:extLst>
              <a:ext uri="{FF2B5EF4-FFF2-40B4-BE49-F238E27FC236}">
                <a16:creationId xmlns:a16="http://schemas.microsoft.com/office/drawing/2014/main" id="{46E14D94-89FB-4D0E-B6D1-BA301B51687C}"/>
              </a:ext>
            </a:extLst>
          </p:cNvPr>
          <p:cNvSpPr>
            <a:spLocks noChangeArrowheads="1"/>
          </p:cNvSpPr>
          <p:nvPr/>
        </p:nvSpPr>
        <p:spPr bwMode="auto">
          <a:xfrm>
            <a:off x="199720" y="2629238"/>
            <a:ext cx="1512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 name="Rectangle 11">
            <a:extLst>
              <a:ext uri="{FF2B5EF4-FFF2-40B4-BE49-F238E27FC236}">
                <a16:creationId xmlns:a16="http://schemas.microsoft.com/office/drawing/2014/main" id="{D143D087-9757-4CC2-A1B9-8B9122BF8CC2}"/>
              </a:ext>
            </a:extLst>
          </p:cNvPr>
          <p:cNvSpPr>
            <a:spLocks noChangeArrowheads="1"/>
          </p:cNvSpPr>
          <p:nvPr/>
        </p:nvSpPr>
        <p:spPr bwMode="auto">
          <a:xfrm>
            <a:off x="3109776" y="2620217"/>
            <a:ext cx="2484000" cy="360000"/>
          </a:xfrm>
          <a:prstGeom prst="rect">
            <a:avLst/>
          </a:prstGeom>
          <a:solidFill>
            <a:schemeClr val="accent2">
              <a:alpha val="38824"/>
            </a:scheme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5" name="TextBox 4">
            <a:extLst>
              <a:ext uri="{FF2B5EF4-FFF2-40B4-BE49-F238E27FC236}">
                <a16:creationId xmlns:a16="http://schemas.microsoft.com/office/drawing/2014/main" id="{547240B9-FB40-40A9-843B-A1699824068C}"/>
              </a:ext>
            </a:extLst>
          </p:cNvPr>
          <p:cNvSpPr txBox="1"/>
          <p:nvPr/>
        </p:nvSpPr>
        <p:spPr>
          <a:xfrm>
            <a:off x="487726" y="3946716"/>
            <a:ext cx="618213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Diaglott</a:t>
            </a:r>
            <a:r>
              <a:rPr kumimoji="0" lang="en-AU"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r>
              <a:rPr kumimoji="0" lang="en-AU" sz="2200" b="0"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“Until </a:t>
            </a:r>
            <a:r>
              <a:rPr kumimoji="0" lang="en-AU" sz="2200" b="1" i="1" u="sng"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both</a:t>
            </a:r>
            <a:r>
              <a:rPr kumimoji="0" lang="en-AU" sz="2200" b="0"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their fellow servants 	       	      and their brethren.”</a:t>
            </a:r>
          </a:p>
        </p:txBody>
      </p:sp>
      <p:sp>
        <p:nvSpPr>
          <p:cNvPr id="6" name="Oval 5">
            <a:extLst>
              <a:ext uri="{FF2B5EF4-FFF2-40B4-BE49-F238E27FC236}">
                <a16:creationId xmlns:a16="http://schemas.microsoft.com/office/drawing/2014/main" id="{33C54614-AF2A-4D7A-B98D-BDCB565F711B}"/>
              </a:ext>
            </a:extLst>
          </p:cNvPr>
          <p:cNvSpPr/>
          <p:nvPr/>
        </p:nvSpPr>
        <p:spPr>
          <a:xfrm>
            <a:off x="3815867" y="3888115"/>
            <a:ext cx="1968690" cy="572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cxnSp>
        <p:nvCxnSpPr>
          <p:cNvPr id="8" name="Straight Connector 7">
            <a:extLst>
              <a:ext uri="{FF2B5EF4-FFF2-40B4-BE49-F238E27FC236}">
                <a16:creationId xmlns:a16="http://schemas.microsoft.com/office/drawing/2014/main" id="{20AFF0AB-9668-4F8D-900C-39BA6523123F}"/>
              </a:ext>
            </a:extLst>
          </p:cNvPr>
          <p:cNvCxnSpPr>
            <a:cxnSpLocks/>
          </p:cNvCxnSpPr>
          <p:nvPr/>
        </p:nvCxnSpPr>
        <p:spPr>
          <a:xfrm>
            <a:off x="5533789" y="4367927"/>
            <a:ext cx="1306783" cy="5010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2FC785-F4FB-431E-A7E2-2CDD8600D1B1}"/>
              </a:ext>
            </a:extLst>
          </p:cNvPr>
          <p:cNvSpPr txBox="1"/>
          <p:nvPr/>
        </p:nvSpPr>
        <p:spPr>
          <a:xfrm>
            <a:off x="6763820" y="4393768"/>
            <a:ext cx="48608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0" i="0" u="none" strike="noStrike" kern="1200" cap="none" spc="0" normalizeH="0" baseline="0" noProof="0" dirty="0">
                <a:ln>
                  <a:noFill/>
                </a:ln>
                <a:solidFill>
                  <a:srgbClr val="C00000"/>
                </a:solidFill>
                <a:effectLst/>
                <a:uLnTx/>
                <a:uFillTx/>
                <a:latin typeface="Cooper Black" panose="0208090404030B020404" pitchFamily="18" charset="0"/>
                <a:ea typeface="+mn-ea"/>
                <a:cs typeface="Arial" panose="020B0604020202020204" pitchFamily="34" charset="0"/>
              </a:rPr>
              <a:t>?</a:t>
            </a:r>
          </a:p>
        </p:txBody>
      </p:sp>
    </p:spTree>
    <p:extLst>
      <p:ext uri="{BB962C8B-B14F-4D97-AF65-F5344CB8AC3E}">
        <p14:creationId xmlns:p14="http://schemas.microsoft.com/office/powerpoint/2010/main" val="14406724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endParaRPr lang="en-AU"/>
          </a:p>
        </p:txBody>
      </p:sp>
      <p:sp>
        <p:nvSpPr>
          <p:cNvPr id="160771" name="Rectangle 3"/>
          <p:cNvSpPr>
            <a:spLocks noGrp="1" noChangeArrowheads="1"/>
          </p:cNvSpPr>
          <p:nvPr>
            <p:ph type="body" idx="1"/>
          </p:nvPr>
        </p:nvSpPr>
        <p:spPr/>
        <p:txBody>
          <a:bodyPr/>
          <a:lstStyle/>
          <a:p>
            <a:pPr eaLnBrk="1" hangingPunct="1"/>
            <a:endParaRPr lang="en-AU"/>
          </a:p>
        </p:txBody>
      </p:sp>
      <p:pic>
        <p:nvPicPr>
          <p:cNvPr id="160772"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0773" name="Rectangle 5"/>
          <p:cNvSpPr>
            <a:spLocks noChangeArrowheads="1"/>
          </p:cNvSpPr>
          <p:nvPr/>
        </p:nvSpPr>
        <p:spPr bwMode="auto">
          <a:xfrm>
            <a:off x="0" y="0"/>
            <a:ext cx="9144000" cy="44704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0774" name="WordArt 6"/>
          <p:cNvSpPr>
            <a:spLocks noChangeArrowheads="1" noChangeShapeType="1" noTextEdit="1"/>
          </p:cNvSpPr>
          <p:nvPr/>
        </p:nvSpPr>
        <p:spPr bwMode="auto">
          <a:xfrm>
            <a:off x="663584" y="382591"/>
            <a:ext cx="4930775" cy="3429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60775"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sp>
        <p:nvSpPr>
          <p:cNvPr id="160776" name="WordArt 8"/>
          <p:cNvSpPr>
            <a:spLocks noChangeArrowheads="1" noChangeShapeType="1" noTextEdit="1"/>
          </p:cNvSpPr>
          <p:nvPr/>
        </p:nvSpPr>
        <p:spPr bwMode="auto">
          <a:xfrm>
            <a:off x="130179" y="6259521"/>
            <a:ext cx="5902325" cy="3952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pic>
        <p:nvPicPr>
          <p:cNvPr id="160777" name="Picture 9"/>
          <p:cNvPicPr>
            <a:picLocks noChangeAspect="1" noChangeArrowheads="1"/>
          </p:cNvPicPr>
          <p:nvPr/>
        </p:nvPicPr>
        <p:blipFill>
          <a:blip r:embed="rId4" cstate="print"/>
          <a:srcRect b="24148"/>
          <a:stretch>
            <a:fillRect/>
          </a:stretch>
        </p:blipFill>
        <p:spPr bwMode="auto">
          <a:xfrm>
            <a:off x="5991558" y="188986"/>
            <a:ext cx="3003551" cy="28622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0779" name="Text Box 11"/>
          <p:cNvSpPr txBox="1">
            <a:spLocks noChangeArrowheads="1"/>
          </p:cNvSpPr>
          <p:nvPr/>
        </p:nvSpPr>
        <p:spPr bwMode="auto">
          <a:xfrm>
            <a:off x="241308" y="2071690"/>
            <a:ext cx="5783263" cy="2015936"/>
          </a:xfrm>
          <a:prstGeom prst="rect">
            <a:avLst/>
          </a:prstGeom>
          <a:noFill/>
          <a:ln w="9525">
            <a:noFill/>
            <a:miter lim="800000"/>
            <a:headEnd/>
            <a:tailEnd/>
          </a:ln>
        </p:spPr>
        <p:txBody>
          <a:bodyPr>
            <a:spAutoFit/>
          </a:bodyPr>
          <a:lstStyle/>
          <a:p>
            <a:pPr fontAlgn="base">
              <a:spcBef>
                <a:spcPct val="50000"/>
              </a:spcBef>
              <a:spcAft>
                <a:spcPct val="0"/>
              </a:spcAft>
            </a:pPr>
            <a:r>
              <a:rPr lang="en-US" sz="2500">
                <a:solidFill>
                  <a:srgbClr val="000000"/>
                </a:solidFill>
                <a:latin typeface="Cooper Black" pitchFamily="18" charset="0"/>
              </a:rPr>
              <a:t>And they cried with a loud voice, saying, How long, O Lord, holy and true, dost thou not judge and avenge our blood on them that dwell on the earth?</a:t>
            </a:r>
          </a:p>
        </p:txBody>
      </p:sp>
      <p:sp>
        <p:nvSpPr>
          <p:cNvPr id="160780" name="Text Box 12"/>
          <p:cNvSpPr txBox="1">
            <a:spLocks noChangeArrowheads="1"/>
          </p:cNvSpPr>
          <p:nvPr/>
        </p:nvSpPr>
        <p:spPr bwMode="auto">
          <a:xfrm>
            <a:off x="279403" y="4241806"/>
            <a:ext cx="2857500" cy="461665"/>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A50021"/>
                </a:solidFill>
                <a:latin typeface="Cooper Black" pitchFamily="18" charset="0"/>
              </a:rPr>
              <a:t>Revelation 6:9-11</a:t>
            </a:r>
          </a:p>
        </p:txBody>
      </p:sp>
      <p:sp>
        <p:nvSpPr>
          <p:cNvPr id="160781" name="Text Box 13"/>
          <p:cNvSpPr txBox="1">
            <a:spLocks noChangeArrowheads="1"/>
          </p:cNvSpPr>
          <p:nvPr/>
        </p:nvSpPr>
        <p:spPr bwMode="auto">
          <a:xfrm>
            <a:off x="38103" y="2006605"/>
            <a:ext cx="444500" cy="338554"/>
          </a:xfrm>
          <a:prstGeom prst="rect">
            <a:avLst/>
          </a:prstGeom>
          <a:noFill/>
          <a:ln w="9525">
            <a:noFill/>
            <a:miter lim="800000"/>
            <a:headEnd/>
            <a:tailEnd/>
          </a:ln>
        </p:spPr>
        <p:txBody>
          <a:bodyPr>
            <a:spAutoFit/>
          </a:bodyPr>
          <a:lstStyle/>
          <a:p>
            <a:pPr fontAlgn="base">
              <a:spcBef>
                <a:spcPct val="50000"/>
              </a:spcBef>
              <a:spcAft>
                <a:spcPct val="0"/>
              </a:spcAft>
            </a:pPr>
            <a:r>
              <a:rPr lang="en-US" sz="1600">
                <a:solidFill>
                  <a:srgbClr val="000000"/>
                </a:solidFill>
                <a:latin typeface="Cooper Black" pitchFamily="18" charset="0"/>
              </a:rPr>
              <a:t>10</a:t>
            </a:r>
          </a:p>
        </p:txBody>
      </p:sp>
      <p:grpSp>
        <p:nvGrpSpPr>
          <p:cNvPr id="2" name="Group 17"/>
          <p:cNvGrpSpPr>
            <a:grpSpLocks/>
          </p:cNvGrpSpPr>
          <p:nvPr/>
        </p:nvGrpSpPr>
        <p:grpSpPr bwMode="auto">
          <a:xfrm>
            <a:off x="6151567" y="6140461"/>
            <a:ext cx="2992437" cy="646113"/>
            <a:chOff x="3875" y="3844"/>
            <a:chExt cx="1885" cy="407"/>
          </a:xfrm>
        </p:grpSpPr>
        <p:sp>
          <p:nvSpPr>
            <p:cNvPr id="160786" name="Text Box 18"/>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8yrs</a:t>
              </a:r>
            </a:p>
          </p:txBody>
        </p:sp>
        <p:sp>
          <p:nvSpPr>
            <p:cNvPr id="160787" name="Line 19"/>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60788" name="Text Box 20"/>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303-311</a:t>
              </a:r>
            </a:p>
          </p:txBody>
        </p:sp>
      </p:grpSp>
      <p:sp>
        <p:nvSpPr>
          <p:cNvPr id="20" name="Rectangle 19"/>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18" name="Rectangle 11"/>
          <p:cNvSpPr>
            <a:spLocks noChangeArrowheads="1"/>
          </p:cNvSpPr>
          <p:nvPr/>
        </p:nvSpPr>
        <p:spPr bwMode="auto">
          <a:xfrm>
            <a:off x="1828572" y="2147661"/>
            <a:ext cx="3888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Tree>
  </p:cSld>
  <p:clrMapOvr>
    <a:masterClrMapping/>
  </p:clrMapOvr>
  <p:transition spd="slow">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F5DC9D"/>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AU">
              <a:solidFill>
                <a:srgbClr val="FFFFFF"/>
              </a:solidFill>
            </a:endParaRPr>
          </a:p>
        </p:txBody>
      </p:sp>
      <p:pic>
        <p:nvPicPr>
          <p:cNvPr id="60418" name="Picture 2" descr="Diocletian Persecution"/>
          <p:cNvPicPr>
            <a:picLocks noChangeAspect="1" noChangeArrowheads="1"/>
          </p:cNvPicPr>
          <p:nvPr/>
        </p:nvPicPr>
        <p:blipFill>
          <a:blip r:embed="rId3" cstate="print"/>
          <a:srcRect/>
          <a:stretch>
            <a:fillRect/>
          </a:stretch>
        </p:blipFill>
        <p:spPr bwMode="auto">
          <a:xfrm>
            <a:off x="677919" y="204946"/>
            <a:ext cx="7614744" cy="57110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4" name="WordArt 4"/>
          <p:cNvSpPr>
            <a:spLocks noChangeArrowheads="1" noChangeShapeType="1" noTextEdit="1"/>
          </p:cNvSpPr>
          <p:nvPr/>
        </p:nvSpPr>
        <p:spPr bwMode="auto">
          <a:xfrm>
            <a:off x="1454155" y="331792"/>
            <a:ext cx="6365875" cy="346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800" kern="10">
                <a:ln w="9525">
                  <a:solidFill>
                    <a:srgbClr val="000000"/>
                  </a:solidFill>
                  <a:round/>
                  <a:headEnd/>
                  <a:tailEnd/>
                </a:ln>
                <a:solidFill>
                  <a:srgbClr val="000000"/>
                </a:solidFill>
                <a:cs typeface="Times New Roman"/>
              </a:rPr>
              <a:t>"THEY CRIED WITH A LOUD VOICE"</a:t>
            </a:r>
          </a:p>
        </p:txBody>
      </p:sp>
      <p:sp>
        <p:nvSpPr>
          <p:cNvPr id="15" name="Text Box 10"/>
          <p:cNvSpPr txBox="1">
            <a:spLocks noChangeArrowheads="1"/>
          </p:cNvSpPr>
          <p:nvPr/>
        </p:nvSpPr>
        <p:spPr bwMode="auto">
          <a:xfrm>
            <a:off x="241304" y="5722510"/>
            <a:ext cx="4740603" cy="584775"/>
          </a:xfrm>
          <a:prstGeom prst="rect">
            <a:avLst/>
          </a:prstGeom>
          <a:noFill/>
          <a:ln w="9525">
            <a:noFill/>
            <a:miter lim="800000"/>
            <a:headEnd/>
            <a:tailEnd/>
          </a:ln>
        </p:spPr>
        <p:txBody>
          <a:bodyPr wrap="square">
            <a:spAutoFit/>
          </a:bodyPr>
          <a:lstStyle/>
          <a:p>
            <a:pPr algn="ctr" fontAlgn="base">
              <a:spcBef>
                <a:spcPct val="50000"/>
              </a:spcBef>
              <a:spcAft>
                <a:spcPct val="0"/>
              </a:spcAft>
              <a:buFont typeface="Arial" pitchFamily="34" charset="0"/>
              <a:buChar char="•"/>
            </a:pPr>
            <a:r>
              <a:rPr lang="en-US" sz="3200" b="1" dirty="0">
                <a:solidFill>
                  <a:srgbClr val="000000"/>
                </a:solidFill>
                <a:latin typeface="Poor Richard" pitchFamily="18" charset="0"/>
              </a:rPr>
              <a:t>How would  a man pray ?</a:t>
            </a:r>
          </a:p>
        </p:txBody>
      </p:sp>
      <p:sp>
        <p:nvSpPr>
          <p:cNvPr id="16" name="Text Box 11"/>
          <p:cNvSpPr txBox="1">
            <a:spLocks noChangeArrowheads="1"/>
          </p:cNvSpPr>
          <p:nvPr/>
        </p:nvSpPr>
        <p:spPr bwMode="auto">
          <a:xfrm>
            <a:off x="899072" y="6132847"/>
            <a:ext cx="5895867" cy="584775"/>
          </a:xfrm>
          <a:prstGeom prst="rect">
            <a:avLst/>
          </a:prstGeom>
          <a:noFill/>
          <a:ln w="9525">
            <a:noFill/>
            <a:miter lim="800000"/>
            <a:headEnd/>
            <a:tailEnd/>
          </a:ln>
        </p:spPr>
        <p:txBody>
          <a:bodyPr wrap="square">
            <a:spAutoFit/>
          </a:bodyPr>
          <a:lstStyle/>
          <a:p>
            <a:pPr fontAlgn="base">
              <a:spcBef>
                <a:spcPct val="50000"/>
              </a:spcBef>
              <a:spcAft>
                <a:spcPct val="0"/>
              </a:spcAft>
              <a:buFont typeface="Arial" pitchFamily="34" charset="0"/>
              <a:buChar char="•"/>
            </a:pPr>
            <a:r>
              <a:rPr lang="en-US" sz="3200" b="1" dirty="0">
                <a:solidFill>
                  <a:srgbClr val="000000"/>
                </a:solidFill>
                <a:latin typeface="Poor Richard" pitchFamily="18" charset="0"/>
              </a:rPr>
              <a:t>How would  a mother,  a wife,  pray ?</a:t>
            </a:r>
          </a:p>
        </p:txBody>
      </p:sp>
      <p:sp>
        <p:nvSpPr>
          <p:cNvPr id="7" name="Rectangle 6"/>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endParaRPr lang="en-AU"/>
          </a:p>
        </p:txBody>
      </p:sp>
      <p:sp>
        <p:nvSpPr>
          <p:cNvPr id="164867" name="Rectangle 3"/>
          <p:cNvSpPr>
            <a:spLocks noGrp="1" noChangeArrowheads="1"/>
          </p:cNvSpPr>
          <p:nvPr>
            <p:ph type="body" idx="1"/>
          </p:nvPr>
        </p:nvSpPr>
        <p:spPr/>
        <p:txBody>
          <a:bodyPr/>
          <a:lstStyle/>
          <a:p>
            <a:pPr eaLnBrk="1" hangingPunct="1"/>
            <a:endParaRPr lang="en-AU"/>
          </a:p>
        </p:txBody>
      </p:sp>
      <p:pic>
        <p:nvPicPr>
          <p:cNvPr id="16486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4869" name="Rectangle 5"/>
          <p:cNvSpPr>
            <a:spLocks noChangeArrowheads="1"/>
          </p:cNvSpPr>
          <p:nvPr/>
        </p:nvSpPr>
        <p:spPr bwMode="auto">
          <a:xfrm>
            <a:off x="0" y="0"/>
            <a:ext cx="9144000" cy="444500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sp>
        <p:nvSpPr>
          <p:cNvPr id="164870" name="WordArt 6"/>
          <p:cNvSpPr>
            <a:spLocks noChangeArrowheads="1" noChangeShapeType="1" noTextEdit="1"/>
          </p:cNvSpPr>
          <p:nvPr/>
        </p:nvSpPr>
        <p:spPr bwMode="auto">
          <a:xfrm>
            <a:off x="663584" y="382591"/>
            <a:ext cx="4930775" cy="34290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64871" name="Rectangle 7"/>
          <p:cNvSpPr>
            <a:spLocks noChangeArrowheads="1"/>
          </p:cNvSpPr>
          <p:nvPr/>
        </p:nvSpPr>
        <p:spPr bwMode="auto">
          <a:xfrm>
            <a:off x="0" y="6089651"/>
            <a:ext cx="9180000" cy="79200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solidFill>
                <a:srgbClr val="000000"/>
              </a:solidFill>
            </a:endParaRPr>
          </a:p>
        </p:txBody>
      </p:sp>
      <p:sp>
        <p:nvSpPr>
          <p:cNvPr id="164872" name="WordArt 8"/>
          <p:cNvSpPr>
            <a:spLocks noChangeArrowheads="1" noChangeShapeType="1" noTextEdit="1"/>
          </p:cNvSpPr>
          <p:nvPr/>
        </p:nvSpPr>
        <p:spPr bwMode="auto">
          <a:xfrm>
            <a:off x="130179" y="6259521"/>
            <a:ext cx="5902325" cy="39528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sp>
        <p:nvSpPr>
          <p:cNvPr id="164873" name="Text Box 9"/>
          <p:cNvSpPr txBox="1">
            <a:spLocks noChangeArrowheads="1"/>
          </p:cNvSpPr>
          <p:nvPr/>
        </p:nvSpPr>
        <p:spPr bwMode="auto">
          <a:xfrm>
            <a:off x="241308" y="2376490"/>
            <a:ext cx="5783263" cy="2015936"/>
          </a:xfrm>
          <a:prstGeom prst="rect">
            <a:avLst/>
          </a:prstGeom>
          <a:noFill/>
          <a:ln w="9525">
            <a:noFill/>
            <a:miter lim="800000"/>
            <a:headEnd/>
            <a:tailEnd/>
          </a:ln>
        </p:spPr>
        <p:txBody>
          <a:bodyPr>
            <a:spAutoFit/>
          </a:bodyPr>
          <a:lstStyle/>
          <a:p>
            <a:pPr>
              <a:spcBef>
                <a:spcPct val="50000"/>
              </a:spcBef>
            </a:pPr>
            <a:r>
              <a:rPr lang="en-US" sz="2500">
                <a:solidFill>
                  <a:srgbClr val="000000"/>
                </a:solidFill>
                <a:latin typeface="Cooper Black" pitchFamily="18" charset="0"/>
              </a:rPr>
              <a:t>And they cried with a loud voice, saying, How long, O Lord, holy and true, dost thou not judge and avenge our blood on them that dwell on the earth?</a:t>
            </a:r>
          </a:p>
        </p:txBody>
      </p:sp>
      <p:sp>
        <p:nvSpPr>
          <p:cNvPr id="164874" name="Text Box 10"/>
          <p:cNvSpPr txBox="1">
            <a:spLocks noChangeArrowheads="1"/>
          </p:cNvSpPr>
          <p:nvPr/>
        </p:nvSpPr>
        <p:spPr bwMode="auto">
          <a:xfrm>
            <a:off x="241303" y="4648206"/>
            <a:ext cx="2857500" cy="461665"/>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6:9-11</a:t>
            </a:r>
          </a:p>
        </p:txBody>
      </p:sp>
      <p:sp>
        <p:nvSpPr>
          <p:cNvPr id="100363" name="Text Box 11"/>
          <p:cNvSpPr txBox="1">
            <a:spLocks noChangeArrowheads="1"/>
          </p:cNvSpPr>
          <p:nvPr/>
        </p:nvSpPr>
        <p:spPr bwMode="auto">
          <a:xfrm>
            <a:off x="3" y="2336805"/>
            <a:ext cx="444500" cy="338554"/>
          </a:xfrm>
          <a:prstGeom prst="rect">
            <a:avLst/>
          </a:prstGeom>
          <a:noFill/>
          <a:ln w="9525">
            <a:noFill/>
            <a:miter lim="800000"/>
            <a:headEnd/>
            <a:tailEnd/>
          </a:ln>
        </p:spPr>
        <p:txBody>
          <a:bodyPr>
            <a:spAutoFit/>
          </a:bodyPr>
          <a:lstStyle/>
          <a:p>
            <a:pPr>
              <a:spcBef>
                <a:spcPct val="50000"/>
              </a:spcBef>
            </a:pPr>
            <a:r>
              <a:rPr lang="en-US" sz="1600">
                <a:solidFill>
                  <a:srgbClr val="000000"/>
                </a:solidFill>
                <a:latin typeface="Cooper Black" pitchFamily="18" charset="0"/>
              </a:rPr>
              <a:t>10</a:t>
            </a:r>
          </a:p>
        </p:txBody>
      </p:sp>
      <p:sp>
        <p:nvSpPr>
          <p:cNvPr id="100364" name="Line 12"/>
          <p:cNvSpPr>
            <a:spLocks noChangeShapeType="1"/>
          </p:cNvSpPr>
          <p:nvPr/>
        </p:nvSpPr>
        <p:spPr bwMode="auto">
          <a:xfrm>
            <a:off x="1511300" y="3200400"/>
            <a:ext cx="43942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65" name="Line 13"/>
          <p:cNvSpPr>
            <a:spLocks noChangeShapeType="1"/>
          </p:cNvSpPr>
          <p:nvPr/>
        </p:nvSpPr>
        <p:spPr bwMode="auto">
          <a:xfrm>
            <a:off x="342900" y="3543300"/>
            <a:ext cx="6858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1" name="Line 19"/>
          <p:cNvSpPr>
            <a:spLocks noChangeShapeType="1"/>
          </p:cNvSpPr>
          <p:nvPr/>
        </p:nvSpPr>
        <p:spPr bwMode="auto">
          <a:xfrm flipH="1" flipV="1">
            <a:off x="1866900" y="2044703"/>
            <a:ext cx="482600" cy="80010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2" name="Rectangle 20"/>
          <p:cNvSpPr>
            <a:spLocks noChangeArrowheads="1"/>
          </p:cNvSpPr>
          <p:nvPr/>
        </p:nvSpPr>
        <p:spPr bwMode="auto">
          <a:xfrm>
            <a:off x="1485900" y="2857500"/>
            <a:ext cx="1676400" cy="304800"/>
          </a:xfrm>
          <a:prstGeom prst="rect">
            <a:avLst/>
          </a:prstGeom>
          <a:solidFill>
            <a:srgbClr val="AA0A0A">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000000"/>
              </a:solidFill>
            </a:endParaRPr>
          </a:p>
        </p:txBody>
      </p:sp>
      <p:sp>
        <p:nvSpPr>
          <p:cNvPr id="100373" name="WordArt 21"/>
          <p:cNvSpPr>
            <a:spLocks noChangeArrowheads="1" noChangeShapeType="1" noTextEdit="1"/>
          </p:cNvSpPr>
          <p:nvPr/>
        </p:nvSpPr>
        <p:spPr bwMode="auto">
          <a:xfrm>
            <a:off x="1379547" y="1349379"/>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9525">
                  <a:solidFill>
                    <a:srgbClr val="000000"/>
                  </a:solidFill>
                  <a:round/>
                  <a:headEnd/>
                  <a:tailEnd/>
                </a:ln>
                <a:solidFill>
                  <a:srgbClr val="B70B0B"/>
                </a:solidFill>
                <a:latin typeface="Cooper Black"/>
              </a:rPr>
              <a:t>?</a:t>
            </a:r>
          </a:p>
        </p:txBody>
      </p:sp>
      <p:grpSp>
        <p:nvGrpSpPr>
          <p:cNvPr id="2" name="Group 22"/>
          <p:cNvGrpSpPr>
            <a:grpSpLocks/>
          </p:cNvGrpSpPr>
          <p:nvPr/>
        </p:nvGrpSpPr>
        <p:grpSpPr bwMode="auto">
          <a:xfrm>
            <a:off x="6151567" y="6140461"/>
            <a:ext cx="2992437" cy="646113"/>
            <a:chOff x="3875" y="3844"/>
            <a:chExt cx="1885" cy="407"/>
          </a:xfrm>
        </p:grpSpPr>
        <p:sp>
          <p:nvSpPr>
            <p:cNvPr id="164903" name="Text Box 2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a:spcBef>
                  <a:spcPct val="50000"/>
                </a:spcBef>
              </a:pPr>
              <a:r>
                <a:rPr lang="en-US" sz="3600" b="1">
                  <a:solidFill>
                    <a:srgbClr val="FFFF00"/>
                  </a:solidFill>
                </a:rPr>
                <a:t>8yrs</a:t>
              </a:r>
            </a:p>
          </p:txBody>
        </p:sp>
        <p:sp>
          <p:nvSpPr>
            <p:cNvPr id="164904"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endParaRPr lang="en-AU">
                <a:solidFill>
                  <a:srgbClr val="000000"/>
                </a:solidFill>
              </a:endParaRPr>
            </a:p>
          </p:txBody>
        </p:sp>
        <p:sp>
          <p:nvSpPr>
            <p:cNvPr id="164905" name="Text Box 2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303-311</a:t>
              </a:r>
            </a:p>
          </p:txBody>
        </p:sp>
      </p:grpSp>
      <p:pic>
        <p:nvPicPr>
          <p:cNvPr id="100390" name="Picture 38"/>
          <p:cNvPicPr>
            <a:picLocks noChangeAspect="1" noChangeArrowheads="1"/>
          </p:cNvPicPr>
          <p:nvPr/>
        </p:nvPicPr>
        <p:blipFill>
          <a:blip r:embed="rId4" cstate="print"/>
          <a:srcRect/>
          <a:stretch>
            <a:fillRect/>
          </a:stretch>
        </p:blipFill>
        <p:spPr bwMode="auto">
          <a:xfrm>
            <a:off x="6028696" y="962638"/>
            <a:ext cx="3054351" cy="386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Rectangle 41"/>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00371"/>
                                        </p:tgtEl>
                                        <p:attrNameLst>
                                          <p:attrName>style.visibility</p:attrName>
                                        </p:attrNameLst>
                                      </p:cBhvr>
                                      <p:to>
                                        <p:strVal val="visible"/>
                                      </p:to>
                                    </p:set>
                                    <p:anim calcmode="lin" valueType="num">
                                      <p:cBhvr>
                                        <p:cTn id="7" dur="1000" fill="hold"/>
                                        <p:tgtEl>
                                          <p:spTgt spid="100371"/>
                                        </p:tgtEl>
                                        <p:attrNameLst>
                                          <p:attrName>ppt_w</p:attrName>
                                        </p:attrNameLst>
                                      </p:cBhvr>
                                      <p:tavLst>
                                        <p:tav tm="0">
                                          <p:val>
                                            <p:strVal val="#ppt_w*0.70"/>
                                          </p:val>
                                        </p:tav>
                                        <p:tav tm="100000">
                                          <p:val>
                                            <p:strVal val="#ppt_w"/>
                                          </p:val>
                                        </p:tav>
                                      </p:tavLst>
                                    </p:anim>
                                    <p:anim calcmode="lin" valueType="num">
                                      <p:cBhvr>
                                        <p:cTn id="8" dur="1000" fill="hold"/>
                                        <p:tgtEl>
                                          <p:spTgt spid="100371"/>
                                        </p:tgtEl>
                                        <p:attrNameLst>
                                          <p:attrName>ppt_h</p:attrName>
                                        </p:attrNameLst>
                                      </p:cBhvr>
                                      <p:tavLst>
                                        <p:tav tm="0">
                                          <p:val>
                                            <p:strVal val="#ppt_h"/>
                                          </p:val>
                                        </p:tav>
                                        <p:tav tm="100000">
                                          <p:val>
                                            <p:strVal val="#ppt_h"/>
                                          </p:val>
                                        </p:tav>
                                      </p:tavLst>
                                    </p:anim>
                                    <p:animEffect transition="in" filter="fade">
                                      <p:cBhvr>
                                        <p:cTn id="9" dur="1000"/>
                                        <p:tgtEl>
                                          <p:spTgt spid="100371"/>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00372"/>
                                        </p:tgtEl>
                                        <p:attrNameLst>
                                          <p:attrName>style.visibility</p:attrName>
                                        </p:attrNameLst>
                                      </p:cBhvr>
                                      <p:to>
                                        <p:strVal val="visible"/>
                                      </p:to>
                                    </p:set>
                                    <p:animEffect transition="in" filter="fade">
                                      <p:cBhvr>
                                        <p:cTn id="12" dur="2000"/>
                                        <p:tgtEl>
                                          <p:spTgt spid="10037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00373"/>
                                        </p:tgtEl>
                                        <p:attrNameLst>
                                          <p:attrName>style.visibility</p:attrName>
                                        </p:attrNameLst>
                                      </p:cBhvr>
                                      <p:to>
                                        <p:strVal val="visible"/>
                                      </p:to>
                                    </p:set>
                                    <p:anim calcmode="lin" valueType="num">
                                      <p:cBhvr>
                                        <p:cTn id="15" dur="1000" fill="hold"/>
                                        <p:tgtEl>
                                          <p:spTgt spid="100373"/>
                                        </p:tgtEl>
                                        <p:attrNameLst>
                                          <p:attrName>ppt_w</p:attrName>
                                        </p:attrNameLst>
                                      </p:cBhvr>
                                      <p:tavLst>
                                        <p:tav tm="0">
                                          <p:val>
                                            <p:strVal val="#ppt_w*0.70"/>
                                          </p:val>
                                        </p:tav>
                                        <p:tav tm="100000">
                                          <p:val>
                                            <p:strVal val="#ppt_w"/>
                                          </p:val>
                                        </p:tav>
                                      </p:tavLst>
                                    </p:anim>
                                    <p:anim calcmode="lin" valueType="num">
                                      <p:cBhvr>
                                        <p:cTn id="16" dur="1000" fill="hold"/>
                                        <p:tgtEl>
                                          <p:spTgt spid="100373"/>
                                        </p:tgtEl>
                                        <p:attrNameLst>
                                          <p:attrName>ppt_h</p:attrName>
                                        </p:attrNameLst>
                                      </p:cBhvr>
                                      <p:tavLst>
                                        <p:tav tm="0">
                                          <p:val>
                                            <p:strVal val="#ppt_h"/>
                                          </p:val>
                                        </p:tav>
                                        <p:tav tm="100000">
                                          <p:val>
                                            <p:strVal val="#ppt_h"/>
                                          </p:val>
                                        </p:tav>
                                      </p:tavLst>
                                    </p:anim>
                                    <p:animEffect transition="in" filter="fade">
                                      <p:cBhvr>
                                        <p:cTn id="17" dur="1000"/>
                                        <p:tgtEl>
                                          <p:spTgt spid="100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1" grpId="0" animBg="1"/>
      <p:bldP spid="100372" grpId="0" animBg="1"/>
      <p:bldP spid="10037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a:ext>
            </a:extLst>
          </a:blip>
          <a:srcRect b="7126"/>
          <a:stretch>
            <a:fillRect/>
          </a:stretch>
        </p:blipFill>
        <p:spPr>
          <a:xfrm>
            <a:off x="0" y="472986"/>
            <a:ext cx="9144000" cy="6369263"/>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a:ext>
            </a:extLst>
          </a:blip>
          <a:srcRect t="-613" b="74636"/>
          <a:stretch>
            <a:fillRect/>
          </a:stretch>
        </p:blipFill>
        <p:spPr>
          <a:xfrm>
            <a:off x="-204958" y="-173426"/>
            <a:ext cx="9564410" cy="2617076"/>
          </a:xfrm>
          <a:prstGeom prst="rect">
            <a:avLst/>
          </a:prstGeom>
          <a:effectLst>
            <a:softEdge rad="127000"/>
          </a:effectLst>
        </p:spPr>
      </p:pic>
      <p:sp>
        <p:nvSpPr>
          <p:cNvPr id="26" name="TextBox 25"/>
          <p:cNvSpPr txBox="1"/>
          <p:nvPr/>
        </p:nvSpPr>
        <p:spPr>
          <a:xfrm>
            <a:off x="1111855" y="-531878"/>
            <a:ext cx="8040845"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fontAlgn="base">
              <a:spcBef>
                <a:spcPct val="0"/>
              </a:spcBef>
              <a:spcAft>
                <a:spcPct val="0"/>
              </a:spcAft>
              <a:defRPr/>
            </a:pPr>
            <a:endParaRPr lang="en-AU" sz="3200" dirty="0">
              <a:solidFill>
                <a:srgbClr val="FFFFFF"/>
              </a:solidFill>
              <a:effectLst>
                <a:outerShdw blurRad="38100" dist="38100" dir="2700000" algn="tl">
                  <a:srgbClr val="000000">
                    <a:alpha val="43137"/>
                  </a:srgbClr>
                </a:outerShdw>
              </a:effectLst>
              <a:latin typeface="Arial" charset="0"/>
              <a:cs typeface="Arial"/>
            </a:endParaRPr>
          </a:p>
        </p:txBody>
      </p:sp>
      <p:grpSp>
        <p:nvGrpSpPr>
          <p:cNvPr id="7" name="Group 2"/>
          <p:cNvGrpSpPr>
            <a:grpSpLocks/>
          </p:cNvGrpSpPr>
          <p:nvPr/>
        </p:nvGrpSpPr>
        <p:grpSpPr bwMode="auto">
          <a:xfrm>
            <a:off x="5723891" y="737429"/>
            <a:ext cx="3207888" cy="1946139"/>
            <a:chOff x="3602" y="936"/>
            <a:chExt cx="2084" cy="1495"/>
          </a:xfrm>
          <a:scene3d>
            <a:camera prst="orthographicFront">
              <a:rot lat="0" lon="0" rev="0"/>
            </a:camera>
            <a:lightRig rig="contrasting" dir="t">
              <a:rot lat="0" lon="0" rev="1500000"/>
            </a:lightRig>
          </a:scene3d>
        </p:grpSpPr>
        <p:grpSp>
          <p:nvGrpSpPr>
            <p:cNvPr id="8" name="Group 3"/>
            <p:cNvGrpSpPr>
              <a:grpSpLocks/>
            </p:cNvGrpSpPr>
            <p:nvPr/>
          </p:nvGrpSpPr>
          <p:grpSpPr bwMode="auto">
            <a:xfrm>
              <a:off x="3602" y="1130"/>
              <a:ext cx="2029" cy="1301"/>
              <a:chOff x="3602" y="1130"/>
              <a:chExt cx="2029" cy="1301"/>
            </a:xfrm>
          </p:grpSpPr>
          <p:sp>
            <p:nvSpPr>
              <p:cNvPr id="6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69" name="Text Box 10"/>
              <p:cNvSpPr txBox="1">
                <a:spLocks noChangeArrowheads="1"/>
              </p:cNvSpPr>
              <p:nvPr/>
            </p:nvSpPr>
            <p:spPr bwMode="auto">
              <a:xfrm>
                <a:off x="3602" y="1484"/>
                <a:ext cx="1892"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latin typeface="Arial" charset="0"/>
                    <a:cs typeface="Arial"/>
                  </a:rPr>
                  <a:t>1 2 3 4 5 6</a:t>
                </a:r>
                <a:r>
                  <a:rPr lang="en-AU" sz="4400" dirty="0">
                    <a:solidFill>
                      <a:srgbClr val="F2F3CD"/>
                    </a:solidFill>
                    <a:latin typeface="Arial" charset="0"/>
                    <a:cs typeface="Arial"/>
                  </a:rPr>
                  <a:t> </a:t>
                </a:r>
              </a:p>
            </p:txBody>
          </p:sp>
          <p:sp>
            <p:nvSpPr>
              <p:cNvPr id="7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71" name="Text Box 12"/>
              <p:cNvSpPr txBox="1">
                <a:spLocks noChangeArrowheads="1"/>
              </p:cNvSpPr>
              <p:nvPr/>
            </p:nvSpPr>
            <p:spPr bwMode="auto">
              <a:xfrm>
                <a:off x="4045" y="1130"/>
                <a:ext cx="887" cy="54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cs typeface="Arial"/>
                  </a:rPr>
                  <a:t>Vials</a:t>
                </a:r>
              </a:p>
            </p:txBody>
          </p:sp>
        </p:grpSp>
        <p:sp>
          <p:nvSpPr>
            <p:cNvPr id="62" name="Text Box 13"/>
            <p:cNvSpPr txBox="1">
              <a:spLocks noChangeArrowheads="1"/>
            </p:cNvSpPr>
            <p:nvPr/>
          </p:nvSpPr>
          <p:spPr bwMode="auto">
            <a:xfrm>
              <a:off x="5321" y="936"/>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2800" dirty="0">
                  <a:solidFill>
                    <a:srgbClr val="F2F3CD"/>
                  </a:solidFill>
                  <a:latin typeface="Arial" charset="0"/>
                  <a:cs typeface="Arial"/>
                </a:rPr>
                <a:t>7 </a:t>
              </a:r>
              <a:r>
                <a:rPr lang="en-AU" sz="4400" dirty="0">
                  <a:solidFill>
                    <a:srgbClr val="FFFFFF"/>
                  </a:solidFill>
                  <a:latin typeface="Arial" charset="0"/>
                  <a:cs typeface="Arial"/>
                </a:rPr>
                <a:t> </a:t>
              </a:r>
            </a:p>
          </p:txBody>
        </p:sp>
      </p:grpSp>
      <p:sp>
        <p:nvSpPr>
          <p:cNvPr id="60" name="Text Box 16"/>
          <p:cNvSpPr txBox="1">
            <a:spLocks noChangeArrowheads="1"/>
          </p:cNvSpPr>
          <p:nvPr/>
        </p:nvSpPr>
        <p:spPr bwMode="auto">
          <a:xfrm>
            <a:off x="5377584" y="2058806"/>
            <a:ext cx="2827683"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fontAlgn="base">
              <a:spcBef>
                <a:spcPct val="50000"/>
              </a:spcBef>
              <a:spcAft>
                <a:spcPct val="0"/>
              </a:spcAft>
              <a:defRPr/>
            </a:pPr>
            <a:r>
              <a:rPr lang="en-AU" b="1" dirty="0">
                <a:solidFill>
                  <a:srgbClr val="FFFFFF"/>
                </a:solidFill>
                <a:effectLst>
                  <a:outerShdw blurRad="38100" dist="38100" dir="2700000" algn="tl">
                    <a:srgbClr val="000000">
                      <a:alpha val="43137"/>
                    </a:srgbClr>
                  </a:outerShdw>
                </a:effectLst>
                <a:latin typeface="Arial" charset="0"/>
                <a:cs typeface="Arial"/>
              </a:rPr>
              <a:t>Judgement - Holy Roman Empire</a:t>
            </a:r>
          </a:p>
        </p:txBody>
      </p:sp>
      <p:grpSp>
        <p:nvGrpSpPr>
          <p:cNvPr id="9" name="Group 17"/>
          <p:cNvGrpSpPr>
            <a:grpSpLocks/>
          </p:cNvGrpSpPr>
          <p:nvPr/>
        </p:nvGrpSpPr>
        <p:grpSpPr bwMode="auto">
          <a:xfrm>
            <a:off x="3048644" y="379446"/>
            <a:ext cx="5801603" cy="1956553"/>
            <a:chOff x="1864" y="661"/>
            <a:chExt cx="3769" cy="1503"/>
          </a:xfrm>
          <a:scene3d>
            <a:camera prst="orthographicFront">
              <a:rot lat="0" lon="0" rev="0"/>
            </a:camera>
            <a:lightRig rig="contrasting" dir="t">
              <a:rot lat="0" lon="0" rev="1500000"/>
            </a:lightRig>
          </a:scene3d>
        </p:grpSpPr>
        <p:grpSp>
          <p:nvGrpSpPr>
            <p:cNvPr id="10" name="Group 18"/>
            <p:cNvGrpSpPr>
              <a:grpSpLocks/>
            </p:cNvGrpSpPr>
            <p:nvPr/>
          </p:nvGrpSpPr>
          <p:grpSpPr bwMode="auto">
            <a:xfrm>
              <a:off x="1864" y="868"/>
              <a:ext cx="3769" cy="1296"/>
              <a:chOff x="1854" y="2255"/>
              <a:chExt cx="3769" cy="1296"/>
            </a:xfrm>
          </p:grpSpPr>
          <p:sp>
            <p:nvSpPr>
              <p:cNvPr id="50"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1"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2"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3"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4"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5"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6" name="Text Box 25"/>
              <p:cNvSpPr txBox="1">
                <a:spLocks noChangeArrowheads="1"/>
              </p:cNvSpPr>
              <p:nvPr/>
            </p:nvSpPr>
            <p:spPr bwMode="auto">
              <a:xfrm>
                <a:off x="1854" y="2616"/>
                <a:ext cx="1892"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effectLst>
                      <a:outerShdw blurRad="38100" dist="38100" dir="2700000" algn="tl">
                        <a:srgbClr val="000000">
                          <a:alpha val="43137"/>
                        </a:srgbClr>
                      </a:outerShdw>
                    </a:effectLst>
                    <a:latin typeface="Arial" charset="0"/>
                    <a:cs typeface="Arial"/>
                  </a:rPr>
                  <a:t>1 2 3 4 5 6</a:t>
                </a:r>
                <a:r>
                  <a:rPr lang="en-AU" sz="4400" dirty="0">
                    <a:solidFill>
                      <a:srgbClr val="F2F3CD"/>
                    </a:solidFill>
                    <a:effectLst>
                      <a:outerShdw blurRad="38100" dist="38100" dir="2700000" algn="tl">
                        <a:srgbClr val="000000">
                          <a:alpha val="43137"/>
                        </a:srgbClr>
                      </a:outerShdw>
                    </a:effectLst>
                    <a:latin typeface="Arial" charset="0"/>
                    <a:cs typeface="Arial"/>
                  </a:rPr>
                  <a:t> </a:t>
                </a:r>
              </a:p>
            </p:txBody>
          </p:sp>
          <p:sp>
            <p:nvSpPr>
              <p:cNvPr id="57"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58" name="Text Box 27"/>
              <p:cNvSpPr txBox="1">
                <a:spLocks noChangeArrowheads="1"/>
              </p:cNvSpPr>
              <p:nvPr/>
            </p:nvSpPr>
            <p:spPr bwMode="auto">
              <a:xfrm>
                <a:off x="1944" y="2255"/>
                <a:ext cx="1609" cy="54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cs typeface="Arial"/>
                  </a:rPr>
                  <a:t>Trumpets</a:t>
                </a:r>
              </a:p>
            </p:txBody>
          </p:sp>
        </p:grpSp>
        <p:sp>
          <p:nvSpPr>
            <p:cNvPr id="49" name="Text Box 28"/>
            <p:cNvSpPr txBox="1">
              <a:spLocks noChangeArrowheads="1"/>
            </p:cNvSpPr>
            <p:nvPr/>
          </p:nvSpPr>
          <p:spPr bwMode="auto">
            <a:xfrm>
              <a:off x="4312" y="661"/>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2800" b="1" dirty="0">
                  <a:solidFill>
                    <a:srgbClr val="F2F3CD"/>
                  </a:solidFill>
                  <a:latin typeface="Arial" charset="0"/>
                  <a:cs typeface="Arial"/>
                </a:rPr>
                <a:t>7 </a:t>
              </a:r>
              <a:r>
                <a:rPr lang="en-AU" sz="4400" dirty="0">
                  <a:solidFill>
                    <a:srgbClr val="FFFFFF"/>
                  </a:solidFill>
                  <a:latin typeface="Arial" charset="0"/>
                  <a:cs typeface="Arial"/>
                </a:rPr>
                <a:t> </a:t>
              </a:r>
            </a:p>
          </p:txBody>
        </p:sp>
      </p:grpSp>
      <p:grpSp>
        <p:nvGrpSpPr>
          <p:cNvPr id="11" name="Group 29"/>
          <p:cNvGrpSpPr>
            <a:grpSpLocks/>
          </p:cNvGrpSpPr>
          <p:nvPr/>
        </p:nvGrpSpPr>
        <p:grpSpPr bwMode="auto">
          <a:xfrm>
            <a:off x="337916" y="38306"/>
            <a:ext cx="8515371" cy="1930516"/>
            <a:chOff x="103" y="399"/>
            <a:chExt cx="5532" cy="1483"/>
          </a:xfrm>
          <a:scene3d>
            <a:camera prst="orthographicFront">
              <a:rot lat="0" lon="0" rev="0"/>
            </a:camera>
            <a:lightRig rig="contrasting" dir="t">
              <a:rot lat="0" lon="0" rev="1500000"/>
            </a:lightRig>
          </a:scene3d>
        </p:grpSpPr>
        <p:sp>
          <p:nvSpPr>
            <p:cNvPr id="3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3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dirty="0">
                <a:solidFill>
                  <a:srgbClr val="FFFFFF"/>
                </a:solidFill>
                <a:latin typeface="Arial" charset="0"/>
                <a:cs typeface="Arial"/>
              </a:endParaRPr>
            </a:p>
          </p:txBody>
        </p:sp>
        <p:sp>
          <p:nvSpPr>
            <p:cNvPr id="45" name="Text Box 37"/>
            <p:cNvSpPr txBox="1">
              <a:spLocks noChangeArrowheads="1"/>
            </p:cNvSpPr>
            <p:nvPr/>
          </p:nvSpPr>
          <p:spPr bwMode="auto">
            <a:xfrm>
              <a:off x="483" y="564"/>
              <a:ext cx="1097" cy="54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cs typeface="Arial"/>
                </a:rPr>
                <a:t>Seals</a:t>
              </a:r>
            </a:p>
          </p:txBody>
        </p:sp>
        <p:sp>
          <p:nvSpPr>
            <p:cNvPr id="46" name="Text Box 38"/>
            <p:cNvSpPr txBox="1">
              <a:spLocks noChangeArrowheads="1"/>
            </p:cNvSpPr>
            <p:nvPr/>
          </p:nvSpPr>
          <p:spPr bwMode="auto">
            <a:xfrm>
              <a:off x="103" y="910"/>
              <a:ext cx="1892"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000000"/>
                  </a:solidFill>
                  <a:latin typeface="Arial" charset="0"/>
                  <a:cs typeface="Arial"/>
                </a:rPr>
                <a:t>1 2 3 4 5 6</a:t>
              </a:r>
              <a:r>
                <a:rPr lang="en-AU" sz="4400" dirty="0">
                  <a:solidFill>
                    <a:srgbClr val="FFFFFF"/>
                  </a:solidFill>
                  <a:latin typeface="Arial" charset="0"/>
                  <a:cs typeface="Arial"/>
                </a:rPr>
                <a:t> </a:t>
              </a:r>
            </a:p>
          </p:txBody>
        </p:sp>
        <p:sp>
          <p:nvSpPr>
            <p:cNvPr id="47" name="Text Box 39"/>
            <p:cNvSpPr txBox="1">
              <a:spLocks noChangeArrowheads="1"/>
            </p:cNvSpPr>
            <p:nvPr/>
          </p:nvSpPr>
          <p:spPr bwMode="auto">
            <a:xfrm>
              <a:off x="3003" y="399"/>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2800" b="1" dirty="0">
                  <a:solidFill>
                    <a:srgbClr val="000000"/>
                  </a:solidFill>
                  <a:latin typeface="Arial" charset="0"/>
                  <a:cs typeface="Arial"/>
                </a:rPr>
                <a:t>7 </a:t>
              </a:r>
              <a:r>
                <a:rPr lang="en-AU" sz="4400" dirty="0">
                  <a:solidFill>
                    <a:srgbClr val="FFFFFF"/>
                  </a:solidFill>
                  <a:latin typeface="Arial" charset="0"/>
                  <a:cs typeface="Arial"/>
                </a:rPr>
                <a:t> </a:t>
              </a:r>
            </a:p>
          </p:txBody>
        </p:sp>
      </p:grpSp>
      <p:sp>
        <p:nvSpPr>
          <p:cNvPr id="37" name="Text Box 42"/>
          <p:cNvSpPr txBox="1">
            <a:spLocks noChangeArrowheads="1"/>
          </p:cNvSpPr>
          <p:nvPr/>
        </p:nvSpPr>
        <p:spPr bwMode="auto">
          <a:xfrm>
            <a:off x="426557" y="1274308"/>
            <a:ext cx="2349951"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AU" b="1" dirty="0">
                <a:solidFill>
                  <a:srgbClr val="FFFFFF"/>
                </a:solidFill>
                <a:effectLst>
                  <a:outerShdw blurRad="38100" dist="38100" dir="2700000" algn="tl">
                    <a:srgbClr val="000000">
                      <a:alpha val="43137"/>
                    </a:srgbClr>
                  </a:outerShdw>
                </a:effectLst>
                <a:latin typeface="Arial" charset="0"/>
                <a:cs typeface="Arial"/>
              </a:rPr>
              <a:t>Judgement -  Pagan Rome</a:t>
            </a:r>
          </a:p>
        </p:txBody>
      </p:sp>
      <p:sp>
        <p:nvSpPr>
          <p:cNvPr id="35" name="Text Box 71"/>
          <p:cNvSpPr txBox="1">
            <a:spLocks noChangeArrowheads="1"/>
          </p:cNvSpPr>
          <p:nvPr/>
        </p:nvSpPr>
        <p:spPr bwMode="auto">
          <a:xfrm>
            <a:off x="3201008" y="1719195"/>
            <a:ext cx="2336647"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AU" b="1" dirty="0">
                <a:solidFill>
                  <a:srgbClr val="FFFFFF"/>
                </a:solidFill>
                <a:effectLst>
                  <a:outerShdw blurRad="38100" dist="38100" dir="2700000" algn="tl">
                    <a:srgbClr val="000000">
                      <a:alpha val="43137"/>
                    </a:srgbClr>
                  </a:outerShdw>
                </a:effectLst>
                <a:latin typeface="Arial" charset="0"/>
                <a:cs typeface="Arial"/>
              </a:rPr>
              <a:t>Judgement -  Christian Rome</a:t>
            </a:r>
          </a:p>
        </p:txBody>
      </p:sp>
      <p:sp>
        <p:nvSpPr>
          <p:cNvPr id="3" name="Rectangle 2"/>
          <p:cNvSpPr/>
          <p:nvPr/>
        </p:nvSpPr>
        <p:spPr>
          <a:xfrm>
            <a:off x="10755" y="0"/>
            <a:ext cx="9108000"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dirty="0">
              <a:solidFill>
                <a:srgbClr val="FFFFFF"/>
              </a:solidFill>
              <a:latin typeface="Times New Roman"/>
              <a:cs typeface="Arial"/>
            </a:endParaRPr>
          </a:p>
        </p:txBody>
      </p:sp>
      <p:sp>
        <p:nvSpPr>
          <p:cNvPr id="61" name="TextBox 60"/>
          <p:cNvSpPr txBox="1"/>
          <p:nvPr/>
        </p:nvSpPr>
        <p:spPr>
          <a:xfrm>
            <a:off x="3861959" y="4804999"/>
            <a:ext cx="4985163" cy="1077218"/>
          </a:xfrm>
          <a:prstGeom prst="rect">
            <a:avLst/>
          </a:prstGeom>
          <a:noFill/>
          <a:ln>
            <a:noFill/>
          </a:ln>
          <a:effectLst>
            <a:innerShdw blurRad="63500" dist="50800" dir="16200000">
              <a:schemeClr val="bg1">
                <a:alpha val="50000"/>
              </a:schemeClr>
            </a:inn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sz="3200" b="1" i="1" dirty="0">
                <a:solidFill>
                  <a:srgbClr val="FFFFFF"/>
                </a:solidFill>
                <a:effectLst>
                  <a:outerShdw blurRad="38100" dist="38100" dir="2700000" algn="tl">
                    <a:srgbClr val="000000">
                      <a:alpha val="43137"/>
                    </a:srgbClr>
                  </a:outerShdw>
                </a:effectLst>
                <a:latin typeface="Arial" pitchFamily="34" charset="0"/>
                <a:cs typeface="Arial" pitchFamily="34" charset="0"/>
              </a:rPr>
              <a:t>God answers the prayers of the saints. </a:t>
            </a:r>
            <a:endParaRPr lang="en-AU" sz="2400" b="1" i="1" dirty="0">
              <a:solidFill>
                <a:srgbClr val="FFFF00"/>
              </a:solidFill>
              <a:effectLst>
                <a:outerShdw blurRad="38100" dist="38100" dir="2700000" algn="tl">
                  <a:srgbClr val="000000">
                    <a:alpha val="43137"/>
                  </a:srgbClr>
                </a:outerShdw>
              </a:effectLst>
              <a:latin typeface="Arial" pitchFamily="34" charset="0"/>
              <a:cs typeface="Arial" pitchFamily="34" charset="0"/>
            </a:endParaRPr>
          </a:p>
        </p:txBody>
      </p:sp>
      <p:pic>
        <p:nvPicPr>
          <p:cNvPr id="75" name="Picture 74">
            <a:extLst>
              <a:ext uri="{FF2B5EF4-FFF2-40B4-BE49-F238E27FC236}">
                <a16:creationId xmlns:a16="http://schemas.microsoft.com/office/drawing/2014/main" id="{1DE2594C-2FB7-43B5-9AC8-F4F496CB0964}"/>
              </a:ext>
            </a:extLst>
          </p:cNvPr>
          <p:cNvPicPr>
            <a:picLocks noChangeAspect="1"/>
          </p:cNvPicPr>
          <p:nvPr/>
        </p:nvPicPr>
        <p:blipFill rotWithShape="1">
          <a:blip r:embed="rId4"/>
          <a:srcRect l="31661" t="5069" r="13004" b="61728"/>
          <a:stretch/>
        </p:blipFill>
        <p:spPr>
          <a:xfrm>
            <a:off x="410479" y="3907783"/>
            <a:ext cx="1649691" cy="1621411"/>
          </a:xfrm>
          <a:prstGeom prst="ellipse">
            <a:avLst/>
          </a:prstGeom>
          <a:ln>
            <a:noFill/>
          </a:ln>
          <a:effectLst>
            <a:softEdge rad="112500"/>
          </a:effectLst>
        </p:spPr>
      </p:pic>
      <p:pic>
        <p:nvPicPr>
          <p:cNvPr id="76" name="Picture 2" descr="6th Seal">
            <a:extLst>
              <a:ext uri="{FF2B5EF4-FFF2-40B4-BE49-F238E27FC236}">
                <a16:creationId xmlns:a16="http://schemas.microsoft.com/office/drawing/2014/main" id="{1CEF11F8-BB16-4166-A135-0FA5F26704FF}"/>
              </a:ext>
            </a:extLst>
          </p:cNvPr>
          <p:cNvPicPr>
            <a:picLocks noChangeAspect="1" noChangeArrowheads="1"/>
          </p:cNvPicPr>
          <p:nvPr/>
        </p:nvPicPr>
        <p:blipFill rotWithShape="1">
          <a:blip r:embed="rId5" cstate="print"/>
          <a:srcRect l="-4596" t="70000" r="68645" b="-4742"/>
          <a:stretch/>
        </p:blipFill>
        <p:spPr bwMode="auto">
          <a:xfrm>
            <a:off x="1253768" y="5052771"/>
            <a:ext cx="3004539" cy="2177592"/>
          </a:xfrm>
          <a:prstGeom prst="ellipse">
            <a:avLst/>
          </a:prstGeom>
          <a:ln>
            <a:noFill/>
          </a:ln>
          <a:effectLst>
            <a:softEdge rad="635000"/>
          </a:effectLst>
        </p:spPr>
      </p:pic>
      <p:pic>
        <p:nvPicPr>
          <p:cNvPr id="77" name="Picture 2" descr="6th Seal">
            <a:extLst>
              <a:ext uri="{FF2B5EF4-FFF2-40B4-BE49-F238E27FC236}">
                <a16:creationId xmlns:a16="http://schemas.microsoft.com/office/drawing/2014/main" id="{5C2528BF-7E9A-4A88-81EE-0B360ECCE821}"/>
              </a:ext>
            </a:extLst>
          </p:cNvPr>
          <p:cNvPicPr>
            <a:picLocks noChangeAspect="1" noChangeArrowheads="1"/>
          </p:cNvPicPr>
          <p:nvPr/>
        </p:nvPicPr>
        <p:blipFill rotWithShape="1">
          <a:blip r:embed="rId5" cstate="print"/>
          <a:srcRect l="-9380" t="44021" r="69690" b="24805"/>
          <a:stretch/>
        </p:blipFill>
        <p:spPr bwMode="auto">
          <a:xfrm>
            <a:off x="-141910" y="4166644"/>
            <a:ext cx="2976439" cy="1753387"/>
          </a:xfrm>
          <a:prstGeom prst="rect">
            <a:avLst/>
          </a:prstGeom>
          <a:ln>
            <a:noFill/>
          </a:ln>
          <a:effectLst>
            <a:softEdge rad="635000"/>
          </a:effectLst>
        </p:spPr>
      </p:pic>
      <p:sp>
        <p:nvSpPr>
          <p:cNvPr id="4" name="Rectangle 3">
            <a:extLst>
              <a:ext uri="{FF2B5EF4-FFF2-40B4-BE49-F238E27FC236}">
                <a16:creationId xmlns:a16="http://schemas.microsoft.com/office/drawing/2014/main" id="{BE7F0684-EDFC-4BF0-A486-9D6C70A5A2C0}"/>
              </a:ext>
            </a:extLst>
          </p:cNvPr>
          <p:cNvSpPr/>
          <p:nvPr/>
        </p:nvSpPr>
        <p:spPr>
          <a:xfrm>
            <a:off x="4891032" y="4457231"/>
            <a:ext cx="3029547" cy="369332"/>
          </a:xfrm>
          <a:prstGeom prst="rect">
            <a:avLst/>
          </a:prstGeom>
        </p:spPr>
        <p:txBody>
          <a:bodyPr wrap="none">
            <a:spAutoFit/>
          </a:bodyPr>
          <a:lstStyle/>
          <a:p>
            <a:pPr fontAlgn="base">
              <a:spcBef>
                <a:spcPct val="50000"/>
              </a:spcBef>
              <a:spcAft>
                <a:spcPct val="0"/>
              </a:spcAft>
            </a:pPr>
            <a:r>
              <a:rPr lang="en-US" b="1" dirty="0">
                <a:solidFill>
                  <a:schemeClr val="bg1"/>
                </a:solidFill>
                <a:latin typeface="Arial" charset="0"/>
              </a:rPr>
              <a:t>Next class : (God Willing) </a:t>
            </a:r>
          </a:p>
        </p:txBody>
      </p:sp>
      <p:sp>
        <p:nvSpPr>
          <p:cNvPr id="59" name="TextBox 58">
            <a:extLst>
              <a:ext uri="{FF2B5EF4-FFF2-40B4-BE49-F238E27FC236}">
                <a16:creationId xmlns:a16="http://schemas.microsoft.com/office/drawing/2014/main" id="{6D8944FB-63A8-49AD-B950-FBF1D8C65412}"/>
              </a:ext>
            </a:extLst>
          </p:cNvPr>
          <p:cNvSpPr txBox="1"/>
          <p:nvPr/>
        </p:nvSpPr>
        <p:spPr>
          <a:xfrm>
            <a:off x="3666632" y="5928989"/>
            <a:ext cx="5393675" cy="461665"/>
          </a:xfrm>
          <a:prstGeom prst="rect">
            <a:avLst/>
          </a:prstGeom>
          <a:noFill/>
          <a:ln>
            <a:noFill/>
          </a:ln>
          <a:effectLst>
            <a:innerShdw blurRad="63500" dist="50800" dir="16200000">
              <a:schemeClr val="bg1">
                <a:alpha val="50000"/>
              </a:schemeClr>
            </a:inn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sz="2400" b="1" i="1" dirty="0">
                <a:solidFill>
                  <a:srgbClr val="FFFFFF"/>
                </a:solidFill>
                <a:effectLst>
                  <a:outerShdw blurRad="38100" dist="38100" dir="2700000" algn="tl">
                    <a:srgbClr val="000000">
                      <a:alpha val="43137"/>
                    </a:srgbClr>
                  </a:outerShdw>
                </a:effectLst>
                <a:latin typeface="+mj-lt"/>
                <a:cs typeface="Arial" pitchFamily="34" charset="0"/>
              </a:rPr>
              <a:t>“And lo there was a great earthquake”  </a:t>
            </a:r>
            <a:r>
              <a:rPr lang="en-AU" sz="2400" b="1" i="1" dirty="0">
                <a:solidFill>
                  <a:srgbClr val="FFFFFF"/>
                </a:solidFill>
                <a:effectLst>
                  <a:outerShdw blurRad="38100" dist="38100" dir="2700000" algn="tl">
                    <a:srgbClr val="000000">
                      <a:alpha val="43137"/>
                    </a:srgbClr>
                  </a:outerShdw>
                </a:effectLst>
                <a:latin typeface="Arial" pitchFamily="34" charset="0"/>
                <a:cs typeface="Arial" pitchFamily="34" charset="0"/>
              </a:rPr>
              <a:t>  </a:t>
            </a:r>
            <a:endParaRPr lang="en-AU" sz="2400" b="1" i="1" dirty="0">
              <a:solidFill>
                <a:srgbClr val="FFFF00"/>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4098043079"/>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a:p>
        </p:txBody>
      </p:sp>
      <p:sp>
        <p:nvSpPr>
          <p:cNvPr id="57347" name="Rectangle 3"/>
          <p:cNvSpPr>
            <a:spLocks noGrp="1" noChangeArrowheads="1"/>
          </p:cNvSpPr>
          <p:nvPr>
            <p:ph type="body" idx="1"/>
          </p:nvPr>
        </p:nvSpPr>
        <p:spPr/>
        <p:txBody>
          <a:bodyPr/>
          <a:lstStyle/>
          <a:p>
            <a:pPr eaLnBrk="1" hangingPunct="1"/>
            <a:endParaRPr lang="en-AU"/>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25089"/>
            <a:ext cx="9144000" cy="4432300"/>
          </a:xfrm>
          <a:prstGeom prst="rect">
            <a:avLst/>
          </a:prstGeom>
          <a:solidFill>
            <a:schemeClr val="bg1"/>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0" name="WordArt 6"/>
          <p:cNvSpPr>
            <a:spLocks noChangeArrowheads="1" noChangeShapeType="1" noTextEdit="1"/>
          </p:cNvSpPr>
          <p:nvPr/>
        </p:nvSpPr>
        <p:spPr bwMode="auto">
          <a:xfrm>
            <a:off x="685796" y="464140"/>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57351" name="Rectangle 7"/>
          <p:cNvSpPr>
            <a:spLocks noChangeArrowheads="1"/>
          </p:cNvSpPr>
          <p:nvPr/>
        </p:nvSpPr>
        <p:spPr bwMode="auto">
          <a:xfrm>
            <a:off x="0" y="6089652"/>
            <a:ext cx="9144000" cy="755651"/>
          </a:xfrm>
          <a:prstGeom prst="rect">
            <a:avLst/>
          </a:prstGeom>
          <a:solidFill>
            <a:srgbClr val="B00000"/>
          </a:solidFill>
          <a:ln w="9525" algn="in">
            <a:solidFill>
              <a:srgbClr val="000000"/>
            </a:solidFill>
            <a:miter lim="800000"/>
            <a:headEnd/>
            <a:tailEnd/>
          </a:ln>
        </p:spPr>
        <p:txBody>
          <a:bodyPr lIns="36576" tIns="36576" rIns="36576" bIns="365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52" name="WordArt 8"/>
          <p:cNvSpPr>
            <a:spLocks noChangeArrowheads="1" noChangeShapeType="1" noTextEdit="1"/>
          </p:cNvSpPr>
          <p:nvPr/>
        </p:nvSpPr>
        <p:spPr bwMode="auto">
          <a:xfrm>
            <a:off x="219079" y="6259521"/>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57353" name="Picture 9"/>
          <p:cNvPicPr>
            <a:picLocks noChangeAspect="1" noChangeArrowheads="1"/>
          </p:cNvPicPr>
          <p:nvPr/>
        </p:nvPicPr>
        <p:blipFill rotWithShape="1">
          <a:blip r:embed="rId4" cstate="print"/>
          <a:srcRect b="21784"/>
          <a:stretch/>
        </p:blipFill>
        <p:spPr bwMode="auto">
          <a:xfrm>
            <a:off x="5623563" y="951424"/>
            <a:ext cx="3734253" cy="3669486"/>
          </a:xfrm>
          <a:prstGeom prst="rect">
            <a:avLst/>
          </a:prstGeom>
          <a:ln>
            <a:noFill/>
          </a:ln>
          <a:effectLst>
            <a:softEdge rad="635000"/>
          </a:effectLst>
        </p:spPr>
      </p:pic>
      <p:sp>
        <p:nvSpPr>
          <p:cNvPr id="57355" name="Text Box 11"/>
          <p:cNvSpPr txBox="1">
            <a:spLocks noChangeArrowheads="1"/>
          </p:cNvSpPr>
          <p:nvPr/>
        </p:nvSpPr>
        <p:spPr bwMode="auto">
          <a:xfrm>
            <a:off x="317500" y="1435104"/>
            <a:ext cx="5664200" cy="40011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pitchFamily="18" charset="0"/>
              <a:ea typeface="+mn-ea"/>
              <a:cs typeface="Arial"/>
            </a:endParaRPr>
          </a:p>
        </p:txBody>
      </p:sp>
      <p:sp>
        <p:nvSpPr>
          <p:cNvPr id="57356" name="Text Box 12"/>
          <p:cNvSpPr txBox="1">
            <a:spLocks noChangeArrowheads="1"/>
          </p:cNvSpPr>
          <p:nvPr/>
        </p:nvSpPr>
        <p:spPr bwMode="auto">
          <a:xfrm>
            <a:off x="195584" y="1037329"/>
            <a:ext cx="6085946" cy="27853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white robes were given unto every one of them; and it was said unto them, that they should rest yet for a little season, until their fellow-servants also and their brethren, that they should be killed as they were, should be fulfilled.</a:t>
            </a:r>
          </a:p>
        </p:txBody>
      </p:sp>
      <p:sp>
        <p:nvSpPr>
          <p:cNvPr id="94222" name="Text Box 14"/>
          <p:cNvSpPr txBox="1">
            <a:spLocks noChangeArrowheads="1"/>
          </p:cNvSpPr>
          <p:nvPr/>
        </p:nvSpPr>
        <p:spPr bwMode="auto">
          <a:xfrm>
            <a:off x="4394203" y="3347743"/>
            <a:ext cx="1764550" cy="46166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 6:11</a:t>
            </a:r>
          </a:p>
        </p:txBody>
      </p:sp>
      <p:sp>
        <p:nvSpPr>
          <p:cNvPr id="57359" name="Text Box 15"/>
          <p:cNvSpPr txBox="1">
            <a:spLocks noChangeArrowheads="1"/>
          </p:cNvSpPr>
          <p:nvPr/>
        </p:nvSpPr>
        <p:spPr bwMode="auto">
          <a:xfrm>
            <a:off x="43180" y="850904"/>
            <a:ext cx="444546"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11</a:t>
            </a:r>
          </a:p>
        </p:txBody>
      </p:sp>
      <p:sp>
        <p:nvSpPr>
          <p:cNvPr id="94226" name="Text Box 18"/>
          <p:cNvSpPr txBox="1">
            <a:spLocks noChangeArrowheads="1"/>
          </p:cNvSpPr>
          <p:nvPr/>
        </p:nvSpPr>
        <p:spPr bwMode="auto">
          <a:xfrm>
            <a:off x="1854203" y="2936246"/>
            <a:ext cx="1854200" cy="461963"/>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grpSp>
        <p:nvGrpSpPr>
          <p:cNvPr id="3" name="Group 22"/>
          <p:cNvGrpSpPr>
            <a:grpSpLocks/>
          </p:cNvGrpSpPr>
          <p:nvPr/>
        </p:nvGrpSpPr>
        <p:grpSpPr bwMode="auto">
          <a:xfrm>
            <a:off x="6151567" y="6140461"/>
            <a:ext cx="2992437" cy="646113"/>
            <a:chOff x="3875" y="3844"/>
            <a:chExt cx="1885" cy="407"/>
          </a:xfrm>
        </p:grpSpPr>
        <p:sp>
          <p:nvSpPr>
            <p:cNvPr id="57367" name="Text Box 23"/>
            <p:cNvSpPr txBox="1">
              <a:spLocks noChangeArrowheads="1"/>
            </p:cNvSpPr>
            <p:nvPr/>
          </p:nvSpPr>
          <p:spPr bwMode="auto">
            <a:xfrm>
              <a:off x="4891" y="3844"/>
              <a:ext cx="869" cy="40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Times New Roman"/>
                  <a:ea typeface="+mn-ea"/>
                  <a:cs typeface="Aria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
          <p:nvSpPr>
            <p:cNvPr id="57369" name="Text Box 25"/>
            <p:cNvSpPr txBox="1">
              <a:spLocks noChangeArrowheads="1"/>
            </p:cNvSpPr>
            <p:nvPr/>
          </p:nvSpPr>
          <p:spPr bwMode="auto">
            <a:xfrm>
              <a:off x="3875" y="3924"/>
              <a:ext cx="869" cy="29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Times New Roman"/>
                  <a:ea typeface="+mn-ea"/>
                  <a:cs typeface="Arial"/>
                </a:rPr>
                <a:t>303-311</a:t>
              </a:r>
            </a:p>
          </p:txBody>
        </p:sp>
      </p:grpSp>
      <p:sp>
        <p:nvSpPr>
          <p:cNvPr id="28" name="Rectangle 27"/>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4" name="Group 3">
            <a:extLst>
              <a:ext uri="{FF2B5EF4-FFF2-40B4-BE49-F238E27FC236}">
                <a16:creationId xmlns:a16="http://schemas.microsoft.com/office/drawing/2014/main" id="{577ED85C-11F9-462E-A59B-8AAFD6700080}"/>
              </a:ext>
            </a:extLst>
          </p:cNvPr>
          <p:cNvGrpSpPr/>
          <p:nvPr/>
        </p:nvGrpSpPr>
        <p:grpSpPr>
          <a:xfrm>
            <a:off x="6032500" y="12392"/>
            <a:ext cx="2623774" cy="817563"/>
            <a:chOff x="896664" y="3798577"/>
            <a:chExt cx="2623774" cy="817563"/>
          </a:xfrm>
        </p:grpSpPr>
        <p:grpSp>
          <p:nvGrpSpPr>
            <p:cNvPr id="26" name="Group 17">
              <a:extLst>
                <a:ext uri="{FF2B5EF4-FFF2-40B4-BE49-F238E27FC236}">
                  <a16:creationId xmlns:a16="http://schemas.microsoft.com/office/drawing/2014/main" id="{C8396D95-998B-4846-B1AE-186EC6FD20FA}"/>
                </a:ext>
              </a:extLst>
            </p:cNvPr>
            <p:cNvGrpSpPr>
              <a:grpSpLocks/>
            </p:cNvGrpSpPr>
            <p:nvPr/>
          </p:nvGrpSpPr>
          <p:grpSpPr bwMode="auto">
            <a:xfrm>
              <a:off x="1094738" y="3798577"/>
              <a:ext cx="2425700" cy="817563"/>
              <a:chOff x="3984" y="2752"/>
              <a:chExt cx="1528" cy="515"/>
            </a:xfrm>
          </p:grpSpPr>
          <p:sp>
            <p:nvSpPr>
              <p:cNvPr id="27" name="Text Box 18">
                <a:extLst>
                  <a:ext uri="{FF2B5EF4-FFF2-40B4-BE49-F238E27FC236}">
                    <a16:creationId xmlns:a16="http://schemas.microsoft.com/office/drawing/2014/main" id="{C18AF927-2AD4-48AD-9EAC-119AAD54FA16}"/>
                  </a:ext>
                </a:extLst>
              </p:cNvPr>
              <p:cNvSpPr txBox="1">
                <a:spLocks noChangeArrowheads="1"/>
              </p:cNvSpPr>
              <p:nvPr/>
            </p:nvSpPr>
            <p:spPr bwMode="auto">
              <a:xfrm>
                <a:off x="3984" y="2752"/>
                <a:ext cx="116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endParaRPr>
              </a:p>
            </p:txBody>
          </p:sp>
          <p:sp>
            <p:nvSpPr>
              <p:cNvPr id="31" name="Text Box 19">
                <a:extLst>
                  <a:ext uri="{FF2B5EF4-FFF2-40B4-BE49-F238E27FC236}">
                    <a16:creationId xmlns:a16="http://schemas.microsoft.com/office/drawing/2014/main" id="{22ED1C46-E217-4183-ABBF-A7A3990552B5}"/>
                  </a:ext>
                </a:extLst>
              </p:cNvPr>
              <p:cNvSpPr txBox="1">
                <a:spLocks noChangeArrowheads="1"/>
              </p:cNvSpPr>
              <p:nvPr/>
            </p:nvSpPr>
            <p:spPr bwMode="auto">
              <a:xfrm>
                <a:off x="3984" y="2976"/>
                <a:ext cx="1528" cy="291"/>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3333CC"/>
                    </a:solidFill>
                    <a:effectLst>
                      <a:outerShdw blurRad="38100" dist="38100" dir="2700000" algn="tl">
                        <a:srgbClr val="C0C0C0"/>
                      </a:outerShdw>
                    </a:effectLst>
                    <a:uLnTx/>
                    <a:uFillTx/>
                    <a:latin typeface="Times New Roman"/>
                    <a:ea typeface="+mn-ea"/>
                    <a:cs typeface="Arial"/>
                  </a:rPr>
                  <a:t>No living ones!</a:t>
                </a:r>
              </a:p>
            </p:txBody>
          </p:sp>
        </p:grpSp>
        <p:sp>
          <p:nvSpPr>
            <p:cNvPr id="32" name="Oval 27">
              <a:extLst>
                <a:ext uri="{FF2B5EF4-FFF2-40B4-BE49-F238E27FC236}">
                  <a16:creationId xmlns:a16="http://schemas.microsoft.com/office/drawing/2014/main" id="{6FA16547-2B77-420C-AFDD-394317CE8187}"/>
                </a:ext>
              </a:extLst>
            </p:cNvPr>
            <p:cNvSpPr>
              <a:spLocks noChangeArrowheads="1"/>
            </p:cNvSpPr>
            <p:nvPr/>
          </p:nvSpPr>
          <p:spPr bwMode="auto">
            <a:xfrm>
              <a:off x="896664" y="4333569"/>
              <a:ext cx="139700" cy="139700"/>
            </a:xfrm>
            <a:prstGeom prst="ellipse">
              <a:avLst/>
            </a:prstGeom>
            <a:solidFill>
              <a:srgbClr val="CC0000"/>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grpSp>
      <p:sp>
        <p:nvSpPr>
          <p:cNvPr id="33" name="Rectangle 11">
            <a:extLst>
              <a:ext uri="{FF2B5EF4-FFF2-40B4-BE49-F238E27FC236}">
                <a16:creationId xmlns:a16="http://schemas.microsoft.com/office/drawing/2014/main" id="{9AAB46E8-258E-4DA4-B376-C17AEA338F91}"/>
              </a:ext>
            </a:extLst>
          </p:cNvPr>
          <p:cNvSpPr>
            <a:spLocks noChangeArrowheads="1"/>
          </p:cNvSpPr>
          <p:nvPr/>
        </p:nvSpPr>
        <p:spPr bwMode="auto">
          <a:xfrm>
            <a:off x="4078014" y="2227968"/>
            <a:ext cx="2088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4" name="Rectangle 11">
            <a:extLst>
              <a:ext uri="{FF2B5EF4-FFF2-40B4-BE49-F238E27FC236}">
                <a16:creationId xmlns:a16="http://schemas.microsoft.com/office/drawing/2014/main" id="{46E14D94-89FB-4D0E-B6D1-BA301B51687C}"/>
              </a:ext>
            </a:extLst>
          </p:cNvPr>
          <p:cNvSpPr>
            <a:spLocks noChangeArrowheads="1"/>
          </p:cNvSpPr>
          <p:nvPr/>
        </p:nvSpPr>
        <p:spPr bwMode="auto">
          <a:xfrm>
            <a:off x="199720" y="2629238"/>
            <a:ext cx="1512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5" name="Rectangle 11">
            <a:extLst>
              <a:ext uri="{FF2B5EF4-FFF2-40B4-BE49-F238E27FC236}">
                <a16:creationId xmlns:a16="http://schemas.microsoft.com/office/drawing/2014/main" id="{D143D087-9757-4CC2-A1B9-8B9122BF8CC2}"/>
              </a:ext>
            </a:extLst>
          </p:cNvPr>
          <p:cNvSpPr>
            <a:spLocks noChangeArrowheads="1"/>
          </p:cNvSpPr>
          <p:nvPr/>
        </p:nvSpPr>
        <p:spPr bwMode="auto">
          <a:xfrm>
            <a:off x="3109776" y="2620217"/>
            <a:ext cx="2484000" cy="360000"/>
          </a:xfrm>
          <a:prstGeom prst="rect">
            <a:avLst/>
          </a:prstGeom>
          <a:solidFill>
            <a:schemeClr val="accent2">
              <a:alpha val="38824"/>
            </a:scheme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5" name="TextBox 4">
            <a:extLst>
              <a:ext uri="{FF2B5EF4-FFF2-40B4-BE49-F238E27FC236}">
                <a16:creationId xmlns:a16="http://schemas.microsoft.com/office/drawing/2014/main" id="{547240B9-FB40-40A9-843B-A1699824068C}"/>
              </a:ext>
            </a:extLst>
          </p:cNvPr>
          <p:cNvSpPr txBox="1"/>
          <p:nvPr/>
        </p:nvSpPr>
        <p:spPr>
          <a:xfrm>
            <a:off x="487726" y="3946716"/>
            <a:ext cx="6182139" cy="769441"/>
          </a:xfrm>
          <a:prstGeom prst="rect">
            <a:avLst/>
          </a:prstGeom>
          <a:noFill/>
        </p:spPr>
        <p:txBody>
          <a:bodyPr wrap="square" rtlCol="0">
            <a:spAutoFit/>
          </a:bodyPr>
          <a:lstStyle/>
          <a:p>
            <a:r>
              <a:rPr lang="en-AU" sz="2200" dirty="0" err="1">
                <a:latin typeface="Arial" panose="020B0604020202020204" pitchFamily="34" charset="0"/>
                <a:cs typeface="Arial" panose="020B0604020202020204" pitchFamily="34" charset="0"/>
              </a:rPr>
              <a:t>Diaglott</a:t>
            </a:r>
            <a:r>
              <a:rPr lang="en-AU" sz="2200" dirty="0">
                <a:latin typeface="Arial" panose="020B0604020202020204" pitchFamily="34" charset="0"/>
                <a:cs typeface="Arial" panose="020B0604020202020204" pitchFamily="34" charset="0"/>
              </a:rPr>
              <a:t> = </a:t>
            </a:r>
            <a:r>
              <a:rPr lang="en-AU" sz="2200" i="1" dirty="0">
                <a:solidFill>
                  <a:srgbClr val="002060"/>
                </a:solidFill>
                <a:latin typeface="Arial" panose="020B0604020202020204" pitchFamily="34" charset="0"/>
                <a:cs typeface="Arial" panose="020B0604020202020204" pitchFamily="34" charset="0"/>
              </a:rPr>
              <a:t>“Until </a:t>
            </a:r>
            <a:r>
              <a:rPr lang="en-AU" sz="2200" b="1" i="1" u="sng" dirty="0">
                <a:solidFill>
                  <a:srgbClr val="002060"/>
                </a:solidFill>
                <a:latin typeface="Arial" panose="020B0604020202020204" pitchFamily="34" charset="0"/>
                <a:cs typeface="Arial" panose="020B0604020202020204" pitchFamily="34" charset="0"/>
              </a:rPr>
              <a:t>both</a:t>
            </a:r>
            <a:r>
              <a:rPr lang="en-AU" sz="2200" i="1" dirty="0">
                <a:solidFill>
                  <a:srgbClr val="002060"/>
                </a:solidFill>
                <a:latin typeface="Arial" panose="020B0604020202020204" pitchFamily="34" charset="0"/>
                <a:cs typeface="Arial" panose="020B0604020202020204" pitchFamily="34" charset="0"/>
              </a:rPr>
              <a:t> their fellow servants 	       	      and their brethren.”</a:t>
            </a:r>
          </a:p>
        </p:txBody>
      </p:sp>
      <p:sp>
        <p:nvSpPr>
          <p:cNvPr id="36" name="Rectangle 11">
            <a:extLst>
              <a:ext uri="{FF2B5EF4-FFF2-40B4-BE49-F238E27FC236}">
                <a16:creationId xmlns:a16="http://schemas.microsoft.com/office/drawing/2014/main" id="{4C37557C-F328-489F-862E-01C95182AD74}"/>
              </a:ext>
            </a:extLst>
          </p:cNvPr>
          <p:cNvSpPr>
            <a:spLocks noChangeArrowheads="1"/>
          </p:cNvSpPr>
          <p:nvPr/>
        </p:nvSpPr>
        <p:spPr bwMode="auto">
          <a:xfrm>
            <a:off x="277093" y="1100212"/>
            <a:ext cx="5400000" cy="360000"/>
          </a:xfrm>
          <a:prstGeom prst="rect">
            <a:avLst/>
          </a:prstGeom>
          <a:solidFill>
            <a:schemeClr val="accent2">
              <a:alpha val="38824"/>
            </a:scheme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7" name="Rectangle 11">
            <a:extLst>
              <a:ext uri="{FF2B5EF4-FFF2-40B4-BE49-F238E27FC236}">
                <a16:creationId xmlns:a16="http://schemas.microsoft.com/office/drawing/2014/main" id="{204D05CA-87D1-47C2-98C9-1B53C73DBB2B}"/>
              </a:ext>
            </a:extLst>
          </p:cNvPr>
          <p:cNvSpPr>
            <a:spLocks noChangeArrowheads="1"/>
          </p:cNvSpPr>
          <p:nvPr/>
        </p:nvSpPr>
        <p:spPr bwMode="auto">
          <a:xfrm>
            <a:off x="280408" y="1501087"/>
            <a:ext cx="3024000" cy="360000"/>
          </a:xfrm>
          <a:prstGeom prst="rect">
            <a:avLst/>
          </a:prstGeom>
          <a:solidFill>
            <a:schemeClr val="accent2">
              <a:alpha val="38824"/>
            </a:scheme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6" name="Oval 5">
            <a:extLst>
              <a:ext uri="{FF2B5EF4-FFF2-40B4-BE49-F238E27FC236}">
                <a16:creationId xmlns:a16="http://schemas.microsoft.com/office/drawing/2014/main" id="{33C54614-AF2A-4D7A-B98D-BDCB565F711B}"/>
              </a:ext>
            </a:extLst>
          </p:cNvPr>
          <p:cNvSpPr/>
          <p:nvPr/>
        </p:nvSpPr>
        <p:spPr>
          <a:xfrm>
            <a:off x="3815867" y="3888115"/>
            <a:ext cx="1968690" cy="572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20AFF0AB-9668-4F8D-900C-39BA6523123F}"/>
              </a:ext>
            </a:extLst>
          </p:cNvPr>
          <p:cNvCxnSpPr>
            <a:cxnSpLocks/>
          </p:cNvCxnSpPr>
          <p:nvPr/>
        </p:nvCxnSpPr>
        <p:spPr>
          <a:xfrm>
            <a:off x="5533789" y="4367927"/>
            <a:ext cx="1306783" cy="5010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2FC785-F4FB-431E-A7E2-2CDD8600D1B1}"/>
              </a:ext>
            </a:extLst>
          </p:cNvPr>
          <p:cNvSpPr txBox="1"/>
          <p:nvPr/>
        </p:nvSpPr>
        <p:spPr>
          <a:xfrm>
            <a:off x="6763820" y="4393768"/>
            <a:ext cx="486080" cy="923330"/>
          </a:xfrm>
          <a:prstGeom prst="rect">
            <a:avLst/>
          </a:prstGeom>
          <a:noFill/>
        </p:spPr>
        <p:txBody>
          <a:bodyPr wrap="square" rtlCol="0">
            <a:spAutoFit/>
          </a:bodyPr>
          <a:lstStyle/>
          <a:p>
            <a:r>
              <a:rPr lang="en-AU" sz="5400" dirty="0">
                <a:solidFill>
                  <a:srgbClr val="C00000"/>
                </a:solidFill>
                <a:latin typeface="Cooper Black" panose="0208090404030B020404" pitchFamily="18" charset="0"/>
                <a:cs typeface="Arial" panose="020B0604020202020204" pitchFamily="34" charset="0"/>
              </a:rPr>
              <a:t>?</a:t>
            </a:r>
          </a:p>
        </p:txBody>
      </p:sp>
    </p:spTree>
    <p:extLst>
      <p:ext uri="{BB962C8B-B14F-4D97-AF65-F5344CB8AC3E}">
        <p14:creationId xmlns:p14="http://schemas.microsoft.com/office/powerpoint/2010/main" val="31126341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10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6" grpId="0" animBg="1"/>
      <p:bldP spid="37" grpId="0" animBg="1"/>
      <p:bldP spid="6"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70659" name="Rectangle 3"/>
          <p:cNvSpPr>
            <a:spLocks noChangeArrowheads="1"/>
          </p:cNvSpPr>
          <p:nvPr/>
        </p:nvSpPr>
        <p:spPr bwMode="auto">
          <a:xfrm>
            <a:off x="263533" y="3119446"/>
            <a:ext cx="6037263" cy="2630487"/>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AU" b="1">
              <a:solidFill>
                <a:srgbClr val="000000"/>
              </a:solidFill>
              <a:latin typeface="Arial" charset="0"/>
              <a:cs typeface="Arial"/>
            </a:endParaRPr>
          </a:p>
        </p:txBody>
      </p:sp>
      <p:sp>
        <p:nvSpPr>
          <p:cNvPr id="70661" name="Line 5"/>
          <p:cNvSpPr>
            <a:spLocks noChangeShapeType="1"/>
          </p:cNvSpPr>
          <p:nvPr/>
        </p:nvSpPr>
        <p:spPr bwMode="auto">
          <a:xfrm>
            <a:off x="1131896" y="2395544"/>
            <a:ext cx="377825" cy="1073151"/>
          </a:xfrm>
          <a:prstGeom prst="line">
            <a:avLst/>
          </a:prstGeom>
          <a:noFill/>
          <a:ln w="38100">
            <a:solidFill>
              <a:srgbClr val="009900"/>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70662" name="Text Box 6"/>
          <p:cNvSpPr txBox="1">
            <a:spLocks noChangeArrowheads="1"/>
          </p:cNvSpPr>
          <p:nvPr/>
        </p:nvSpPr>
        <p:spPr bwMode="auto">
          <a:xfrm>
            <a:off x="773112" y="3497267"/>
            <a:ext cx="2122487" cy="461665"/>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2400" b="1" dirty="0">
                <a:solidFill>
                  <a:srgbClr val="BC0000"/>
                </a:solidFill>
                <a:latin typeface="Arial" charset="0"/>
                <a:cs typeface="Arial"/>
              </a:rPr>
              <a:t>JOB 30:26-31</a:t>
            </a:r>
          </a:p>
        </p:txBody>
      </p:sp>
      <p:grpSp>
        <p:nvGrpSpPr>
          <p:cNvPr id="2" name="Group 7"/>
          <p:cNvGrpSpPr>
            <a:grpSpLocks/>
          </p:cNvGrpSpPr>
          <p:nvPr/>
        </p:nvGrpSpPr>
        <p:grpSpPr bwMode="auto">
          <a:xfrm>
            <a:off x="6011867" y="6102361"/>
            <a:ext cx="2992437" cy="646113"/>
            <a:chOff x="3787" y="3844"/>
            <a:chExt cx="1885" cy="407"/>
          </a:xfrm>
        </p:grpSpPr>
        <p:sp>
          <p:nvSpPr>
            <p:cNvPr id="145416" name="Text Box 8"/>
            <p:cNvSpPr txBox="1">
              <a:spLocks noChangeArrowheads="1"/>
            </p:cNvSpPr>
            <p:nvPr/>
          </p:nvSpPr>
          <p:spPr bwMode="auto">
            <a:xfrm>
              <a:off x="4803" y="3844"/>
              <a:ext cx="869" cy="407"/>
            </a:xfrm>
            <a:prstGeom prst="rect">
              <a:avLst/>
            </a:prstGeom>
            <a:noFill/>
            <a:ln w="9525">
              <a:noFill/>
              <a:miter lim="800000"/>
              <a:headEnd/>
              <a:tailEnd/>
            </a:ln>
          </p:spPr>
          <p:txBody>
            <a:bodyPr>
              <a:spAutoFit/>
            </a:bodyPr>
            <a:lstStyle/>
            <a:p>
              <a:pPr fontAlgn="base">
                <a:spcBef>
                  <a:spcPct val="50000"/>
                </a:spcBef>
                <a:spcAft>
                  <a:spcPct val="0"/>
                </a:spcAft>
                <a:defRPr/>
              </a:pPr>
              <a:r>
                <a:rPr lang="en-US" sz="3600" b="1">
                  <a:solidFill>
                    <a:srgbClr val="FFFF00"/>
                  </a:solidFill>
                  <a:latin typeface="Arial" charset="0"/>
                  <a:cs typeface="Arial"/>
                </a:rPr>
                <a:t>24yrs</a:t>
              </a:r>
            </a:p>
          </p:txBody>
        </p:sp>
        <p:sp>
          <p:nvSpPr>
            <p:cNvPr id="145417" name="Line 9"/>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145418" name="Text Box 10"/>
            <p:cNvSpPr txBox="1">
              <a:spLocks noChangeArrowheads="1"/>
            </p:cNvSpPr>
            <p:nvPr/>
          </p:nvSpPr>
          <p:spPr bwMode="auto">
            <a:xfrm>
              <a:off x="3787" y="3924"/>
              <a:ext cx="869" cy="291"/>
            </a:xfrm>
            <a:prstGeom prst="rect">
              <a:avLst/>
            </a:prstGeom>
            <a:noFill/>
            <a:ln w="9525">
              <a:noFill/>
              <a:miter lim="800000"/>
              <a:headEnd/>
              <a:tailEnd/>
            </a:ln>
          </p:spPr>
          <p:txBody>
            <a:bodyPr>
              <a:spAutoFit/>
            </a:bodyPr>
            <a:lstStyle/>
            <a:p>
              <a:pPr fontAlgn="base">
                <a:spcBef>
                  <a:spcPct val="50000"/>
                </a:spcBef>
                <a:spcAft>
                  <a:spcPct val="0"/>
                </a:spcAft>
                <a:defRPr/>
              </a:pPr>
              <a:r>
                <a:rPr lang="en-US" sz="2400" b="1">
                  <a:solidFill>
                    <a:srgbClr val="FFFF00"/>
                  </a:solidFill>
                  <a:latin typeface="Arial" charset="0"/>
                  <a:cs typeface="Arial"/>
                </a:rPr>
                <a:t>211-235</a:t>
              </a:r>
            </a:p>
          </p:txBody>
        </p:sp>
      </p:grpSp>
      <p:sp>
        <p:nvSpPr>
          <p:cNvPr id="70667" name="Rectangle 11"/>
          <p:cNvSpPr>
            <a:spLocks noChangeArrowheads="1"/>
          </p:cNvSpPr>
          <p:nvPr/>
        </p:nvSpPr>
        <p:spPr bwMode="auto">
          <a:xfrm>
            <a:off x="319096" y="2060578"/>
            <a:ext cx="2452687" cy="349251"/>
          </a:xfrm>
          <a:prstGeom prst="rect">
            <a:avLst/>
          </a:prstGeom>
          <a:solidFill>
            <a:srgbClr val="00CC99">
              <a:alpha val="50195"/>
            </a:srgbClr>
          </a:solidFill>
          <a:ln w="28575">
            <a:solidFill>
              <a:srgbClr val="008000"/>
            </a:solid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1" name="Rectangle 10"/>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extLst>
      <p:ext uri="{BB962C8B-B14F-4D97-AF65-F5344CB8AC3E}">
        <p14:creationId xmlns:p14="http://schemas.microsoft.com/office/powerpoint/2010/main" val="17815478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67"/>
                                        </p:tgtEl>
                                        <p:attrNameLst>
                                          <p:attrName>style.visibility</p:attrName>
                                        </p:attrNameLst>
                                      </p:cBhvr>
                                      <p:to>
                                        <p:strVal val="visible"/>
                                      </p:to>
                                    </p:set>
                                    <p:animEffect transition="in" filter="wipe(left)">
                                      <p:cBhvr>
                                        <p:cTn id="7" dur="2000"/>
                                        <p:tgtEl>
                                          <p:spTgt spid="706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659"/>
                                        </p:tgtEl>
                                        <p:attrNameLst>
                                          <p:attrName>style.visibility</p:attrName>
                                        </p:attrNameLst>
                                      </p:cBhvr>
                                      <p:to>
                                        <p:strVal val="visible"/>
                                      </p:to>
                                    </p:set>
                                    <p:animEffect transition="in" filter="fade">
                                      <p:cBhvr>
                                        <p:cTn id="12" dur="2000"/>
                                        <p:tgtEl>
                                          <p:spTgt spid="7065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0661"/>
                                        </p:tgtEl>
                                        <p:attrNameLst>
                                          <p:attrName>style.visibility</p:attrName>
                                        </p:attrNameLst>
                                      </p:cBhvr>
                                      <p:to>
                                        <p:strVal val="visible"/>
                                      </p:to>
                                    </p:set>
                                    <p:animEffect transition="in" filter="fade">
                                      <p:cBhvr>
                                        <p:cTn id="15" dur="2000"/>
                                        <p:tgtEl>
                                          <p:spTgt spid="7066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0662">
                                            <p:txEl>
                                              <p:pRg st="0" end="0"/>
                                            </p:txEl>
                                          </p:spTgt>
                                        </p:tgtEl>
                                        <p:attrNameLst>
                                          <p:attrName>style.visibility</p:attrName>
                                        </p:attrNameLst>
                                      </p:cBhvr>
                                      <p:to>
                                        <p:strVal val="visible"/>
                                      </p:to>
                                    </p:set>
                                    <p:animEffect transition="in" filter="fade">
                                      <p:cBhvr>
                                        <p:cTn id="18" dur="2000"/>
                                        <p:tgtEl>
                                          <p:spTgt spid="706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nimBg="1"/>
      <p:bldP spid="70662" grpId="0" build="allAtOnce"/>
      <p:bldP spid="7066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0" y="0"/>
            <a:ext cx="9144000" cy="685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pic>
        <p:nvPicPr>
          <p:cNvPr id="2" name="Picture 1" descr="job 30 (2) 001.jpg"/>
          <p:cNvPicPr>
            <a:picLocks noChangeAspect="1"/>
          </p:cNvPicPr>
          <p:nvPr/>
        </p:nvPicPr>
        <p:blipFill>
          <a:blip r:embed="rId3" cstate="print"/>
          <a:srcRect b="1424"/>
          <a:stretch>
            <a:fillRect/>
          </a:stretch>
        </p:blipFill>
        <p:spPr>
          <a:xfrm>
            <a:off x="7170760" y="126130"/>
            <a:ext cx="1836000" cy="6568419"/>
          </a:xfrm>
          <a:prstGeom prst="rect">
            <a:avLst/>
          </a:prstGeom>
          <a:ln>
            <a:solidFill>
              <a:schemeClr val="tx2"/>
            </a:solidFill>
          </a:ln>
          <a:effectLst>
            <a:outerShdw blurRad="292100" dist="139700" dir="2700000" algn="tl" rotWithShape="0">
              <a:srgbClr val="333333">
                <a:alpha val="65000"/>
              </a:srgbClr>
            </a:outerShdw>
          </a:effectLst>
        </p:spPr>
      </p:pic>
      <p:pic>
        <p:nvPicPr>
          <p:cNvPr id="3" name="Picture 2" descr="job30 001.jpg"/>
          <p:cNvPicPr>
            <a:picLocks noChangeAspect="1"/>
          </p:cNvPicPr>
          <p:nvPr/>
        </p:nvPicPr>
        <p:blipFill>
          <a:blip r:embed="rId4" cstate="print"/>
          <a:srcRect b="1536"/>
          <a:stretch>
            <a:fillRect/>
          </a:stretch>
        </p:blipFill>
        <p:spPr>
          <a:xfrm>
            <a:off x="905098" y="141899"/>
            <a:ext cx="4297539" cy="6558451"/>
          </a:xfrm>
          <a:prstGeom prst="rect">
            <a:avLst/>
          </a:prstGeom>
          <a:ln>
            <a:solidFill>
              <a:schemeClr val="tx2"/>
            </a:solidFill>
          </a:ln>
          <a:effectLst>
            <a:outerShdw blurRad="292100" dist="139700" dir="2700000" algn="tl" rotWithShape="0">
              <a:srgbClr val="333333">
                <a:alpha val="65000"/>
              </a:srgbClr>
            </a:outerShdw>
          </a:effectLst>
        </p:spPr>
      </p:pic>
      <p:sp>
        <p:nvSpPr>
          <p:cNvPr id="4" name="Text Box 36"/>
          <p:cNvSpPr txBox="1">
            <a:spLocks noChangeArrowheads="1"/>
          </p:cNvSpPr>
          <p:nvPr/>
        </p:nvSpPr>
        <p:spPr bwMode="auto">
          <a:xfrm>
            <a:off x="5171125" y="2781755"/>
            <a:ext cx="1608052" cy="1200329"/>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b="1" i="1" dirty="0">
                <a:solidFill>
                  <a:srgbClr val="000000"/>
                </a:solidFill>
                <a:latin typeface="Arial" charset="0"/>
                <a:cs typeface="Arial"/>
              </a:rPr>
              <a:t>Respect to the object of a taunting song</a:t>
            </a:r>
          </a:p>
        </p:txBody>
      </p:sp>
      <p:sp>
        <p:nvSpPr>
          <p:cNvPr id="5" name="Text Box 35"/>
          <p:cNvSpPr txBox="1">
            <a:spLocks noChangeArrowheads="1"/>
          </p:cNvSpPr>
          <p:nvPr/>
        </p:nvSpPr>
        <p:spPr bwMode="auto">
          <a:xfrm>
            <a:off x="-126125" y="5234175"/>
            <a:ext cx="1040524" cy="1477328"/>
          </a:xfrm>
          <a:prstGeom prst="rect">
            <a:avLst/>
          </a:prstGeom>
          <a:noFill/>
          <a:ln w="9525">
            <a:noFill/>
            <a:miter lim="800000"/>
            <a:headEnd/>
            <a:tailEnd/>
          </a:ln>
        </p:spPr>
        <p:txBody>
          <a:bodyPr wrap="square">
            <a:spAutoFit/>
          </a:bodyPr>
          <a:lstStyle/>
          <a:p>
            <a:pPr algn="r" fontAlgn="base">
              <a:spcBef>
                <a:spcPct val="50000"/>
              </a:spcBef>
              <a:spcAft>
                <a:spcPct val="0"/>
              </a:spcAft>
              <a:defRPr/>
            </a:pPr>
            <a:r>
              <a:rPr lang="en-US" b="1" i="1" dirty="0" err="1">
                <a:solidFill>
                  <a:srgbClr val="000000"/>
                </a:solidFill>
                <a:latin typeface="Arial" charset="0"/>
                <a:cs typeface="Arial"/>
              </a:rPr>
              <a:t>Honour</a:t>
            </a:r>
            <a:r>
              <a:rPr lang="en-US" b="1" i="1" dirty="0">
                <a:solidFill>
                  <a:srgbClr val="000000"/>
                </a:solidFill>
                <a:latin typeface="Arial" charset="0"/>
                <a:cs typeface="Arial"/>
              </a:rPr>
              <a:t> to object of scorn</a:t>
            </a:r>
          </a:p>
        </p:txBody>
      </p:sp>
      <p:sp>
        <p:nvSpPr>
          <p:cNvPr id="6" name="Text Box 38"/>
          <p:cNvSpPr txBox="1">
            <a:spLocks noChangeArrowheads="1"/>
          </p:cNvSpPr>
          <p:nvPr/>
        </p:nvSpPr>
        <p:spPr bwMode="auto">
          <a:xfrm>
            <a:off x="5533700" y="788728"/>
            <a:ext cx="1702683" cy="1200329"/>
          </a:xfrm>
          <a:prstGeom prst="rect">
            <a:avLst/>
          </a:prstGeom>
          <a:noFill/>
          <a:ln w="9525">
            <a:noFill/>
            <a:miter lim="800000"/>
            <a:headEnd/>
            <a:tailEnd/>
          </a:ln>
        </p:spPr>
        <p:txBody>
          <a:bodyPr wrap="square">
            <a:spAutoFit/>
          </a:bodyPr>
          <a:lstStyle/>
          <a:p>
            <a:pPr algn="r" fontAlgn="base">
              <a:spcBef>
                <a:spcPct val="50000"/>
              </a:spcBef>
              <a:spcAft>
                <a:spcPct val="0"/>
              </a:spcAft>
              <a:defRPr/>
            </a:pPr>
            <a:r>
              <a:rPr lang="en-US" b="1" i="1" dirty="0">
                <a:solidFill>
                  <a:srgbClr val="000000"/>
                </a:solidFill>
                <a:latin typeface="Arial" charset="0"/>
                <a:cs typeface="Arial"/>
              </a:rPr>
              <a:t>From God’s </a:t>
            </a:r>
            <a:r>
              <a:rPr lang="en-US" b="1" i="1" dirty="0" err="1">
                <a:solidFill>
                  <a:srgbClr val="000000"/>
                </a:solidFill>
                <a:latin typeface="Arial" charset="0"/>
                <a:cs typeface="Arial"/>
              </a:rPr>
              <a:t>favour</a:t>
            </a:r>
            <a:r>
              <a:rPr lang="en-US" b="1" i="1" dirty="0">
                <a:solidFill>
                  <a:srgbClr val="000000"/>
                </a:solidFill>
                <a:latin typeface="Arial" charset="0"/>
                <a:cs typeface="Arial"/>
              </a:rPr>
              <a:t> to God’s brutality</a:t>
            </a:r>
          </a:p>
        </p:txBody>
      </p:sp>
      <p:sp>
        <p:nvSpPr>
          <p:cNvPr id="7" name="Text Box 39"/>
          <p:cNvSpPr txBox="1">
            <a:spLocks noChangeArrowheads="1"/>
          </p:cNvSpPr>
          <p:nvPr/>
        </p:nvSpPr>
        <p:spPr bwMode="auto">
          <a:xfrm>
            <a:off x="5691360" y="4131055"/>
            <a:ext cx="1545023" cy="646331"/>
          </a:xfrm>
          <a:prstGeom prst="rect">
            <a:avLst/>
          </a:prstGeom>
          <a:noFill/>
          <a:ln w="9525">
            <a:noFill/>
            <a:miter lim="800000"/>
            <a:headEnd/>
            <a:tailEnd/>
          </a:ln>
        </p:spPr>
        <p:txBody>
          <a:bodyPr wrap="square">
            <a:spAutoFit/>
          </a:bodyPr>
          <a:lstStyle/>
          <a:p>
            <a:pPr algn="r" fontAlgn="base">
              <a:spcBef>
                <a:spcPct val="50000"/>
              </a:spcBef>
              <a:spcAft>
                <a:spcPct val="0"/>
              </a:spcAft>
              <a:defRPr/>
            </a:pPr>
            <a:r>
              <a:rPr lang="en-US" b="1" i="1" dirty="0">
                <a:solidFill>
                  <a:srgbClr val="000000"/>
                </a:solidFill>
                <a:latin typeface="Arial" charset="0"/>
                <a:cs typeface="Arial"/>
              </a:rPr>
              <a:t>Security to un-certainty</a:t>
            </a:r>
          </a:p>
        </p:txBody>
      </p:sp>
      <p:sp>
        <p:nvSpPr>
          <p:cNvPr id="8" name="Text Box 37"/>
          <p:cNvSpPr txBox="1">
            <a:spLocks noChangeArrowheads="1"/>
          </p:cNvSpPr>
          <p:nvPr/>
        </p:nvSpPr>
        <p:spPr bwMode="auto">
          <a:xfrm>
            <a:off x="5165430" y="5625697"/>
            <a:ext cx="1708339" cy="923330"/>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b="1" i="1" dirty="0">
                <a:solidFill>
                  <a:srgbClr val="000000"/>
                </a:solidFill>
                <a:latin typeface="Arial" charset="0"/>
                <a:cs typeface="Arial"/>
              </a:rPr>
              <a:t>Robust health to door of death</a:t>
            </a:r>
          </a:p>
        </p:txBody>
      </p:sp>
      <p:sp>
        <p:nvSpPr>
          <p:cNvPr id="9" name="Rectangle 21"/>
          <p:cNvSpPr>
            <a:spLocks noChangeArrowheads="1"/>
          </p:cNvSpPr>
          <p:nvPr/>
        </p:nvSpPr>
        <p:spPr bwMode="auto">
          <a:xfrm>
            <a:off x="1783788" y="5422556"/>
            <a:ext cx="972000" cy="144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0" name="Rectangle 18"/>
          <p:cNvSpPr>
            <a:spLocks noChangeArrowheads="1"/>
          </p:cNvSpPr>
          <p:nvPr/>
        </p:nvSpPr>
        <p:spPr bwMode="auto">
          <a:xfrm>
            <a:off x="921592" y="5563451"/>
            <a:ext cx="1836000" cy="1152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1" name="Rectangle 19"/>
          <p:cNvSpPr>
            <a:spLocks noChangeArrowheads="1"/>
          </p:cNvSpPr>
          <p:nvPr/>
        </p:nvSpPr>
        <p:spPr bwMode="auto">
          <a:xfrm>
            <a:off x="3328359" y="412869"/>
            <a:ext cx="1872000" cy="2052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2" name="Rectangle 20"/>
          <p:cNvSpPr>
            <a:spLocks noChangeArrowheads="1"/>
          </p:cNvSpPr>
          <p:nvPr/>
        </p:nvSpPr>
        <p:spPr bwMode="auto">
          <a:xfrm>
            <a:off x="3324260" y="2571387"/>
            <a:ext cx="1872000" cy="2772000"/>
          </a:xfrm>
          <a:prstGeom prst="rect">
            <a:avLst/>
          </a:prstGeom>
          <a:solidFill>
            <a:schemeClr val="accent2">
              <a:alpha val="20000"/>
            </a:scheme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3" name="Rectangle 23"/>
          <p:cNvSpPr>
            <a:spLocks noChangeArrowheads="1"/>
          </p:cNvSpPr>
          <p:nvPr/>
        </p:nvSpPr>
        <p:spPr bwMode="auto">
          <a:xfrm>
            <a:off x="3302480" y="5453568"/>
            <a:ext cx="1908000" cy="1260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4" name="Rectangle 24"/>
          <p:cNvSpPr>
            <a:spLocks noChangeArrowheads="1"/>
          </p:cNvSpPr>
          <p:nvPr/>
        </p:nvSpPr>
        <p:spPr bwMode="auto">
          <a:xfrm>
            <a:off x="4381343" y="5323783"/>
            <a:ext cx="828000" cy="144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5" name="Rectangle 22"/>
          <p:cNvSpPr>
            <a:spLocks noChangeArrowheads="1"/>
          </p:cNvSpPr>
          <p:nvPr/>
        </p:nvSpPr>
        <p:spPr bwMode="auto">
          <a:xfrm>
            <a:off x="4116392" y="2463371"/>
            <a:ext cx="1080000" cy="108000"/>
          </a:xfrm>
          <a:prstGeom prst="rect">
            <a:avLst/>
          </a:prstGeom>
          <a:solidFill>
            <a:schemeClr val="accent2">
              <a:alpha val="20000"/>
            </a:scheme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6" name="Rectangle 25"/>
          <p:cNvSpPr>
            <a:spLocks noChangeArrowheads="1"/>
          </p:cNvSpPr>
          <p:nvPr/>
        </p:nvSpPr>
        <p:spPr bwMode="auto">
          <a:xfrm>
            <a:off x="7177896" y="327992"/>
            <a:ext cx="1836000" cy="252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7" name="Rectangle 27"/>
          <p:cNvSpPr>
            <a:spLocks noChangeArrowheads="1"/>
          </p:cNvSpPr>
          <p:nvPr/>
        </p:nvSpPr>
        <p:spPr bwMode="auto">
          <a:xfrm>
            <a:off x="7851713" y="581564"/>
            <a:ext cx="1152000" cy="108000"/>
          </a:xfrm>
          <a:prstGeom prst="rect">
            <a:avLst/>
          </a:prstGeom>
          <a:solidFill>
            <a:srgbClr val="FF3399">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18" name="Rectangle 26"/>
          <p:cNvSpPr>
            <a:spLocks noChangeArrowheads="1"/>
          </p:cNvSpPr>
          <p:nvPr/>
        </p:nvSpPr>
        <p:spPr bwMode="auto">
          <a:xfrm>
            <a:off x="7169751" y="687716"/>
            <a:ext cx="1836000" cy="1512000"/>
          </a:xfrm>
          <a:prstGeom prst="rect">
            <a:avLst/>
          </a:prstGeom>
          <a:solidFill>
            <a:srgbClr val="FF3399">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0" name="Rectangle 29"/>
          <p:cNvSpPr>
            <a:spLocks noChangeArrowheads="1"/>
          </p:cNvSpPr>
          <p:nvPr/>
        </p:nvSpPr>
        <p:spPr bwMode="auto">
          <a:xfrm>
            <a:off x="7970027" y="2191163"/>
            <a:ext cx="1044000" cy="108000"/>
          </a:xfrm>
          <a:prstGeom prst="rect">
            <a:avLst/>
          </a:prstGeom>
          <a:solidFill>
            <a:srgbClr val="FFFF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1" name="Rectangle 28"/>
          <p:cNvSpPr>
            <a:spLocks noChangeArrowheads="1"/>
          </p:cNvSpPr>
          <p:nvPr/>
        </p:nvSpPr>
        <p:spPr bwMode="auto">
          <a:xfrm>
            <a:off x="7161551" y="2287864"/>
            <a:ext cx="1836000" cy="2808000"/>
          </a:xfrm>
          <a:prstGeom prst="rect">
            <a:avLst/>
          </a:prstGeom>
          <a:solidFill>
            <a:srgbClr val="FFFF00">
              <a:alpha val="20000"/>
            </a:srgbClr>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2" name="Oval 30"/>
          <p:cNvSpPr>
            <a:spLocks noChangeArrowheads="1"/>
          </p:cNvSpPr>
          <p:nvPr/>
        </p:nvSpPr>
        <p:spPr bwMode="auto">
          <a:xfrm>
            <a:off x="901700" y="5341687"/>
            <a:ext cx="900000" cy="288000"/>
          </a:xfrm>
          <a:prstGeom prst="ellipse">
            <a:avLst/>
          </a:prstGeom>
          <a:noFill/>
          <a:ln w="28575">
            <a:solidFill>
              <a:srgbClr val="FF0000"/>
            </a:solidFill>
            <a:round/>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3" name="Oval 31"/>
          <p:cNvSpPr>
            <a:spLocks noChangeArrowheads="1"/>
          </p:cNvSpPr>
          <p:nvPr/>
        </p:nvSpPr>
        <p:spPr bwMode="auto">
          <a:xfrm>
            <a:off x="3379958" y="2390227"/>
            <a:ext cx="825500" cy="252000"/>
          </a:xfrm>
          <a:prstGeom prst="ellipse">
            <a:avLst/>
          </a:prstGeom>
          <a:noFill/>
          <a:ln w="28575">
            <a:solidFill>
              <a:srgbClr val="FF0000"/>
            </a:solidFill>
            <a:round/>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4" name="Oval 32"/>
          <p:cNvSpPr>
            <a:spLocks noChangeArrowheads="1"/>
          </p:cNvSpPr>
          <p:nvPr/>
        </p:nvSpPr>
        <p:spPr bwMode="auto">
          <a:xfrm>
            <a:off x="3468851" y="5271813"/>
            <a:ext cx="864000" cy="252000"/>
          </a:xfrm>
          <a:prstGeom prst="ellipse">
            <a:avLst/>
          </a:prstGeom>
          <a:noFill/>
          <a:ln w="28575">
            <a:solidFill>
              <a:srgbClr val="FF0000"/>
            </a:solidFill>
            <a:round/>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5" name="Oval 33"/>
          <p:cNvSpPr>
            <a:spLocks noChangeArrowheads="1"/>
          </p:cNvSpPr>
          <p:nvPr/>
        </p:nvSpPr>
        <p:spPr bwMode="auto">
          <a:xfrm>
            <a:off x="7154483" y="500992"/>
            <a:ext cx="825500" cy="252000"/>
          </a:xfrm>
          <a:prstGeom prst="ellipse">
            <a:avLst/>
          </a:prstGeom>
          <a:noFill/>
          <a:ln w="28575">
            <a:solidFill>
              <a:srgbClr val="FF0000"/>
            </a:solidFill>
            <a:round/>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26" name="Oval 34"/>
          <p:cNvSpPr>
            <a:spLocks noChangeArrowheads="1"/>
          </p:cNvSpPr>
          <p:nvPr/>
        </p:nvSpPr>
        <p:spPr bwMode="auto">
          <a:xfrm>
            <a:off x="7192616" y="2108200"/>
            <a:ext cx="864000" cy="252000"/>
          </a:xfrm>
          <a:prstGeom prst="ellipse">
            <a:avLst/>
          </a:prstGeom>
          <a:noFill/>
          <a:ln w="28575">
            <a:solidFill>
              <a:srgbClr val="FF0000"/>
            </a:solidFill>
            <a:round/>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grpSp>
        <p:nvGrpSpPr>
          <p:cNvPr id="19" name="Group 40"/>
          <p:cNvGrpSpPr/>
          <p:nvPr/>
        </p:nvGrpSpPr>
        <p:grpSpPr>
          <a:xfrm>
            <a:off x="7195956" y="2787723"/>
            <a:ext cx="993913" cy="400767"/>
            <a:chOff x="7871790" y="3264785"/>
            <a:chExt cx="993913" cy="400766"/>
          </a:xfrm>
        </p:grpSpPr>
        <p:sp>
          <p:nvSpPr>
            <p:cNvPr id="39" name="Oval 38"/>
            <p:cNvSpPr/>
            <p:nvPr/>
          </p:nvSpPr>
          <p:spPr>
            <a:xfrm>
              <a:off x="7871790" y="3283889"/>
              <a:ext cx="993913" cy="381662"/>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27" name="Text Box 6"/>
            <p:cNvSpPr txBox="1">
              <a:spLocks noChangeArrowheads="1"/>
            </p:cNvSpPr>
            <p:nvPr/>
          </p:nvSpPr>
          <p:spPr bwMode="auto">
            <a:xfrm>
              <a:off x="8032941" y="3264785"/>
              <a:ext cx="628650" cy="369331"/>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000000">
                        <a:alpha val="43137"/>
                      </a:srgbClr>
                    </a:outerShdw>
                  </a:effectLst>
                  <a:latin typeface="Times New Roman"/>
                  <a:cs typeface="Arial"/>
                </a:rPr>
                <a:t>evil</a:t>
              </a:r>
            </a:p>
          </p:txBody>
        </p:sp>
      </p:grpSp>
      <p:grpSp>
        <p:nvGrpSpPr>
          <p:cNvPr id="29" name="Group 44"/>
          <p:cNvGrpSpPr/>
          <p:nvPr/>
        </p:nvGrpSpPr>
        <p:grpSpPr>
          <a:xfrm>
            <a:off x="7879747" y="3080029"/>
            <a:ext cx="1184744" cy="418552"/>
            <a:chOff x="7959257" y="3215194"/>
            <a:chExt cx="1184744" cy="418552"/>
          </a:xfrm>
        </p:grpSpPr>
        <p:sp>
          <p:nvSpPr>
            <p:cNvPr id="40" name="Oval 39"/>
            <p:cNvSpPr/>
            <p:nvPr/>
          </p:nvSpPr>
          <p:spPr>
            <a:xfrm>
              <a:off x="7959257" y="3228230"/>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28" name="Text Box 7"/>
            <p:cNvSpPr txBox="1">
              <a:spLocks noChangeArrowheads="1"/>
            </p:cNvSpPr>
            <p:nvPr/>
          </p:nvSpPr>
          <p:spPr bwMode="auto">
            <a:xfrm>
              <a:off x="8031096" y="3215194"/>
              <a:ext cx="1073151" cy="36933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latin typeface="Times New Roman"/>
                  <a:cs typeface="Arial"/>
                </a:rPr>
                <a:t>darkness</a:t>
              </a:r>
            </a:p>
          </p:txBody>
        </p:sp>
      </p:grpSp>
      <p:grpSp>
        <p:nvGrpSpPr>
          <p:cNvPr id="30" name="Group 45"/>
          <p:cNvGrpSpPr/>
          <p:nvPr/>
        </p:nvGrpSpPr>
        <p:grpSpPr>
          <a:xfrm>
            <a:off x="7673010" y="3842702"/>
            <a:ext cx="1203491" cy="419207"/>
            <a:chOff x="7482179" y="3874497"/>
            <a:chExt cx="1203490" cy="419207"/>
          </a:xfrm>
        </p:grpSpPr>
        <p:sp>
          <p:nvSpPr>
            <p:cNvPr id="43" name="Oval 42"/>
            <p:cNvSpPr/>
            <p:nvPr/>
          </p:nvSpPr>
          <p:spPr>
            <a:xfrm>
              <a:off x="7482179" y="3888188"/>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35" name="Text Box 14"/>
            <p:cNvSpPr txBox="1">
              <a:spLocks noChangeArrowheads="1"/>
            </p:cNvSpPr>
            <p:nvPr/>
          </p:nvSpPr>
          <p:spPr bwMode="auto">
            <a:xfrm>
              <a:off x="7485518" y="3874497"/>
              <a:ext cx="1200151" cy="36933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latin typeface="Times New Roman"/>
                  <a:cs typeface="Arial"/>
                </a:rPr>
                <a:t>mourning</a:t>
              </a:r>
            </a:p>
          </p:txBody>
        </p:sp>
      </p:grpSp>
      <p:grpSp>
        <p:nvGrpSpPr>
          <p:cNvPr id="31" name="Group 48"/>
          <p:cNvGrpSpPr/>
          <p:nvPr/>
        </p:nvGrpSpPr>
        <p:grpSpPr>
          <a:xfrm>
            <a:off x="7792260" y="4419156"/>
            <a:ext cx="954155" cy="369332"/>
            <a:chOff x="7156175" y="4379404"/>
            <a:chExt cx="954155" cy="369332"/>
          </a:xfrm>
        </p:grpSpPr>
        <p:sp>
          <p:nvSpPr>
            <p:cNvPr id="44" name="Oval 43"/>
            <p:cNvSpPr/>
            <p:nvPr/>
          </p:nvSpPr>
          <p:spPr>
            <a:xfrm>
              <a:off x="7156175" y="4397071"/>
              <a:ext cx="954155" cy="34190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36" name="Text Box 15"/>
            <p:cNvSpPr txBox="1">
              <a:spLocks noChangeArrowheads="1"/>
            </p:cNvSpPr>
            <p:nvPr/>
          </p:nvSpPr>
          <p:spPr bwMode="auto">
            <a:xfrm>
              <a:off x="7215174" y="4379404"/>
              <a:ext cx="887210" cy="369332"/>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latin typeface="Times New Roman"/>
                  <a:cs typeface="Arial"/>
                </a:rPr>
                <a:t>black</a:t>
              </a:r>
            </a:p>
          </p:txBody>
        </p:sp>
      </p:grpSp>
      <p:grpSp>
        <p:nvGrpSpPr>
          <p:cNvPr id="32" name="Group 49"/>
          <p:cNvGrpSpPr/>
          <p:nvPr/>
        </p:nvGrpSpPr>
        <p:grpSpPr>
          <a:xfrm>
            <a:off x="6914042" y="4878123"/>
            <a:ext cx="1200151" cy="417444"/>
            <a:chOff x="7120762" y="5625545"/>
            <a:chExt cx="1200150" cy="417444"/>
          </a:xfrm>
        </p:grpSpPr>
        <p:sp>
          <p:nvSpPr>
            <p:cNvPr id="47" name="Oval 46"/>
            <p:cNvSpPr/>
            <p:nvPr/>
          </p:nvSpPr>
          <p:spPr>
            <a:xfrm>
              <a:off x="7132321" y="5637473"/>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37" name="Text Box 16"/>
            <p:cNvSpPr txBox="1">
              <a:spLocks noChangeArrowheads="1"/>
            </p:cNvSpPr>
            <p:nvPr/>
          </p:nvSpPr>
          <p:spPr bwMode="auto">
            <a:xfrm>
              <a:off x="7120762" y="5625545"/>
              <a:ext cx="1200150" cy="36933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latin typeface="Times New Roman"/>
                  <a:cs typeface="Arial"/>
                </a:rPr>
                <a:t>mourning</a:t>
              </a:r>
            </a:p>
          </p:txBody>
        </p:sp>
      </p:grpSp>
      <p:grpSp>
        <p:nvGrpSpPr>
          <p:cNvPr id="33" name="Group 50"/>
          <p:cNvGrpSpPr/>
          <p:nvPr/>
        </p:nvGrpSpPr>
        <p:grpSpPr>
          <a:xfrm>
            <a:off x="8094932" y="4978184"/>
            <a:ext cx="1200151" cy="436659"/>
            <a:chOff x="7943850" y="5264426"/>
            <a:chExt cx="1200150" cy="436658"/>
          </a:xfrm>
        </p:grpSpPr>
        <p:sp>
          <p:nvSpPr>
            <p:cNvPr id="48" name="Oval 47"/>
            <p:cNvSpPr/>
            <p:nvPr/>
          </p:nvSpPr>
          <p:spPr>
            <a:xfrm>
              <a:off x="8070577" y="5311469"/>
              <a:ext cx="930301" cy="389615"/>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38" name="Text Box 17"/>
            <p:cNvSpPr txBox="1">
              <a:spLocks noChangeArrowheads="1"/>
            </p:cNvSpPr>
            <p:nvPr/>
          </p:nvSpPr>
          <p:spPr bwMode="auto">
            <a:xfrm>
              <a:off x="7943850" y="5264426"/>
              <a:ext cx="1200150" cy="369331"/>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latin typeface="Times New Roman"/>
                  <a:cs typeface="Arial"/>
                </a:rPr>
                <a:t>weep</a:t>
              </a:r>
            </a:p>
          </p:txBody>
        </p:sp>
      </p:grpSp>
      <p:sp>
        <p:nvSpPr>
          <p:cNvPr id="46" name="Rectangle 45"/>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extLst>
      <p:ext uri="{BB962C8B-B14F-4D97-AF65-F5344CB8AC3E}">
        <p14:creationId xmlns:p14="http://schemas.microsoft.com/office/powerpoint/2010/main" val="272475519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70659" name="Rectangle 3"/>
          <p:cNvSpPr>
            <a:spLocks noChangeArrowheads="1"/>
          </p:cNvSpPr>
          <p:nvPr/>
        </p:nvSpPr>
        <p:spPr bwMode="auto">
          <a:xfrm>
            <a:off x="263533" y="3119446"/>
            <a:ext cx="6037263" cy="2630487"/>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b="1">
              <a:solidFill>
                <a:srgbClr val="000000"/>
              </a:solidFill>
              <a:latin typeface="Arial" charset="0"/>
            </a:endParaRPr>
          </a:p>
        </p:txBody>
      </p:sp>
      <p:sp>
        <p:nvSpPr>
          <p:cNvPr id="70661" name="Line 5"/>
          <p:cNvSpPr>
            <a:spLocks noChangeShapeType="1"/>
          </p:cNvSpPr>
          <p:nvPr/>
        </p:nvSpPr>
        <p:spPr bwMode="auto">
          <a:xfrm>
            <a:off x="1131896" y="2395544"/>
            <a:ext cx="377825" cy="1073151"/>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0662" name="Text Box 6"/>
          <p:cNvSpPr txBox="1">
            <a:spLocks noChangeArrowheads="1"/>
          </p:cNvSpPr>
          <p:nvPr/>
        </p:nvSpPr>
        <p:spPr bwMode="auto">
          <a:xfrm>
            <a:off x="545991" y="3463639"/>
            <a:ext cx="2155136"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b="1" dirty="0">
                <a:solidFill>
                  <a:srgbClr val="BC0000"/>
                </a:solidFill>
                <a:latin typeface="Arial" charset="0"/>
              </a:rPr>
              <a:t>JOB 30:26-31</a:t>
            </a:r>
          </a:p>
        </p:txBody>
      </p:sp>
      <p:grpSp>
        <p:nvGrpSpPr>
          <p:cNvPr id="2" name="Group 7"/>
          <p:cNvGrpSpPr>
            <a:grpSpLocks/>
          </p:cNvGrpSpPr>
          <p:nvPr/>
        </p:nvGrpSpPr>
        <p:grpSpPr bwMode="auto">
          <a:xfrm>
            <a:off x="6011867" y="6102361"/>
            <a:ext cx="2992437" cy="646113"/>
            <a:chOff x="3787" y="3844"/>
            <a:chExt cx="1885" cy="407"/>
          </a:xfrm>
        </p:grpSpPr>
        <p:sp>
          <p:nvSpPr>
            <p:cNvPr id="44040" name="Text Box 8"/>
            <p:cNvSpPr txBox="1">
              <a:spLocks noChangeArrowheads="1"/>
            </p:cNvSpPr>
            <p:nvPr/>
          </p:nvSpPr>
          <p:spPr bwMode="auto">
            <a:xfrm>
              <a:off x="4803" y="3844"/>
              <a:ext cx="869" cy="407"/>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24yrs</a:t>
              </a:r>
            </a:p>
          </p:txBody>
        </p:sp>
        <p:sp>
          <p:nvSpPr>
            <p:cNvPr id="44041" name="Line 9"/>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4042" name="Text Box 10"/>
            <p:cNvSpPr txBox="1">
              <a:spLocks noChangeArrowheads="1"/>
            </p:cNvSpPr>
            <p:nvPr/>
          </p:nvSpPr>
          <p:spPr bwMode="auto">
            <a:xfrm>
              <a:off x="3787" y="3924"/>
              <a:ext cx="869" cy="291"/>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211-235</a:t>
              </a:r>
            </a:p>
          </p:txBody>
        </p:sp>
      </p:grpSp>
      <p:sp>
        <p:nvSpPr>
          <p:cNvPr id="70667" name="Rectangle 11"/>
          <p:cNvSpPr>
            <a:spLocks noChangeArrowheads="1"/>
          </p:cNvSpPr>
          <p:nvPr/>
        </p:nvSpPr>
        <p:spPr bwMode="auto">
          <a:xfrm>
            <a:off x="319096" y="2060578"/>
            <a:ext cx="2452687" cy="349251"/>
          </a:xfrm>
          <a:prstGeom prst="rect">
            <a:avLst/>
          </a:prstGeom>
          <a:solidFill>
            <a:srgbClr val="00CC99">
              <a:alpha val="50195"/>
            </a:srgbClr>
          </a:solidFill>
          <a:ln w="28575">
            <a:solidFill>
              <a:srgbClr val="008000"/>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1" name="Text Box 7"/>
          <p:cNvSpPr txBox="1">
            <a:spLocks noChangeArrowheads="1"/>
          </p:cNvSpPr>
          <p:nvPr/>
        </p:nvSpPr>
        <p:spPr bwMode="auto">
          <a:xfrm>
            <a:off x="688975" y="3844929"/>
            <a:ext cx="1869168" cy="461665"/>
          </a:xfrm>
          <a:prstGeom prst="rect">
            <a:avLst/>
          </a:prstGeom>
          <a:noFill/>
          <a:ln w="9525">
            <a:noFill/>
            <a:miter lim="800000"/>
            <a:headEnd/>
            <a:tailEnd/>
          </a:ln>
          <a:effectLst/>
        </p:spPr>
        <p:txBody>
          <a:bodyPr wrap="square">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400" b="1" dirty="0">
                <a:solidFill>
                  <a:srgbClr val="008000"/>
                </a:solidFill>
                <a:latin typeface="Arial" charset="0"/>
              </a:rPr>
              <a:t>Mourning</a:t>
            </a:r>
            <a:r>
              <a:rPr lang="en-US" sz="2000" b="1" dirty="0">
                <a:solidFill>
                  <a:srgbClr val="008000"/>
                </a:solidFill>
                <a:latin typeface="Arial" charset="0"/>
              </a:rPr>
              <a:t> </a:t>
            </a:r>
          </a:p>
        </p:txBody>
      </p:sp>
      <p:sp>
        <p:nvSpPr>
          <p:cNvPr id="12" name="Text Box 8"/>
          <p:cNvSpPr txBox="1">
            <a:spLocks noChangeArrowheads="1"/>
          </p:cNvSpPr>
          <p:nvPr/>
        </p:nvSpPr>
        <p:spPr bwMode="auto">
          <a:xfrm>
            <a:off x="688975" y="4220033"/>
            <a:ext cx="1716768" cy="461665"/>
          </a:xfrm>
          <a:prstGeom prst="rect">
            <a:avLst/>
          </a:prstGeom>
          <a:noFill/>
          <a:ln w="9525">
            <a:noFill/>
            <a:miter lim="800000"/>
            <a:headEnd/>
            <a:tailEnd/>
          </a:ln>
          <a:effectLst/>
        </p:spPr>
        <p:txBody>
          <a:bodyPr wrap="square">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400" b="1" dirty="0">
                <a:solidFill>
                  <a:srgbClr val="008000"/>
                </a:solidFill>
                <a:latin typeface="Arial" charset="0"/>
              </a:rPr>
              <a:t>Distress </a:t>
            </a:r>
          </a:p>
        </p:txBody>
      </p:sp>
      <p:sp>
        <p:nvSpPr>
          <p:cNvPr id="13" name="Text Box 9"/>
          <p:cNvSpPr txBox="1">
            <a:spLocks noChangeArrowheads="1"/>
          </p:cNvSpPr>
          <p:nvPr/>
        </p:nvSpPr>
        <p:spPr bwMode="auto">
          <a:xfrm>
            <a:off x="703263" y="4575178"/>
            <a:ext cx="4304166" cy="461665"/>
          </a:xfrm>
          <a:prstGeom prst="rect">
            <a:avLst/>
          </a:prstGeom>
          <a:noFill/>
          <a:ln w="9525">
            <a:noFill/>
            <a:miter lim="800000"/>
            <a:headEnd/>
            <a:tailEnd/>
          </a:ln>
          <a:effectLst/>
        </p:spPr>
        <p:txBody>
          <a:bodyPr wrap="square">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400" b="1" dirty="0">
                <a:solidFill>
                  <a:srgbClr val="008000"/>
                </a:solidFill>
                <a:latin typeface="Arial" charset="0"/>
              </a:rPr>
              <a:t>Intense depression of mind</a:t>
            </a:r>
            <a:r>
              <a:rPr lang="en-US" sz="2400" dirty="0">
                <a:solidFill>
                  <a:srgbClr val="008000"/>
                </a:solidFill>
                <a:effectLst>
                  <a:outerShdw blurRad="38100" dist="38100" dir="2700000" algn="tl">
                    <a:srgbClr val="C0C0C0"/>
                  </a:outerShdw>
                </a:effectLst>
                <a:latin typeface="Arial" charset="0"/>
              </a:rPr>
              <a:t> </a:t>
            </a:r>
          </a:p>
        </p:txBody>
      </p:sp>
      <p:sp>
        <p:nvSpPr>
          <p:cNvPr id="14" name="Line 10"/>
          <p:cNvSpPr>
            <a:spLocks noChangeShapeType="1"/>
          </p:cNvSpPr>
          <p:nvPr/>
        </p:nvSpPr>
        <p:spPr bwMode="auto">
          <a:xfrm>
            <a:off x="2263778" y="2801939"/>
            <a:ext cx="2584451"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5" name="Line 11"/>
          <p:cNvSpPr>
            <a:spLocks noChangeShapeType="1"/>
          </p:cNvSpPr>
          <p:nvPr/>
        </p:nvSpPr>
        <p:spPr bwMode="auto">
          <a:xfrm>
            <a:off x="3541720" y="2800351"/>
            <a:ext cx="652463" cy="522288"/>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6" name="Text Box 12"/>
          <p:cNvSpPr txBox="1">
            <a:spLocks noChangeArrowheads="1"/>
          </p:cNvSpPr>
          <p:nvPr/>
        </p:nvSpPr>
        <p:spPr bwMode="auto">
          <a:xfrm>
            <a:off x="3981454" y="3306763"/>
            <a:ext cx="1652588" cy="523220"/>
          </a:xfrm>
          <a:prstGeom prst="rect">
            <a:avLst/>
          </a:prstGeom>
          <a:noFill/>
          <a:ln w="9525">
            <a:noFill/>
            <a:miter lim="800000"/>
            <a:headEnd/>
            <a:tailEnd/>
          </a:ln>
        </p:spPr>
        <p:txBody>
          <a:bodyPr>
            <a:spAutoFit/>
          </a:bodyPr>
          <a:lstStyle/>
          <a:p>
            <a:pPr fontAlgn="base">
              <a:spcBef>
                <a:spcPct val="50000"/>
              </a:spcBef>
              <a:spcAft>
                <a:spcPct val="0"/>
              </a:spcAft>
            </a:pPr>
            <a:r>
              <a:rPr lang="en-US" sz="2800" b="1" dirty="0">
                <a:solidFill>
                  <a:srgbClr val="3333CC"/>
                </a:solidFill>
                <a:latin typeface="Arial" charset="0"/>
              </a:rPr>
              <a:t>Justice!</a:t>
            </a:r>
          </a:p>
        </p:txBody>
      </p:sp>
      <p:sp>
        <p:nvSpPr>
          <p:cNvPr id="17" name="Rectangle 16"/>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extLst>
      <p:ext uri="{BB962C8B-B14F-4D97-AF65-F5344CB8AC3E}">
        <p14:creationId xmlns:p14="http://schemas.microsoft.com/office/powerpoint/2010/main" val="27758853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20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000"/>
                                        <p:tgtEl>
                                          <p:spTgt spid="15"/>
                                        </p:tgtEl>
                                      </p:cBhvr>
                                    </p:animEffect>
                                  </p:childTnLst>
                                </p:cTn>
                              </p:par>
                            </p:childTnLst>
                          </p:cTn>
                        </p:par>
                        <p:par>
                          <p:cTn id="24" fill="hold">
                            <p:stCondLst>
                              <p:cond delay="2000"/>
                            </p:stCondLst>
                            <p:childTnLst>
                              <p:par>
                                <p:cTn id="25" presetID="55" presetClass="entr" presetSubtype="0" fill="hold" grpId="0" nodeType="after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 calcmode="lin" valueType="num">
                                      <p:cBhvr>
                                        <p:cTn id="27" dur="1000" fill="hold"/>
                                        <p:tgtEl>
                                          <p:spTgt spid="16">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16">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15" grpId="0" animBg="1"/>
      <p:bldP spid="16"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Balance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3" name="Rectangle 2"/>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9507" name="Rectangle 3"/>
          <p:cNvSpPr>
            <a:spLocks noChangeArrowheads="1"/>
          </p:cNvSpPr>
          <p:nvPr/>
        </p:nvSpPr>
        <p:spPr bwMode="auto">
          <a:xfrm>
            <a:off x="393708" y="884239"/>
            <a:ext cx="6037263" cy="22098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b="1">
              <a:solidFill>
                <a:srgbClr val="000000"/>
              </a:solidFill>
              <a:latin typeface="Arial" charset="0"/>
            </a:endParaRPr>
          </a:p>
        </p:txBody>
      </p:sp>
      <p:sp>
        <p:nvSpPr>
          <p:cNvPr id="77828" name="Line 4"/>
          <p:cNvSpPr>
            <a:spLocks noChangeShapeType="1"/>
          </p:cNvSpPr>
          <p:nvPr/>
        </p:nvSpPr>
        <p:spPr bwMode="auto">
          <a:xfrm>
            <a:off x="3933833" y="3482975"/>
            <a:ext cx="201771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29" name="Line 5"/>
          <p:cNvSpPr>
            <a:spLocks noChangeShapeType="1"/>
          </p:cNvSpPr>
          <p:nvPr/>
        </p:nvSpPr>
        <p:spPr bwMode="auto">
          <a:xfrm>
            <a:off x="479433" y="3846513"/>
            <a:ext cx="293211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30" name="Oval 6"/>
          <p:cNvSpPr>
            <a:spLocks noChangeArrowheads="1"/>
          </p:cNvSpPr>
          <p:nvPr/>
        </p:nvSpPr>
        <p:spPr bwMode="auto">
          <a:xfrm>
            <a:off x="2828933" y="3105155"/>
            <a:ext cx="1058863" cy="436563"/>
          </a:xfrm>
          <a:prstGeom prst="ellipse">
            <a:avLst/>
          </a:prstGeom>
          <a:solidFill>
            <a:srgbClr val="FF5050">
              <a:alpha val="38823"/>
            </a:srgbClr>
          </a:solid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7831" name="Text Box 7"/>
          <p:cNvSpPr txBox="1">
            <a:spLocks noChangeArrowheads="1"/>
          </p:cNvSpPr>
          <p:nvPr/>
        </p:nvSpPr>
        <p:spPr bwMode="auto">
          <a:xfrm>
            <a:off x="1223963" y="2706691"/>
            <a:ext cx="1204912" cy="369332"/>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BC0000"/>
                </a:solidFill>
                <a:latin typeface="Arial" charset="0"/>
              </a:rPr>
              <a:t>EZRA 1:1</a:t>
            </a:r>
          </a:p>
        </p:txBody>
      </p:sp>
      <p:sp>
        <p:nvSpPr>
          <p:cNvPr id="77832" name="Line 8"/>
          <p:cNvSpPr>
            <a:spLocks noChangeShapeType="1"/>
          </p:cNvSpPr>
          <p:nvPr/>
        </p:nvSpPr>
        <p:spPr bwMode="auto">
          <a:xfrm>
            <a:off x="2400308" y="2876556"/>
            <a:ext cx="460375" cy="350839"/>
          </a:xfrm>
          <a:prstGeom prst="line">
            <a:avLst/>
          </a:prstGeom>
          <a:noFill/>
          <a:ln w="28575">
            <a:solidFill>
              <a:srgbClr val="FF0000"/>
            </a:solidFill>
            <a:round/>
            <a:headEnd type="oval" w="med" len="med"/>
            <a:tailEnd/>
          </a:ln>
        </p:spPr>
        <p:txBody>
          <a:bodyPr/>
          <a:lstStyle/>
          <a:p>
            <a:pPr fontAlgn="base">
              <a:spcBef>
                <a:spcPct val="0"/>
              </a:spcBef>
              <a:spcAft>
                <a:spcPct val="0"/>
              </a:spcAft>
            </a:pPr>
            <a:endParaRPr lang="en-AU">
              <a:solidFill>
                <a:srgbClr val="000000"/>
              </a:solidFill>
              <a:latin typeface="Arial" charset="0"/>
            </a:endParaRPr>
          </a:p>
        </p:txBody>
      </p:sp>
      <p:sp>
        <p:nvSpPr>
          <p:cNvPr id="77833" name="Line 9"/>
          <p:cNvSpPr>
            <a:spLocks noChangeShapeType="1"/>
          </p:cNvSpPr>
          <p:nvPr/>
        </p:nvSpPr>
        <p:spPr bwMode="auto">
          <a:xfrm>
            <a:off x="5948366" y="3481393"/>
            <a:ext cx="512763" cy="249237"/>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34" name="WordArt 10"/>
          <p:cNvSpPr>
            <a:spLocks noChangeArrowheads="1" noChangeShapeType="1" noTextEdit="1"/>
          </p:cNvSpPr>
          <p:nvPr/>
        </p:nvSpPr>
        <p:spPr bwMode="auto">
          <a:xfrm>
            <a:off x="6424621" y="3311530"/>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0000"/>
                </a:solidFill>
                <a:latin typeface="Cooper Black"/>
              </a:rPr>
              <a:t>?</a:t>
            </a:r>
          </a:p>
        </p:txBody>
      </p:sp>
      <p:sp>
        <p:nvSpPr>
          <p:cNvPr id="77835" name="Rectangle 11"/>
          <p:cNvSpPr>
            <a:spLocks noChangeArrowheads="1"/>
          </p:cNvSpPr>
          <p:nvPr/>
        </p:nvSpPr>
        <p:spPr bwMode="auto">
          <a:xfrm>
            <a:off x="333383" y="3889379"/>
            <a:ext cx="5878513" cy="1381125"/>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7836" name="Rectangle 12"/>
          <p:cNvSpPr>
            <a:spLocks noChangeArrowheads="1"/>
          </p:cNvSpPr>
          <p:nvPr/>
        </p:nvSpPr>
        <p:spPr bwMode="auto">
          <a:xfrm>
            <a:off x="4179888" y="3532193"/>
            <a:ext cx="2032000" cy="376237"/>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13"/>
          <p:cNvGrpSpPr>
            <a:grpSpLocks/>
          </p:cNvGrpSpPr>
          <p:nvPr/>
        </p:nvGrpSpPr>
        <p:grpSpPr bwMode="auto">
          <a:xfrm>
            <a:off x="6011867" y="6102361"/>
            <a:ext cx="2992437" cy="646113"/>
            <a:chOff x="3787" y="3844"/>
            <a:chExt cx="1885" cy="407"/>
          </a:xfrm>
        </p:grpSpPr>
        <p:sp>
          <p:nvSpPr>
            <p:cNvPr id="149523" name="Text Box 14"/>
            <p:cNvSpPr txBox="1">
              <a:spLocks noChangeArrowheads="1"/>
            </p:cNvSpPr>
            <p:nvPr/>
          </p:nvSpPr>
          <p:spPr bwMode="auto">
            <a:xfrm>
              <a:off x="4803" y="3844"/>
              <a:ext cx="869" cy="407"/>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24yrs</a:t>
              </a:r>
            </a:p>
          </p:txBody>
        </p:sp>
        <p:sp>
          <p:nvSpPr>
            <p:cNvPr id="149524" name="Line 15"/>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49525" name="Text Box 16"/>
            <p:cNvSpPr txBox="1">
              <a:spLocks noChangeArrowheads="1"/>
            </p:cNvSpPr>
            <p:nvPr/>
          </p:nvSpPr>
          <p:spPr bwMode="auto">
            <a:xfrm>
              <a:off x="3787" y="3924"/>
              <a:ext cx="869" cy="291"/>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211-235</a:t>
              </a:r>
            </a:p>
          </p:txBody>
        </p:sp>
      </p:grpSp>
      <p:sp>
        <p:nvSpPr>
          <p:cNvPr id="77841" name="Text Box 17"/>
          <p:cNvSpPr txBox="1">
            <a:spLocks noChangeArrowheads="1"/>
          </p:cNvSpPr>
          <p:nvPr/>
        </p:nvSpPr>
        <p:spPr bwMode="auto">
          <a:xfrm>
            <a:off x="317500" y="863602"/>
            <a:ext cx="6705600" cy="1938992"/>
          </a:xfrm>
          <a:prstGeom prst="rect">
            <a:avLst/>
          </a:prstGeom>
          <a:noFill/>
          <a:ln w="9525">
            <a:noFill/>
            <a:miter lim="800000"/>
            <a:headEnd/>
            <a:tailEnd/>
          </a:ln>
        </p:spPr>
        <p:txBody>
          <a:bodyPr>
            <a:spAutoFit/>
          </a:bodyPr>
          <a:lstStyle/>
          <a:p>
            <a:pPr fontAlgn="base">
              <a:spcBef>
                <a:spcPct val="50000"/>
              </a:spcBef>
              <a:spcAft>
                <a:spcPct val="0"/>
              </a:spcAft>
            </a:pPr>
            <a:r>
              <a:rPr lang="en-US" sz="2000" b="1" i="1" dirty="0">
                <a:solidFill>
                  <a:srgbClr val="000099"/>
                </a:solidFill>
                <a:latin typeface="Arial Rounded MT Bold" pitchFamily="34" charset="0"/>
              </a:rPr>
              <a:t>“</a:t>
            </a:r>
            <a:r>
              <a:rPr lang="en-US" sz="2000" i="1" dirty="0">
                <a:solidFill>
                  <a:srgbClr val="000099"/>
                </a:solidFill>
                <a:latin typeface="Arial Rounded MT Bold" pitchFamily="34" charset="0"/>
              </a:rPr>
              <a:t>Now in the first year of Cyrus king of Persia, that the word of the Lord by the mouth of Jeremiah might be fulfilled, the Lord  stirred up the spirit of Cyrus king of Persia, that he </a:t>
            </a:r>
            <a:r>
              <a:rPr lang="en-US" sz="2000" i="1" dirty="0">
                <a:solidFill>
                  <a:srgbClr val="FF0000"/>
                </a:solidFill>
                <a:latin typeface="Arial Rounded MT Bold" pitchFamily="34" charset="0"/>
              </a:rPr>
              <a:t>made a proclamation</a:t>
            </a:r>
            <a:r>
              <a:rPr lang="en-US" sz="2000" i="1" dirty="0">
                <a:solidFill>
                  <a:srgbClr val="000099"/>
                </a:solidFill>
                <a:latin typeface="Arial Rounded MT Bold" pitchFamily="34" charset="0"/>
              </a:rPr>
              <a:t> throughout all his kingdom, and put it also in writing, saying,….”</a:t>
            </a:r>
            <a:endParaRPr lang="en-US" sz="2000" b="1" i="1" dirty="0">
              <a:solidFill>
                <a:srgbClr val="000099"/>
              </a:solidFill>
              <a:latin typeface="Arial Rounded MT Bold" pitchFamily="34" charset="0"/>
            </a:endParaRPr>
          </a:p>
        </p:txBody>
      </p:sp>
      <p:sp>
        <p:nvSpPr>
          <p:cNvPr id="77842" name="Rectangle 18"/>
          <p:cNvSpPr>
            <a:spLocks noChangeArrowheads="1"/>
          </p:cNvSpPr>
          <p:nvPr/>
        </p:nvSpPr>
        <p:spPr bwMode="auto">
          <a:xfrm>
            <a:off x="3132364" y="2190751"/>
            <a:ext cx="3888000" cy="3048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7843" name="Text Box 19"/>
          <p:cNvSpPr txBox="1">
            <a:spLocks noChangeArrowheads="1"/>
          </p:cNvSpPr>
          <p:nvPr/>
        </p:nvSpPr>
        <p:spPr bwMode="auto">
          <a:xfrm>
            <a:off x="3112408" y="2057404"/>
            <a:ext cx="2692400" cy="40011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dirty="0">
                <a:solidFill>
                  <a:srgbClr val="FF0000"/>
                </a:solidFill>
                <a:effectLst>
                  <a:outerShdw blurRad="38100" dist="38100" dir="2700000" algn="tl">
                    <a:srgbClr val="C0C0C0"/>
                  </a:outerShdw>
                </a:effectLst>
              </a:rPr>
              <a:t>(Mg. ‘caused a voice’)</a:t>
            </a:r>
          </a:p>
        </p:txBody>
      </p:sp>
      <p:sp>
        <p:nvSpPr>
          <p:cNvPr id="77844" name="Text Box 20"/>
          <p:cNvSpPr txBox="1">
            <a:spLocks noChangeArrowheads="1"/>
          </p:cNvSpPr>
          <p:nvPr/>
        </p:nvSpPr>
        <p:spPr bwMode="auto">
          <a:xfrm>
            <a:off x="3352800" y="2362203"/>
            <a:ext cx="3987800" cy="769441"/>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200" b="1" i="1">
                <a:solidFill>
                  <a:srgbClr val="006600"/>
                </a:solidFill>
                <a:effectLst>
                  <a:outerShdw blurRad="38100" dist="38100" dir="2700000" algn="tl">
                    <a:srgbClr val="C0C0C0"/>
                  </a:outerShdw>
                </a:effectLst>
              </a:rPr>
              <a:t>Decrees and laws issued and carried out by those in authority</a:t>
            </a:r>
          </a:p>
        </p:txBody>
      </p:sp>
      <p:sp>
        <p:nvSpPr>
          <p:cNvPr id="77845" name="Line 21"/>
          <p:cNvSpPr>
            <a:spLocks noChangeShapeType="1"/>
          </p:cNvSpPr>
          <p:nvPr/>
        </p:nvSpPr>
        <p:spPr bwMode="auto">
          <a:xfrm flipH="1">
            <a:off x="3352800" y="2616200"/>
            <a:ext cx="254000" cy="482600"/>
          </a:xfrm>
          <a:prstGeom prst="line">
            <a:avLst/>
          </a:prstGeom>
          <a:noFill/>
          <a:ln w="28575">
            <a:solidFill>
              <a:srgbClr val="FF0000"/>
            </a:solidFill>
            <a:round/>
            <a:headEnd type="oval" w="med" len="med"/>
            <a:tailEnd/>
          </a:ln>
        </p:spPr>
        <p:txBody>
          <a:bodyPr/>
          <a:lstStyle/>
          <a:p>
            <a:pPr fontAlgn="base">
              <a:spcBef>
                <a:spcPct val="0"/>
              </a:spcBef>
              <a:spcAft>
                <a:spcPct val="0"/>
              </a:spcAft>
            </a:pPr>
            <a:endParaRPr lang="en-AU">
              <a:solidFill>
                <a:srgbClr val="000000"/>
              </a:solidFill>
              <a:latin typeface="Arial" charset="0"/>
            </a:endParaRPr>
          </a:p>
        </p:txBody>
      </p:sp>
      <p:sp>
        <p:nvSpPr>
          <p:cNvPr id="22" name="Text Box 7"/>
          <p:cNvSpPr txBox="1">
            <a:spLocks noChangeArrowheads="1"/>
          </p:cNvSpPr>
          <p:nvPr/>
        </p:nvSpPr>
        <p:spPr bwMode="auto">
          <a:xfrm>
            <a:off x="5023455" y="4961153"/>
            <a:ext cx="1204912" cy="369332"/>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BC0000"/>
                </a:solidFill>
                <a:latin typeface="Arial" charset="0"/>
              </a:rPr>
              <a:t>EXOD. 4</a:t>
            </a:r>
          </a:p>
        </p:txBody>
      </p:sp>
      <p:sp>
        <p:nvSpPr>
          <p:cNvPr id="23" name="Rectangle 22"/>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7830"/>
                                        </p:tgtEl>
                                        <p:attrNameLst>
                                          <p:attrName>style.visibility</p:attrName>
                                        </p:attrNameLst>
                                      </p:cBhvr>
                                      <p:to>
                                        <p:strVal val="visible"/>
                                      </p:to>
                                    </p:set>
                                    <p:animEffect transition="in" filter="fade">
                                      <p:cBhvr>
                                        <p:cTn id="7" dur="1000"/>
                                        <p:tgtEl>
                                          <p:spTgt spid="778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32"/>
                                        </p:tgtEl>
                                        <p:attrNameLst>
                                          <p:attrName>style.visibility</p:attrName>
                                        </p:attrNameLst>
                                      </p:cBhvr>
                                      <p:to>
                                        <p:strVal val="visible"/>
                                      </p:to>
                                    </p:set>
                                    <p:animEffect transition="in" filter="fade">
                                      <p:cBhvr>
                                        <p:cTn id="12" dur="1000"/>
                                        <p:tgtEl>
                                          <p:spTgt spid="7783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77831">
                                            <p:txEl>
                                              <p:pRg st="0" end="0"/>
                                            </p:txEl>
                                          </p:spTgt>
                                        </p:tgtEl>
                                        <p:attrNameLst>
                                          <p:attrName>style.visibility</p:attrName>
                                        </p:attrNameLst>
                                      </p:cBhvr>
                                      <p:to>
                                        <p:strVal val="visible"/>
                                      </p:to>
                                    </p:set>
                                    <p:animEffect transition="in" filter="fade">
                                      <p:cBhvr>
                                        <p:cTn id="16" dur="1000"/>
                                        <p:tgtEl>
                                          <p:spTgt spid="77831">
                                            <p:txEl>
                                              <p:pRg st="0" end="0"/>
                                            </p:txEl>
                                          </p:spTgt>
                                        </p:tgtEl>
                                      </p:cBhvr>
                                    </p:animEffect>
                                  </p:childTnLst>
                                </p:cTn>
                              </p:par>
                            </p:childTnLst>
                          </p:cTn>
                        </p:par>
                        <p:par>
                          <p:cTn id="17" fill="hold">
                            <p:stCondLst>
                              <p:cond delay="2000"/>
                            </p:stCondLst>
                            <p:childTnLst>
                              <p:par>
                                <p:cTn id="18" presetID="55" presetClass="entr" presetSubtype="0" fill="hold" grpId="0" nodeType="afterEffect">
                                  <p:stCondLst>
                                    <p:cond delay="0"/>
                                  </p:stCondLst>
                                  <p:childTnLst>
                                    <p:set>
                                      <p:cBhvr>
                                        <p:cTn id="19" dur="1" fill="hold">
                                          <p:stCondLst>
                                            <p:cond delay="0"/>
                                          </p:stCondLst>
                                        </p:cTn>
                                        <p:tgtEl>
                                          <p:spTgt spid="77841"/>
                                        </p:tgtEl>
                                        <p:attrNameLst>
                                          <p:attrName>style.visibility</p:attrName>
                                        </p:attrNameLst>
                                      </p:cBhvr>
                                      <p:to>
                                        <p:strVal val="visible"/>
                                      </p:to>
                                    </p:set>
                                    <p:anim calcmode="lin" valueType="num">
                                      <p:cBhvr>
                                        <p:cTn id="20" dur="1000" fill="hold"/>
                                        <p:tgtEl>
                                          <p:spTgt spid="77841"/>
                                        </p:tgtEl>
                                        <p:attrNameLst>
                                          <p:attrName>ppt_w</p:attrName>
                                        </p:attrNameLst>
                                      </p:cBhvr>
                                      <p:tavLst>
                                        <p:tav tm="0">
                                          <p:val>
                                            <p:strVal val="#ppt_w*0.70"/>
                                          </p:val>
                                        </p:tav>
                                        <p:tav tm="100000">
                                          <p:val>
                                            <p:strVal val="#ppt_w"/>
                                          </p:val>
                                        </p:tav>
                                      </p:tavLst>
                                    </p:anim>
                                    <p:anim calcmode="lin" valueType="num">
                                      <p:cBhvr>
                                        <p:cTn id="21" dur="1000" fill="hold"/>
                                        <p:tgtEl>
                                          <p:spTgt spid="77841"/>
                                        </p:tgtEl>
                                        <p:attrNameLst>
                                          <p:attrName>ppt_h</p:attrName>
                                        </p:attrNameLst>
                                      </p:cBhvr>
                                      <p:tavLst>
                                        <p:tav tm="0">
                                          <p:val>
                                            <p:strVal val="#ppt_h"/>
                                          </p:val>
                                        </p:tav>
                                        <p:tav tm="100000">
                                          <p:val>
                                            <p:strVal val="#ppt_h"/>
                                          </p:val>
                                        </p:tav>
                                      </p:tavLst>
                                    </p:anim>
                                    <p:animEffect transition="in" filter="fade">
                                      <p:cBhvr>
                                        <p:cTn id="22" dur="1000"/>
                                        <p:tgtEl>
                                          <p:spTgt spid="778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7842"/>
                                        </p:tgtEl>
                                        <p:attrNameLst>
                                          <p:attrName>style.visibility</p:attrName>
                                        </p:attrNameLst>
                                      </p:cBhvr>
                                      <p:to>
                                        <p:strVal val="visible"/>
                                      </p:to>
                                    </p:set>
                                    <p:animEffect transition="in" filter="fade">
                                      <p:cBhvr>
                                        <p:cTn id="27" dur="1000"/>
                                        <p:tgtEl>
                                          <p:spTgt spid="77842"/>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77843"/>
                                        </p:tgtEl>
                                        <p:attrNameLst>
                                          <p:attrName>style.visibility</p:attrName>
                                        </p:attrNameLst>
                                      </p:cBhvr>
                                      <p:to>
                                        <p:strVal val="visible"/>
                                      </p:to>
                                    </p:set>
                                    <p:anim calcmode="lin" valueType="num">
                                      <p:cBhvr>
                                        <p:cTn id="30" dur="1000" fill="hold"/>
                                        <p:tgtEl>
                                          <p:spTgt spid="77843"/>
                                        </p:tgtEl>
                                        <p:attrNameLst>
                                          <p:attrName>ppt_w</p:attrName>
                                        </p:attrNameLst>
                                      </p:cBhvr>
                                      <p:tavLst>
                                        <p:tav tm="0">
                                          <p:val>
                                            <p:strVal val="#ppt_w*0.70"/>
                                          </p:val>
                                        </p:tav>
                                        <p:tav tm="100000">
                                          <p:val>
                                            <p:strVal val="#ppt_w"/>
                                          </p:val>
                                        </p:tav>
                                      </p:tavLst>
                                    </p:anim>
                                    <p:anim calcmode="lin" valueType="num">
                                      <p:cBhvr>
                                        <p:cTn id="31" dur="1000" fill="hold"/>
                                        <p:tgtEl>
                                          <p:spTgt spid="77843"/>
                                        </p:tgtEl>
                                        <p:attrNameLst>
                                          <p:attrName>ppt_h</p:attrName>
                                        </p:attrNameLst>
                                      </p:cBhvr>
                                      <p:tavLst>
                                        <p:tav tm="0">
                                          <p:val>
                                            <p:strVal val="#ppt_h"/>
                                          </p:val>
                                        </p:tav>
                                        <p:tav tm="100000">
                                          <p:val>
                                            <p:strVal val="#ppt_h"/>
                                          </p:val>
                                        </p:tav>
                                      </p:tavLst>
                                    </p:anim>
                                    <p:animEffect transition="in" filter="fade">
                                      <p:cBhvr>
                                        <p:cTn id="32" dur="1000"/>
                                        <p:tgtEl>
                                          <p:spTgt spid="77843"/>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77845"/>
                                        </p:tgtEl>
                                        <p:attrNameLst>
                                          <p:attrName>style.visibility</p:attrName>
                                        </p:attrNameLst>
                                      </p:cBhvr>
                                      <p:to>
                                        <p:strVal val="visible"/>
                                      </p:to>
                                    </p:set>
                                    <p:anim calcmode="lin" valueType="num">
                                      <p:cBhvr>
                                        <p:cTn id="37" dur="1000" fill="hold"/>
                                        <p:tgtEl>
                                          <p:spTgt spid="77845"/>
                                        </p:tgtEl>
                                        <p:attrNameLst>
                                          <p:attrName>ppt_w</p:attrName>
                                        </p:attrNameLst>
                                      </p:cBhvr>
                                      <p:tavLst>
                                        <p:tav tm="0">
                                          <p:val>
                                            <p:strVal val="#ppt_w*0.70"/>
                                          </p:val>
                                        </p:tav>
                                        <p:tav tm="100000">
                                          <p:val>
                                            <p:strVal val="#ppt_w"/>
                                          </p:val>
                                        </p:tav>
                                      </p:tavLst>
                                    </p:anim>
                                    <p:anim calcmode="lin" valueType="num">
                                      <p:cBhvr>
                                        <p:cTn id="38" dur="1000" fill="hold"/>
                                        <p:tgtEl>
                                          <p:spTgt spid="77845"/>
                                        </p:tgtEl>
                                        <p:attrNameLst>
                                          <p:attrName>ppt_h</p:attrName>
                                        </p:attrNameLst>
                                      </p:cBhvr>
                                      <p:tavLst>
                                        <p:tav tm="0">
                                          <p:val>
                                            <p:strVal val="#ppt_h"/>
                                          </p:val>
                                        </p:tav>
                                        <p:tav tm="100000">
                                          <p:val>
                                            <p:strVal val="#ppt_h"/>
                                          </p:val>
                                        </p:tav>
                                      </p:tavLst>
                                    </p:anim>
                                    <p:animEffect transition="in" filter="fade">
                                      <p:cBhvr>
                                        <p:cTn id="39" dur="1000"/>
                                        <p:tgtEl>
                                          <p:spTgt spid="77845"/>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77844"/>
                                        </p:tgtEl>
                                        <p:attrNameLst>
                                          <p:attrName>style.visibility</p:attrName>
                                        </p:attrNameLst>
                                      </p:cBhvr>
                                      <p:to>
                                        <p:strVal val="visible"/>
                                      </p:to>
                                    </p:set>
                                    <p:anim calcmode="lin" valueType="num">
                                      <p:cBhvr>
                                        <p:cTn id="42" dur="1000" fill="hold"/>
                                        <p:tgtEl>
                                          <p:spTgt spid="77844"/>
                                        </p:tgtEl>
                                        <p:attrNameLst>
                                          <p:attrName>ppt_w</p:attrName>
                                        </p:attrNameLst>
                                      </p:cBhvr>
                                      <p:tavLst>
                                        <p:tav tm="0">
                                          <p:val>
                                            <p:strVal val="#ppt_w*0.70"/>
                                          </p:val>
                                        </p:tav>
                                        <p:tav tm="100000">
                                          <p:val>
                                            <p:strVal val="#ppt_w"/>
                                          </p:val>
                                        </p:tav>
                                      </p:tavLst>
                                    </p:anim>
                                    <p:anim calcmode="lin" valueType="num">
                                      <p:cBhvr>
                                        <p:cTn id="43" dur="1000" fill="hold"/>
                                        <p:tgtEl>
                                          <p:spTgt spid="77844"/>
                                        </p:tgtEl>
                                        <p:attrNameLst>
                                          <p:attrName>ppt_h</p:attrName>
                                        </p:attrNameLst>
                                      </p:cBhvr>
                                      <p:tavLst>
                                        <p:tav tm="0">
                                          <p:val>
                                            <p:strVal val="#ppt_h"/>
                                          </p:val>
                                        </p:tav>
                                        <p:tav tm="100000">
                                          <p:val>
                                            <p:strVal val="#ppt_h"/>
                                          </p:val>
                                        </p:tav>
                                      </p:tavLst>
                                    </p:anim>
                                    <p:animEffect transition="in" filter="fade">
                                      <p:cBhvr>
                                        <p:cTn id="44" dur="1000"/>
                                        <p:tgtEl>
                                          <p:spTgt spid="77844"/>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7828"/>
                                        </p:tgtEl>
                                        <p:attrNameLst>
                                          <p:attrName>style.visibility</p:attrName>
                                        </p:attrNameLst>
                                      </p:cBhvr>
                                      <p:to>
                                        <p:strVal val="visible"/>
                                      </p:to>
                                    </p:set>
                                    <p:anim calcmode="lin" valueType="num">
                                      <p:cBhvr>
                                        <p:cTn id="49" dur="1000" fill="hold"/>
                                        <p:tgtEl>
                                          <p:spTgt spid="77828"/>
                                        </p:tgtEl>
                                        <p:attrNameLst>
                                          <p:attrName>ppt_w</p:attrName>
                                        </p:attrNameLst>
                                      </p:cBhvr>
                                      <p:tavLst>
                                        <p:tav tm="0">
                                          <p:val>
                                            <p:strVal val="#ppt_w*0.70"/>
                                          </p:val>
                                        </p:tav>
                                        <p:tav tm="100000">
                                          <p:val>
                                            <p:strVal val="#ppt_w"/>
                                          </p:val>
                                        </p:tav>
                                      </p:tavLst>
                                    </p:anim>
                                    <p:anim calcmode="lin" valueType="num">
                                      <p:cBhvr>
                                        <p:cTn id="50" dur="1000" fill="hold"/>
                                        <p:tgtEl>
                                          <p:spTgt spid="77828"/>
                                        </p:tgtEl>
                                        <p:attrNameLst>
                                          <p:attrName>ppt_h</p:attrName>
                                        </p:attrNameLst>
                                      </p:cBhvr>
                                      <p:tavLst>
                                        <p:tav tm="0">
                                          <p:val>
                                            <p:strVal val="#ppt_h"/>
                                          </p:val>
                                        </p:tav>
                                        <p:tav tm="100000">
                                          <p:val>
                                            <p:strVal val="#ppt_h"/>
                                          </p:val>
                                        </p:tav>
                                      </p:tavLst>
                                    </p:anim>
                                    <p:animEffect transition="in" filter="fade">
                                      <p:cBhvr>
                                        <p:cTn id="51" dur="1000"/>
                                        <p:tgtEl>
                                          <p:spTgt spid="77828"/>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77829"/>
                                        </p:tgtEl>
                                        <p:attrNameLst>
                                          <p:attrName>style.visibility</p:attrName>
                                        </p:attrNameLst>
                                      </p:cBhvr>
                                      <p:to>
                                        <p:strVal val="visible"/>
                                      </p:to>
                                    </p:set>
                                    <p:anim calcmode="lin" valueType="num">
                                      <p:cBhvr>
                                        <p:cTn id="54" dur="1000" fill="hold"/>
                                        <p:tgtEl>
                                          <p:spTgt spid="77829"/>
                                        </p:tgtEl>
                                        <p:attrNameLst>
                                          <p:attrName>ppt_w</p:attrName>
                                        </p:attrNameLst>
                                      </p:cBhvr>
                                      <p:tavLst>
                                        <p:tav tm="0">
                                          <p:val>
                                            <p:strVal val="#ppt_w*0.70"/>
                                          </p:val>
                                        </p:tav>
                                        <p:tav tm="100000">
                                          <p:val>
                                            <p:strVal val="#ppt_w"/>
                                          </p:val>
                                        </p:tav>
                                      </p:tavLst>
                                    </p:anim>
                                    <p:anim calcmode="lin" valueType="num">
                                      <p:cBhvr>
                                        <p:cTn id="55" dur="1000" fill="hold"/>
                                        <p:tgtEl>
                                          <p:spTgt spid="77829"/>
                                        </p:tgtEl>
                                        <p:attrNameLst>
                                          <p:attrName>ppt_h</p:attrName>
                                        </p:attrNameLst>
                                      </p:cBhvr>
                                      <p:tavLst>
                                        <p:tav tm="0">
                                          <p:val>
                                            <p:strVal val="#ppt_h"/>
                                          </p:val>
                                        </p:tav>
                                        <p:tav tm="100000">
                                          <p:val>
                                            <p:strVal val="#ppt_h"/>
                                          </p:val>
                                        </p:tav>
                                      </p:tavLst>
                                    </p:anim>
                                    <p:animEffect transition="in" filter="fade">
                                      <p:cBhvr>
                                        <p:cTn id="56" dur="1000"/>
                                        <p:tgtEl>
                                          <p:spTgt spid="77829"/>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77833"/>
                                        </p:tgtEl>
                                        <p:attrNameLst>
                                          <p:attrName>style.visibility</p:attrName>
                                        </p:attrNameLst>
                                      </p:cBhvr>
                                      <p:to>
                                        <p:strVal val="visible"/>
                                      </p:to>
                                    </p:set>
                                    <p:anim calcmode="lin" valueType="num">
                                      <p:cBhvr>
                                        <p:cTn id="59" dur="1000" fill="hold"/>
                                        <p:tgtEl>
                                          <p:spTgt spid="77833"/>
                                        </p:tgtEl>
                                        <p:attrNameLst>
                                          <p:attrName>ppt_w</p:attrName>
                                        </p:attrNameLst>
                                      </p:cBhvr>
                                      <p:tavLst>
                                        <p:tav tm="0">
                                          <p:val>
                                            <p:strVal val="#ppt_w*0.70"/>
                                          </p:val>
                                        </p:tav>
                                        <p:tav tm="100000">
                                          <p:val>
                                            <p:strVal val="#ppt_w"/>
                                          </p:val>
                                        </p:tav>
                                      </p:tavLst>
                                    </p:anim>
                                    <p:anim calcmode="lin" valueType="num">
                                      <p:cBhvr>
                                        <p:cTn id="60" dur="1000" fill="hold"/>
                                        <p:tgtEl>
                                          <p:spTgt spid="77833"/>
                                        </p:tgtEl>
                                        <p:attrNameLst>
                                          <p:attrName>ppt_h</p:attrName>
                                        </p:attrNameLst>
                                      </p:cBhvr>
                                      <p:tavLst>
                                        <p:tav tm="0">
                                          <p:val>
                                            <p:strVal val="#ppt_h"/>
                                          </p:val>
                                        </p:tav>
                                        <p:tav tm="100000">
                                          <p:val>
                                            <p:strVal val="#ppt_h"/>
                                          </p:val>
                                        </p:tav>
                                      </p:tavLst>
                                    </p:anim>
                                    <p:animEffect transition="in" filter="fade">
                                      <p:cBhvr>
                                        <p:cTn id="61" dur="1000"/>
                                        <p:tgtEl>
                                          <p:spTgt spid="77833"/>
                                        </p:tgtEl>
                                      </p:cBhvr>
                                    </p:animEffect>
                                  </p:childTnLst>
                                </p:cTn>
                              </p:par>
                            </p:childTnLst>
                          </p:cTn>
                        </p:par>
                        <p:par>
                          <p:cTn id="62" fill="hold">
                            <p:stCondLst>
                              <p:cond delay="1000"/>
                            </p:stCondLst>
                            <p:childTnLst>
                              <p:par>
                                <p:cTn id="63" presetID="55" presetClass="entr" presetSubtype="0" fill="hold" grpId="0" nodeType="afterEffect">
                                  <p:stCondLst>
                                    <p:cond delay="0"/>
                                  </p:stCondLst>
                                  <p:childTnLst>
                                    <p:set>
                                      <p:cBhvr>
                                        <p:cTn id="64" dur="1" fill="hold">
                                          <p:stCondLst>
                                            <p:cond delay="0"/>
                                          </p:stCondLst>
                                        </p:cTn>
                                        <p:tgtEl>
                                          <p:spTgt spid="77834"/>
                                        </p:tgtEl>
                                        <p:attrNameLst>
                                          <p:attrName>style.visibility</p:attrName>
                                        </p:attrNameLst>
                                      </p:cBhvr>
                                      <p:to>
                                        <p:strVal val="visible"/>
                                      </p:to>
                                    </p:set>
                                    <p:anim calcmode="lin" valueType="num">
                                      <p:cBhvr>
                                        <p:cTn id="65" dur="1000" fill="hold"/>
                                        <p:tgtEl>
                                          <p:spTgt spid="77834"/>
                                        </p:tgtEl>
                                        <p:attrNameLst>
                                          <p:attrName>ppt_w</p:attrName>
                                        </p:attrNameLst>
                                      </p:cBhvr>
                                      <p:tavLst>
                                        <p:tav tm="0">
                                          <p:val>
                                            <p:strVal val="#ppt_w*0.70"/>
                                          </p:val>
                                        </p:tav>
                                        <p:tav tm="100000">
                                          <p:val>
                                            <p:strVal val="#ppt_w"/>
                                          </p:val>
                                        </p:tav>
                                      </p:tavLst>
                                    </p:anim>
                                    <p:anim calcmode="lin" valueType="num">
                                      <p:cBhvr>
                                        <p:cTn id="66" dur="1000" fill="hold"/>
                                        <p:tgtEl>
                                          <p:spTgt spid="77834"/>
                                        </p:tgtEl>
                                        <p:attrNameLst>
                                          <p:attrName>ppt_h</p:attrName>
                                        </p:attrNameLst>
                                      </p:cBhvr>
                                      <p:tavLst>
                                        <p:tav tm="0">
                                          <p:val>
                                            <p:strVal val="#ppt_h"/>
                                          </p:val>
                                        </p:tav>
                                        <p:tav tm="100000">
                                          <p:val>
                                            <p:strVal val="#ppt_h"/>
                                          </p:val>
                                        </p:tav>
                                      </p:tavLst>
                                    </p:anim>
                                    <p:animEffect transition="in" filter="fade">
                                      <p:cBhvr>
                                        <p:cTn id="67" dur="1000"/>
                                        <p:tgtEl>
                                          <p:spTgt spid="7783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7835"/>
                                        </p:tgtEl>
                                        <p:attrNameLst>
                                          <p:attrName>style.visibility</p:attrName>
                                        </p:attrNameLst>
                                      </p:cBhvr>
                                      <p:to>
                                        <p:strVal val="visible"/>
                                      </p:to>
                                    </p:set>
                                    <p:animEffect transition="in" filter="fade">
                                      <p:cBhvr>
                                        <p:cTn id="72" dur="1000"/>
                                        <p:tgtEl>
                                          <p:spTgt spid="7783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7836"/>
                                        </p:tgtEl>
                                        <p:attrNameLst>
                                          <p:attrName>style.visibility</p:attrName>
                                        </p:attrNameLst>
                                      </p:cBhvr>
                                      <p:to>
                                        <p:strVal val="visible"/>
                                      </p:to>
                                    </p:set>
                                    <p:animEffect transition="in" filter="fade">
                                      <p:cBhvr>
                                        <p:cTn id="75" dur="1000"/>
                                        <p:tgtEl>
                                          <p:spTgt spid="77836"/>
                                        </p:tgtEl>
                                      </p:cBhvr>
                                    </p:animEffect>
                                  </p:childTnLst>
                                </p:cTn>
                              </p:par>
                            </p:childTnLst>
                          </p:cTn>
                        </p:par>
                        <p:par>
                          <p:cTn id="76" fill="hold">
                            <p:stCondLst>
                              <p:cond delay="1000"/>
                            </p:stCondLst>
                            <p:childTnLst>
                              <p:par>
                                <p:cTn id="77" presetID="10" presetClass="entr" presetSubtype="0" fill="hold" grpId="0" nodeType="afterEffect">
                                  <p:stCondLst>
                                    <p:cond delay="0"/>
                                  </p:stCondLst>
                                  <p:childTnLst>
                                    <p:set>
                                      <p:cBhvr>
                                        <p:cTn id="78" dur="1" fill="hold">
                                          <p:stCondLst>
                                            <p:cond delay="0"/>
                                          </p:stCondLst>
                                        </p:cTn>
                                        <p:tgtEl>
                                          <p:spTgt spid="22">
                                            <p:txEl>
                                              <p:pRg st="0" end="0"/>
                                            </p:txEl>
                                          </p:spTgt>
                                        </p:tgtEl>
                                        <p:attrNameLst>
                                          <p:attrName>style.visibility</p:attrName>
                                        </p:attrNameLst>
                                      </p:cBhvr>
                                      <p:to>
                                        <p:strVal val="visible"/>
                                      </p:to>
                                    </p:set>
                                    <p:animEffect transition="in" filter="fade">
                                      <p:cBhvr>
                                        <p:cTn id="79"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animBg="1"/>
      <p:bldP spid="77829" grpId="0" animBg="1"/>
      <p:bldP spid="77830" grpId="0" animBg="1"/>
      <p:bldP spid="77831" grpId="0" build="allAtOnce"/>
      <p:bldP spid="77832" grpId="0" animBg="1"/>
      <p:bldP spid="77833" grpId="0" animBg="1"/>
      <p:bldP spid="77834" grpId="0" animBg="1"/>
      <p:bldP spid="77835" grpId="0" animBg="1"/>
      <p:bldP spid="77836" grpId="0" animBg="1"/>
      <p:bldP spid="77841" grpId="0"/>
      <p:bldP spid="77842" grpId="0" animBg="1"/>
      <p:bldP spid="77843" grpId="0"/>
      <p:bldP spid="77844" grpId="0"/>
      <p:bldP spid="77845" grpId="0" animBg="1"/>
      <p:bldP spid="22"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5316E5-94D6-4B81-8876-A91050D3DD5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946"/>
          <a:stretch/>
        </p:blipFill>
        <p:spPr>
          <a:xfrm>
            <a:off x="1769164" y="59934"/>
            <a:ext cx="2241289" cy="6804000"/>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EEDE4AC5-DFF8-4DFC-924D-61B9E13A74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1525" y="68487"/>
            <a:ext cx="4987097" cy="6804000"/>
          </a:xfrm>
          <a:prstGeom prst="rect">
            <a:avLst/>
          </a:prstGeom>
          <a:ln>
            <a:solidFill>
              <a:schemeClr val="tx1"/>
            </a:solidFill>
          </a:ln>
          <a:effectLst>
            <a:outerShdw blurRad="292100" dist="139700" dir="2700000" algn="tl" rotWithShape="0">
              <a:srgbClr val="333333">
                <a:alpha val="65000"/>
              </a:srgbClr>
            </a:outerShdw>
          </a:effectLst>
        </p:spPr>
      </p:pic>
      <p:pic>
        <p:nvPicPr>
          <p:cNvPr id="7" name="Picture 2" descr="Black Horse">
            <a:extLst>
              <a:ext uri="{FF2B5EF4-FFF2-40B4-BE49-F238E27FC236}">
                <a16:creationId xmlns:a16="http://schemas.microsoft.com/office/drawing/2014/main" id="{1A4FCFED-BBF7-46B5-8DCA-22DB07196165}"/>
              </a:ext>
            </a:extLst>
          </p:cNvPr>
          <p:cNvPicPr>
            <a:picLocks noChangeAspect="1" noChangeArrowheads="1"/>
          </p:cNvPicPr>
          <p:nvPr/>
        </p:nvPicPr>
        <p:blipFill rotWithShape="1">
          <a:blip r:embed="rId4" cstate="print"/>
          <a:srcRect l="72651" b="9614"/>
          <a:stretch/>
        </p:blipFill>
        <p:spPr bwMode="auto">
          <a:xfrm>
            <a:off x="-297710" y="1374688"/>
            <a:ext cx="2218045" cy="5497799"/>
          </a:xfrm>
          <a:prstGeom prst="rect">
            <a:avLst/>
          </a:prstGeom>
          <a:ln>
            <a:noFill/>
          </a:ln>
          <a:effectLst>
            <a:softEdge rad="317500"/>
          </a:effectLst>
        </p:spPr>
      </p:pic>
      <p:sp>
        <p:nvSpPr>
          <p:cNvPr id="2" name="TextBox 1">
            <a:extLst>
              <a:ext uri="{FF2B5EF4-FFF2-40B4-BE49-F238E27FC236}">
                <a16:creationId xmlns:a16="http://schemas.microsoft.com/office/drawing/2014/main" id="{A785E1C0-CA83-429D-9848-3F235A49E323}"/>
              </a:ext>
            </a:extLst>
          </p:cNvPr>
          <p:cNvSpPr txBox="1"/>
          <p:nvPr/>
        </p:nvSpPr>
        <p:spPr>
          <a:xfrm>
            <a:off x="276447" y="318977"/>
            <a:ext cx="1298918" cy="107721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Sign Law</a:t>
            </a:r>
          </a:p>
        </p:txBody>
      </p:sp>
      <p:sp>
        <p:nvSpPr>
          <p:cNvPr id="9" name="Rectangle 8">
            <a:extLst>
              <a:ext uri="{FF2B5EF4-FFF2-40B4-BE49-F238E27FC236}">
                <a16:creationId xmlns:a16="http://schemas.microsoft.com/office/drawing/2014/main" id="{E78946F4-36E3-40C8-8062-6634BF4B5C3F}"/>
              </a:ext>
            </a:extLst>
          </p:cNvPr>
          <p:cNvSpPr/>
          <p:nvPr/>
        </p:nvSpPr>
        <p:spPr>
          <a:xfrm>
            <a:off x="2404096" y="2271333"/>
            <a:ext cx="46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0" name="Rectangle 9">
            <a:extLst>
              <a:ext uri="{FF2B5EF4-FFF2-40B4-BE49-F238E27FC236}">
                <a16:creationId xmlns:a16="http://schemas.microsoft.com/office/drawing/2014/main" id="{5E4F2C0F-A20D-45D4-9D0A-F14B84EF52DB}"/>
              </a:ext>
            </a:extLst>
          </p:cNvPr>
          <p:cNvSpPr/>
          <p:nvPr/>
        </p:nvSpPr>
        <p:spPr>
          <a:xfrm>
            <a:off x="4159339" y="2485596"/>
            <a:ext cx="540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1" name="Rectangle 10">
            <a:extLst>
              <a:ext uri="{FF2B5EF4-FFF2-40B4-BE49-F238E27FC236}">
                <a16:creationId xmlns:a16="http://schemas.microsoft.com/office/drawing/2014/main" id="{E1501CE2-6A45-4D25-A52E-17D3C55A2D5F}"/>
              </a:ext>
            </a:extLst>
          </p:cNvPr>
          <p:cNvSpPr/>
          <p:nvPr/>
        </p:nvSpPr>
        <p:spPr>
          <a:xfrm>
            <a:off x="4738963" y="2383530"/>
            <a:ext cx="46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2" name="Rectangle 11">
            <a:extLst>
              <a:ext uri="{FF2B5EF4-FFF2-40B4-BE49-F238E27FC236}">
                <a16:creationId xmlns:a16="http://schemas.microsoft.com/office/drawing/2014/main" id="{E844A043-0BA9-4D25-A05A-CF5A5D80790C}"/>
              </a:ext>
            </a:extLst>
          </p:cNvPr>
          <p:cNvSpPr/>
          <p:nvPr/>
        </p:nvSpPr>
        <p:spPr>
          <a:xfrm>
            <a:off x="4204252" y="2024445"/>
            <a:ext cx="64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3" name="Rectangle 12">
            <a:extLst>
              <a:ext uri="{FF2B5EF4-FFF2-40B4-BE49-F238E27FC236}">
                <a16:creationId xmlns:a16="http://schemas.microsoft.com/office/drawing/2014/main" id="{C7F4B7EB-8550-4C2C-A88A-7CD30588C231}"/>
              </a:ext>
            </a:extLst>
          </p:cNvPr>
          <p:cNvSpPr/>
          <p:nvPr/>
        </p:nvSpPr>
        <p:spPr>
          <a:xfrm>
            <a:off x="4528651" y="833006"/>
            <a:ext cx="684000" cy="252000"/>
          </a:xfrm>
          <a:prstGeom prst="rect">
            <a:avLst/>
          </a:prstGeom>
          <a:solidFill>
            <a:schemeClr val="accent2">
              <a:lumMod val="75000"/>
              <a:alpha val="30196"/>
            </a:schemeClr>
          </a:solidFill>
          <a:ln w="25400" cap="flat" cmpd="sng" algn="ctr">
            <a:solidFill>
              <a:schemeClr val="accent2">
                <a:lumMod val="50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4" name="Rectangle 13">
            <a:extLst>
              <a:ext uri="{FF2B5EF4-FFF2-40B4-BE49-F238E27FC236}">
                <a16:creationId xmlns:a16="http://schemas.microsoft.com/office/drawing/2014/main" id="{2D86CD3A-F005-4608-B43B-53CDAA4DB282}"/>
              </a:ext>
            </a:extLst>
          </p:cNvPr>
          <p:cNvSpPr/>
          <p:nvPr/>
        </p:nvSpPr>
        <p:spPr>
          <a:xfrm>
            <a:off x="1765015" y="6434899"/>
            <a:ext cx="2268000" cy="396000"/>
          </a:xfrm>
          <a:prstGeom prst="rect">
            <a:avLst/>
          </a:prstGeom>
          <a:solidFill>
            <a:schemeClr val="accent2">
              <a:lumMod val="75000"/>
              <a:alpha val="30196"/>
            </a:schemeClr>
          </a:solidFill>
          <a:ln w="25400" cap="flat" cmpd="sng" algn="ctr">
            <a:solidFill>
              <a:schemeClr val="accent2">
                <a:lumMod val="50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5" name="Rectangle 14">
            <a:extLst>
              <a:ext uri="{FF2B5EF4-FFF2-40B4-BE49-F238E27FC236}">
                <a16:creationId xmlns:a16="http://schemas.microsoft.com/office/drawing/2014/main" id="{9BCC6C35-059A-4927-9F57-9ADEDFD6FA42}"/>
              </a:ext>
            </a:extLst>
          </p:cNvPr>
          <p:cNvSpPr/>
          <p:nvPr/>
        </p:nvSpPr>
        <p:spPr>
          <a:xfrm>
            <a:off x="4127251" y="195643"/>
            <a:ext cx="2196000" cy="396000"/>
          </a:xfrm>
          <a:prstGeom prst="rect">
            <a:avLst/>
          </a:prstGeom>
          <a:solidFill>
            <a:schemeClr val="accent2">
              <a:lumMod val="75000"/>
              <a:alpha val="30196"/>
            </a:schemeClr>
          </a:solidFill>
          <a:ln w="25400" cap="flat" cmpd="sng" algn="ctr">
            <a:solidFill>
              <a:schemeClr val="accent2">
                <a:lumMod val="50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6" name="Rectangle 15">
            <a:extLst>
              <a:ext uri="{FF2B5EF4-FFF2-40B4-BE49-F238E27FC236}">
                <a16:creationId xmlns:a16="http://schemas.microsoft.com/office/drawing/2014/main" id="{5BBC19A3-F019-43F4-A51E-B13D4A64B67F}"/>
              </a:ext>
            </a:extLst>
          </p:cNvPr>
          <p:cNvSpPr/>
          <p:nvPr/>
        </p:nvSpPr>
        <p:spPr>
          <a:xfrm>
            <a:off x="4162559" y="2847315"/>
            <a:ext cx="540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7" name="Rectangle 16">
            <a:extLst>
              <a:ext uri="{FF2B5EF4-FFF2-40B4-BE49-F238E27FC236}">
                <a16:creationId xmlns:a16="http://schemas.microsoft.com/office/drawing/2014/main" id="{378D09E7-D838-4ACB-9E58-A43D40DA5F97}"/>
              </a:ext>
            </a:extLst>
          </p:cNvPr>
          <p:cNvSpPr/>
          <p:nvPr/>
        </p:nvSpPr>
        <p:spPr>
          <a:xfrm>
            <a:off x="5439671" y="3447771"/>
            <a:ext cx="540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8" name="Rectangle 17">
            <a:extLst>
              <a:ext uri="{FF2B5EF4-FFF2-40B4-BE49-F238E27FC236}">
                <a16:creationId xmlns:a16="http://schemas.microsoft.com/office/drawing/2014/main" id="{F11EC918-0754-43B9-96D3-D6174108B2B8}"/>
              </a:ext>
            </a:extLst>
          </p:cNvPr>
          <p:cNvSpPr/>
          <p:nvPr/>
        </p:nvSpPr>
        <p:spPr>
          <a:xfrm>
            <a:off x="4145034" y="3686110"/>
            <a:ext cx="324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9" name="Rectangle 18">
            <a:extLst>
              <a:ext uri="{FF2B5EF4-FFF2-40B4-BE49-F238E27FC236}">
                <a16:creationId xmlns:a16="http://schemas.microsoft.com/office/drawing/2014/main" id="{95CF70E1-D6DB-48C0-B598-4847FC5371EA}"/>
              </a:ext>
            </a:extLst>
          </p:cNvPr>
          <p:cNvSpPr/>
          <p:nvPr/>
        </p:nvSpPr>
        <p:spPr>
          <a:xfrm>
            <a:off x="5015999" y="4633443"/>
            <a:ext cx="46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0" name="Rectangle 19">
            <a:extLst>
              <a:ext uri="{FF2B5EF4-FFF2-40B4-BE49-F238E27FC236}">
                <a16:creationId xmlns:a16="http://schemas.microsoft.com/office/drawing/2014/main" id="{3CEAC552-C5EA-4B36-A92B-CE14B6CB34A1}"/>
              </a:ext>
            </a:extLst>
          </p:cNvPr>
          <p:cNvSpPr/>
          <p:nvPr/>
        </p:nvSpPr>
        <p:spPr>
          <a:xfrm>
            <a:off x="5497583" y="5243043"/>
            <a:ext cx="432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1" name="Rectangle 20">
            <a:extLst>
              <a:ext uri="{FF2B5EF4-FFF2-40B4-BE49-F238E27FC236}">
                <a16:creationId xmlns:a16="http://schemas.microsoft.com/office/drawing/2014/main" id="{86555049-0CC3-4D9A-ADD7-213FC7571B9D}"/>
              </a:ext>
            </a:extLst>
          </p:cNvPr>
          <p:cNvSpPr/>
          <p:nvPr/>
        </p:nvSpPr>
        <p:spPr>
          <a:xfrm>
            <a:off x="4131907" y="5468595"/>
            <a:ext cx="540000" cy="264612"/>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2" name="Rectangle 21">
            <a:extLst>
              <a:ext uri="{FF2B5EF4-FFF2-40B4-BE49-F238E27FC236}">
                <a16:creationId xmlns:a16="http://schemas.microsoft.com/office/drawing/2014/main" id="{0E0DF5D1-6750-40C3-8050-DF4C62128063}"/>
              </a:ext>
            </a:extLst>
          </p:cNvPr>
          <p:cNvSpPr/>
          <p:nvPr/>
        </p:nvSpPr>
        <p:spPr>
          <a:xfrm>
            <a:off x="5777999" y="5614899"/>
            <a:ext cx="46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3" name="Rectangle 22">
            <a:extLst>
              <a:ext uri="{FF2B5EF4-FFF2-40B4-BE49-F238E27FC236}">
                <a16:creationId xmlns:a16="http://schemas.microsoft.com/office/drawing/2014/main" id="{A15FF726-61BC-4CE6-8198-193D2B45037F}"/>
              </a:ext>
            </a:extLst>
          </p:cNvPr>
          <p:cNvSpPr/>
          <p:nvPr/>
        </p:nvSpPr>
        <p:spPr>
          <a:xfrm>
            <a:off x="5457959" y="6307278"/>
            <a:ext cx="468000" cy="144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4" name="Rectangle 23">
            <a:extLst>
              <a:ext uri="{FF2B5EF4-FFF2-40B4-BE49-F238E27FC236}">
                <a16:creationId xmlns:a16="http://schemas.microsoft.com/office/drawing/2014/main" id="{DAC5EF41-B7A6-4E5C-8D13-BBACC73A3722}"/>
              </a:ext>
            </a:extLst>
          </p:cNvPr>
          <p:cNvSpPr/>
          <p:nvPr/>
        </p:nvSpPr>
        <p:spPr>
          <a:xfrm>
            <a:off x="5293367" y="5386299"/>
            <a:ext cx="432000" cy="108000"/>
          </a:xfrm>
          <a:prstGeom prst="rect">
            <a:avLst/>
          </a:prstGeom>
          <a:solidFill>
            <a:srgbClr val="C00000">
              <a:alpha val="30196"/>
            </a:srgbClr>
          </a:solidFill>
          <a:ln w="25400" cap="flat" cmpd="sng" algn="ctr">
            <a:solidFill>
              <a:srgbClr val="C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5" name="Rectangle 24">
            <a:extLst>
              <a:ext uri="{FF2B5EF4-FFF2-40B4-BE49-F238E27FC236}">
                <a16:creationId xmlns:a16="http://schemas.microsoft.com/office/drawing/2014/main" id="{884675C3-7BDF-4045-8958-8DFC01F8723E}"/>
              </a:ext>
            </a:extLst>
          </p:cNvPr>
          <p:cNvSpPr/>
          <p:nvPr/>
        </p:nvSpPr>
        <p:spPr>
          <a:xfrm>
            <a:off x="6960421" y="195643"/>
            <a:ext cx="2196000" cy="324000"/>
          </a:xfrm>
          <a:prstGeom prst="rect">
            <a:avLst/>
          </a:prstGeom>
          <a:solidFill>
            <a:schemeClr val="accent2">
              <a:lumMod val="75000"/>
              <a:alpha val="30196"/>
            </a:schemeClr>
          </a:solidFill>
          <a:ln w="25400" cap="flat" cmpd="sng" algn="ctr">
            <a:solidFill>
              <a:schemeClr val="accent2">
                <a:lumMod val="50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Rectangle 3">
            <a:extLst>
              <a:ext uri="{FF2B5EF4-FFF2-40B4-BE49-F238E27FC236}">
                <a16:creationId xmlns:a16="http://schemas.microsoft.com/office/drawing/2014/main" id="{DC8B25A6-0290-4215-B007-D9D62A828EFE}"/>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6" name="TextBox 25">
            <a:extLst>
              <a:ext uri="{FF2B5EF4-FFF2-40B4-BE49-F238E27FC236}">
                <a16:creationId xmlns:a16="http://schemas.microsoft.com/office/drawing/2014/main" id="{E02C2BF2-A4D3-4928-8A47-C8D6A226F13C}"/>
              </a:ext>
            </a:extLst>
          </p:cNvPr>
          <p:cNvSpPr txBox="1"/>
          <p:nvPr/>
        </p:nvSpPr>
        <p:spPr>
          <a:xfrm>
            <a:off x="-12165" y="5199158"/>
            <a:ext cx="175876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I heard a voice”</a:t>
            </a:r>
          </a:p>
        </p:txBody>
      </p:sp>
    </p:spTree>
    <p:extLst>
      <p:ext uri="{BB962C8B-B14F-4D97-AF65-F5344CB8AC3E}">
        <p14:creationId xmlns:p14="http://schemas.microsoft.com/office/powerpoint/2010/main" val="19197125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fill="hold"/>
                                        <p:tgtEl>
                                          <p:spTgt spid="9"/>
                                        </p:tgtEl>
                                        <p:attrNameLst>
                                          <p:attrName>ppt_w</p:attrName>
                                        </p:attrNameLst>
                                      </p:cBhvr>
                                      <p:tavLst>
                                        <p:tav tm="0">
                                          <p:val>
                                            <p:fltVal val="0"/>
                                          </p:val>
                                        </p:tav>
                                        <p:tav tm="100000">
                                          <p:val>
                                            <p:strVal val="#ppt_w"/>
                                          </p:val>
                                        </p:tav>
                                      </p:tavLst>
                                    </p:anim>
                                    <p:anim calcmode="lin" valueType="num">
                                      <p:cBhvr>
                                        <p:cTn id="8" dur="1500" fill="hold"/>
                                        <p:tgtEl>
                                          <p:spTgt spid="9"/>
                                        </p:tgtEl>
                                        <p:attrNameLst>
                                          <p:attrName>ppt_h</p:attrName>
                                        </p:attrNameLst>
                                      </p:cBhvr>
                                      <p:tavLst>
                                        <p:tav tm="0">
                                          <p:val>
                                            <p:fltVal val="0"/>
                                          </p:val>
                                        </p:tav>
                                        <p:tav tm="100000">
                                          <p:val>
                                            <p:strVal val="#ppt_h"/>
                                          </p:val>
                                        </p:tav>
                                      </p:tavLst>
                                    </p:anim>
                                    <p:animEffect transition="in" filter="fade">
                                      <p:cBhvr>
                                        <p:cTn id="9" dur="1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500" fill="hold"/>
                                        <p:tgtEl>
                                          <p:spTgt spid="12"/>
                                        </p:tgtEl>
                                        <p:attrNameLst>
                                          <p:attrName>ppt_w</p:attrName>
                                        </p:attrNameLst>
                                      </p:cBhvr>
                                      <p:tavLst>
                                        <p:tav tm="0">
                                          <p:val>
                                            <p:fltVal val="0"/>
                                          </p:val>
                                        </p:tav>
                                        <p:tav tm="100000">
                                          <p:val>
                                            <p:strVal val="#ppt_w"/>
                                          </p:val>
                                        </p:tav>
                                      </p:tavLst>
                                    </p:anim>
                                    <p:anim calcmode="lin" valueType="num">
                                      <p:cBhvr>
                                        <p:cTn id="13" dur="1500" fill="hold"/>
                                        <p:tgtEl>
                                          <p:spTgt spid="12"/>
                                        </p:tgtEl>
                                        <p:attrNameLst>
                                          <p:attrName>ppt_h</p:attrName>
                                        </p:attrNameLst>
                                      </p:cBhvr>
                                      <p:tavLst>
                                        <p:tav tm="0">
                                          <p:val>
                                            <p:fltVal val="0"/>
                                          </p:val>
                                        </p:tav>
                                        <p:tav tm="100000">
                                          <p:val>
                                            <p:strVal val="#ppt_h"/>
                                          </p:val>
                                        </p:tav>
                                      </p:tavLst>
                                    </p:anim>
                                    <p:animEffect transition="in" filter="fade">
                                      <p:cBhvr>
                                        <p:cTn id="14" dur="1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500" fill="hold"/>
                                        <p:tgtEl>
                                          <p:spTgt spid="11"/>
                                        </p:tgtEl>
                                        <p:attrNameLst>
                                          <p:attrName>ppt_w</p:attrName>
                                        </p:attrNameLst>
                                      </p:cBhvr>
                                      <p:tavLst>
                                        <p:tav tm="0">
                                          <p:val>
                                            <p:fltVal val="0"/>
                                          </p:val>
                                        </p:tav>
                                        <p:tav tm="100000">
                                          <p:val>
                                            <p:strVal val="#ppt_w"/>
                                          </p:val>
                                        </p:tav>
                                      </p:tavLst>
                                    </p:anim>
                                    <p:anim calcmode="lin" valueType="num">
                                      <p:cBhvr>
                                        <p:cTn id="18" dur="1500" fill="hold"/>
                                        <p:tgtEl>
                                          <p:spTgt spid="11"/>
                                        </p:tgtEl>
                                        <p:attrNameLst>
                                          <p:attrName>ppt_h</p:attrName>
                                        </p:attrNameLst>
                                      </p:cBhvr>
                                      <p:tavLst>
                                        <p:tav tm="0">
                                          <p:val>
                                            <p:fltVal val="0"/>
                                          </p:val>
                                        </p:tav>
                                        <p:tav tm="100000">
                                          <p:val>
                                            <p:strVal val="#ppt_h"/>
                                          </p:val>
                                        </p:tav>
                                      </p:tavLst>
                                    </p:anim>
                                    <p:animEffect transition="in" filter="fade">
                                      <p:cBhvr>
                                        <p:cTn id="19" dur="1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500" fill="hold"/>
                                        <p:tgtEl>
                                          <p:spTgt spid="10"/>
                                        </p:tgtEl>
                                        <p:attrNameLst>
                                          <p:attrName>ppt_w</p:attrName>
                                        </p:attrNameLst>
                                      </p:cBhvr>
                                      <p:tavLst>
                                        <p:tav tm="0">
                                          <p:val>
                                            <p:fltVal val="0"/>
                                          </p:val>
                                        </p:tav>
                                        <p:tav tm="100000">
                                          <p:val>
                                            <p:strVal val="#ppt_w"/>
                                          </p:val>
                                        </p:tav>
                                      </p:tavLst>
                                    </p:anim>
                                    <p:anim calcmode="lin" valueType="num">
                                      <p:cBhvr>
                                        <p:cTn id="23" dur="1500" fill="hold"/>
                                        <p:tgtEl>
                                          <p:spTgt spid="10"/>
                                        </p:tgtEl>
                                        <p:attrNameLst>
                                          <p:attrName>ppt_h</p:attrName>
                                        </p:attrNameLst>
                                      </p:cBhvr>
                                      <p:tavLst>
                                        <p:tav tm="0">
                                          <p:val>
                                            <p:fltVal val="0"/>
                                          </p:val>
                                        </p:tav>
                                        <p:tav tm="100000">
                                          <p:val>
                                            <p:strVal val="#ppt_h"/>
                                          </p:val>
                                        </p:tav>
                                      </p:tavLst>
                                    </p:anim>
                                    <p:animEffect transition="in" filter="fade">
                                      <p:cBhvr>
                                        <p:cTn id="24" dur="1500"/>
                                        <p:tgtEl>
                                          <p:spTgt spid="1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1500" fill="hold"/>
                                        <p:tgtEl>
                                          <p:spTgt spid="16"/>
                                        </p:tgtEl>
                                        <p:attrNameLst>
                                          <p:attrName>ppt_w</p:attrName>
                                        </p:attrNameLst>
                                      </p:cBhvr>
                                      <p:tavLst>
                                        <p:tav tm="0">
                                          <p:val>
                                            <p:fltVal val="0"/>
                                          </p:val>
                                        </p:tav>
                                        <p:tav tm="100000">
                                          <p:val>
                                            <p:strVal val="#ppt_w"/>
                                          </p:val>
                                        </p:tav>
                                      </p:tavLst>
                                    </p:anim>
                                    <p:anim calcmode="lin" valueType="num">
                                      <p:cBhvr>
                                        <p:cTn id="28" dur="1500" fill="hold"/>
                                        <p:tgtEl>
                                          <p:spTgt spid="16"/>
                                        </p:tgtEl>
                                        <p:attrNameLst>
                                          <p:attrName>ppt_h</p:attrName>
                                        </p:attrNameLst>
                                      </p:cBhvr>
                                      <p:tavLst>
                                        <p:tav tm="0">
                                          <p:val>
                                            <p:fltVal val="0"/>
                                          </p:val>
                                        </p:tav>
                                        <p:tav tm="100000">
                                          <p:val>
                                            <p:strVal val="#ppt_h"/>
                                          </p:val>
                                        </p:tav>
                                      </p:tavLst>
                                    </p:anim>
                                    <p:animEffect transition="in" filter="fade">
                                      <p:cBhvr>
                                        <p:cTn id="29" dur="1500"/>
                                        <p:tgtEl>
                                          <p:spTgt spid="1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500" fill="hold"/>
                                        <p:tgtEl>
                                          <p:spTgt spid="17"/>
                                        </p:tgtEl>
                                        <p:attrNameLst>
                                          <p:attrName>ppt_w</p:attrName>
                                        </p:attrNameLst>
                                      </p:cBhvr>
                                      <p:tavLst>
                                        <p:tav tm="0">
                                          <p:val>
                                            <p:fltVal val="0"/>
                                          </p:val>
                                        </p:tav>
                                        <p:tav tm="100000">
                                          <p:val>
                                            <p:strVal val="#ppt_w"/>
                                          </p:val>
                                        </p:tav>
                                      </p:tavLst>
                                    </p:anim>
                                    <p:anim calcmode="lin" valueType="num">
                                      <p:cBhvr>
                                        <p:cTn id="33" dur="1500" fill="hold"/>
                                        <p:tgtEl>
                                          <p:spTgt spid="17"/>
                                        </p:tgtEl>
                                        <p:attrNameLst>
                                          <p:attrName>ppt_h</p:attrName>
                                        </p:attrNameLst>
                                      </p:cBhvr>
                                      <p:tavLst>
                                        <p:tav tm="0">
                                          <p:val>
                                            <p:fltVal val="0"/>
                                          </p:val>
                                        </p:tav>
                                        <p:tav tm="100000">
                                          <p:val>
                                            <p:strVal val="#ppt_h"/>
                                          </p:val>
                                        </p:tav>
                                      </p:tavLst>
                                    </p:anim>
                                    <p:animEffect transition="in" filter="fade">
                                      <p:cBhvr>
                                        <p:cTn id="34" dur="1500"/>
                                        <p:tgtEl>
                                          <p:spTgt spid="1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500" fill="hold"/>
                                        <p:tgtEl>
                                          <p:spTgt spid="19"/>
                                        </p:tgtEl>
                                        <p:attrNameLst>
                                          <p:attrName>ppt_w</p:attrName>
                                        </p:attrNameLst>
                                      </p:cBhvr>
                                      <p:tavLst>
                                        <p:tav tm="0">
                                          <p:val>
                                            <p:fltVal val="0"/>
                                          </p:val>
                                        </p:tav>
                                        <p:tav tm="100000">
                                          <p:val>
                                            <p:strVal val="#ppt_w"/>
                                          </p:val>
                                        </p:tav>
                                      </p:tavLst>
                                    </p:anim>
                                    <p:anim calcmode="lin" valueType="num">
                                      <p:cBhvr>
                                        <p:cTn id="38" dur="1500" fill="hold"/>
                                        <p:tgtEl>
                                          <p:spTgt spid="19"/>
                                        </p:tgtEl>
                                        <p:attrNameLst>
                                          <p:attrName>ppt_h</p:attrName>
                                        </p:attrNameLst>
                                      </p:cBhvr>
                                      <p:tavLst>
                                        <p:tav tm="0">
                                          <p:val>
                                            <p:fltVal val="0"/>
                                          </p:val>
                                        </p:tav>
                                        <p:tav tm="100000">
                                          <p:val>
                                            <p:strVal val="#ppt_h"/>
                                          </p:val>
                                        </p:tav>
                                      </p:tavLst>
                                    </p:anim>
                                    <p:animEffect transition="in" filter="fade">
                                      <p:cBhvr>
                                        <p:cTn id="39" dur="1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1500" fill="hold"/>
                                        <p:tgtEl>
                                          <p:spTgt spid="20"/>
                                        </p:tgtEl>
                                        <p:attrNameLst>
                                          <p:attrName>ppt_w</p:attrName>
                                        </p:attrNameLst>
                                      </p:cBhvr>
                                      <p:tavLst>
                                        <p:tav tm="0">
                                          <p:val>
                                            <p:fltVal val="0"/>
                                          </p:val>
                                        </p:tav>
                                        <p:tav tm="100000">
                                          <p:val>
                                            <p:strVal val="#ppt_w"/>
                                          </p:val>
                                        </p:tav>
                                      </p:tavLst>
                                    </p:anim>
                                    <p:anim calcmode="lin" valueType="num">
                                      <p:cBhvr>
                                        <p:cTn id="43" dur="1500" fill="hold"/>
                                        <p:tgtEl>
                                          <p:spTgt spid="20"/>
                                        </p:tgtEl>
                                        <p:attrNameLst>
                                          <p:attrName>ppt_h</p:attrName>
                                        </p:attrNameLst>
                                      </p:cBhvr>
                                      <p:tavLst>
                                        <p:tav tm="0">
                                          <p:val>
                                            <p:fltVal val="0"/>
                                          </p:val>
                                        </p:tav>
                                        <p:tav tm="100000">
                                          <p:val>
                                            <p:strVal val="#ppt_h"/>
                                          </p:val>
                                        </p:tav>
                                      </p:tavLst>
                                    </p:anim>
                                    <p:animEffect transition="in" filter="fade">
                                      <p:cBhvr>
                                        <p:cTn id="44" dur="1500"/>
                                        <p:tgtEl>
                                          <p:spTgt spid="20"/>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500" fill="hold"/>
                                        <p:tgtEl>
                                          <p:spTgt spid="21"/>
                                        </p:tgtEl>
                                        <p:attrNameLst>
                                          <p:attrName>ppt_w</p:attrName>
                                        </p:attrNameLst>
                                      </p:cBhvr>
                                      <p:tavLst>
                                        <p:tav tm="0">
                                          <p:val>
                                            <p:fltVal val="0"/>
                                          </p:val>
                                        </p:tav>
                                        <p:tav tm="100000">
                                          <p:val>
                                            <p:strVal val="#ppt_w"/>
                                          </p:val>
                                        </p:tav>
                                      </p:tavLst>
                                    </p:anim>
                                    <p:anim calcmode="lin" valueType="num">
                                      <p:cBhvr>
                                        <p:cTn id="48" dur="1500" fill="hold"/>
                                        <p:tgtEl>
                                          <p:spTgt spid="21"/>
                                        </p:tgtEl>
                                        <p:attrNameLst>
                                          <p:attrName>ppt_h</p:attrName>
                                        </p:attrNameLst>
                                      </p:cBhvr>
                                      <p:tavLst>
                                        <p:tav tm="0">
                                          <p:val>
                                            <p:fltVal val="0"/>
                                          </p:val>
                                        </p:tav>
                                        <p:tav tm="100000">
                                          <p:val>
                                            <p:strVal val="#ppt_h"/>
                                          </p:val>
                                        </p:tav>
                                      </p:tavLst>
                                    </p:anim>
                                    <p:animEffect transition="in" filter="fade">
                                      <p:cBhvr>
                                        <p:cTn id="49" dur="1500"/>
                                        <p:tgtEl>
                                          <p:spTgt spid="2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p:cTn id="52" dur="1500" fill="hold"/>
                                        <p:tgtEl>
                                          <p:spTgt spid="22"/>
                                        </p:tgtEl>
                                        <p:attrNameLst>
                                          <p:attrName>ppt_w</p:attrName>
                                        </p:attrNameLst>
                                      </p:cBhvr>
                                      <p:tavLst>
                                        <p:tav tm="0">
                                          <p:val>
                                            <p:fltVal val="0"/>
                                          </p:val>
                                        </p:tav>
                                        <p:tav tm="100000">
                                          <p:val>
                                            <p:strVal val="#ppt_w"/>
                                          </p:val>
                                        </p:tav>
                                      </p:tavLst>
                                    </p:anim>
                                    <p:anim calcmode="lin" valueType="num">
                                      <p:cBhvr>
                                        <p:cTn id="53" dur="1500" fill="hold"/>
                                        <p:tgtEl>
                                          <p:spTgt spid="22"/>
                                        </p:tgtEl>
                                        <p:attrNameLst>
                                          <p:attrName>ppt_h</p:attrName>
                                        </p:attrNameLst>
                                      </p:cBhvr>
                                      <p:tavLst>
                                        <p:tav tm="0">
                                          <p:val>
                                            <p:fltVal val="0"/>
                                          </p:val>
                                        </p:tav>
                                        <p:tav tm="100000">
                                          <p:val>
                                            <p:strVal val="#ppt_h"/>
                                          </p:val>
                                        </p:tav>
                                      </p:tavLst>
                                    </p:anim>
                                    <p:animEffect transition="in" filter="fade">
                                      <p:cBhvr>
                                        <p:cTn id="54" dur="1500"/>
                                        <p:tgtEl>
                                          <p:spTgt spid="22"/>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1500" fill="hold"/>
                                        <p:tgtEl>
                                          <p:spTgt spid="23"/>
                                        </p:tgtEl>
                                        <p:attrNameLst>
                                          <p:attrName>ppt_w</p:attrName>
                                        </p:attrNameLst>
                                      </p:cBhvr>
                                      <p:tavLst>
                                        <p:tav tm="0">
                                          <p:val>
                                            <p:fltVal val="0"/>
                                          </p:val>
                                        </p:tav>
                                        <p:tav tm="100000">
                                          <p:val>
                                            <p:strVal val="#ppt_w"/>
                                          </p:val>
                                        </p:tav>
                                      </p:tavLst>
                                    </p:anim>
                                    <p:anim calcmode="lin" valueType="num">
                                      <p:cBhvr>
                                        <p:cTn id="58" dur="1500" fill="hold"/>
                                        <p:tgtEl>
                                          <p:spTgt spid="23"/>
                                        </p:tgtEl>
                                        <p:attrNameLst>
                                          <p:attrName>ppt_h</p:attrName>
                                        </p:attrNameLst>
                                      </p:cBhvr>
                                      <p:tavLst>
                                        <p:tav tm="0">
                                          <p:val>
                                            <p:fltVal val="0"/>
                                          </p:val>
                                        </p:tav>
                                        <p:tav tm="100000">
                                          <p:val>
                                            <p:strVal val="#ppt_h"/>
                                          </p:val>
                                        </p:tav>
                                      </p:tavLst>
                                    </p:anim>
                                    <p:animEffect transition="in" filter="fade">
                                      <p:cBhvr>
                                        <p:cTn id="59" dur="1500"/>
                                        <p:tgtEl>
                                          <p:spTgt spid="2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p:cTn id="62" dur="1500" fill="hold"/>
                                        <p:tgtEl>
                                          <p:spTgt spid="18"/>
                                        </p:tgtEl>
                                        <p:attrNameLst>
                                          <p:attrName>ppt_w</p:attrName>
                                        </p:attrNameLst>
                                      </p:cBhvr>
                                      <p:tavLst>
                                        <p:tav tm="0">
                                          <p:val>
                                            <p:fltVal val="0"/>
                                          </p:val>
                                        </p:tav>
                                        <p:tav tm="100000">
                                          <p:val>
                                            <p:strVal val="#ppt_w"/>
                                          </p:val>
                                        </p:tav>
                                      </p:tavLst>
                                    </p:anim>
                                    <p:anim calcmode="lin" valueType="num">
                                      <p:cBhvr>
                                        <p:cTn id="63" dur="1500" fill="hold"/>
                                        <p:tgtEl>
                                          <p:spTgt spid="18"/>
                                        </p:tgtEl>
                                        <p:attrNameLst>
                                          <p:attrName>ppt_h</p:attrName>
                                        </p:attrNameLst>
                                      </p:cBhvr>
                                      <p:tavLst>
                                        <p:tav tm="0">
                                          <p:val>
                                            <p:fltVal val="0"/>
                                          </p:val>
                                        </p:tav>
                                        <p:tav tm="100000">
                                          <p:val>
                                            <p:strVal val="#ppt_h"/>
                                          </p:val>
                                        </p:tav>
                                      </p:tavLst>
                                    </p:anim>
                                    <p:animEffect transition="in" filter="fade">
                                      <p:cBhvr>
                                        <p:cTn id="64" dur="1500"/>
                                        <p:tgtEl>
                                          <p:spTgt spid="18"/>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1500" fill="hold"/>
                                        <p:tgtEl>
                                          <p:spTgt spid="24"/>
                                        </p:tgtEl>
                                        <p:attrNameLst>
                                          <p:attrName>ppt_w</p:attrName>
                                        </p:attrNameLst>
                                      </p:cBhvr>
                                      <p:tavLst>
                                        <p:tav tm="0">
                                          <p:val>
                                            <p:fltVal val="0"/>
                                          </p:val>
                                        </p:tav>
                                        <p:tav tm="100000">
                                          <p:val>
                                            <p:strVal val="#ppt_w"/>
                                          </p:val>
                                        </p:tav>
                                      </p:tavLst>
                                    </p:anim>
                                    <p:anim calcmode="lin" valueType="num">
                                      <p:cBhvr>
                                        <p:cTn id="68" dur="1500" fill="hold"/>
                                        <p:tgtEl>
                                          <p:spTgt spid="24"/>
                                        </p:tgtEl>
                                        <p:attrNameLst>
                                          <p:attrName>ppt_h</p:attrName>
                                        </p:attrNameLst>
                                      </p:cBhvr>
                                      <p:tavLst>
                                        <p:tav tm="0">
                                          <p:val>
                                            <p:fltVal val="0"/>
                                          </p:val>
                                        </p:tav>
                                        <p:tav tm="100000">
                                          <p:val>
                                            <p:strVal val="#ppt_h"/>
                                          </p:val>
                                        </p:tav>
                                      </p:tavLst>
                                    </p:anim>
                                    <p:animEffect transition="in" filter="fade">
                                      <p:cBhvr>
                                        <p:cTn id="69" dur="1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p:cTn id="74" dur="1500" fill="hold"/>
                                        <p:tgtEl>
                                          <p:spTgt spid="14"/>
                                        </p:tgtEl>
                                        <p:attrNameLst>
                                          <p:attrName>ppt_w</p:attrName>
                                        </p:attrNameLst>
                                      </p:cBhvr>
                                      <p:tavLst>
                                        <p:tav tm="0">
                                          <p:val>
                                            <p:fltVal val="0"/>
                                          </p:val>
                                        </p:tav>
                                        <p:tav tm="100000">
                                          <p:val>
                                            <p:strVal val="#ppt_w"/>
                                          </p:val>
                                        </p:tav>
                                      </p:tavLst>
                                    </p:anim>
                                    <p:anim calcmode="lin" valueType="num">
                                      <p:cBhvr>
                                        <p:cTn id="75" dur="1500" fill="hold"/>
                                        <p:tgtEl>
                                          <p:spTgt spid="14"/>
                                        </p:tgtEl>
                                        <p:attrNameLst>
                                          <p:attrName>ppt_h</p:attrName>
                                        </p:attrNameLst>
                                      </p:cBhvr>
                                      <p:tavLst>
                                        <p:tav tm="0">
                                          <p:val>
                                            <p:fltVal val="0"/>
                                          </p:val>
                                        </p:tav>
                                        <p:tav tm="100000">
                                          <p:val>
                                            <p:strVal val="#ppt_h"/>
                                          </p:val>
                                        </p:tav>
                                      </p:tavLst>
                                    </p:anim>
                                    <p:animEffect transition="in" filter="fade">
                                      <p:cBhvr>
                                        <p:cTn id="76" dur="1500"/>
                                        <p:tgtEl>
                                          <p:spTgt spid="14"/>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1500" fill="hold"/>
                                        <p:tgtEl>
                                          <p:spTgt spid="15"/>
                                        </p:tgtEl>
                                        <p:attrNameLst>
                                          <p:attrName>ppt_w</p:attrName>
                                        </p:attrNameLst>
                                      </p:cBhvr>
                                      <p:tavLst>
                                        <p:tav tm="0">
                                          <p:val>
                                            <p:fltVal val="0"/>
                                          </p:val>
                                        </p:tav>
                                        <p:tav tm="100000">
                                          <p:val>
                                            <p:strVal val="#ppt_w"/>
                                          </p:val>
                                        </p:tav>
                                      </p:tavLst>
                                    </p:anim>
                                    <p:anim calcmode="lin" valueType="num">
                                      <p:cBhvr>
                                        <p:cTn id="80" dur="1500" fill="hold"/>
                                        <p:tgtEl>
                                          <p:spTgt spid="15"/>
                                        </p:tgtEl>
                                        <p:attrNameLst>
                                          <p:attrName>ppt_h</p:attrName>
                                        </p:attrNameLst>
                                      </p:cBhvr>
                                      <p:tavLst>
                                        <p:tav tm="0">
                                          <p:val>
                                            <p:fltVal val="0"/>
                                          </p:val>
                                        </p:tav>
                                        <p:tav tm="100000">
                                          <p:val>
                                            <p:strVal val="#ppt_h"/>
                                          </p:val>
                                        </p:tav>
                                      </p:tavLst>
                                    </p:anim>
                                    <p:animEffect transition="in" filter="fade">
                                      <p:cBhvr>
                                        <p:cTn id="81" dur="1500"/>
                                        <p:tgtEl>
                                          <p:spTgt spid="15"/>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 calcmode="lin" valueType="num">
                                      <p:cBhvr>
                                        <p:cTn id="86" dur="1500" fill="hold"/>
                                        <p:tgtEl>
                                          <p:spTgt spid="13"/>
                                        </p:tgtEl>
                                        <p:attrNameLst>
                                          <p:attrName>ppt_w</p:attrName>
                                        </p:attrNameLst>
                                      </p:cBhvr>
                                      <p:tavLst>
                                        <p:tav tm="0">
                                          <p:val>
                                            <p:fltVal val="0"/>
                                          </p:val>
                                        </p:tav>
                                        <p:tav tm="100000">
                                          <p:val>
                                            <p:strVal val="#ppt_w"/>
                                          </p:val>
                                        </p:tav>
                                      </p:tavLst>
                                    </p:anim>
                                    <p:anim calcmode="lin" valueType="num">
                                      <p:cBhvr>
                                        <p:cTn id="87" dur="1500" fill="hold"/>
                                        <p:tgtEl>
                                          <p:spTgt spid="13"/>
                                        </p:tgtEl>
                                        <p:attrNameLst>
                                          <p:attrName>ppt_h</p:attrName>
                                        </p:attrNameLst>
                                      </p:cBhvr>
                                      <p:tavLst>
                                        <p:tav tm="0">
                                          <p:val>
                                            <p:fltVal val="0"/>
                                          </p:val>
                                        </p:tav>
                                        <p:tav tm="100000">
                                          <p:val>
                                            <p:strVal val="#ppt_h"/>
                                          </p:val>
                                        </p:tav>
                                      </p:tavLst>
                                    </p:anim>
                                    <p:animEffect transition="in" filter="fade">
                                      <p:cBhvr>
                                        <p:cTn id="88" dur="1500"/>
                                        <p:tgtEl>
                                          <p:spTgt spid="13"/>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25"/>
                                        </p:tgtEl>
                                        <p:attrNameLst>
                                          <p:attrName>style.visibility</p:attrName>
                                        </p:attrNameLst>
                                      </p:cBhvr>
                                      <p:to>
                                        <p:strVal val="visible"/>
                                      </p:to>
                                    </p:set>
                                    <p:anim calcmode="lin" valueType="num">
                                      <p:cBhvr>
                                        <p:cTn id="93" dur="1500" fill="hold"/>
                                        <p:tgtEl>
                                          <p:spTgt spid="25"/>
                                        </p:tgtEl>
                                        <p:attrNameLst>
                                          <p:attrName>ppt_w</p:attrName>
                                        </p:attrNameLst>
                                      </p:cBhvr>
                                      <p:tavLst>
                                        <p:tav tm="0">
                                          <p:val>
                                            <p:fltVal val="0"/>
                                          </p:val>
                                        </p:tav>
                                        <p:tav tm="100000">
                                          <p:val>
                                            <p:strVal val="#ppt_w"/>
                                          </p:val>
                                        </p:tav>
                                      </p:tavLst>
                                    </p:anim>
                                    <p:anim calcmode="lin" valueType="num">
                                      <p:cBhvr>
                                        <p:cTn id="94" dur="1500" fill="hold"/>
                                        <p:tgtEl>
                                          <p:spTgt spid="25"/>
                                        </p:tgtEl>
                                        <p:attrNameLst>
                                          <p:attrName>ppt_h</p:attrName>
                                        </p:attrNameLst>
                                      </p:cBhvr>
                                      <p:tavLst>
                                        <p:tav tm="0">
                                          <p:val>
                                            <p:fltVal val="0"/>
                                          </p:val>
                                        </p:tav>
                                        <p:tav tm="100000">
                                          <p:val>
                                            <p:strVal val="#ppt_h"/>
                                          </p:val>
                                        </p:tav>
                                      </p:tavLst>
                                    </p:anim>
                                    <p:animEffect transition="in" filter="fade">
                                      <p:cBhvr>
                                        <p:cTn id="95" dur="1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9507" name="Rectangle 3"/>
          <p:cNvSpPr>
            <a:spLocks noChangeArrowheads="1"/>
          </p:cNvSpPr>
          <p:nvPr/>
        </p:nvSpPr>
        <p:spPr bwMode="auto">
          <a:xfrm>
            <a:off x="393708" y="884239"/>
            <a:ext cx="6037263" cy="2209800"/>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1" i="0" u="none" strike="noStrike" kern="1200" cap="none" spc="0" normalizeH="0" baseline="0" noProof="0">
              <a:ln>
                <a:noFill/>
              </a:ln>
              <a:solidFill>
                <a:srgbClr val="000000"/>
              </a:solidFill>
              <a:effectLst/>
              <a:uLnTx/>
              <a:uFillTx/>
              <a:latin typeface="Arial" charset="0"/>
              <a:ea typeface="+mn-ea"/>
              <a:cs typeface="Arial"/>
            </a:endParaRPr>
          </a:p>
        </p:txBody>
      </p:sp>
      <p:sp>
        <p:nvSpPr>
          <p:cNvPr id="77828" name="Line 4"/>
          <p:cNvSpPr>
            <a:spLocks noChangeShapeType="1"/>
          </p:cNvSpPr>
          <p:nvPr/>
        </p:nvSpPr>
        <p:spPr bwMode="auto">
          <a:xfrm>
            <a:off x="3933833" y="3482975"/>
            <a:ext cx="2017713"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29" name="Line 5"/>
          <p:cNvSpPr>
            <a:spLocks noChangeShapeType="1"/>
          </p:cNvSpPr>
          <p:nvPr/>
        </p:nvSpPr>
        <p:spPr bwMode="auto">
          <a:xfrm>
            <a:off x="479433" y="3846513"/>
            <a:ext cx="2932113"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30" name="Oval 6"/>
          <p:cNvSpPr>
            <a:spLocks noChangeArrowheads="1"/>
          </p:cNvSpPr>
          <p:nvPr/>
        </p:nvSpPr>
        <p:spPr bwMode="auto">
          <a:xfrm>
            <a:off x="2828933" y="3105155"/>
            <a:ext cx="1058863" cy="436563"/>
          </a:xfrm>
          <a:prstGeom prst="ellipse">
            <a:avLst/>
          </a:prstGeom>
          <a:solidFill>
            <a:srgbClr val="FF5050">
              <a:alpha val="38823"/>
            </a:srgbClr>
          </a:solid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31" name="Text Box 7"/>
          <p:cNvSpPr txBox="1">
            <a:spLocks noChangeArrowheads="1"/>
          </p:cNvSpPr>
          <p:nvPr/>
        </p:nvSpPr>
        <p:spPr bwMode="auto">
          <a:xfrm>
            <a:off x="1223963" y="2706691"/>
            <a:ext cx="1204912" cy="36933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BC0000"/>
                </a:solidFill>
                <a:effectLst/>
                <a:uLnTx/>
                <a:uFillTx/>
                <a:latin typeface="Arial" charset="0"/>
                <a:ea typeface="+mn-ea"/>
                <a:cs typeface="Arial"/>
              </a:rPr>
              <a:t>EZRA 1:1</a:t>
            </a:r>
          </a:p>
        </p:txBody>
      </p:sp>
      <p:sp>
        <p:nvSpPr>
          <p:cNvPr id="77832" name="Line 8"/>
          <p:cNvSpPr>
            <a:spLocks noChangeShapeType="1"/>
          </p:cNvSpPr>
          <p:nvPr/>
        </p:nvSpPr>
        <p:spPr bwMode="auto">
          <a:xfrm>
            <a:off x="2400308" y="2876556"/>
            <a:ext cx="460375" cy="350839"/>
          </a:xfrm>
          <a:prstGeom prst="line">
            <a:avLst/>
          </a:prstGeom>
          <a:noFill/>
          <a:ln w="28575">
            <a:solidFill>
              <a:srgbClr val="FF0000"/>
            </a:solidFill>
            <a:round/>
            <a:headEnd type="oval" w="med" len="me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33" name="Line 9"/>
          <p:cNvSpPr>
            <a:spLocks noChangeShapeType="1"/>
          </p:cNvSpPr>
          <p:nvPr/>
        </p:nvSpPr>
        <p:spPr bwMode="auto">
          <a:xfrm>
            <a:off x="5948366" y="3481393"/>
            <a:ext cx="512763" cy="249237"/>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34" name="WordArt 10"/>
          <p:cNvSpPr>
            <a:spLocks noChangeArrowheads="1" noChangeShapeType="1" noTextEdit="1"/>
          </p:cNvSpPr>
          <p:nvPr/>
        </p:nvSpPr>
        <p:spPr bwMode="auto">
          <a:xfrm>
            <a:off x="6424621" y="3311530"/>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solidFill>
                  <a:srgbClr val="FF0000"/>
                </a:solidFill>
                <a:effectLst/>
                <a:uLnTx/>
                <a:uFillTx/>
                <a:latin typeface="Cooper Black"/>
                <a:ea typeface="+mn-ea"/>
                <a:cs typeface="Arial"/>
              </a:rPr>
              <a:t>?</a:t>
            </a:r>
          </a:p>
        </p:txBody>
      </p:sp>
      <p:sp>
        <p:nvSpPr>
          <p:cNvPr id="77835" name="Rectangle 11"/>
          <p:cNvSpPr>
            <a:spLocks noChangeArrowheads="1"/>
          </p:cNvSpPr>
          <p:nvPr/>
        </p:nvSpPr>
        <p:spPr bwMode="auto">
          <a:xfrm>
            <a:off x="333383" y="3889379"/>
            <a:ext cx="5878513" cy="1381125"/>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36" name="Rectangle 12"/>
          <p:cNvSpPr>
            <a:spLocks noChangeArrowheads="1"/>
          </p:cNvSpPr>
          <p:nvPr/>
        </p:nvSpPr>
        <p:spPr bwMode="auto">
          <a:xfrm>
            <a:off x="4179888" y="3532193"/>
            <a:ext cx="2032000" cy="376237"/>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nvGrpSpPr>
          <p:cNvPr id="2" name="Group 13"/>
          <p:cNvGrpSpPr>
            <a:grpSpLocks/>
          </p:cNvGrpSpPr>
          <p:nvPr/>
        </p:nvGrpSpPr>
        <p:grpSpPr bwMode="auto">
          <a:xfrm>
            <a:off x="6011867" y="6102361"/>
            <a:ext cx="2992437" cy="646113"/>
            <a:chOff x="3787" y="3844"/>
            <a:chExt cx="1885" cy="407"/>
          </a:xfrm>
        </p:grpSpPr>
        <p:sp>
          <p:nvSpPr>
            <p:cNvPr id="149523" name="Text Box 14"/>
            <p:cNvSpPr txBox="1">
              <a:spLocks noChangeArrowheads="1"/>
            </p:cNvSpPr>
            <p:nvPr/>
          </p:nvSpPr>
          <p:spPr bwMode="auto">
            <a:xfrm>
              <a:off x="4803" y="3844"/>
              <a:ext cx="869" cy="4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mn-ea"/>
                  <a:cs typeface="Arial"/>
                </a:rPr>
                <a:t>24yrs</a:t>
              </a:r>
            </a:p>
          </p:txBody>
        </p:sp>
        <p:sp>
          <p:nvSpPr>
            <p:cNvPr id="149524" name="Line 15"/>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49525" name="Text Box 16"/>
            <p:cNvSpPr txBox="1">
              <a:spLocks noChangeArrowheads="1"/>
            </p:cNvSpPr>
            <p:nvPr/>
          </p:nvSpPr>
          <p:spPr bwMode="auto">
            <a:xfrm>
              <a:off x="3787" y="3924"/>
              <a:ext cx="869"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Arial" charset="0"/>
                  <a:ea typeface="+mn-ea"/>
                  <a:cs typeface="Arial"/>
                </a:rPr>
                <a:t>211-235</a:t>
              </a:r>
            </a:p>
          </p:txBody>
        </p:sp>
      </p:grpSp>
      <p:sp>
        <p:nvSpPr>
          <p:cNvPr id="77841" name="Text Box 17"/>
          <p:cNvSpPr txBox="1">
            <a:spLocks noChangeArrowheads="1"/>
          </p:cNvSpPr>
          <p:nvPr/>
        </p:nvSpPr>
        <p:spPr bwMode="auto">
          <a:xfrm>
            <a:off x="317500" y="863602"/>
            <a:ext cx="6705600" cy="19389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dirty="0">
                <a:ln>
                  <a:noFill/>
                </a:ln>
                <a:solidFill>
                  <a:srgbClr val="000099"/>
                </a:solidFill>
                <a:effectLst/>
                <a:uLnTx/>
                <a:uFillTx/>
                <a:latin typeface="Arial Rounded MT Bold" pitchFamily="34" charset="0"/>
                <a:ea typeface="+mn-ea"/>
                <a:cs typeface="Arial"/>
              </a:rPr>
              <a:t>“</a:t>
            </a:r>
            <a:r>
              <a:rPr kumimoji="0" lang="en-US" sz="2000" b="0" i="1" u="none" strike="noStrike" kern="1200" cap="none" spc="0" normalizeH="0" baseline="0" noProof="0" dirty="0">
                <a:ln>
                  <a:noFill/>
                </a:ln>
                <a:solidFill>
                  <a:srgbClr val="000099"/>
                </a:solidFill>
                <a:effectLst/>
                <a:uLnTx/>
                <a:uFillTx/>
                <a:latin typeface="Arial Rounded MT Bold" pitchFamily="34" charset="0"/>
                <a:ea typeface="+mn-ea"/>
                <a:cs typeface="Arial"/>
              </a:rPr>
              <a:t>Now in the first year of Cyrus king of Persia, that the word of the Lord by the mouth of Jeremiah might be fulfilled, the Lord  stirred up the spirit of Cyrus king of Persia, that he </a:t>
            </a:r>
            <a:r>
              <a:rPr kumimoji="0" lang="en-US" sz="2000" b="0" i="1" u="none" strike="noStrike" kern="1200" cap="none" spc="0" normalizeH="0" baseline="0" noProof="0" dirty="0">
                <a:ln>
                  <a:noFill/>
                </a:ln>
                <a:solidFill>
                  <a:srgbClr val="FF0000"/>
                </a:solidFill>
                <a:effectLst/>
                <a:uLnTx/>
                <a:uFillTx/>
                <a:latin typeface="Arial Rounded MT Bold" pitchFamily="34" charset="0"/>
                <a:ea typeface="+mn-ea"/>
                <a:cs typeface="Arial"/>
              </a:rPr>
              <a:t>made a proclamation</a:t>
            </a:r>
            <a:r>
              <a:rPr kumimoji="0" lang="en-US" sz="2000" b="0" i="1" u="none" strike="noStrike" kern="1200" cap="none" spc="0" normalizeH="0" baseline="0" noProof="0" dirty="0">
                <a:ln>
                  <a:noFill/>
                </a:ln>
                <a:solidFill>
                  <a:srgbClr val="000099"/>
                </a:solidFill>
                <a:effectLst/>
                <a:uLnTx/>
                <a:uFillTx/>
                <a:latin typeface="Arial Rounded MT Bold" pitchFamily="34" charset="0"/>
                <a:ea typeface="+mn-ea"/>
                <a:cs typeface="Arial"/>
              </a:rPr>
              <a:t> throughout all his kingdom, and put it also in writing, saying,….”</a:t>
            </a:r>
            <a:endParaRPr kumimoji="0" lang="en-US" sz="2000" b="1" i="1" u="none" strike="noStrike" kern="1200" cap="none" spc="0" normalizeH="0" baseline="0" noProof="0" dirty="0">
              <a:ln>
                <a:noFill/>
              </a:ln>
              <a:solidFill>
                <a:srgbClr val="000099"/>
              </a:solidFill>
              <a:effectLst/>
              <a:uLnTx/>
              <a:uFillTx/>
              <a:latin typeface="Arial Rounded MT Bold" pitchFamily="34" charset="0"/>
              <a:ea typeface="+mn-ea"/>
              <a:cs typeface="Arial"/>
            </a:endParaRPr>
          </a:p>
        </p:txBody>
      </p:sp>
      <p:sp>
        <p:nvSpPr>
          <p:cNvPr id="77842" name="Rectangle 18"/>
          <p:cNvSpPr>
            <a:spLocks noChangeArrowheads="1"/>
          </p:cNvSpPr>
          <p:nvPr/>
        </p:nvSpPr>
        <p:spPr bwMode="auto">
          <a:xfrm>
            <a:off x="3132364" y="2190751"/>
            <a:ext cx="3888000" cy="3048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77843" name="Text Box 19"/>
          <p:cNvSpPr txBox="1">
            <a:spLocks noChangeArrowheads="1"/>
          </p:cNvSpPr>
          <p:nvPr/>
        </p:nvSpPr>
        <p:spPr bwMode="auto">
          <a:xfrm>
            <a:off x="3112408" y="2057404"/>
            <a:ext cx="2692400"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a:ea typeface="+mn-ea"/>
                <a:cs typeface="Arial"/>
              </a:rPr>
              <a:t>(Mg. ‘caused a voice’)</a:t>
            </a:r>
          </a:p>
        </p:txBody>
      </p:sp>
      <p:sp>
        <p:nvSpPr>
          <p:cNvPr id="77844" name="Text Box 20"/>
          <p:cNvSpPr txBox="1">
            <a:spLocks noChangeArrowheads="1"/>
          </p:cNvSpPr>
          <p:nvPr/>
        </p:nvSpPr>
        <p:spPr bwMode="auto">
          <a:xfrm>
            <a:off x="3352800" y="2362203"/>
            <a:ext cx="3987800" cy="769441"/>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200" b="1" i="1" u="none" strike="noStrike" kern="1200" cap="none" spc="0" normalizeH="0" baseline="0" noProof="0">
                <a:ln>
                  <a:noFill/>
                </a:ln>
                <a:solidFill>
                  <a:srgbClr val="006600"/>
                </a:solidFill>
                <a:effectLst>
                  <a:outerShdw blurRad="38100" dist="38100" dir="2700000" algn="tl">
                    <a:srgbClr val="C0C0C0"/>
                  </a:outerShdw>
                </a:effectLst>
                <a:uLnTx/>
                <a:uFillTx/>
                <a:latin typeface="Times New Roman"/>
                <a:ea typeface="+mn-ea"/>
                <a:cs typeface="Arial"/>
              </a:rPr>
              <a:t>Decrees and laws issued and carried out by those in authority</a:t>
            </a:r>
          </a:p>
        </p:txBody>
      </p:sp>
      <p:sp>
        <p:nvSpPr>
          <p:cNvPr id="77845" name="Line 21"/>
          <p:cNvSpPr>
            <a:spLocks noChangeShapeType="1"/>
          </p:cNvSpPr>
          <p:nvPr/>
        </p:nvSpPr>
        <p:spPr bwMode="auto">
          <a:xfrm flipH="1">
            <a:off x="3352800" y="2616200"/>
            <a:ext cx="254000" cy="482600"/>
          </a:xfrm>
          <a:prstGeom prst="line">
            <a:avLst/>
          </a:prstGeom>
          <a:noFill/>
          <a:ln w="28575">
            <a:solidFill>
              <a:srgbClr val="FF0000"/>
            </a:solidFill>
            <a:round/>
            <a:headEnd type="oval" w="med" len="me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2" name="Text Box 7"/>
          <p:cNvSpPr txBox="1">
            <a:spLocks noChangeArrowheads="1"/>
          </p:cNvSpPr>
          <p:nvPr/>
        </p:nvSpPr>
        <p:spPr bwMode="auto">
          <a:xfrm>
            <a:off x="5023455" y="4961153"/>
            <a:ext cx="1204912" cy="36933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BC0000"/>
                </a:solidFill>
                <a:effectLst/>
                <a:uLnTx/>
                <a:uFillTx/>
                <a:latin typeface="Arial" charset="0"/>
                <a:ea typeface="+mn-ea"/>
                <a:cs typeface="Arial"/>
              </a:rPr>
              <a:t>EXOD. 4</a:t>
            </a:r>
          </a:p>
        </p:txBody>
      </p:sp>
      <p:sp>
        <p:nvSpPr>
          <p:cNvPr id="23" name="Rectangle 22"/>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543698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TotalTime>
  <Words>1351</Words>
  <Application>Microsoft Office PowerPoint</Application>
  <PresentationFormat>On-screen Show (4:3)</PresentationFormat>
  <Paragraphs>238</Paragraphs>
  <Slides>27</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27</vt:i4>
      </vt:variant>
    </vt:vector>
  </HeadingPairs>
  <TitlesOfParts>
    <vt:vector size="38" baseType="lpstr">
      <vt:lpstr>Arial</vt:lpstr>
      <vt:lpstr>Arial Rounded MT Bold</vt:lpstr>
      <vt:lpstr>Calibri</vt:lpstr>
      <vt:lpstr>Comic Sans MS</vt:lpstr>
      <vt:lpstr>Cooper Black</vt:lpstr>
      <vt:lpstr>Franklin Gothic Medium Cond</vt:lpstr>
      <vt:lpstr>Poor Richard</vt:lpstr>
      <vt:lpstr>Tahoma</vt:lpstr>
      <vt:lpstr>Times New Roman</vt:lpstr>
      <vt:lpstr>1_Default Design</vt:lpstr>
      <vt:lpstr>2_Default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Christine Hornhardt</cp:lastModifiedBy>
  <cp:revision>43</cp:revision>
  <dcterms:created xsi:type="dcterms:W3CDTF">2011-12-11T00:14:35Z</dcterms:created>
  <dcterms:modified xsi:type="dcterms:W3CDTF">2024-07-16T11:44:21Z</dcterms:modified>
</cp:coreProperties>
</file>