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68" r:id="rId8"/>
  </p:sldMasterIdLst>
  <p:notesMasterIdLst>
    <p:notesMasterId r:id="rId34"/>
  </p:notesMasterIdLst>
  <p:sldIdLst>
    <p:sldId id="292" r:id="rId9"/>
    <p:sldId id="314" r:id="rId10"/>
    <p:sldId id="258" r:id="rId11"/>
    <p:sldId id="280" r:id="rId12"/>
    <p:sldId id="293" r:id="rId13"/>
    <p:sldId id="261" r:id="rId14"/>
    <p:sldId id="479" r:id="rId15"/>
    <p:sldId id="263" r:id="rId16"/>
    <p:sldId id="482" r:id="rId17"/>
    <p:sldId id="287" r:id="rId18"/>
    <p:sldId id="480" r:id="rId19"/>
    <p:sldId id="285" r:id="rId20"/>
    <p:sldId id="289" r:id="rId21"/>
    <p:sldId id="282" r:id="rId22"/>
    <p:sldId id="283" r:id="rId23"/>
    <p:sldId id="288" r:id="rId24"/>
    <p:sldId id="485" r:id="rId25"/>
    <p:sldId id="486" r:id="rId26"/>
    <p:sldId id="312" r:id="rId27"/>
    <p:sldId id="483" r:id="rId28"/>
    <p:sldId id="303" r:id="rId29"/>
    <p:sldId id="484" r:id="rId30"/>
    <p:sldId id="272" r:id="rId31"/>
    <p:sldId id="481" r:id="rId32"/>
    <p:sldId id="47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0000"/>
    <a:srgbClr val="960000"/>
    <a:srgbClr val="B40000"/>
    <a:srgbClr val="00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3176" autoAdjust="0"/>
  </p:normalViewPr>
  <p:slideViewPr>
    <p:cSldViewPr snapToGrid="0">
      <p:cViewPr varScale="1">
        <p:scale>
          <a:sx n="42" d="100"/>
          <a:sy n="42" d="100"/>
        </p:scale>
        <p:origin x="150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CAC18-0598-42D6-87F2-05B3FEFF4D94}" type="datetimeFigureOut">
              <a:rPr lang="en-AU" smtClean="0"/>
              <a:pPr/>
              <a:t>2/04/2024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F07AC-5E3C-46CD-9D64-50EC07B09DE9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6FDE64-83C8-4878-A3BC-752B92666DA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89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A786A-D994-43F9-AA04-0DE7569542A7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1600"/>
              <a:t>We see the great earthquake effect all aspects of Roman life – Political and Religious</a:t>
            </a:r>
          </a:p>
          <a:p>
            <a:pPr eaLnBrk="1" hangingPunct="1">
              <a:buFontTx/>
              <a:buChar char="•"/>
            </a:pPr>
            <a:r>
              <a:rPr lang="en-US" sz="1600"/>
              <a:t>Each symbol representing a slightly different aspect of these POLITICAL HEAVENS</a:t>
            </a:r>
          </a:p>
          <a:p>
            <a:pPr eaLnBrk="1" hangingPunct="1">
              <a:buFontTx/>
              <a:buChar char="•"/>
            </a:pPr>
            <a:r>
              <a:rPr lang="en-US" sz="1600" u="sng"/>
              <a:t>READ SLIDE</a:t>
            </a:r>
          </a:p>
          <a:p>
            <a:pPr eaLnBrk="1" hangingPunct="1"/>
            <a:endParaRPr lang="en-US" sz="10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98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/>
          </a:p>
        </p:txBody>
      </p:sp>
      <p:sp>
        <p:nvSpPr>
          <p:cNvPr id="249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EFF83-FF26-481C-8E55-29BB16675B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564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D96DCF-99B3-48B5-B5E6-7726A8072E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D96DCF-99B3-48B5-B5E6-7726A8072E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757C1-5F37-48F7-9319-CD58BC2A2C0A}" type="slidenum">
              <a:rPr lang="en-AU" smtClean="0">
                <a:solidFill>
                  <a:prstClr val="black"/>
                </a:solidFill>
              </a:rPr>
              <a:pPr/>
              <a:t>14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757C1-5F37-48F7-9319-CD58BC2A2C0A}" type="slidenum">
              <a:rPr lang="en-AU" smtClean="0">
                <a:solidFill>
                  <a:prstClr val="black"/>
                </a:solidFill>
              </a:rPr>
              <a:pPr/>
              <a:t>15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D96DCF-99B3-48B5-B5E6-7726A8072E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E6E92-A81A-475F-973E-22B487F417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1500" dirty="0"/>
              <a:t>The Book of Revelation describes the next phase in the drama: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READ PASSAGE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ecclesia had been infested with the LAODICIAN APOSTACY for 200 years.  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With the rise of Constantine to power the APOSTACY SEPARATED from the ecclesia – making a POLITICAL POWER UNION with the state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woman – and the remnant of her seed had to flee into the wilderness to avoid persecution by this newly empowered APOSTACY.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Those who did not support this doctrine were eventually banished from the Roman society and had to move to the extremities of the empire.</a:t>
            </a:r>
          </a:p>
        </p:txBody>
      </p:sp>
    </p:spTree>
    <p:extLst>
      <p:ext uri="{BB962C8B-B14F-4D97-AF65-F5344CB8AC3E}">
        <p14:creationId xmlns:p14="http://schemas.microsoft.com/office/powerpoint/2010/main" val="3337283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D96DCF-99B3-48B5-B5E6-7726A8072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C89E55-45F5-4AB3-A213-8B8B006CEB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1500"/>
              <a:t>The two characters are:</a:t>
            </a:r>
          </a:p>
          <a:p>
            <a:pPr lvl="1" eaLnBrk="1" hangingPunct="1">
              <a:buFontTx/>
              <a:buChar char="•"/>
            </a:pPr>
            <a:r>
              <a:rPr lang="en-US" sz="1400"/>
              <a:t>The </a:t>
            </a:r>
            <a:r>
              <a:rPr lang="en-US" sz="1400" b="1"/>
              <a:t>woman</a:t>
            </a:r>
            <a:r>
              <a:rPr lang="en-US" sz="1400"/>
              <a:t> (apostate ecclesia)</a:t>
            </a:r>
          </a:p>
          <a:p>
            <a:pPr lvl="1" eaLnBrk="1" hangingPunct="1">
              <a:buFontTx/>
              <a:buChar char="•"/>
            </a:pPr>
            <a:r>
              <a:rPr lang="en-US" sz="1400"/>
              <a:t>The </a:t>
            </a:r>
            <a:r>
              <a:rPr lang="en-US" sz="1400" b="1"/>
              <a:t>dragon</a:t>
            </a:r>
            <a:r>
              <a:rPr lang="en-US" sz="1400"/>
              <a:t> (pagan Rome)</a:t>
            </a:r>
          </a:p>
          <a:p>
            <a:pPr eaLnBrk="1" hangingPunct="1">
              <a:buFontTx/>
              <a:buChar char="•"/>
            </a:pPr>
            <a:r>
              <a:rPr lang="en-US" sz="1400"/>
              <a:t>Dragon Ready To Devour:</a:t>
            </a:r>
          </a:p>
          <a:p>
            <a:pPr lvl="1" eaLnBrk="1" hangingPunct="1">
              <a:buFontTx/>
              <a:buChar char="•"/>
            </a:pPr>
            <a:r>
              <a:rPr lang="en-US" sz="1400"/>
              <a:t>As Christianity increased in popularity it became increasingly more involved in politics it became a threat to the Roman State</a:t>
            </a:r>
          </a:p>
          <a:p>
            <a:pPr lvl="1" eaLnBrk="1" hangingPunct="1">
              <a:buFontTx/>
              <a:buChar char="•"/>
            </a:pPr>
            <a:r>
              <a:rPr lang="en-US" sz="1400"/>
              <a:t>The Christians had their own lands, their own “public purse”; system of taxation (called tithing); system of government</a:t>
            </a:r>
          </a:p>
          <a:p>
            <a:pPr lvl="1" eaLnBrk="1" hangingPunct="1">
              <a:buFontTx/>
              <a:buChar char="•"/>
            </a:pPr>
            <a:r>
              <a:rPr lang="en-US" sz="1400"/>
              <a:t>The more the ecclesia apostatized from the truth the more of a threat it became to the Roman Government of the day.</a:t>
            </a:r>
          </a:p>
          <a:p>
            <a:pPr lvl="1" eaLnBrk="1" hangingPunct="1">
              <a:buFontTx/>
              <a:buChar char="•"/>
            </a:pPr>
            <a:r>
              <a:rPr lang="en-US" sz="1400"/>
              <a:t>Consequently the emperor Diocletian attempted to destroy the political birth that was about to take place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016B0-67A3-48C8-809F-366CF876B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CA" sz="14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48DB58-F90A-417F-ABEA-56711FBE05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1600"/>
              <a:t>The empire had grown substantially up until Diocletian</a:t>
            </a:r>
          </a:p>
          <a:p>
            <a:pPr eaLnBrk="1" hangingPunct="1">
              <a:buFontTx/>
              <a:buChar char="•"/>
            </a:pPr>
            <a:r>
              <a:rPr lang="en-US" sz="1600"/>
              <a:t>The Christian Religion had become very wide spread in the empire as a result of the fervent preaching campaign of the brethren (the first Seal)</a:t>
            </a:r>
          </a:p>
          <a:p>
            <a:pPr eaLnBrk="1" hangingPunct="1">
              <a:buFontTx/>
              <a:buChar char="•"/>
            </a:pPr>
            <a:r>
              <a:rPr lang="en-US" sz="1600"/>
              <a:t>This emperor enacted the role of the Dragon who “stood before the woman which was ready to be delivered, for to devour her child as son as it was born.”</a:t>
            </a:r>
          </a:p>
          <a:p>
            <a:pPr eaLnBrk="1" hangingPunct="1">
              <a:buFontTx/>
              <a:buChar char="•"/>
            </a:pPr>
            <a:r>
              <a:rPr lang="en-US" sz="1600"/>
              <a:t>The persecution of the 5</a:t>
            </a:r>
            <a:r>
              <a:rPr lang="en-US" sz="1600" baseline="30000"/>
              <a:t>th</a:t>
            </a:r>
            <a:r>
              <a:rPr lang="en-US" sz="1600"/>
              <a:t> Trumpet time Period was to soon be avenged.</a:t>
            </a:r>
          </a:p>
          <a:p>
            <a:pPr eaLnBrk="1" hangingPunct="1">
              <a:buFontTx/>
              <a:buChar char="•"/>
            </a:pPr>
            <a:r>
              <a:rPr lang="en-US" sz="1600"/>
              <a:t>The divine finger had plotted a course that would see the Roman Dragon cast out of the political heavens – as recorded in Revelation 12.</a:t>
            </a:r>
          </a:p>
          <a:p>
            <a:pPr eaLnBrk="1" hangingPunct="1">
              <a:buFontTx/>
              <a:buChar char="•"/>
            </a:pPr>
            <a:endParaRPr lang="en-US" sz="1600"/>
          </a:p>
          <a:p>
            <a:pPr eaLnBrk="1" hangingPunct="1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03961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99988-2A06-4E39-94F7-1B601AFCD5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1500" dirty="0"/>
              <a:t>In the mean time </a:t>
            </a:r>
            <a:r>
              <a:rPr lang="en-US" sz="1500" dirty="0" err="1"/>
              <a:t>Licinus</a:t>
            </a:r>
            <a:r>
              <a:rPr lang="en-US" sz="1500" dirty="0"/>
              <a:t> had defeated Galerius in an attempt to consolidate his own hold on power – and was emperor of the east.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Constantine issued an Edict throughout the Empire to restore all properties to the Christians that had been removed under Diocletian.</a:t>
            </a:r>
          </a:p>
          <a:p>
            <a:pPr eaLnBrk="1" hangingPunct="1">
              <a:buFontTx/>
              <a:buChar char="•"/>
            </a:pPr>
            <a:r>
              <a:rPr lang="en-US" sz="1500" dirty="0" err="1"/>
              <a:t>Licinius</a:t>
            </a:r>
            <a:r>
              <a:rPr lang="en-US" sz="1500" dirty="0"/>
              <a:t> and Constantine held an </a:t>
            </a:r>
            <a:r>
              <a:rPr lang="en-US" sz="1500" b="1" dirty="0"/>
              <a:t>8 year truce</a:t>
            </a:r>
            <a:r>
              <a:rPr lang="en-US" sz="1500" dirty="0"/>
              <a:t> that ended when </a:t>
            </a:r>
            <a:r>
              <a:rPr lang="en-US" sz="1500" dirty="0" err="1"/>
              <a:t>Licinius</a:t>
            </a:r>
            <a:r>
              <a:rPr lang="en-US" sz="1500" dirty="0"/>
              <a:t> conspired against Constantine.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</a:t>
            </a:r>
            <a:r>
              <a:rPr lang="en-US" sz="1500" b="1" dirty="0"/>
              <a:t>scripture demanded</a:t>
            </a:r>
            <a:r>
              <a:rPr lang="en-US" sz="1500" dirty="0"/>
              <a:t> that the Pagan Dragon be </a:t>
            </a:r>
            <a:r>
              <a:rPr lang="en-US" sz="1500" b="1" dirty="0"/>
              <a:t>cast out</a:t>
            </a:r>
            <a:r>
              <a:rPr lang="en-US" sz="1500" dirty="0"/>
              <a:t> of the heaven – at this point only one half had been rid of the Dragon!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Final battle took place </a:t>
            </a:r>
            <a:r>
              <a:rPr lang="en-US" sz="1500" dirty="0" err="1"/>
              <a:t>place</a:t>
            </a:r>
            <a:r>
              <a:rPr lang="en-US" sz="1500" dirty="0"/>
              <a:t> at </a:t>
            </a:r>
            <a:r>
              <a:rPr lang="en-US" sz="1500" b="1" dirty="0"/>
              <a:t>ADRIANOPLE</a:t>
            </a:r>
            <a:r>
              <a:rPr lang="en-US" sz="1500" dirty="0"/>
              <a:t> where 150.000 infantry; 15,000 cavalry; and 350 galleons had confronted Constantine’s measly 120,000 infantry with only 200 small vessels.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Dragon (</a:t>
            </a:r>
            <a:r>
              <a:rPr lang="en-US" sz="1500" dirty="0" err="1"/>
              <a:t>Licinius</a:t>
            </a:r>
            <a:r>
              <a:rPr lang="en-US" sz="1500" dirty="0"/>
              <a:t>) was cast out!</a:t>
            </a:r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E6E92-A81A-475F-973E-22B487F417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1500" dirty="0"/>
              <a:t>The Book of Revelation describes the next phase in the drama: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READ PASSAGE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ecclesia had been infested with the LAODICIAN APOSTACY for 200 years.  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With the rise of Constantine to power the APOSTACY SEPARATED from the ecclesia – making a POLITICAL POWER UNION with the state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The woman – and the remnant of her seed had to flee into the wilderness to avoid persecution by this newly empowered APOSTACY.</a:t>
            </a:r>
          </a:p>
          <a:p>
            <a:pPr eaLnBrk="1" hangingPunct="1">
              <a:buFontTx/>
              <a:buChar char="•"/>
            </a:pPr>
            <a:r>
              <a:rPr lang="en-US" sz="1500" dirty="0"/>
              <a:t>Those who did not support this doctrine were eventually banished from the Roman society and had to move to the extremities of the empire.</a:t>
            </a:r>
          </a:p>
        </p:txBody>
      </p:sp>
    </p:spTree>
    <p:extLst>
      <p:ext uri="{BB962C8B-B14F-4D97-AF65-F5344CB8AC3E}">
        <p14:creationId xmlns:p14="http://schemas.microsoft.com/office/powerpoint/2010/main" val="30408384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08706D-2998-4FD8-A9F1-E4B01A15E1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4279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66B3B0-8875-4A01-BD6A-A50BBEAB78A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08706D-2998-4FD8-A9F1-E4B01A15E14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D9ECBF-8EC6-4750-A8FD-7CEAFBF6E2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z="16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66B3B0-8875-4A01-BD6A-A50BBEAB78AA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1F437-924B-4C11-8687-8231C97F6B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>
              <a:buFontTx/>
              <a:buChar char="•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05991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dirty="0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8676E-117C-4AB3-AEA8-F8631C006276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1F437-924B-4C11-8687-8231C97F6B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>
              <a:buFontTx/>
              <a:buChar char="•"/>
            </a:pPr>
            <a:endParaRPr lang="en-US" sz="16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F7A57-B928-4885-B78D-C176278192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CCCAE-1D0D-4CD5-97CC-E2D3BF2F8F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0CBF-EAB1-4959-8D9A-B892DE18D7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70E9F-8B20-4284-A28F-A8549AD2D3C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24E5-D4FA-4B82-89D2-A225E16767C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23165-1759-47FA-9C9A-03F0DDB13A2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3362A-1512-4591-8B7F-BF17FD48A69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7F2F3-4808-48D8-A63B-DD989D55D85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172C4-0981-4010-A192-CA5DA873AD1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36343-1EBF-46C0-BD9C-0AF140B55DA2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7E2D6-294E-41BC-9F77-E465AA3A557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A9F8C-162D-41EC-BFB2-4C50D0B152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3A33-D23E-4FFA-8F0C-8F8DFEA67BA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3E7B1-3F16-4BFD-9A8F-0C5843E2C7F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2434B-9AC4-41C2-B8CA-A31B0ADB6299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70E9F-8B20-4284-A28F-A8549AD2D3C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24E5-D4FA-4B82-89D2-A225E16767C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23165-1759-47FA-9C9A-03F0DDB13A2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3362A-1512-4591-8B7F-BF17FD48A69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7F2F3-4808-48D8-A63B-DD989D55D85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172C4-0981-4010-A192-CA5DA873AD1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36343-1EBF-46C0-BD9C-0AF140B55DA2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F9964-B9D3-425C-9AE7-1D7E81CFF7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7E2D6-294E-41BC-9F77-E465AA3A557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3A33-D23E-4FFA-8F0C-8F8DFEA67BA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3E7B1-3F16-4BFD-9A8F-0C5843E2C7F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2434B-9AC4-41C2-B8CA-A31B0ADB6299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1FA3F37-0927-4BA8-9FC7-F1721A8FF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7A9711C-7D82-448F-AF4D-F0586B48A5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54F3948-A462-40DC-83D8-985CDC8A7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507990D-5CD8-4EF9-A641-3AE9B7C829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A6ECF43-7CC7-41D0-BCB3-47B47D9B6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4062BE9-27B3-4F30-B92A-0F4593D68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56358-0B8C-4D7A-AAC2-1A80BC13B1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C68F05A-22B1-4513-B8DB-914C9C08C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CC68DA3-F2DA-417C-869F-B3DDECFD9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E057626-8B36-4678-9882-5FC896F96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89C222D-C524-49BB-A796-3473E5BE4F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564EF5B-F350-4815-B1DC-6434F9136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E85D-E48E-40D4-97E5-F112E03C997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A6323-0D13-4637-9ADC-6A40C2B02C2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29947-83AC-4C2C-BA41-0F748147BE8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5A2C-9F8E-4544-98AA-9C06AE3788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E32E8-DD96-400A-9F16-7CCAD72CE78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9B661-DD37-4703-B34E-9250B1A17E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3D818-ABAC-4467-9F6C-4C34B33DAFF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24AC3-7DD3-492E-8879-0738572961D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041A9-0D1F-473F-AC5F-F43C1BD7FD5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A5DC9-19A4-4EE1-A347-B83577F68F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5B658-4FC5-48ED-8E53-1ECC604D0DD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81D12-179B-4085-90DD-00F5982F8E8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127BA2-5323-43C6-B3C6-BDBECFF17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5CEE869-ABB6-4193-9AAA-098205B62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1F1111D-2714-4947-8E6F-3268A32D1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F65552-6DD6-444C-9974-119264DCB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00489-910D-4108-808E-FBCD869C54C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58AD9AE-5374-44CD-8A52-EBF41C6AFA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61806F9-A319-4D74-A86E-E4D1C797F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FB31329-B5C8-457B-A18F-A2A66B5B7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85FECC-C3F7-488B-8D2E-C39E28768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7241777-DBFD-4772-8134-435B2B9B8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2C508D1-DDD5-4CAD-B34D-59647C278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31D3489-BE78-4B3B-ABC5-E5FD88B6DA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1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29997-63B6-4C97-85AF-1F7CF89894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1770B-5E4E-4C22-9ACD-E1825DC7241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8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B2340-D54A-4492-B1F5-83887039AF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9F8C0-63C0-4A9C-BB34-C0B1EB9382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DB07C-BF10-4C99-AB64-B9406DE15A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9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9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64576-D896-4761-B05A-7BBF9422B6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B658D-0608-4362-960B-A2101A4412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75F05-4EB2-4075-B3EC-E982212086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7" y="27313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41F12-59F0-4FA1-87DA-4752CE76EB6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6A118-B724-4C12-8BA1-2639F5A6C9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F9E09-D407-4AE7-9DDB-FC977E290F0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12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4D036-4B1E-4C84-93CE-7ACAF3FFA4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F7E73-8881-4C50-A49E-A1BB50D0EB95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81D77-82F8-4064-829D-3C186420AE23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42B83-64B0-4F85-911E-C42DD8DDD0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6D234-1DE2-4FC1-A54A-75483C51B8A2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E03AA-4115-435D-8178-B0253D58E8E7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95FA8-D462-4894-8508-8F2F78BAF25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4F06F-9C89-48C9-8FAC-6C60D82A55C6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A31D8-9D7B-482E-921F-77326481AD8E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6DDD6-95C5-4D6E-9ECF-FA9151D994C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CEEE6-BA83-47FE-A88F-BF612661AAA3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9ACA6-4E5A-431D-B226-D35650C9E9F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51D3C-1E70-4DE0-A463-959F2C32460B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0E26D-1A93-4E00-9A9F-BBD00D617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97A81A-6141-45B5-8198-2D5FFEFB1D4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1E1925-5675-45C3-A8A5-6E01CB8A7DD9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1E1925-5675-45C3-A8A5-6E01CB8A7DD9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i="0" smtClean="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 smtClean="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7D17FD-FC56-4434-9E13-3B0EC8D1C5A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C7DD46-EFED-41AE-999D-61B0219A11D4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CC3300"/>
                </a:solidFill>
                <a:latin typeface="Times New Roman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rgbClr val="CC3300"/>
                </a:solidFill>
                <a:latin typeface="Times New Roman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CC3300"/>
                </a:solidFill>
                <a:latin typeface="Times New Roman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F08635-E86F-4492-AF0D-C7C92B9CFC6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9AED58-4345-41AF-BD37-6E951EEF7B47}" type="slidenum">
              <a:rPr lang="en-US">
                <a:solidFill>
                  <a:srgbClr val="000000"/>
                </a:solidFill>
                <a:cs typeface="Arial" charset="0"/>
              </a:rPr>
              <a:pPr/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433474-BA0B-4950-B523-24E504974AC9}" type="slidenum">
              <a:rPr lang="en-A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26"/>
          <a:stretch>
            <a:fillRect/>
          </a:stretch>
        </p:blipFill>
        <p:spPr>
          <a:xfrm>
            <a:off x="0" y="472980"/>
            <a:ext cx="9144000" cy="63692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13" b="74636"/>
          <a:stretch>
            <a:fillRect/>
          </a:stretch>
        </p:blipFill>
        <p:spPr>
          <a:xfrm>
            <a:off x="-204958" y="-173426"/>
            <a:ext cx="9564410" cy="261707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6" name="TextBox 25"/>
          <p:cNvSpPr txBox="1"/>
          <p:nvPr/>
        </p:nvSpPr>
        <p:spPr>
          <a:xfrm>
            <a:off x="1111853" y="-531878"/>
            <a:ext cx="8040845" cy="47952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sz="3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5723890" y="737423"/>
            <a:ext cx="3207888" cy="1946139"/>
            <a:chOff x="3602" y="936"/>
            <a:chExt cx="2084" cy="149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3602" y="1130"/>
              <a:ext cx="2029" cy="1301"/>
              <a:chOff x="3602" y="1130"/>
              <a:chExt cx="2029" cy="1301"/>
            </a:xfrm>
          </p:grpSpPr>
          <p:sp>
            <p:nvSpPr>
              <p:cNvPr id="6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6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6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3602" y="1484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7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30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Vials</a:t>
                </a:r>
              </a:p>
            </p:txBody>
          </p:sp>
        </p:grpSp>
        <p:sp>
          <p:nvSpPr>
            <p:cNvPr id="62" name="Text Box 13"/>
            <p:cNvSpPr txBox="1">
              <a:spLocks noChangeArrowheads="1"/>
            </p:cNvSpPr>
            <p:nvPr/>
          </p:nvSpPr>
          <p:spPr bwMode="auto">
            <a:xfrm>
              <a:off x="5321" y="936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8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5377580" y="2058798"/>
            <a:ext cx="28276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Judgement - Holy Roman Empire</a:t>
            </a:r>
          </a:p>
        </p:txBody>
      </p:sp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3048641" y="379439"/>
            <a:ext cx="5801602" cy="1956553"/>
            <a:chOff x="1864" y="661"/>
            <a:chExt cx="3769" cy="150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10" name="Group 18"/>
            <p:cNvGrpSpPr>
              <a:grpSpLocks/>
            </p:cNvGrpSpPr>
            <p:nvPr/>
          </p:nvGrpSpPr>
          <p:grpSpPr bwMode="auto">
            <a:xfrm>
              <a:off x="1864" y="868"/>
              <a:ext cx="3769" cy="1296"/>
              <a:chOff x="1854" y="2255"/>
              <a:chExt cx="3769" cy="1296"/>
            </a:xfrm>
          </p:grpSpPr>
          <p:sp>
            <p:nvSpPr>
              <p:cNvPr id="50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1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2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3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4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5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6" name="Text Box 25"/>
              <p:cNvSpPr txBox="1">
                <a:spLocks noChangeArrowheads="1"/>
              </p:cNvSpPr>
              <p:nvPr/>
            </p:nvSpPr>
            <p:spPr bwMode="auto">
              <a:xfrm>
                <a:off x="185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 </a:t>
                </a:r>
              </a:p>
            </p:txBody>
          </p:sp>
          <p:sp>
            <p:nvSpPr>
              <p:cNvPr id="57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8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Trumpets</a:t>
                </a:r>
              </a:p>
            </p:txBody>
          </p:sp>
        </p:grpSp>
        <p:sp>
          <p:nvSpPr>
            <p:cNvPr id="49" name="Text Box 28"/>
            <p:cNvSpPr txBox="1">
              <a:spLocks noChangeArrowheads="1"/>
            </p:cNvSpPr>
            <p:nvPr/>
          </p:nvSpPr>
          <p:spPr bwMode="auto">
            <a:xfrm>
              <a:off x="4312" y="661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800" b="1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337912" y="38304"/>
            <a:ext cx="8515371" cy="1930517"/>
            <a:chOff x="103" y="399"/>
            <a:chExt cx="5532" cy="148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5" name="Text Box 37"/>
            <p:cNvSpPr txBox="1">
              <a:spLocks noChangeArrowheads="1"/>
            </p:cNvSpPr>
            <p:nvPr/>
          </p:nvSpPr>
          <p:spPr bwMode="auto">
            <a:xfrm>
              <a:off x="483" y="564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Seals</a:t>
              </a:r>
            </a:p>
          </p:txBody>
        </p:sp>
        <p:sp>
          <p:nvSpPr>
            <p:cNvPr id="46" name="Text Box 38"/>
            <p:cNvSpPr txBox="1">
              <a:spLocks noChangeArrowheads="1"/>
            </p:cNvSpPr>
            <p:nvPr/>
          </p:nvSpPr>
          <p:spPr bwMode="auto">
            <a:xfrm>
              <a:off x="103" y="910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000000"/>
                  </a:solidFill>
                  <a:latin typeface="Arial" charset="0"/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47" name="Text Box 39"/>
            <p:cNvSpPr txBox="1">
              <a:spLocks noChangeArrowheads="1"/>
            </p:cNvSpPr>
            <p:nvPr/>
          </p:nvSpPr>
          <p:spPr bwMode="auto">
            <a:xfrm>
              <a:off x="3003" y="399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800" b="1" dirty="0">
                  <a:solidFill>
                    <a:srgbClr val="000000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sp>
        <p:nvSpPr>
          <p:cNvPr id="37" name="Text Box 42"/>
          <p:cNvSpPr txBox="1">
            <a:spLocks noChangeArrowheads="1"/>
          </p:cNvSpPr>
          <p:nvPr/>
        </p:nvSpPr>
        <p:spPr bwMode="auto">
          <a:xfrm>
            <a:off x="426551" y="1274300"/>
            <a:ext cx="2349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Judgement -  Pagan Rome</a:t>
            </a:r>
          </a:p>
        </p:txBody>
      </p:sp>
      <p:sp>
        <p:nvSpPr>
          <p:cNvPr id="35" name="Text Box 71"/>
          <p:cNvSpPr txBox="1">
            <a:spLocks noChangeArrowheads="1"/>
          </p:cNvSpPr>
          <p:nvPr/>
        </p:nvSpPr>
        <p:spPr bwMode="auto">
          <a:xfrm>
            <a:off x="3201000" y="1719188"/>
            <a:ext cx="23366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Judgement -  Christian Rome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4" y="0"/>
            <a:ext cx="9108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02750" y="4354283"/>
            <a:ext cx="5254171" cy="156966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schemeClr val="bg1">
                <a:alpha val="50000"/>
              </a:scheme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God answers the prayers of the saints. </a:t>
            </a:r>
            <a:r>
              <a:rPr lang="en-A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(The 6</a:t>
            </a:r>
            <a:r>
              <a:rPr lang="en-AU" sz="2400" b="1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</a:t>
            </a:r>
            <a:r>
              <a:rPr lang="en-A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Seal)</a:t>
            </a:r>
            <a:endParaRPr lang="en-A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1DE2594C-2FB7-43B5-9AC8-F4F496CB09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1" t="5069" r="13004" b="61728"/>
          <a:stretch/>
        </p:blipFill>
        <p:spPr>
          <a:xfrm>
            <a:off x="410474" y="3907778"/>
            <a:ext cx="1649691" cy="16214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" name="Picture 2" descr="6th Seal">
            <a:extLst>
              <a:ext uri="{FF2B5EF4-FFF2-40B4-BE49-F238E27FC236}">
                <a16:creationId xmlns:a16="http://schemas.microsoft.com/office/drawing/2014/main" id="{1CEF11F8-BB16-4166-A135-0FA5F26704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-4596" t="70000" r="68645" b="-4742"/>
          <a:stretch/>
        </p:blipFill>
        <p:spPr bwMode="auto">
          <a:xfrm>
            <a:off x="1253764" y="5052771"/>
            <a:ext cx="3004539" cy="2177592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77" name="Picture 2" descr="6th Seal">
            <a:extLst>
              <a:ext uri="{FF2B5EF4-FFF2-40B4-BE49-F238E27FC236}">
                <a16:creationId xmlns:a16="http://schemas.microsoft.com/office/drawing/2014/main" id="{5C2528BF-7E9A-4A88-81EE-0B360ECCE8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-9380" t="44021" r="69690" b="24805"/>
          <a:stretch/>
        </p:blipFill>
        <p:spPr bwMode="auto">
          <a:xfrm>
            <a:off x="-141914" y="4166641"/>
            <a:ext cx="2976438" cy="175338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277301E8-BE76-47E1-8F7D-042AF71B1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787" y="6061604"/>
            <a:ext cx="22145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Manitoulin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Family Camp 2024</a:t>
            </a:r>
          </a:p>
        </p:txBody>
      </p:sp>
    </p:spTree>
    <p:extLst>
      <p:ext uri="{BB962C8B-B14F-4D97-AF65-F5344CB8AC3E}">
        <p14:creationId xmlns:p14="http://schemas.microsoft.com/office/powerpoint/2010/main" val="409804307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6th Seal Interpre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2641600" y="2286000"/>
            <a:ext cx="2298700" cy="342900"/>
          </a:xfrm>
          <a:prstGeom prst="rect">
            <a:avLst/>
          </a:prstGeom>
          <a:solidFill>
            <a:srgbClr val="FFFF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2603500" y="3924300"/>
            <a:ext cx="1739900" cy="342900"/>
          </a:xfrm>
          <a:prstGeom prst="rect">
            <a:avLst/>
          </a:prstGeom>
          <a:solidFill>
            <a:srgbClr val="FFFF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2641600" y="5295900"/>
            <a:ext cx="3619500" cy="342900"/>
          </a:xfrm>
          <a:prstGeom prst="rect">
            <a:avLst/>
          </a:prstGeom>
          <a:solidFill>
            <a:srgbClr val="FFFF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38" name="Oval 6"/>
          <p:cNvSpPr>
            <a:spLocks noChangeArrowheads="1"/>
          </p:cNvSpPr>
          <p:nvPr/>
        </p:nvSpPr>
        <p:spPr bwMode="auto">
          <a:xfrm>
            <a:off x="2525713" y="2568575"/>
            <a:ext cx="1785937" cy="433388"/>
          </a:xfrm>
          <a:prstGeom prst="ellips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39" name="Oval 7"/>
          <p:cNvSpPr>
            <a:spLocks noChangeArrowheads="1"/>
          </p:cNvSpPr>
          <p:nvPr/>
        </p:nvSpPr>
        <p:spPr bwMode="auto">
          <a:xfrm>
            <a:off x="2568575" y="4192588"/>
            <a:ext cx="2554288" cy="520700"/>
          </a:xfrm>
          <a:prstGeom prst="ellips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40" name="Oval 8"/>
          <p:cNvSpPr>
            <a:spLocks noChangeArrowheads="1"/>
          </p:cNvSpPr>
          <p:nvPr/>
        </p:nvSpPr>
        <p:spPr bwMode="auto">
          <a:xfrm>
            <a:off x="3990975" y="5602288"/>
            <a:ext cx="1657350" cy="433387"/>
          </a:xfrm>
          <a:prstGeom prst="ellips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2336778" y="820052"/>
            <a:ext cx="5950858" cy="1139378"/>
            <a:chOff x="1248228" y="500743"/>
            <a:chExt cx="5950858" cy="1182915"/>
          </a:xfrm>
        </p:grpSpPr>
        <p:pic>
          <p:nvPicPr>
            <p:cNvPr id="11" name="Picture 2" descr="6th Seal Interpreted"/>
            <p:cNvPicPr>
              <a:picLocks noChangeAspect="1" noChangeArrowheads="1"/>
            </p:cNvPicPr>
            <p:nvPr/>
          </p:nvPicPr>
          <p:blipFill>
            <a:blip r:embed="rId3" cstate="print"/>
            <a:srcRect r="75873" b="82857"/>
            <a:stretch>
              <a:fillRect/>
            </a:stretch>
          </p:blipFill>
          <p:spPr bwMode="auto">
            <a:xfrm>
              <a:off x="1248228" y="508001"/>
              <a:ext cx="2206171" cy="1175657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pic>
          <p:nvPicPr>
            <p:cNvPr id="12" name="Picture 2" descr="6th Seal Interpreted"/>
            <p:cNvPicPr>
              <a:picLocks noChangeAspect="1" noChangeArrowheads="1"/>
            </p:cNvPicPr>
            <p:nvPr/>
          </p:nvPicPr>
          <p:blipFill>
            <a:blip r:embed="rId3" cstate="print"/>
            <a:srcRect r="75873" b="82857"/>
            <a:stretch>
              <a:fillRect/>
            </a:stretch>
          </p:blipFill>
          <p:spPr bwMode="auto">
            <a:xfrm>
              <a:off x="2924629" y="500743"/>
              <a:ext cx="2206171" cy="1175657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pic>
          <p:nvPicPr>
            <p:cNvPr id="13" name="Picture 2" descr="6th Seal Interpreted"/>
            <p:cNvPicPr>
              <a:picLocks noChangeAspect="1" noChangeArrowheads="1"/>
            </p:cNvPicPr>
            <p:nvPr/>
          </p:nvPicPr>
          <p:blipFill>
            <a:blip r:embed="rId3" cstate="print"/>
            <a:srcRect r="75873" b="82857"/>
            <a:stretch>
              <a:fillRect/>
            </a:stretch>
          </p:blipFill>
          <p:spPr bwMode="auto">
            <a:xfrm>
              <a:off x="4992915" y="508001"/>
              <a:ext cx="2206171" cy="1175657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2365828" y="1103087"/>
            <a:ext cx="58637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Political upheaval in the Roman World</a:t>
            </a:r>
          </a:p>
        </p:txBody>
      </p:sp>
      <p:sp>
        <p:nvSpPr>
          <p:cNvPr id="171017" name="Text Box 9"/>
          <p:cNvSpPr txBox="1">
            <a:spLocks noChangeArrowheads="1"/>
          </p:cNvSpPr>
          <p:nvPr/>
        </p:nvSpPr>
        <p:spPr bwMode="auto">
          <a:xfrm>
            <a:off x="6520223" y="501714"/>
            <a:ext cx="285908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5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Rev. 6:12-13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animBg="1"/>
      <p:bldP spid="120836" grpId="0" animBg="1"/>
      <p:bldP spid="120837" grpId="0" animBg="1"/>
      <p:bldP spid="120838" grpId="0" animBg="1"/>
      <p:bldP spid="120839" grpId="0" animBg="1"/>
      <p:bldP spid="1208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 Box 2"/>
          <p:cNvSpPr txBox="1">
            <a:spLocks noChangeArrowheads="1"/>
          </p:cNvSpPr>
          <p:nvPr/>
        </p:nvSpPr>
        <p:spPr bwMode="auto">
          <a:xfrm>
            <a:off x="5875338" y="676275"/>
            <a:ext cx="1692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1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Rev. 12</a:t>
            </a:r>
          </a:p>
        </p:txBody>
      </p:sp>
      <p:sp>
        <p:nvSpPr>
          <p:cNvPr id="168963" name="Text Box 3"/>
          <p:cNvSpPr txBox="1">
            <a:spLocks noChangeArrowheads="1"/>
          </p:cNvSpPr>
          <p:nvPr/>
        </p:nvSpPr>
        <p:spPr bwMode="auto">
          <a:xfrm>
            <a:off x="1136650" y="685800"/>
            <a:ext cx="2844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1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Rev. 6:12-17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85942" y="76200"/>
            <a:ext cx="2628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Sixth Seal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14300" y="1238250"/>
          <a:ext cx="8896350" cy="532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0790">
                <a:tc>
                  <a:txBody>
                    <a:bodyPr/>
                    <a:lstStyle/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0238" marR="0" lvl="0" indent="-6302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CCFF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880">
                <a:tc>
                  <a:txBody>
                    <a:bodyPr/>
                    <a:lstStyle/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9510">
                <a:tc>
                  <a:txBody>
                    <a:bodyPr/>
                    <a:lstStyle/>
                    <a:p>
                      <a:endParaRPr lang="en-AU" dirty="0"/>
                    </a:p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3550">
                <a:tc>
                  <a:txBody>
                    <a:bodyPr/>
                    <a:lstStyle/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  <a:p>
                      <a:endParaRPr lang="en-A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relaxedInse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14300" y="1219200"/>
            <a:ext cx="3810000" cy="800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v.12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reat earthquake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2500" y="1257300"/>
            <a:ext cx="38163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28650" marR="0" lvl="0" indent="-628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v.7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Paganism cast out (Dragon)  Michael (He like God) Constantine 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300" y="2533650"/>
            <a:ext cx="3981450" cy="863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>
                <a:tab pos="80010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v.13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Stars of heaven fell to 	the earth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300" y="3714750"/>
            <a:ext cx="4248150" cy="57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v.12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Sun black – Moon blood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250" y="4954588"/>
            <a:ext cx="4724400" cy="154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>
                <a:tab pos="628650" algn="l"/>
                <a:tab pos="72390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v.16 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...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Fall on us and hide us 		from the face of him that 	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sitteth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on the throne and 		from the wrath of the lamb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pic>
        <p:nvPicPr>
          <p:cNvPr id="36" name="Picture 5" descr="stars cast down"/>
          <p:cNvPicPr>
            <a:picLocks noChangeAspect="1" noChangeArrowheads="1"/>
          </p:cNvPicPr>
          <p:nvPr/>
        </p:nvPicPr>
        <p:blipFill>
          <a:blip r:embed="rId3" cstate="print"/>
          <a:srcRect l="20186" t="48761" r="19599" b="10542"/>
          <a:stretch>
            <a:fillRect/>
          </a:stretch>
        </p:blipFill>
        <p:spPr bwMode="auto">
          <a:xfrm>
            <a:off x="6438900" y="-152399"/>
            <a:ext cx="2876550" cy="12191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5" name="TextBox 24"/>
          <p:cNvSpPr txBox="1"/>
          <p:nvPr/>
        </p:nvSpPr>
        <p:spPr>
          <a:xfrm>
            <a:off x="4781550" y="4895850"/>
            <a:ext cx="4103688" cy="1260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>
                <a:tab pos="1085850" algn="l"/>
                <a:tab pos="116205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v.10-11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… And they over 			came him by the 	  	blood of the lamb…..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1550" y="3714750"/>
            <a:ext cx="3708400" cy="863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28650" marR="0" lvl="0" indent="-6286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>
                <a:tab pos="62865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Clothed with the sun,    moon under her feet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81550" y="2533650"/>
            <a:ext cx="3981450" cy="900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65000"/>
              <a:buFontTx/>
              <a:buNone/>
              <a:tabLst>
                <a:tab pos="53340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v.4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Drew the third part of 	the stars of heaven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 charset="0"/>
            </a:endParaRPr>
          </a:p>
        </p:txBody>
      </p:sp>
      <p:pic>
        <p:nvPicPr>
          <p:cNvPr id="18" name="Picture 2" descr="6th Seal"/>
          <p:cNvPicPr>
            <a:picLocks noChangeAspect="1" noChangeArrowheads="1"/>
          </p:cNvPicPr>
          <p:nvPr/>
        </p:nvPicPr>
        <p:blipFill>
          <a:blip r:embed="rId4" cstate="print"/>
          <a:srcRect l="-2090" t="41905" r="70000" b="12166"/>
          <a:stretch>
            <a:fillRect/>
          </a:stretch>
        </p:blipFill>
        <p:spPr bwMode="auto">
          <a:xfrm>
            <a:off x="-218368" y="-300256"/>
            <a:ext cx="1919817" cy="206081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9E7E317-B484-493F-A966-2F1E29D3B1E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86"/>
          <a:stretch/>
        </p:blipFill>
        <p:spPr bwMode="auto">
          <a:xfrm>
            <a:off x="412899" y="2404620"/>
            <a:ext cx="8542083" cy="453546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6" name="Rectangle 15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2" grpId="0"/>
      <p:bldP spid="24" grpId="0"/>
      <p:bldP spid="25" grpId="0"/>
      <p:bldP spid="23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12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015" y="31533"/>
            <a:ext cx="4686866" cy="672914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11"/>
          <p:cNvGrpSpPr/>
          <p:nvPr/>
        </p:nvGrpSpPr>
        <p:grpSpPr>
          <a:xfrm>
            <a:off x="5800885" y="31532"/>
            <a:ext cx="2271820" cy="6732000"/>
            <a:chOff x="6007791" y="31532"/>
            <a:chExt cx="2271820" cy="6768000"/>
          </a:xfrm>
        </p:grpSpPr>
        <p:pic>
          <p:nvPicPr>
            <p:cNvPr id="3" name="Picture 2" descr="Rev.13 001.jpg"/>
            <p:cNvPicPr>
              <a:picLocks noChangeAspect="1"/>
            </p:cNvPicPr>
            <p:nvPr/>
          </p:nvPicPr>
          <p:blipFill>
            <a:blip r:embed="rId4" cstate="print"/>
            <a:srcRect r="53918"/>
            <a:stretch>
              <a:fillRect/>
            </a:stretch>
          </p:blipFill>
          <p:spPr>
            <a:xfrm>
              <a:off x="6007791" y="31532"/>
              <a:ext cx="2269106" cy="6768000"/>
            </a:xfrm>
            <a:prstGeom prst="rect">
              <a:avLst/>
            </a:prstGeom>
            <a:ln w="19050"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8135611" y="299508"/>
              <a:ext cx="144000" cy="36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rot="5400000">
              <a:off x="6834662" y="5330916"/>
              <a:ext cx="2793337" cy="2521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5" idx="2"/>
            </p:cNvCxnSpPr>
            <p:nvPr/>
          </p:nvCxnSpPr>
          <p:spPr>
            <a:xfrm rot="5400000">
              <a:off x="6801868" y="5331727"/>
              <a:ext cx="2801963" cy="952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3614774" y="6597429"/>
            <a:ext cx="61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4" name="Rectangle 29"/>
          <p:cNvSpPr>
            <a:spLocks noChangeArrowheads="1"/>
          </p:cNvSpPr>
          <p:nvPr/>
        </p:nvSpPr>
        <p:spPr bwMode="auto">
          <a:xfrm>
            <a:off x="3546844" y="5176801"/>
            <a:ext cx="46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6890782" y="625179"/>
            <a:ext cx="72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6" name="Rectangle 31"/>
          <p:cNvSpPr>
            <a:spLocks noChangeArrowheads="1"/>
          </p:cNvSpPr>
          <p:nvPr/>
        </p:nvSpPr>
        <p:spPr bwMode="auto">
          <a:xfrm>
            <a:off x="4284982" y="3162582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7" name="Rectangle 32"/>
          <p:cNvSpPr>
            <a:spLocks noChangeArrowheads="1"/>
          </p:cNvSpPr>
          <p:nvPr/>
        </p:nvSpPr>
        <p:spPr bwMode="auto">
          <a:xfrm>
            <a:off x="4317705" y="3765980"/>
            <a:ext cx="82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8" name="Rectangle 33"/>
          <p:cNvSpPr>
            <a:spLocks noChangeArrowheads="1"/>
          </p:cNvSpPr>
          <p:nvPr/>
        </p:nvSpPr>
        <p:spPr bwMode="auto">
          <a:xfrm>
            <a:off x="3868479" y="1036956"/>
            <a:ext cx="79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9" name="Rectangle 34"/>
          <p:cNvSpPr>
            <a:spLocks noChangeArrowheads="1"/>
          </p:cNvSpPr>
          <p:nvPr/>
        </p:nvSpPr>
        <p:spPr bwMode="auto">
          <a:xfrm>
            <a:off x="3735263" y="671549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3678606" y="230354"/>
            <a:ext cx="126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5250773" y="3059740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3538279" y="3182605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4505842" y="4345874"/>
            <a:ext cx="25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4" name="Rectangle 39"/>
          <p:cNvSpPr>
            <a:spLocks noChangeArrowheads="1"/>
          </p:cNvSpPr>
          <p:nvPr/>
        </p:nvSpPr>
        <p:spPr bwMode="auto">
          <a:xfrm>
            <a:off x="4111082" y="4215624"/>
            <a:ext cx="21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5" name="Rectangle 40"/>
          <p:cNvSpPr>
            <a:spLocks noChangeArrowheads="1"/>
          </p:cNvSpPr>
          <p:nvPr/>
        </p:nvSpPr>
        <p:spPr bwMode="auto">
          <a:xfrm>
            <a:off x="4393080" y="4459927"/>
            <a:ext cx="2667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6" name="Rectangle 41"/>
          <p:cNvSpPr>
            <a:spLocks noChangeArrowheads="1"/>
          </p:cNvSpPr>
          <p:nvPr/>
        </p:nvSpPr>
        <p:spPr bwMode="auto">
          <a:xfrm>
            <a:off x="7381948" y="400713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7" name="Rectangle 42"/>
          <p:cNvSpPr>
            <a:spLocks noChangeArrowheads="1"/>
          </p:cNvSpPr>
          <p:nvPr/>
        </p:nvSpPr>
        <p:spPr bwMode="auto">
          <a:xfrm>
            <a:off x="6278526" y="398647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8" name="Rectangle 43"/>
          <p:cNvSpPr>
            <a:spLocks noChangeArrowheads="1"/>
          </p:cNvSpPr>
          <p:nvPr/>
        </p:nvSpPr>
        <p:spPr bwMode="auto">
          <a:xfrm>
            <a:off x="6201500" y="772620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9" name="Rectangle 44"/>
          <p:cNvSpPr>
            <a:spLocks noChangeArrowheads="1"/>
          </p:cNvSpPr>
          <p:nvPr/>
        </p:nvSpPr>
        <p:spPr bwMode="auto">
          <a:xfrm>
            <a:off x="5903729" y="886920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79" name="Rectangle 52"/>
          <p:cNvSpPr>
            <a:spLocks noChangeArrowheads="1"/>
          </p:cNvSpPr>
          <p:nvPr/>
        </p:nvSpPr>
        <p:spPr bwMode="auto">
          <a:xfrm>
            <a:off x="2508633" y="2009755"/>
            <a:ext cx="392421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030256" y="1066800"/>
            <a:ext cx="3090042" cy="20263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06310" y="1482611"/>
            <a:ext cx="27116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600" b="1" dirty="0">
                <a:solidFill>
                  <a:srgbClr val="000000"/>
                </a:solidFill>
                <a:latin typeface="Arial" charset="0"/>
              </a:rPr>
              <a:t>War in Political Heaven – War for Rome!</a:t>
            </a:r>
          </a:p>
        </p:txBody>
      </p:sp>
      <p:pic>
        <p:nvPicPr>
          <p:cNvPr id="40" name="Picture 4" descr="C:\My Documents\The Truth\Shippensburg\Overheads For Ship\Class #3 - The Beast of the Earth\Final Overheads Class #3\war in Heaven 2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000">
            <a:off x="1783027" y="2991331"/>
            <a:ext cx="5153095" cy="3869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1" name="Rectangle 4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71" name="Rectangle 50" descr="Wide upward diagonal"/>
          <p:cNvSpPr>
            <a:spLocks noChangeArrowheads="1"/>
          </p:cNvSpPr>
          <p:nvPr/>
        </p:nvSpPr>
        <p:spPr bwMode="auto">
          <a:xfrm>
            <a:off x="3422902" y="2773363"/>
            <a:ext cx="2232000" cy="6480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pic>
        <p:nvPicPr>
          <p:cNvPr id="48" name="Picture 23" descr="Close up 10 horns"/>
          <p:cNvPicPr>
            <a:picLocks noChangeAspect="1" noChangeArrowheads="1"/>
          </p:cNvPicPr>
          <p:nvPr/>
        </p:nvPicPr>
        <p:blipFill>
          <a:blip r:embed="rId6" cstate="print"/>
          <a:srcRect l="12361" t="10359" r="9445" b="7954"/>
          <a:stretch>
            <a:fillRect/>
          </a:stretch>
        </p:blipFill>
        <p:spPr bwMode="auto">
          <a:xfrm>
            <a:off x="120936" y="1676575"/>
            <a:ext cx="3212814" cy="3340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9" name="Text Box 24"/>
          <p:cNvSpPr txBox="1">
            <a:spLocks noChangeArrowheads="1"/>
          </p:cNvSpPr>
          <p:nvPr/>
        </p:nvSpPr>
        <p:spPr bwMode="auto">
          <a:xfrm>
            <a:off x="518284" y="1676582"/>
            <a:ext cx="25067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kern="0" dirty="0">
                <a:solidFill>
                  <a:srgbClr val="FFFFFF"/>
                </a:solidFill>
                <a:latin typeface="Tahoma" pitchFamily="34" charset="0"/>
              </a:rPr>
              <a:t>Pagan Dragon</a:t>
            </a:r>
          </a:p>
        </p:txBody>
      </p: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1312840" y="3325521"/>
            <a:ext cx="1549401" cy="1095377"/>
            <a:chOff x="640" y="2191"/>
            <a:chExt cx="976" cy="690"/>
          </a:xfrm>
        </p:grpSpPr>
        <p:sp>
          <p:nvSpPr>
            <p:cNvPr id="74" name="Text Box 56"/>
            <p:cNvSpPr txBox="1">
              <a:spLocks noChangeArrowheads="1"/>
            </p:cNvSpPr>
            <p:nvPr/>
          </p:nvSpPr>
          <p:spPr bwMode="auto">
            <a:xfrm rot="20647353">
              <a:off x="680" y="2191"/>
              <a:ext cx="83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kern="0" dirty="0">
                  <a:solidFill>
                    <a:srgbClr val="FFFFFF"/>
                  </a:solidFill>
                  <a:latin typeface="Tahoma" pitchFamily="34" charset="0"/>
                </a:rPr>
                <a:t>Galerius</a:t>
              </a:r>
            </a:p>
          </p:txBody>
        </p:sp>
        <p:sp>
          <p:nvSpPr>
            <p:cNvPr id="75" name="Text Box 57"/>
            <p:cNvSpPr txBox="1">
              <a:spLocks noChangeArrowheads="1"/>
            </p:cNvSpPr>
            <p:nvPr/>
          </p:nvSpPr>
          <p:spPr bwMode="auto">
            <a:xfrm>
              <a:off x="752" y="2428"/>
              <a:ext cx="86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kern="0" dirty="0" err="1">
                  <a:solidFill>
                    <a:srgbClr val="FFFFFF"/>
                  </a:solidFill>
                  <a:latin typeface="Tahoma" pitchFamily="34" charset="0"/>
                </a:rPr>
                <a:t>Maxentius</a:t>
              </a:r>
              <a:endParaRPr lang="en-US" sz="2000" kern="0" dirty="0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76" name="Text Box 58"/>
            <p:cNvSpPr txBox="1">
              <a:spLocks noChangeArrowheads="1"/>
            </p:cNvSpPr>
            <p:nvPr/>
          </p:nvSpPr>
          <p:spPr bwMode="auto">
            <a:xfrm rot="784396">
              <a:off x="640" y="2629"/>
              <a:ext cx="84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kern="0" dirty="0" err="1">
                  <a:solidFill>
                    <a:srgbClr val="FFFFFF"/>
                  </a:solidFill>
                  <a:latin typeface="Tahoma" pitchFamily="34" charset="0"/>
                </a:rPr>
                <a:t>Licinius</a:t>
              </a:r>
              <a:endParaRPr lang="en-US" sz="2000" kern="0" dirty="0">
                <a:solidFill>
                  <a:srgbClr val="FFFFFF"/>
                </a:solidFill>
                <a:latin typeface="Tahoma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38" grpId="0" animBg="1"/>
      <p:bldP spid="39" grpId="0"/>
      <p:bldP spid="71" grpId="0" animBg="1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12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015" y="31533"/>
            <a:ext cx="4686866" cy="672914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11"/>
          <p:cNvGrpSpPr/>
          <p:nvPr/>
        </p:nvGrpSpPr>
        <p:grpSpPr>
          <a:xfrm>
            <a:off x="5800885" y="31532"/>
            <a:ext cx="2271820" cy="6732000"/>
            <a:chOff x="6007791" y="31532"/>
            <a:chExt cx="2271820" cy="6768000"/>
          </a:xfrm>
        </p:grpSpPr>
        <p:pic>
          <p:nvPicPr>
            <p:cNvPr id="3" name="Picture 2" descr="Rev.13 001.jpg"/>
            <p:cNvPicPr>
              <a:picLocks noChangeAspect="1"/>
            </p:cNvPicPr>
            <p:nvPr/>
          </p:nvPicPr>
          <p:blipFill>
            <a:blip r:embed="rId4" cstate="print"/>
            <a:srcRect r="53918"/>
            <a:stretch>
              <a:fillRect/>
            </a:stretch>
          </p:blipFill>
          <p:spPr>
            <a:xfrm>
              <a:off x="6007791" y="31532"/>
              <a:ext cx="2269106" cy="6768000"/>
            </a:xfrm>
            <a:prstGeom prst="rect">
              <a:avLst/>
            </a:prstGeom>
            <a:ln w="19050"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8135611" y="299508"/>
              <a:ext cx="144000" cy="36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rot="5400000">
              <a:off x="6834662" y="5330916"/>
              <a:ext cx="2793337" cy="2521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5" idx="2"/>
            </p:cNvCxnSpPr>
            <p:nvPr/>
          </p:nvCxnSpPr>
          <p:spPr>
            <a:xfrm rot="5400000">
              <a:off x="6801868" y="5331727"/>
              <a:ext cx="2801963" cy="952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3614774" y="6597429"/>
            <a:ext cx="61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4" name="Rectangle 29"/>
          <p:cNvSpPr>
            <a:spLocks noChangeArrowheads="1"/>
          </p:cNvSpPr>
          <p:nvPr/>
        </p:nvSpPr>
        <p:spPr bwMode="auto">
          <a:xfrm>
            <a:off x="3546844" y="5176801"/>
            <a:ext cx="46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6890782" y="625179"/>
            <a:ext cx="72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6" name="Rectangle 31"/>
          <p:cNvSpPr>
            <a:spLocks noChangeArrowheads="1"/>
          </p:cNvSpPr>
          <p:nvPr/>
        </p:nvSpPr>
        <p:spPr bwMode="auto">
          <a:xfrm>
            <a:off x="4284982" y="3162582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7" name="Rectangle 32"/>
          <p:cNvSpPr>
            <a:spLocks noChangeArrowheads="1"/>
          </p:cNvSpPr>
          <p:nvPr/>
        </p:nvSpPr>
        <p:spPr bwMode="auto">
          <a:xfrm>
            <a:off x="4317705" y="3765980"/>
            <a:ext cx="82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8" name="Rectangle 33"/>
          <p:cNvSpPr>
            <a:spLocks noChangeArrowheads="1"/>
          </p:cNvSpPr>
          <p:nvPr/>
        </p:nvSpPr>
        <p:spPr bwMode="auto">
          <a:xfrm>
            <a:off x="3868479" y="1036956"/>
            <a:ext cx="79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9" name="Rectangle 34"/>
          <p:cNvSpPr>
            <a:spLocks noChangeArrowheads="1"/>
          </p:cNvSpPr>
          <p:nvPr/>
        </p:nvSpPr>
        <p:spPr bwMode="auto">
          <a:xfrm>
            <a:off x="3735263" y="671549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3678606" y="230354"/>
            <a:ext cx="126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5250773" y="3059740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3538279" y="3182605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4505842" y="4345874"/>
            <a:ext cx="25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4" name="Rectangle 39"/>
          <p:cNvSpPr>
            <a:spLocks noChangeArrowheads="1"/>
          </p:cNvSpPr>
          <p:nvPr/>
        </p:nvSpPr>
        <p:spPr bwMode="auto">
          <a:xfrm>
            <a:off x="4111082" y="4215624"/>
            <a:ext cx="21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5" name="Rectangle 40"/>
          <p:cNvSpPr>
            <a:spLocks noChangeArrowheads="1"/>
          </p:cNvSpPr>
          <p:nvPr/>
        </p:nvSpPr>
        <p:spPr bwMode="auto">
          <a:xfrm>
            <a:off x="4393080" y="4459927"/>
            <a:ext cx="2667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6" name="Rectangle 41"/>
          <p:cNvSpPr>
            <a:spLocks noChangeArrowheads="1"/>
          </p:cNvSpPr>
          <p:nvPr/>
        </p:nvSpPr>
        <p:spPr bwMode="auto">
          <a:xfrm>
            <a:off x="7381948" y="400713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7" name="Rectangle 42"/>
          <p:cNvSpPr>
            <a:spLocks noChangeArrowheads="1"/>
          </p:cNvSpPr>
          <p:nvPr/>
        </p:nvSpPr>
        <p:spPr bwMode="auto">
          <a:xfrm>
            <a:off x="6278526" y="398647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8" name="Rectangle 43"/>
          <p:cNvSpPr>
            <a:spLocks noChangeArrowheads="1"/>
          </p:cNvSpPr>
          <p:nvPr/>
        </p:nvSpPr>
        <p:spPr bwMode="auto">
          <a:xfrm>
            <a:off x="6201500" y="772620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9" name="Rectangle 44"/>
          <p:cNvSpPr>
            <a:spLocks noChangeArrowheads="1"/>
          </p:cNvSpPr>
          <p:nvPr/>
        </p:nvSpPr>
        <p:spPr bwMode="auto">
          <a:xfrm>
            <a:off x="5903729" y="886920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79" name="Rectangle 52"/>
          <p:cNvSpPr>
            <a:spLocks noChangeArrowheads="1"/>
          </p:cNvSpPr>
          <p:nvPr/>
        </p:nvSpPr>
        <p:spPr bwMode="auto">
          <a:xfrm>
            <a:off x="2508633" y="2009755"/>
            <a:ext cx="392421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983762" y="1735810"/>
            <a:ext cx="3090042" cy="13108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06310" y="2149025"/>
            <a:ext cx="27116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600" b="1" dirty="0">
                <a:solidFill>
                  <a:srgbClr val="000000"/>
                </a:solidFill>
                <a:latin typeface="Arial" charset="0"/>
              </a:rPr>
              <a:t>War for Rome!</a:t>
            </a:r>
          </a:p>
        </p:txBody>
      </p:sp>
      <p:sp>
        <p:nvSpPr>
          <p:cNvPr id="71" name="Rectangle 50" descr="Wide upward diagonal"/>
          <p:cNvSpPr>
            <a:spLocks noChangeArrowheads="1"/>
          </p:cNvSpPr>
          <p:nvPr/>
        </p:nvSpPr>
        <p:spPr bwMode="auto">
          <a:xfrm>
            <a:off x="3422902" y="2773363"/>
            <a:ext cx="2232000" cy="6480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pic>
        <p:nvPicPr>
          <p:cNvPr id="48" name="Picture 23" descr="Close up 10 horns"/>
          <p:cNvPicPr>
            <a:picLocks noChangeAspect="1" noChangeArrowheads="1"/>
          </p:cNvPicPr>
          <p:nvPr/>
        </p:nvPicPr>
        <p:blipFill>
          <a:blip r:embed="rId5" cstate="print"/>
          <a:srcRect l="12361" t="7581" r="9445" b="7954"/>
          <a:stretch>
            <a:fillRect/>
          </a:stretch>
        </p:blipFill>
        <p:spPr bwMode="auto">
          <a:xfrm>
            <a:off x="-154831" y="754743"/>
            <a:ext cx="4102722" cy="485418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Text Box 24"/>
          <p:cNvSpPr txBox="1">
            <a:spLocks noChangeArrowheads="1"/>
          </p:cNvSpPr>
          <p:nvPr/>
        </p:nvSpPr>
        <p:spPr bwMode="auto">
          <a:xfrm>
            <a:off x="1169965" y="1385186"/>
            <a:ext cx="18199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Pagan Dragon</a:t>
            </a:r>
          </a:p>
        </p:txBody>
      </p: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1616963" y="3557685"/>
            <a:ext cx="1446213" cy="1084267"/>
            <a:chOff x="683" y="2233"/>
            <a:chExt cx="911" cy="683"/>
          </a:xfrm>
        </p:grpSpPr>
        <p:sp>
          <p:nvSpPr>
            <p:cNvPr id="50" name="Text Box 56"/>
            <p:cNvSpPr txBox="1">
              <a:spLocks noChangeArrowheads="1"/>
            </p:cNvSpPr>
            <p:nvPr/>
          </p:nvSpPr>
          <p:spPr bwMode="auto">
            <a:xfrm rot="20271184">
              <a:off x="683" y="2233"/>
              <a:ext cx="6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kern="0" dirty="0">
                  <a:solidFill>
                    <a:srgbClr val="FFFFFF"/>
                  </a:solidFill>
                  <a:latin typeface="Tahoma" pitchFamily="34" charset="0"/>
                </a:rPr>
                <a:t>Galerius</a:t>
              </a:r>
            </a:p>
          </p:txBody>
        </p:sp>
        <p:sp>
          <p:nvSpPr>
            <p:cNvPr id="51" name="Text Box 57"/>
            <p:cNvSpPr txBox="1">
              <a:spLocks noChangeArrowheads="1"/>
            </p:cNvSpPr>
            <p:nvPr/>
          </p:nvSpPr>
          <p:spPr bwMode="auto">
            <a:xfrm>
              <a:off x="712" y="2467"/>
              <a:ext cx="88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kern="0" dirty="0" err="1">
                  <a:solidFill>
                    <a:srgbClr val="FFFFFF"/>
                  </a:solidFill>
                  <a:latin typeface="Tahoma" pitchFamily="34" charset="0"/>
                </a:rPr>
                <a:t>Maxentius</a:t>
              </a:r>
              <a:endParaRPr lang="en-US" sz="1600" b="1" kern="0" dirty="0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2" name="Text Box 58"/>
            <p:cNvSpPr txBox="1">
              <a:spLocks noChangeArrowheads="1"/>
            </p:cNvSpPr>
            <p:nvPr/>
          </p:nvSpPr>
          <p:spPr bwMode="auto">
            <a:xfrm rot="1290081">
              <a:off x="688" y="2703"/>
              <a:ext cx="6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kern="0" dirty="0" err="1">
                  <a:solidFill>
                    <a:srgbClr val="FFFFFF"/>
                  </a:solidFill>
                  <a:latin typeface="Tahoma" pitchFamily="34" charset="0"/>
                </a:rPr>
                <a:t>Licinius</a:t>
              </a:r>
              <a:endParaRPr lang="en-US" sz="1600" b="1" kern="0" dirty="0">
                <a:solidFill>
                  <a:srgbClr val="FFFFFF"/>
                </a:solidFill>
                <a:latin typeface="Tahoma" pitchFamily="34" charset="0"/>
              </a:endParaRPr>
            </a:p>
          </p:txBody>
        </p:sp>
      </p:grpSp>
      <p:sp>
        <p:nvSpPr>
          <p:cNvPr id="42" name="Rectangle 27"/>
          <p:cNvSpPr>
            <a:spLocks noChangeArrowheads="1"/>
          </p:cNvSpPr>
          <p:nvPr/>
        </p:nvSpPr>
        <p:spPr bwMode="auto">
          <a:xfrm>
            <a:off x="3524602" y="1627654"/>
            <a:ext cx="684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190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3" name="Rectangle 27"/>
          <p:cNvSpPr>
            <a:spLocks noChangeArrowheads="1"/>
          </p:cNvSpPr>
          <p:nvPr/>
        </p:nvSpPr>
        <p:spPr bwMode="auto">
          <a:xfrm>
            <a:off x="4258892" y="2920085"/>
            <a:ext cx="576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190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6931429" y="2864159"/>
            <a:ext cx="756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6543632" y="1925009"/>
            <a:ext cx="792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7" name="Rectangle 26"/>
          <p:cNvSpPr>
            <a:spLocks noChangeArrowheads="1"/>
          </p:cNvSpPr>
          <p:nvPr/>
        </p:nvSpPr>
        <p:spPr bwMode="auto">
          <a:xfrm>
            <a:off x="6946169" y="1794943"/>
            <a:ext cx="720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9" name="Rectangle 54"/>
          <p:cNvSpPr>
            <a:spLocks noChangeArrowheads="1"/>
          </p:cNvSpPr>
          <p:nvPr/>
        </p:nvSpPr>
        <p:spPr bwMode="auto">
          <a:xfrm>
            <a:off x="6496156" y="3094027"/>
            <a:ext cx="756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70" name="Rectangle 54"/>
          <p:cNvSpPr>
            <a:spLocks noChangeArrowheads="1"/>
          </p:cNvSpPr>
          <p:nvPr/>
        </p:nvSpPr>
        <p:spPr bwMode="auto">
          <a:xfrm>
            <a:off x="5936598" y="5673454"/>
            <a:ext cx="540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8" name="Group 60"/>
          <p:cNvGrpSpPr>
            <a:grpSpLocks/>
          </p:cNvGrpSpPr>
          <p:nvPr/>
        </p:nvGrpSpPr>
        <p:grpSpPr bwMode="auto">
          <a:xfrm>
            <a:off x="7043101" y="3320839"/>
            <a:ext cx="1990400" cy="3270982"/>
            <a:chOff x="4229" y="1188"/>
            <a:chExt cx="1387" cy="1983"/>
          </a:xfrm>
        </p:grpSpPr>
        <p:pic>
          <p:nvPicPr>
            <p:cNvPr id="73" name="Picture 46" descr="Caught up to heaven"/>
            <p:cNvPicPr>
              <a:picLocks noChangeAspect="1" noChangeArrowheads="1"/>
            </p:cNvPicPr>
            <p:nvPr/>
          </p:nvPicPr>
          <p:blipFill>
            <a:blip r:embed="rId6" cstate="print"/>
            <a:srcRect l="65973" t="31851" b="3148"/>
            <a:stretch>
              <a:fillRect/>
            </a:stretch>
          </p:blipFill>
          <p:spPr bwMode="auto">
            <a:xfrm>
              <a:off x="4248" y="1218"/>
              <a:ext cx="1362" cy="195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4" name="Text Box 47"/>
            <p:cNvSpPr txBox="1">
              <a:spLocks noChangeArrowheads="1"/>
            </p:cNvSpPr>
            <p:nvPr/>
          </p:nvSpPr>
          <p:spPr bwMode="auto">
            <a:xfrm>
              <a:off x="4229" y="1188"/>
              <a:ext cx="1387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</a:rPr>
                <a:t>Christian Dragon</a:t>
              </a:r>
            </a:p>
          </p:txBody>
        </p:sp>
        <p:sp>
          <p:nvSpPr>
            <p:cNvPr id="75" name="Text Box 48"/>
            <p:cNvSpPr txBox="1">
              <a:spLocks noChangeArrowheads="1"/>
            </p:cNvSpPr>
            <p:nvPr/>
          </p:nvSpPr>
          <p:spPr bwMode="auto">
            <a:xfrm>
              <a:off x="4408" y="2572"/>
              <a:ext cx="1132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</a:rPr>
                <a:t>Constantine and successors </a:t>
              </a:r>
            </a:p>
          </p:txBody>
        </p:sp>
      </p:grpSp>
      <p:sp>
        <p:nvSpPr>
          <p:cNvPr id="41" name="Rectangle 4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72" name="Group 82"/>
          <p:cNvGrpSpPr/>
          <p:nvPr/>
        </p:nvGrpSpPr>
        <p:grpSpPr>
          <a:xfrm>
            <a:off x="6692240" y="617672"/>
            <a:ext cx="2552700" cy="1352550"/>
            <a:chOff x="9525000" y="1390650"/>
            <a:chExt cx="2552700" cy="1352550"/>
          </a:xfrm>
        </p:grpSpPr>
        <p:sp>
          <p:nvSpPr>
            <p:cNvPr id="76" name="Rectangle 75"/>
            <p:cNvSpPr/>
            <p:nvPr/>
          </p:nvSpPr>
          <p:spPr>
            <a:xfrm>
              <a:off x="9525000" y="1390650"/>
              <a:ext cx="2552700" cy="1352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9848850" y="1695450"/>
              <a:ext cx="21907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4400" b="1" dirty="0">
                  <a:solidFill>
                    <a:srgbClr val="000000"/>
                  </a:solidFill>
                  <a:latin typeface="Franklin Gothic Medium" pitchFamily="34" charset="0"/>
                </a:rPr>
                <a:t>ROME?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69412" y="6310773"/>
            <a:ext cx="2133600" cy="476250"/>
          </a:xfrm>
        </p:spPr>
        <p:txBody>
          <a:bodyPr/>
          <a:lstStyle/>
          <a:p>
            <a:pPr>
              <a:defRPr/>
            </a:pPr>
            <a:fld id="{D25E27F5-06CD-4BA0-99AB-F7ACCBE79E5D}" type="slidenum">
              <a:rPr lang="en-AU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288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>
                <a:solidFill>
                  <a:srgbClr val="FFFFFF"/>
                </a:solidFill>
                <a:cs typeface="Arial" charset="0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12148" y="529244"/>
            <a:ext cx="3852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Revelation 17</a:t>
            </a:r>
            <a:r>
              <a:rPr lang="en-AU" sz="4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281706" y="519993"/>
            <a:ext cx="4830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v9</a:t>
            </a:r>
            <a:r>
              <a:rPr lang="en-A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7 Heads = 7 Mountains </a:t>
            </a:r>
            <a:r>
              <a:rPr lang="en-AU" sz="2400" b="1" dirty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(geographic identification)  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04958" y="1467348"/>
            <a:ext cx="51784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v10</a:t>
            </a: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“and there are seven kings:”</a:t>
            </a: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=  7 forms of Government      </a:t>
            </a:r>
            <a:r>
              <a:rPr lang="en-AU" sz="24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(political identification) 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34186" y="2997660"/>
            <a:ext cx="275191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6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“five are fallen”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48086" y="3477086"/>
            <a:ext cx="197606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Regal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Consular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Dictatorial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 err="1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Decemviral</a:t>
            </a:r>
            <a:endParaRPr lang="en-AU" sz="2400" b="1" dirty="0">
              <a:solidFill>
                <a:srgbClr val="00CC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 err="1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Tribunitial</a:t>
            </a:r>
            <a:endParaRPr lang="en-AU" sz="2400" b="1" dirty="0">
              <a:solidFill>
                <a:srgbClr val="00CC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012454" y="3000727"/>
            <a:ext cx="154049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6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“one is”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073930" y="3435811"/>
            <a:ext cx="1593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Imperial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570664" y="3000726"/>
            <a:ext cx="463048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6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“the other is not yet come”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060407" y="3423111"/>
            <a:ext cx="1290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AU" sz="2400" b="1" dirty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Goths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162550" y="4302187"/>
            <a:ext cx="33502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 dirty="0">
                <a:solidFill>
                  <a:srgbClr val="00CCFF"/>
                </a:solidFill>
                <a:cs typeface="Arial" charset="0"/>
              </a:rPr>
              <a:t>‘and when he cometh he must continue a short space.’ 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-7089280">
            <a:off x="7216314" y="3651125"/>
            <a:ext cx="1027112" cy="458788"/>
          </a:xfrm>
          <a:prstGeom prst="curvedUpArrow">
            <a:avLst>
              <a:gd name="adj1" fmla="val 44775"/>
              <a:gd name="adj2" fmla="val 8955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15" name="Group 31"/>
          <p:cNvGrpSpPr/>
          <p:nvPr/>
        </p:nvGrpSpPr>
        <p:grpSpPr>
          <a:xfrm>
            <a:off x="5550165" y="574628"/>
            <a:ext cx="2829560" cy="1554421"/>
            <a:chOff x="3831022" y="1704442"/>
            <a:chExt cx="2430789" cy="1324051"/>
          </a:xfrm>
        </p:grpSpPr>
        <p:pic>
          <p:nvPicPr>
            <p:cNvPr id="25" name="Picture 5" descr="stars cast down"/>
            <p:cNvPicPr>
              <a:picLocks noChangeAspect="1" noChangeArrowheads="1"/>
            </p:cNvPicPr>
            <p:nvPr/>
          </p:nvPicPr>
          <p:blipFill>
            <a:blip r:embed="rId3" cstate="print"/>
            <a:srcRect l="20186" t="48761" r="19599" b="10542"/>
            <a:stretch>
              <a:fillRect/>
            </a:stretch>
          </p:blipFill>
          <p:spPr bwMode="auto">
            <a:xfrm>
              <a:off x="3831022" y="1781505"/>
              <a:ext cx="2428728" cy="1232358"/>
            </a:xfrm>
            <a:prstGeom prst="rect">
              <a:avLst/>
            </a:prstGeom>
            <a:ln>
              <a:noFill/>
            </a:ln>
            <a:effectLst>
              <a:softEdge rad="127000"/>
            </a:effectLst>
          </p:spPr>
        </p:pic>
        <p:sp>
          <p:nvSpPr>
            <p:cNvPr id="26" name="Freeform 25"/>
            <p:cNvSpPr/>
            <p:nvPr/>
          </p:nvSpPr>
          <p:spPr>
            <a:xfrm>
              <a:off x="3833165" y="1704442"/>
              <a:ext cx="534009" cy="863193"/>
            </a:xfrm>
            <a:custGeom>
              <a:avLst/>
              <a:gdLst>
                <a:gd name="connsiteX0" fmla="*/ 534009 w 534009"/>
                <a:gd name="connsiteY0" fmla="*/ 160934 h 863193"/>
                <a:gd name="connsiteX1" fmla="*/ 526694 w 534009"/>
                <a:gd name="connsiteY1" fmla="*/ 182880 h 863193"/>
                <a:gd name="connsiteX2" fmla="*/ 512064 w 534009"/>
                <a:gd name="connsiteY2" fmla="*/ 204825 h 863193"/>
                <a:gd name="connsiteX3" fmla="*/ 468173 w 534009"/>
                <a:gd name="connsiteY3" fmla="*/ 226771 h 863193"/>
                <a:gd name="connsiteX4" fmla="*/ 402336 w 534009"/>
                <a:gd name="connsiteY4" fmla="*/ 212140 h 863193"/>
                <a:gd name="connsiteX5" fmla="*/ 358445 w 534009"/>
                <a:gd name="connsiteY5" fmla="*/ 197510 h 863193"/>
                <a:gd name="connsiteX6" fmla="*/ 241401 w 534009"/>
                <a:gd name="connsiteY6" fmla="*/ 204825 h 863193"/>
                <a:gd name="connsiteX7" fmla="*/ 219456 w 534009"/>
                <a:gd name="connsiteY7" fmla="*/ 212140 h 863193"/>
                <a:gd name="connsiteX8" fmla="*/ 182880 w 534009"/>
                <a:gd name="connsiteY8" fmla="*/ 248716 h 863193"/>
                <a:gd name="connsiteX9" fmla="*/ 168249 w 534009"/>
                <a:gd name="connsiteY9" fmla="*/ 270662 h 863193"/>
                <a:gd name="connsiteX10" fmla="*/ 153619 w 534009"/>
                <a:gd name="connsiteY10" fmla="*/ 314553 h 863193"/>
                <a:gd name="connsiteX11" fmla="*/ 168249 w 534009"/>
                <a:gd name="connsiteY11" fmla="*/ 387705 h 863193"/>
                <a:gd name="connsiteX12" fmla="*/ 182880 w 534009"/>
                <a:gd name="connsiteY12" fmla="*/ 402336 h 863193"/>
                <a:gd name="connsiteX13" fmla="*/ 182880 w 534009"/>
                <a:gd name="connsiteY13" fmla="*/ 468172 h 863193"/>
                <a:gd name="connsiteX14" fmla="*/ 160934 w 534009"/>
                <a:gd name="connsiteY14" fmla="*/ 475488 h 863193"/>
                <a:gd name="connsiteX15" fmla="*/ 138989 w 534009"/>
                <a:gd name="connsiteY15" fmla="*/ 490118 h 863193"/>
                <a:gd name="connsiteX16" fmla="*/ 109728 w 534009"/>
                <a:gd name="connsiteY16" fmla="*/ 526694 h 863193"/>
                <a:gd name="connsiteX17" fmla="*/ 102413 w 534009"/>
                <a:gd name="connsiteY17" fmla="*/ 548640 h 863193"/>
                <a:gd name="connsiteX18" fmla="*/ 109728 w 534009"/>
                <a:gd name="connsiteY18" fmla="*/ 607161 h 863193"/>
                <a:gd name="connsiteX19" fmla="*/ 131673 w 534009"/>
                <a:gd name="connsiteY19" fmla="*/ 621792 h 863193"/>
                <a:gd name="connsiteX20" fmla="*/ 138989 w 534009"/>
                <a:gd name="connsiteY20" fmla="*/ 643737 h 863193"/>
                <a:gd name="connsiteX21" fmla="*/ 138989 w 534009"/>
                <a:gd name="connsiteY21" fmla="*/ 841248 h 863193"/>
                <a:gd name="connsiteX22" fmla="*/ 95097 w 534009"/>
                <a:gd name="connsiteY22" fmla="*/ 855878 h 863193"/>
                <a:gd name="connsiteX23" fmla="*/ 73152 w 534009"/>
                <a:gd name="connsiteY23" fmla="*/ 863193 h 863193"/>
                <a:gd name="connsiteX24" fmla="*/ 29261 w 534009"/>
                <a:gd name="connsiteY24" fmla="*/ 855878 h 863193"/>
                <a:gd name="connsiteX25" fmla="*/ 7315 w 534009"/>
                <a:gd name="connsiteY25" fmla="*/ 848563 h 863193"/>
                <a:gd name="connsiteX26" fmla="*/ 0 w 534009"/>
                <a:gd name="connsiteY26" fmla="*/ 826617 h 863193"/>
                <a:gd name="connsiteX27" fmla="*/ 7315 w 534009"/>
                <a:gd name="connsiteY27" fmla="*/ 731520 h 863193"/>
                <a:gd name="connsiteX28" fmla="*/ 14630 w 534009"/>
                <a:gd name="connsiteY28" fmla="*/ 709574 h 863193"/>
                <a:gd name="connsiteX29" fmla="*/ 21945 w 534009"/>
                <a:gd name="connsiteY29" fmla="*/ 672998 h 863193"/>
                <a:gd name="connsiteX30" fmla="*/ 43891 w 534009"/>
                <a:gd name="connsiteY30" fmla="*/ 490118 h 863193"/>
                <a:gd name="connsiteX31" fmla="*/ 36576 w 534009"/>
                <a:gd name="connsiteY31" fmla="*/ 409651 h 863193"/>
                <a:gd name="connsiteX32" fmla="*/ 29261 w 534009"/>
                <a:gd name="connsiteY32" fmla="*/ 387705 h 863193"/>
                <a:gd name="connsiteX33" fmla="*/ 21945 w 534009"/>
                <a:gd name="connsiteY33" fmla="*/ 358444 h 863193"/>
                <a:gd name="connsiteX34" fmla="*/ 14630 w 534009"/>
                <a:gd name="connsiteY34" fmla="*/ 270662 h 863193"/>
                <a:gd name="connsiteX35" fmla="*/ 29261 w 534009"/>
                <a:gd name="connsiteY35" fmla="*/ 160934 h 863193"/>
                <a:gd name="connsiteX36" fmla="*/ 58521 w 534009"/>
                <a:gd name="connsiteY36" fmla="*/ 102412 h 863193"/>
                <a:gd name="connsiteX37" fmla="*/ 80467 w 534009"/>
                <a:gd name="connsiteY37" fmla="*/ 29260 h 863193"/>
                <a:gd name="connsiteX38" fmla="*/ 87782 w 534009"/>
                <a:gd name="connsiteY38" fmla="*/ 7315 h 863193"/>
                <a:gd name="connsiteX39" fmla="*/ 117043 w 534009"/>
                <a:gd name="connsiteY39" fmla="*/ 0 h 863193"/>
                <a:gd name="connsiteX40" fmla="*/ 160934 w 534009"/>
                <a:gd name="connsiteY40" fmla="*/ 14630 h 863193"/>
                <a:gd name="connsiteX41" fmla="*/ 197510 w 534009"/>
                <a:gd name="connsiteY41" fmla="*/ 36576 h 863193"/>
                <a:gd name="connsiteX42" fmla="*/ 234086 w 534009"/>
                <a:gd name="connsiteY42" fmla="*/ 58521 h 863193"/>
                <a:gd name="connsiteX43" fmla="*/ 270662 w 534009"/>
                <a:gd name="connsiteY43" fmla="*/ 80467 h 863193"/>
                <a:gd name="connsiteX44" fmla="*/ 285293 w 534009"/>
                <a:gd name="connsiteY44" fmla="*/ 95097 h 863193"/>
                <a:gd name="connsiteX45" fmla="*/ 307238 w 534009"/>
                <a:gd name="connsiteY45" fmla="*/ 102412 h 863193"/>
                <a:gd name="connsiteX46" fmla="*/ 314553 w 534009"/>
                <a:gd name="connsiteY46" fmla="*/ 124358 h 863193"/>
                <a:gd name="connsiteX47" fmla="*/ 329184 w 534009"/>
                <a:gd name="connsiteY47" fmla="*/ 138988 h 863193"/>
                <a:gd name="connsiteX48" fmla="*/ 343814 w 534009"/>
                <a:gd name="connsiteY48" fmla="*/ 212140 h 863193"/>
                <a:gd name="connsiteX49" fmla="*/ 351129 w 534009"/>
                <a:gd name="connsiteY49" fmla="*/ 241401 h 863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34009" h="863193">
                  <a:moveTo>
                    <a:pt x="534009" y="160934"/>
                  </a:moveTo>
                  <a:cubicBezTo>
                    <a:pt x="531571" y="168249"/>
                    <a:pt x="530142" y="175983"/>
                    <a:pt x="526694" y="182880"/>
                  </a:cubicBezTo>
                  <a:cubicBezTo>
                    <a:pt x="522762" y="190743"/>
                    <a:pt x="518281" y="198608"/>
                    <a:pt x="512064" y="204825"/>
                  </a:cubicBezTo>
                  <a:cubicBezTo>
                    <a:pt x="497883" y="219006"/>
                    <a:pt x="486023" y="220821"/>
                    <a:pt x="468173" y="226771"/>
                  </a:cubicBezTo>
                  <a:cubicBezTo>
                    <a:pt x="447277" y="222592"/>
                    <a:pt x="423008" y="218342"/>
                    <a:pt x="402336" y="212140"/>
                  </a:cubicBezTo>
                  <a:cubicBezTo>
                    <a:pt x="387565" y="207709"/>
                    <a:pt x="358445" y="197510"/>
                    <a:pt x="358445" y="197510"/>
                  </a:cubicBezTo>
                  <a:cubicBezTo>
                    <a:pt x="319430" y="199948"/>
                    <a:pt x="280277" y="200733"/>
                    <a:pt x="241401" y="204825"/>
                  </a:cubicBezTo>
                  <a:cubicBezTo>
                    <a:pt x="233733" y="205632"/>
                    <a:pt x="225625" y="207514"/>
                    <a:pt x="219456" y="212140"/>
                  </a:cubicBezTo>
                  <a:cubicBezTo>
                    <a:pt x="205662" y="222485"/>
                    <a:pt x="192444" y="234370"/>
                    <a:pt x="182880" y="248716"/>
                  </a:cubicBezTo>
                  <a:lnTo>
                    <a:pt x="168249" y="270662"/>
                  </a:lnTo>
                  <a:cubicBezTo>
                    <a:pt x="163372" y="285292"/>
                    <a:pt x="151438" y="299286"/>
                    <a:pt x="153619" y="314553"/>
                  </a:cubicBezTo>
                  <a:cubicBezTo>
                    <a:pt x="154887" y="323430"/>
                    <a:pt x="158673" y="371746"/>
                    <a:pt x="168249" y="387705"/>
                  </a:cubicBezTo>
                  <a:cubicBezTo>
                    <a:pt x="171798" y="393619"/>
                    <a:pt x="178003" y="397459"/>
                    <a:pt x="182880" y="402336"/>
                  </a:cubicBezTo>
                  <a:cubicBezTo>
                    <a:pt x="190893" y="426375"/>
                    <a:pt x="199142" y="439713"/>
                    <a:pt x="182880" y="468172"/>
                  </a:cubicBezTo>
                  <a:cubicBezTo>
                    <a:pt x="179054" y="474867"/>
                    <a:pt x="167831" y="472039"/>
                    <a:pt x="160934" y="475488"/>
                  </a:cubicBezTo>
                  <a:cubicBezTo>
                    <a:pt x="153071" y="479420"/>
                    <a:pt x="145854" y="484626"/>
                    <a:pt x="138989" y="490118"/>
                  </a:cubicBezTo>
                  <a:cubicBezTo>
                    <a:pt x="127647" y="499192"/>
                    <a:pt x="116066" y="514017"/>
                    <a:pt x="109728" y="526694"/>
                  </a:cubicBezTo>
                  <a:cubicBezTo>
                    <a:pt x="106280" y="533591"/>
                    <a:pt x="104851" y="541325"/>
                    <a:pt x="102413" y="548640"/>
                  </a:cubicBezTo>
                  <a:cubicBezTo>
                    <a:pt x="104851" y="568147"/>
                    <a:pt x="102427" y="588908"/>
                    <a:pt x="109728" y="607161"/>
                  </a:cubicBezTo>
                  <a:cubicBezTo>
                    <a:pt x="112993" y="615324"/>
                    <a:pt x="126181" y="614927"/>
                    <a:pt x="131673" y="621792"/>
                  </a:cubicBezTo>
                  <a:cubicBezTo>
                    <a:pt x="136490" y="627813"/>
                    <a:pt x="136550" y="636422"/>
                    <a:pt x="138989" y="643737"/>
                  </a:cubicBezTo>
                  <a:cubicBezTo>
                    <a:pt x="150305" y="711633"/>
                    <a:pt x="162311" y="764621"/>
                    <a:pt x="138989" y="841248"/>
                  </a:cubicBezTo>
                  <a:cubicBezTo>
                    <a:pt x="134499" y="856002"/>
                    <a:pt x="109728" y="851001"/>
                    <a:pt x="95097" y="855878"/>
                  </a:cubicBezTo>
                  <a:lnTo>
                    <a:pt x="73152" y="863193"/>
                  </a:lnTo>
                  <a:cubicBezTo>
                    <a:pt x="58522" y="860755"/>
                    <a:pt x="43740" y="859095"/>
                    <a:pt x="29261" y="855878"/>
                  </a:cubicBezTo>
                  <a:cubicBezTo>
                    <a:pt x="21734" y="854205"/>
                    <a:pt x="12768" y="854016"/>
                    <a:pt x="7315" y="848563"/>
                  </a:cubicBezTo>
                  <a:cubicBezTo>
                    <a:pt x="1862" y="843110"/>
                    <a:pt x="2438" y="833932"/>
                    <a:pt x="0" y="826617"/>
                  </a:cubicBezTo>
                  <a:cubicBezTo>
                    <a:pt x="2438" y="794918"/>
                    <a:pt x="3372" y="763067"/>
                    <a:pt x="7315" y="731520"/>
                  </a:cubicBezTo>
                  <a:cubicBezTo>
                    <a:pt x="8271" y="723869"/>
                    <a:pt x="12760" y="717055"/>
                    <a:pt x="14630" y="709574"/>
                  </a:cubicBezTo>
                  <a:cubicBezTo>
                    <a:pt x="17645" y="697512"/>
                    <a:pt x="20101" y="685294"/>
                    <a:pt x="21945" y="672998"/>
                  </a:cubicBezTo>
                  <a:cubicBezTo>
                    <a:pt x="35349" y="583640"/>
                    <a:pt x="35870" y="570327"/>
                    <a:pt x="43891" y="490118"/>
                  </a:cubicBezTo>
                  <a:cubicBezTo>
                    <a:pt x="41453" y="463296"/>
                    <a:pt x="40385" y="436313"/>
                    <a:pt x="36576" y="409651"/>
                  </a:cubicBezTo>
                  <a:cubicBezTo>
                    <a:pt x="35486" y="402017"/>
                    <a:pt x="31379" y="395119"/>
                    <a:pt x="29261" y="387705"/>
                  </a:cubicBezTo>
                  <a:cubicBezTo>
                    <a:pt x="26499" y="378038"/>
                    <a:pt x="24384" y="368198"/>
                    <a:pt x="21945" y="358444"/>
                  </a:cubicBezTo>
                  <a:cubicBezTo>
                    <a:pt x="19507" y="329183"/>
                    <a:pt x="14630" y="300024"/>
                    <a:pt x="14630" y="270662"/>
                  </a:cubicBezTo>
                  <a:cubicBezTo>
                    <a:pt x="14630" y="243252"/>
                    <a:pt x="14748" y="192862"/>
                    <a:pt x="29261" y="160934"/>
                  </a:cubicBezTo>
                  <a:cubicBezTo>
                    <a:pt x="38286" y="141079"/>
                    <a:pt x="53231" y="123570"/>
                    <a:pt x="58521" y="102412"/>
                  </a:cubicBezTo>
                  <a:cubicBezTo>
                    <a:pt x="69577" y="58193"/>
                    <a:pt x="62659" y="82686"/>
                    <a:pt x="80467" y="29260"/>
                  </a:cubicBezTo>
                  <a:cubicBezTo>
                    <a:pt x="82905" y="21945"/>
                    <a:pt x="80302" y="9185"/>
                    <a:pt x="87782" y="7315"/>
                  </a:cubicBezTo>
                  <a:lnTo>
                    <a:pt x="117043" y="0"/>
                  </a:lnTo>
                  <a:cubicBezTo>
                    <a:pt x="131673" y="4877"/>
                    <a:pt x="150029" y="3726"/>
                    <a:pt x="160934" y="14630"/>
                  </a:cubicBezTo>
                  <a:cubicBezTo>
                    <a:pt x="181018" y="34712"/>
                    <a:pt x="169022" y="27079"/>
                    <a:pt x="197510" y="36576"/>
                  </a:cubicBezTo>
                  <a:cubicBezTo>
                    <a:pt x="234585" y="73649"/>
                    <a:pt x="186602" y="30030"/>
                    <a:pt x="234086" y="58521"/>
                  </a:cubicBezTo>
                  <a:cubicBezTo>
                    <a:pt x="284292" y="88645"/>
                    <a:pt x="208498" y="59746"/>
                    <a:pt x="270662" y="80467"/>
                  </a:cubicBezTo>
                  <a:cubicBezTo>
                    <a:pt x="275539" y="85344"/>
                    <a:pt x="279379" y="91549"/>
                    <a:pt x="285293" y="95097"/>
                  </a:cubicBezTo>
                  <a:cubicBezTo>
                    <a:pt x="291905" y="99064"/>
                    <a:pt x="301786" y="96960"/>
                    <a:pt x="307238" y="102412"/>
                  </a:cubicBezTo>
                  <a:cubicBezTo>
                    <a:pt x="312690" y="107865"/>
                    <a:pt x="310586" y="117746"/>
                    <a:pt x="314553" y="124358"/>
                  </a:cubicBezTo>
                  <a:cubicBezTo>
                    <a:pt x="318101" y="130272"/>
                    <a:pt x="324307" y="134111"/>
                    <a:pt x="329184" y="138988"/>
                  </a:cubicBezTo>
                  <a:cubicBezTo>
                    <a:pt x="345710" y="188569"/>
                    <a:pt x="327003" y="128083"/>
                    <a:pt x="343814" y="212140"/>
                  </a:cubicBezTo>
                  <a:cubicBezTo>
                    <a:pt x="351900" y="252571"/>
                    <a:pt x="351129" y="221261"/>
                    <a:pt x="351129" y="241401"/>
                  </a:cubicBez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AU" kern="0">
                <a:solidFill>
                  <a:srgbClr val="FFFFFF"/>
                </a:solidFill>
                <a:latin typeface="Arial"/>
                <a:cs typeface="Arial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5217883" y="2574950"/>
              <a:ext cx="1043928" cy="453543"/>
            </a:xfrm>
            <a:custGeom>
              <a:avLst/>
              <a:gdLst>
                <a:gd name="connsiteX0" fmla="*/ 1043928 w 1043928"/>
                <a:gd name="connsiteY0" fmla="*/ 0 h 453543"/>
                <a:gd name="connsiteX1" fmla="*/ 992722 w 1043928"/>
                <a:gd name="connsiteY1" fmla="*/ 43892 h 453543"/>
                <a:gd name="connsiteX2" fmla="*/ 978091 w 1043928"/>
                <a:gd name="connsiteY2" fmla="*/ 58522 h 453543"/>
                <a:gd name="connsiteX3" fmla="*/ 890309 w 1043928"/>
                <a:gd name="connsiteY3" fmla="*/ 87783 h 453543"/>
                <a:gd name="connsiteX4" fmla="*/ 868363 w 1043928"/>
                <a:gd name="connsiteY4" fmla="*/ 95098 h 453543"/>
                <a:gd name="connsiteX5" fmla="*/ 780581 w 1043928"/>
                <a:gd name="connsiteY5" fmla="*/ 102413 h 453543"/>
                <a:gd name="connsiteX6" fmla="*/ 722059 w 1043928"/>
                <a:gd name="connsiteY6" fmla="*/ 117044 h 453543"/>
                <a:gd name="connsiteX7" fmla="*/ 685483 w 1043928"/>
                <a:gd name="connsiteY7" fmla="*/ 146304 h 453543"/>
                <a:gd name="connsiteX8" fmla="*/ 663538 w 1043928"/>
                <a:gd name="connsiteY8" fmla="*/ 153620 h 453543"/>
                <a:gd name="connsiteX9" fmla="*/ 641592 w 1043928"/>
                <a:gd name="connsiteY9" fmla="*/ 168250 h 453543"/>
                <a:gd name="connsiteX10" fmla="*/ 531864 w 1043928"/>
                <a:gd name="connsiteY10" fmla="*/ 175565 h 453543"/>
                <a:gd name="connsiteX11" fmla="*/ 400191 w 1043928"/>
                <a:gd name="connsiteY11" fmla="*/ 168250 h 453543"/>
                <a:gd name="connsiteX12" fmla="*/ 378245 w 1043928"/>
                <a:gd name="connsiteY12" fmla="*/ 160935 h 453543"/>
                <a:gd name="connsiteX13" fmla="*/ 348984 w 1043928"/>
                <a:gd name="connsiteY13" fmla="*/ 153620 h 453543"/>
                <a:gd name="connsiteX14" fmla="*/ 253887 w 1043928"/>
                <a:gd name="connsiteY14" fmla="*/ 168250 h 453543"/>
                <a:gd name="connsiteX15" fmla="*/ 209995 w 1043928"/>
                <a:gd name="connsiteY15" fmla="*/ 182880 h 453543"/>
                <a:gd name="connsiteX16" fmla="*/ 49061 w 1043928"/>
                <a:gd name="connsiteY16" fmla="*/ 190196 h 453543"/>
                <a:gd name="connsiteX17" fmla="*/ 27115 w 1043928"/>
                <a:gd name="connsiteY17" fmla="*/ 234087 h 453543"/>
                <a:gd name="connsiteX18" fmla="*/ 5170 w 1043928"/>
                <a:gd name="connsiteY18" fmla="*/ 285293 h 453543"/>
                <a:gd name="connsiteX19" fmla="*/ 12485 w 1043928"/>
                <a:gd name="connsiteY19" fmla="*/ 314554 h 453543"/>
                <a:gd name="connsiteX20" fmla="*/ 34431 w 1043928"/>
                <a:gd name="connsiteY20" fmla="*/ 321869 h 453543"/>
                <a:gd name="connsiteX21" fmla="*/ 63691 w 1043928"/>
                <a:gd name="connsiteY21" fmla="*/ 329184 h 453543"/>
                <a:gd name="connsiteX22" fmla="*/ 129528 w 1043928"/>
                <a:gd name="connsiteY22" fmla="*/ 365760 h 453543"/>
                <a:gd name="connsiteX23" fmla="*/ 136843 w 1043928"/>
                <a:gd name="connsiteY23" fmla="*/ 387706 h 453543"/>
                <a:gd name="connsiteX24" fmla="*/ 188050 w 1043928"/>
                <a:gd name="connsiteY24" fmla="*/ 409652 h 453543"/>
                <a:gd name="connsiteX25" fmla="*/ 239256 w 1043928"/>
                <a:gd name="connsiteY25" fmla="*/ 424282 h 453543"/>
                <a:gd name="connsiteX26" fmla="*/ 444082 w 1043928"/>
                <a:gd name="connsiteY26" fmla="*/ 424282 h 453543"/>
                <a:gd name="connsiteX27" fmla="*/ 509919 w 1043928"/>
                <a:gd name="connsiteY27" fmla="*/ 446228 h 453543"/>
                <a:gd name="connsiteX28" fmla="*/ 531864 w 1043928"/>
                <a:gd name="connsiteY28" fmla="*/ 453543 h 453543"/>
                <a:gd name="connsiteX29" fmla="*/ 575755 w 1043928"/>
                <a:gd name="connsiteY29" fmla="*/ 446228 h 453543"/>
                <a:gd name="connsiteX30" fmla="*/ 619647 w 1043928"/>
                <a:gd name="connsiteY30" fmla="*/ 431597 h 453543"/>
                <a:gd name="connsiteX31" fmla="*/ 641592 w 1043928"/>
                <a:gd name="connsiteY31" fmla="*/ 416967 h 453543"/>
                <a:gd name="connsiteX32" fmla="*/ 780581 w 1043928"/>
                <a:gd name="connsiteY32" fmla="*/ 416967 h 453543"/>
                <a:gd name="connsiteX33" fmla="*/ 809842 w 1043928"/>
                <a:gd name="connsiteY33" fmla="*/ 424282 h 453543"/>
                <a:gd name="connsiteX34" fmla="*/ 882994 w 1043928"/>
                <a:gd name="connsiteY34" fmla="*/ 416967 h 453543"/>
                <a:gd name="connsiteX35" fmla="*/ 904939 w 1043928"/>
                <a:gd name="connsiteY35" fmla="*/ 409652 h 453543"/>
                <a:gd name="connsiteX36" fmla="*/ 934200 w 1043928"/>
                <a:gd name="connsiteY36" fmla="*/ 402336 h 453543"/>
                <a:gd name="connsiteX37" fmla="*/ 956146 w 1043928"/>
                <a:gd name="connsiteY37" fmla="*/ 380391 h 453543"/>
                <a:gd name="connsiteX38" fmla="*/ 978091 w 1043928"/>
                <a:gd name="connsiteY38" fmla="*/ 373076 h 453543"/>
                <a:gd name="connsiteX39" fmla="*/ 992722 w 1043928"/>
                <a:gd name="connsiteY39" fmla="*/ 329184 h 453543"/>
                <a:gd name="connsiteX40" fmla="*/ 1007352 w 1043928"/>
                <a:gd name="connsiteY40" fmla="*/ 307239 h 453543"/>
                <a:gd name="connsiteX41" fmla="*/ 1000037 w 1043928"/>
                <a:gd name="connsiteY41" fmla="*/ 219456 h 453543"/>
                <a:gd name="connsiteX42" fmla="*/ 985407 w 1043928"/>
                <a:gd name="connsiteY42" fmla="*/ 197511 h 453543"/>
                <a:gd name="connsiteX43" fmla="*/ 978091 w 1043928"/>
                <a:gd name="connsiteY43" fmla="*/ 175565 h 453543"/>
                <a:gd name="connsiteX44" fmla="*/ 978091 w 1043928"/>
                <a:gd name="connsiteY44" fmla="*/ 87783 h 453543"/>
                <a:gd name="connsiteX45" fmla="*/ 963461 w 1043928"/>
                <a:gd name="connsiteY45" fmla="*/ 65837 h 453543"/>
                <a:gd name="connsiteX46" fmla="*/ 919570 w 1043928"/>
                <a:gd name="connsiteY46" fmla="*/ 51207 h 453543"/>
                <a:gd name="connsiteX47" fmla="*/ 897624 w 1043928"/>
                <a:gd name="connsiteY47" fmla="*/ 43892 h 453543"/>
                <a:gd name="connsiteX48" fmla="*/ 882994 w 1043928"/>
                <a:gd name="connsiteY48" fmla="*/ 65837 h 453543"/>
                <a:gd name="connsiteX49" fmla="*/ 839103 w 1043928"/>
                <a:gd name="connsiteY49" fmla="*/ 80468 h 453543"/>
                <a:gd name="connsiteX50" fmla="*/ 795211 w 1043928"/>
                <a:gd name="connsiteY50" fmla="*/ 102413 h 453543"/>
                <a:gd name="connsiteX51" fmla="*/ 773266 w 1043928"/>
                <a:gd name="connsiteY51" fmla="*/ 87783 h 453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43928" h="453543">
                  <a:moveTo>
                    <a:pt x="1043928" y="0"/>
                  </a:moveTo>
                  <a:cubicBezTo>
                    <a:pt x="1010505" y="22284"/>
                    <a:pt x="1028202" y="8413"/>
                    <a:pt x="992722" y="43892"/>
                  </a:cubicBezTo>
                  <a:cubicBezTo>
                    <a:pt x="987845" y="48769"/>
                    <a:pt x="984634" y="56341"/>
                    <a:pt x="978091" y="58522"/>
                  </a:cubicBezTo>
                  <a:lnTo>
                    <a:pt x="890309" y="87783"/>
                  </a:lnTo>
                  <a:cubicBezTo>
                    <a:pt x="882994" y="90221"/>
                    <a:pt x="876047" y="94458"/>
                    <a:pt x="868363" y="95098"/>
                  </a:cubicBezTo>
                  <a:lnTo>
                    <a:pt x="780581" y="102413"/>
                  </a:lnTo>
                  <a:cubicBezTo>
                    <a:pt x="766663" y="105196"/>
                    <a:pt x="737058" y="109544"/>
                    <a:pt x="722059" y="117044"/>
                  </a:cubicBezTo>
                  <a:cubicBezTo>
                    <a:pt x="634233" y="160958"/>
                    <a:pt x="753512" y="105486"/>
                    <a:pt x="685483" y="146304"/>
                  </a:cubicBezTo>
                  <a:cubicBezTo>
                    <a:pt x="678871" y="150271"/>
                    <a:pt x="670435" y="150172"/>
                    <a:pt x="663538" y="153620"/>
                  </a:cubicBezTo>
                  <a:cubicBezTo>
                    <a:pt x="655674" y="157552"/>
                    <a:pt x="650264" y="166805"/>
                    <a:pt x="641592" y="168250"/>
                  </a:cubicBezTo>
                  <a:cubicBezTo>
                    <a:pt x="605434" y="174276"/>
                    <a:pt x="568440" y="173127"/>
                    <a:pt x="531864" y="175565"/>
                  </a:cubicBezTo>
                  <a:cubicBezTo>
                    <a:pt x="487973" y="173127"/>
                    <a:pt x="443952" y="172418"/>
                    <a:pt x="400191" y="168250"/>
                  </a:cubicBezTo>
                  <a:cubicBezTo>
                    <a:pt x="392515" y="167519"/>
                    <a:pt x="385659" y="163053"/>
                    <a:pt x="378245" y="160935"/>
                  </a:cubicBezTo>
                  <a:cubicBezTo>
                    <a:pt x="368578" y="158173"/>
                    <a:pt x="358738" y="156058"/>
                    <a:pt x="348984" y="153620"/>
                  </a:cubicBezTo>
                  <a:cubicBezTo>
                    <a:pt x="302616" y="158772"/>
                    <a:pt x="291155" y="157070"/>
                    <a:pt x="253887" y="168250"/>
                  </a:cubicBezTo>
                  <a:cubicBezTo>
                    <a:pt x="239115" y="172681"/>
                    <a:pt x="225401" y="182180"/>
                    <a:pt x="209995" y="182880"/>
                  </a:cubicBezTo>
                  <a:lnTo>
                    <a:pt x="49061" y="190196"/>
                  </a:lnTo>
                  <a:cubicBezTo>
                    <a:pt x="20948" y="232365"/>
                    <a:pt x="45285" y="191690"/>
                    <a:pt x="27115" y="234087"/>
                  </a:cubicBezTo>
                  <a:cubicBezTo>
                    <a:pt x="0" y="297355"/>
                    <a:pt x="22323" y="233834"/>
                    <a:pt x="5170" y="285293"/>
                  </a:cubicBezTo>
                  <a:cubicBezTo>
                    <a:pt x="7608" y="295047"/>
                    <a:pt x="6204" y="306703"/>
                    <a:pt x="12485" y="314554"/>
                  </a:cubicBezTo>
                  <a:cubicBezTo>
                    <a:pt x="17302" y="320575"/>
                    <a:pt x="27017" y="319751"/>
                    <a:pt x="34431" y="321869"/>
                  </a:cubicBezTo>
                  <a:cubicBezTo>
                    <a:pt x="44098" y="324631"/>
                    <a:pt x="53938" y="326746"/>
                    <a:pt x="63691" y="329184"/>
                  </a:cubicBezTo>
                  <a:cubicBezTo>
                    <a:pt x="113999" y="362722"/>
                    <a:pt x="90902" y="352885"/>
                    <a:pt x="129528" y="365760"/>
                  </a:cubicBezTo>
                  <a:cubicBezTo>
                    <a:pt x="131966" y="373075"/>
                    <a:pt x="132026" y="381685"/>
                    <a:pt x="136843" y="387706"/>
                  </a:cubicBezTo>
                  <a:cubicBezTo>
                    <a:pt x="150040" y="404203"/>
                    <a:pt x="169831" y="404446"/>
                    <a:pt x="188050" y="409652"/>
                  </a:cubicBezTo>
                  <a:cubicBezTo>
                    <a:pt x="261471" y="430631"/>
                    <a:pt x="147832" y="401427"/>
                    <a:pt x="239256" y="424282"/>
                  </a:cubicBezTo>
                  <a:cubicBezTo>
                    <a:pt x="316096" y="420789"/>
                    <a:pt x="374541" y="406897"/>
                    <a:pt x="444082" y="424282"/>
                  </a:cubicBezTo>
                  <a:cubicBezTo>
                    <a:pt x="444109" y="424289"/>
                    <a:pt x="498933" y="442566"/>
                    <a:pt x="509919" y="446228"/>
                  </a:cubicBezTo>
                  <a:lnTo>
                    <a:pt x="531864" y="453543"/>
                  </a:lnTo>
                  <a:cubicBezTo>
                    <a:pt x="546494" y="451105"/>
                    <a:pt x="561366" y="449825"/>
                    <a:pt x="575755" y="446228"/>
                  </a:cubicBezTo>
                  <a:cubicBezTo>
                    <a:pt x="590717" y="442488"/>
                    <a:pt x="619647" y="431597"/>
                    <a:pt x="619647" y="431597"/>
                  </a:cubicBezTo>
                  <a:cubicBezTo>
                    <a:pt x="626962" y="426720"/>
                    <a:pt x="633729" y="420899"/>
                    <a:pt x="641592" y="416967"/>
                  </a:cubicBezTo>
                  <a:cubicBezTo>
                    <a:pt x="683131" y="396198"/>
                    <a:pt x="744513" y="414713"/>
                    <a:pt x="780581" y="416967"/>
                  </a:cubicBezTo>
                  <a:cubicBezTo>
                    <a:pt x="790335" y="419405"/>
                    <a:pt x="799788" y="424282"/>
                    <a:pt x="809842" y="424282"/>
                  </a:cubicBezTo>
                  <a:cubicBezTo>
                    <a:pt x="834348" y="424282"/>
                    <a:pt x="858773" y="420693"/>
                    <a:pt x="882994" y="416967"/>
                  </a:cubicBezTo>
                  <a:cubicBezTo>
                    <a:pt x="890615" y="415795"/>
                    <a:pt x="897525" y="411770"/>
                    <a:pt x="904939" y="409652"/>
                  </a:cubicBezTo>
                  <a:cubicBezTo>
                    <a:pt x="914606" y="406890"/>
                    <a:pt x="924446" y="404775"/>
                    <a:pt x="934200" y="402336"/>
                  </a:cubicBezTo>
                  <a:cubicBezTo>
                    <a:pt x="941515" y="395021"/>
                    <a:pt x="947538" y="386129"/>
                    <a:pt x="956146" y="380391"/>
                  </a:cubicBezTo>
                  <a:cubicBezTo>
                    <a:pt x="962562" y="376114"/>
                    <a:pt x="973609" y="379350"/>
                    <a:pt x="978091" y="373076"/>
                  </a:cubicBezTo>
                  <a:cubicBezTo>
                    <a:pt x="987055" y="360526"/>
                    <a:pt x="984167" y="342016"/>
                    <a:pt x="992722" y="329184"/>
                  </a:cubicBezTo>
                  <a:lnTo>
                    <a:pt x="1007352" y="307239"/>
                  </a:lnTo>
                  <a:cubicBezTo>
                    <a:pt x="1004914" y="277978"/>
                    <a:pt x="1005795" y="248248"/>
                    <a:pt x="1000037" y="219456"/>
                  </a:cubicBezTo>
                  <a:cubicBezTo>
                    <a:pt x="998313" y="210835"/>
                    <a:pt x="989339" y="205374"/>
                    <a:pt x="985407" y="197511"/>
                  </a:cubicBezTo>
                  <a:cubicBezTo>
                    <a:pt x="981958" y="190614"/>
                    <a:pt x="980530" y="182880"/>
                    <a:pt x="978091" y="175565"/>
                  </a:cubicBezTo>
                  <a:cubicBezTo>
                    <a:pt x="990353" y="138783"/>
                    <a:pt x="992092" y="143786"/>
                    <a:pt x="978091" y="87783"/>
                  </a:cubicBezTo>
                  <a:cubicBezTo>
                    <a:pt x="975959" y="79254"/>
                    <a:pt x="970916" y="70497"/>
                    <a:pt x="963461" y="65837"/>
                  </a:cubicBezTo>
                  <a:cubicBezTo>
                    <a:pt x="950383" y="57663"/>
                    <a:pt x="934200" y="56084"/>
                    <a:pt x="919570" y="51207"/>
                  </a:cubicBezTo>
                  <a:lnTo>
                    <a:pt x="897624" y="43892"/>
                  </a:lnTo>
                  <a:cubicBezTo>
                    <a:pt x="892747" y="51207"/>
                    <a:pt x="890449" y="61177"/>
                    <a:pt x="882994" y="65837"/>
                  </a:cubicBezTo>
                  <a:cubicBezTo>
                    <a:pt x="869916" y="74011"/>
                    <a:pt x="851935" y="71914"/>
                    <a:pt x="839103" y="80468"/>
                  </a:cubicBezTo>
                  <a:cubicBezTo>
                    <a:pt x="810741" y="99375"/>
                    <a:pt x="825498" y="92318"/>
                    <a:pt x="795211" y="102413"/>
                  </a:cubicBezTo>
                  <a:lnTo>
                    <a:pt x="773266" y="87783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AU" kern="0">
                <a:solidFill>
                  <a:srgbClr val="FFFFFF"/>
                </a:solidFill>
                <a:latin typeface="Arial"/>
                <a:cs typeface="Arial" charset="0"/>
              </a:endParaRPr>
            </a:p>
          </p:txBody>
        </p:sp>
      </p:grpSp>
      <p:pic>
        <p:nvPicPr>
          <p:cNvPr id="19" name="Picture 5" descr="7 Hill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1597" y="1374098"/>
            <a:ext cx="6514753" cy="5236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69412" y="6052095"/>
            <a:ext cx="2133600" cy="476250"/>
          </a:xfrm>
        </p:spPr>
        <p:txBody>
          <a:bodyPr/>
          <a:lstStyle/>
          <a:p>
            <a:pPr>
              <a:defRPr/>
            </a:pPr>
            <a:fld id="{D25E27F5-06CD-4BA0-99AB-F7ACCBE79E5D}" type="slidenum">
              <a:rPr lang="en-AU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288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>
                <a:solidFill>
                  <a:srgbClr val="FFFFFF"/>
                </a:solidFill>
                <a:cs typeface="Arial" charset="0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85574" y="396548"/>
            <a:ext cx="3852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400" b="1" i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Revelation 17</a:t>
            </a:r>
            <a:r>
              <a:rPr lang="en-AU" sz="44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04958" y="1145460"/>
            <a:ext cx="5178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4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v10</a:t>
            </a: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“and there are seven kings:”</a:t>
            </a: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=  7 forms of Government      </a:t>
            </a:r>
            <a:endParaRPr lang="en-AU" sz="2400" b="1" dirty="0">
              <a:solidFill>
                <a:srgbClr val="00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31"/>
          <p:cNvGrpSpPr/>
          <p:nvPr/>
        </p:nvGrpSpPr>
        <p:grpSpPr>
          <a:xfrm>
            <a:off x="5742670" y="454317"/>
            <a:ext cx="2829560" cy="1554421"/>
            <a:chOff x="3831022" y="1704442"/>
            <a:chExt cx="2430789" cy="1324051"/>
          </a:xfrm>
        </p:grpSpPr>
        <p:pic>
          <p:nvPicPr>
            <p:cNvPr id="25" name="Picture 5" descr="stars cast down"/>
            <p:cNvPicPr>
              <a:picLocks noChangeAspect="1" noChangeArrowheads="1"/>
            </p:cNvPicPr>
            <p:nvPr/>
          </p:nvPicPr>
          <p:blipFill>
            <a:blip r:embed="rId3" cstate="print"/>
            <a:srcRect l="20186" t="48761" r="19599" b="10542"/>
            <a:stretch>
              <a:fillRect/>
            </a:stretch>
          </p:blipFill>
          <p:spPr bwMode="auto">
            <a:xfrm>
              <a:off x="3831022" y="1781505"/>
              <a:ext cx="2428728" cy="1232358"/>
            </a:xfrm>
            <a:prstGeom prst="rect">
              <a:avLst/>
            </a:prstGeom>
            <a:ln>
              <a:noFill/>
            </a:ln>
            <a:effectLst>
              <a:softEdge rad="127000"/>
            </a:effectLst>
          </p:spPr>
        </p:pic>
        <p:sp>
          <p:nvSpPr>
            <p:cNvPr id="26" name="Freeform 25"/>
            <p:cNvSpPr/>
            <p:nvPr/>
          </p:nvSpPr>
          <p:spPr>
            <a:xfrm>
              <a:off x="3833165" y="1704442"/>
              <a:ext cx="534009" cy="863193"/>
            </a:xfrm>
            <a:custGeom>
              <a:avLst/>
              <a:gdLst>
                <a:gd name="connsiteX0" fmla="*/ 534009 w 534009"/>
                <a:gd name="connsiteY0" fmla="*/ 160934 h 863193"/>
                <a:gd name="connsiteX1" fmla="*/ 526694 w 534009"/>
                <a:gd name="connsiteY1" fmla="*/ 182880 h 863193"/>
                <a:gd name="connsiteX2" fmla="*/ 512064 w 534009"/>
                <a:gd name="connsiteY2" fmla="*/ 204825 h 863193"/>
                <a:gd name="connsiteX3" fmla="*/ 468173 w 534009"/>
                <a:gd name="connsiteY3" fmla="*/ 226771 h 863193"/>
                <a:gd name="connsiteX4" fmla="*/ 402336 w 534009"/>
                <a:gd name="connsiteY4" fmla="*/ 212140 h 863193"/>
                <a:gd name="connsiteX5" fmla="*/ 358445 w 534009"/>
                <a:gd name="connsiteY5" fmla="*/ 197510 h 863193"/>
                <a:gd name="connsiteX6" fmla="*/ 241401 w 534009"/>
                <a:gd name="connsiteY6" fmla="*/ 204825 h 863193"/>
                <a:gd name="connsiteX7" fmla="*/ 219456 w 534009"/>
                <a:gd name="connsiteY7" fmla="*/ 212140 h 863193"/>
                <a:gd name="connsiteX8" fmla="*/ 182880 w 534009"/>
                <a:gd name="connsiteY8" fmla="*/ 248716 h 863193"/>
                <a:gd name="connsiteX9" fmla="*/ 168249 w 534009"/>
                <a:gd name="connsiteY9" fmla="*/ 270662 h 863193"/>
                <a:gd name="connsiteX10" fmla="*/ 153619 w 534009"/>
                <a:gd name="connsiteY10" fmla="*/ 314553 h 863193"/>
                <a:gd name="connsiteX11" fmla="*/ 168249 w 534009"/>
                <a:gd name="connsiteY11" fmla="*/ 387705 h 863193"/>
                <a:gd name="connsiteX12" fmla="*/ 182880 w 534009"/>
                <a:gd name="connsiteY12" fmla="*/ 402336 h 863193"/>
                <a:gd name="connsiteX13" fmla="*/ 182880 w 534009"/>
                <a:gd name="connsiteY13" fmla="*/ 468172 h 863193"/>
                <a:gd name="connsiteX14" fmla="*/ 160934 w 534009"/>
                <a:gd name="connsiteY14" fmla="*/ 475488 h 863193"/>
                <a:gd name="connsiteX15" fmla="*/ 138989 w 534009"/>
                <a:gd name="connsiteY15" fmla="*/ 490118 h 863193"/>
                <a:gd name="connsiteX16" fmla="*/ 109728 w 534009"/>
                <a:gd name="connsiteY16" fmla="*/ 526694 h 863193"/>
                <a:gd name="connsiteX17" fmla="*/ 102413 w 534009"/>
                <a:gd name="connsiteY17" fmla="*/ 548640 h 863193"/>
                <a:gd name="connsiteX18" fmla="*/ 109728 w 534009"/>
                <a:gd name="connsiteY18" fmla="*/ 607161 h 863193"/>
                <a:gd name="connsiteX19" fmla="*/ 131673 w 534009"/>
                <a:gd name="connsiteY19" fmla="*/ 621792 h 863193"/>
                <a:gd name="connsiteX20" fmla="*/ 138989 w 534009"/>
                <a:gd name="connsiteY20" fmla="*/ 643737 h 863193"/>
                <a:gd name="connsiteX21" fmla="*/ 138989 w 534009"/>
                <a:gd name="connsiteY21" fmla="*/ 841248 h 863193"/>
                <a:gd name="connsiteX22" fmla="*/ 95097 w 534009"/>
                <a:gd name="connsiteY22" fmla="*/ 855878 h 863193"/>
                <a:gd name="connsiteX23" fmla="*/ 73152 w 534009"/>
                <a:gd name="connsiteY23" fmla="*/ 863193 h 863193"/>
                <a:gd name="connsiteX24" fmla="*/ 29261 w 534009"/>
                <a:gd name="connsiteY24" fmla="*/ 855878 h 863193"/>
                <a:gd name="connsiteX25" fmla="*/ 7315 w 534009"/>
                <a:gd name="connsiteY25" fmla="*/ 848563 h 863193"/>
                <a:gd name="connsiteX26" fmla="*/ 0 w 534009"/>
                <a:gd name="connsiteY26" fmla="*/ 826617 h 863193"/>
                <a:gd name="connsiteX27" fmla="*/ 7315 w 534009"/>
                <a:gd name="connsiteY27" fmla="*/ 731520 h 863193"/>
                <a:gd name="connsiteX28" fmla="*/ 14630 w 534009"/>
                <a:gd name="connsiteY28" fmla="*/ 709574 h 863193"/>
                <a:gd name="connsiteX29" fmla="*/ 21945 w 534009"/>
                <a:gd name="connsiteY29" fmla="*/ 672998 h 863193"/>
                <a:gd name="connsiteX30" fmla="*/ 43891 w 534009"/>
                <a:gd name="connsiteY30" fmla="*/ 490118 h 863193"/>
                <a:gd name="connsiteX31" fmla="*/ 36576 w 534009"/>
                <a:gd name="connsiteY31" fmla="*/ 409651 h 863193"/>
                <a:gd name="connsiteX32" fmla="*/ 29261 w 534009"/>
                <a:gd name="connsiteY32" fmla="*/ 387705 h 863193"/>
                <a:gd name="connsiteX33" fmla="*/ 21945 w 534009"/>
                <a:gd name="connsiteY33" fmla="*/ 358444 h 863193"/>
                <a:gd name="connsiteX34" fmla="*/ 14630 w 534009"/>
                <a:gd name="connsiteY34" fmla="*/ 270662 h 863193"/>
                <a:gd name="connsiteX35" fmla="*/ 29261 w 534009"/>
                <a:gd name="connsiteY35" fmla="*/ 160934 h 863193"/>
                <a:gd name="connsiteX36" fmla="*/ 58521 w 534009"/>
                <a:gd name="connsiteY36" fmla="*/ 102412 h 863193"/>
                <a:gd name="connsiteX37" fmla="*/ 80467 w 534009"/>
                <a:gd name="connsiteY37" fmla="*/ 29260 h 863193"/>
                <a:gd name="connsiteX38" fmla="*/ 87782 w 534009"/>
                <a:gd name="connsiteY38" fmla="*/ 7315 h 863193"/>
                <a:gd name="connsiteX39" fmla="*/ 117043 w 534009"/>
                <a:gd name="connsiteY39" fmla="*/ 0 h 863193"/>
                <a:gd name="connsiteX40" fmla="*/ 160934 w 534009"/>
                <a:gd name="connsiteY40" fmla="*/ 14630 h 863193"/>
                <a:gd name="connsiteX41" fmla="*/ 197510 w 534009"/>
                <a:gd name="connsiteY41" fmla="*/ 36576 h 863193"/>
                <a:gd name="connsiteX42" fmla="*/ 234086 w 534009"/>
                <a:gd name="connsiteY42" fmla="*/ 58521 h 863193"/>
                <a:gd name="connsiteX43" fmla="*/ 270662 w 534009"/>
                <a:gd name="connsiteY43" fmla="*/ 80467 h 863193"/>
                <a:gd name="connsiteX44" fmla="*/ 285293 w 534009"/>
                <a:gd name="connsiteY44" fmla="*/ 95097 h 863193"/>
                <a:gd name="connsiteX45" fmla="*/ 307238 w 534009"/>
                <a:gd name="connsiteY45" fmla="*/ 102412 h 863193"/>
                <a:gd name="connsiteX46" fmla="*/ 314553 w 534009"/>
                <a:gd name="connsiteY46" fmla="*/ 124358 h 863193"/>
                <a:gd name="connsiteX47" fmla="*/ 329184 w 534009"/>
                <a:gd name="connsiteY47" fmla="*/ 138988 h 863193"/>
                <a:gd name="connsiteX48" fmla="*/ 343814 w 534009"/>
                <a:gd name="connsiteY48" fmla="*/ 212140 h 863193"/>
                <a:gd name="connsiteX49" fmla="*/ 351129 w 534009"/>
                <a:gd name="connsiteY49" fmla="*/ 241401 h 863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34009" h="863193">
                  <a:moveTo>
                    <a:pt x="534009" y="160934"/>
                  </a:moveTo>
                  <a:cubicBezTo>
                    <a:pt x="531571" y="168249"/>
                    <a:pt x="530142" y="175983"/>
                    <a:pt x="526694" y="182880"/>
                  </a:cubicBezTo>
                  <a:cubicBezTo>
                    <a:pt x="522762" y="190743"/>
                    <a:pt x="518281" y="198608"/>
                    <a:pt x="512064" y="204825"/>
                  </a:cubicBezTo>
                  <a:cubicBezTo>
                    <a:pt x="497883" y="219006"/>
                    <a:pt x="486023" y="220821"/>
                    <a:pt x="468173" y="226771"/>
                  </a:cubicBezTo>
                  <a:cubicBezTo>
                    <a:pt x="447277" y="222592"/>
                    <a:pt x="423008" y="218342"/>
                    <a:pt x="402336" y="212140"/>
                  </a:cubicBezTo>
                  <a:cubicBezTo>
                    <a:pt x="387565" y="207709"/>
                    <a:pt x="358445" y="197510"/>
                    <a:pt x="358445" y="197510"/>
                  </a:cubicBezTo>
                  <a:cubicBezTo>
                    <a:pt x="319430" y="199948"/>
                    <a:pt x="280277" y="200733"/>
                    <a:pt x="241401" y="204825"/>
                  </a:cubicBezTo>
                  <a:cubicBezTo>
                    <a:pt x="233733" y="205632"/>
                    <a:pt x="225625" y="207514"/>
                    <a:pt x="219456" y="212140"/>
                  </a:cubicBezTo>
                  <a:cubicBezTo>
                    <a:pt x="205662" y="222485"/>
                    <a:pt x="192444" y="234370"/>
                    <a:pt x="182880" y="248716"/>
                  </a:cubicBezTo>
                  <a:lnTo>
                    <a:pt x="168249" y="270662"/>
                  </a:lnTo>
                  <a:cubicBezTo>
                    <a:pt x="163372" y="285292"/>
                    <a:pt x="151438" y="299286"/>
                    <a:pt x="153619" y="314553"/>
                  </a:cubicBezTo>
                  <a:cubicBezTo>
                    <a:pt x="154887" y="323430"/>
                    <a:pt x="158673" y="371746"/>
                    <a:pt x="168249" y="387705"/>
                  </a:cubicBezTo>
                  <a:cubicBezTo>
                    <a:pt x="171798" y="393619"/>
                    <a:pt x="178003" y="397459"/>
                    <a:pt x="182880" y="402336"/>
                  </a:cubicBezTo>
                  <a:cubicBezTo>
                    <a:pt x="190893" y="426375"/>
                    <a:pt x="199142" y="439713"/>
                    <a:pt x="182880" y="468172"/>
                  </a:cubicBezTo>
                  <a:cubicBezTo>
                    <a:pt x="179054" y="474867"/>
                    <a:pt x="167831" y="472039"/>
                    <a:pt x="160934" y="475488"/>
                  </a:cubicBezTo>
                  <a:cubicBezTo>
                    <a:pt x="153071" y="479420"/>
                    <a:pt x="145854" y="484626"/>
                    <a:pt x="138989" y="490118"/>
                  </a:cubicBezTo>
                  <a:cubicBezTo>
                    <a:pt x="127647" y="499192"/>
                    <a:pt x="116066" y="514017"/>
                    <a:pt x="109728" y="526694"/>
                  </a:cubicBezTo>
                  <a:cubicBezTo>
                    <a:pt x="106280" y="533591"/>
                    <a:pt x="104851" y="541325"/>
                    <a:pt x="102413" y="548640"/>
                  </a:cubicBezTo>
                  <a:cubicBezTo>
                    <a:pt x="104851" y="568147"/>
                    <a:pt x="102427" y="588908"/>
                    <a:pt x="109728" y="607161"/>
                  </a:cubicBezTo>
                  <a:cubicBezTo>
                    <a:pt x="112993" y="615324"/>
                    <a:pt x="126181" y="614927"/>
                    <a:pt x="131673" y="621792"/>
                  </a:cubicBezTo>
                  <a:cubicBezTo>
                    <a:pt x="136490" y="627813"/>
                    <a:pt x="136550" y="636422"/>
                    <a:pt x="138989" y="643737"/>
                  </a:cubicBezTo>
                  <a:cubicBezTo>
                    <a:pt x="150305" y="711633"/>
                    <a:pt x="162311" y="764621"/>
                    <a:pt x="138989" y="841248"/>
                  </a:cubicBezTo>
                  <a:cubicBezTo>
                    <a:pt x="134499" y="856002"/>
                    <a:pt x="109728" y="851001"/>
                    <a:pt x="95097" y="855878"/>
                  </a:cubicBezTo>
                  <a:lnTo>
                    <a:pt x="73152" y="863193"/>
                  </a:lnTo>
                  <a:cubicBezTo>
                    <a:pt x="58522" y="860755"/>
                    <a:pt x="43740" y="859095"/>
                    <a:pt x="29261" y="855878"/>
                  </a:cubicBezTo>
                  <a:cubicBezTo>
                    <a:pt x="21734" y="854205"/>
                    <a:pt x="12768" y="854016"/>
                    <a:pt x="7315" y="848563"/>
                  </a:cubicBezTo>
                  <a:cubicBezTo>
                    <a:pt x="1862" y="843110"/>
                    <a:pt x="2438" y="833932"/>
                    <a:pt x="0" y="826617"/>
                  </a:cubicBezTo>
                  <a:cubicBezTo>
                    <a:pt x="2438" y="794918"/>
                    <a:pt x="3372" y="763067"/>
                    <a:pt x="7315" y="731520"/>
                  </a:cubicBezTo>
                  <a:cubicBezTo>
                    <a:pt x="8271" y="723869"/>
                    <a:pt x="12760" y="717055"/>
                    <a:pt x="14630" y="709574"/>
                  </a:cubicBezTo>
                  <a:cubicBezTo>
                    <a:pt x="17645" y="697512"/>
                    <a:pt x="20101" y="685294"/>
                    <a:pt x="21945" y="672998"/>
                  </a:cubicBezTo>
                  <a:cubicBezTo>
                    <a:pt x="35349" y="583640"/>
                    <a:pt x="35870" y="570327"/>
                    <a:pt x="43891" y="490118"/>
                  </a:cubicBezTo>
                  <a:cubicBezTo>
                    <a:pt x="41453" y="463296"/>
                    <a:pt x="40385" y="436313"/>
                    <a:pt x="36576" y="409651"/>
                  </a:cubicBezTo>
                  <a:cubicBezTo>
                    <a:pt x="35486" y="402017"/>
                    <a:pt x="31379" y="395119"/>
                    <a:pt x="29261" y="387705"/>
                  </a:cubicBezTo>
                  <a:cubicBezTo>
                    <a:pt x="26499" y="378038"/>
                    <a:pt x="24384" y="368198"/>
                    <a:pt x="21945" y="358444"/>
                  </a:cubicBezTo>
                  <a:cubicBezTo>
                    <a:pt x="19507" y="329183"/>
                    <a:pt x="14630" y="300024"/>
                    <a:pt x="14630" y="270662"/>
                  </a:cubicBezTo>
                  <a:cubicBezTo>
                    <a:pt x="14630" y="243252"/>
                    <a:pt x="14748" y="192862"/>
                    <a:pt x="29261" y="160934"/>
                  </a:cubicBezTo>
                  <a:cubicBezTo>
                    <a:pt x="38286" y="141079"/>
                    <a:pt x="53231" y="123570"/>
                    <a:pt x="58521" y="102412"/>
                  </a:cubicBezTo>
                  <a:cubicBezTo>
                    <a:pt x="69577" y="58193"/>
                    <a:pt x="62659" y="82686"/>
                    <a:pt x="80467" y="29260"/>
                  </a:cubicBezTo>
                  <a:cubicBezTo>
                    <a:pt x="82905" y="21945"/>
                    <a:pt x="80302" y="9185"/>
                    <a:pt x="87782" y="7315"/>
                  </a:cubicBezTo>
                  <a:lnTo>
                    <a:pt x="117043" y="0"/>
                  </a:lnTo>
                  <a:cubicBezTo>
                    <a:pt x="131673" y="4877"/>
                    <a:pt x="150029" y="3726"/>
                    <a:pt x="160934" y="14630"/>
                  </a:cubicBezTo>
                  <a:cubicBezTo>
                    <a:pt x="181018" y="34712"/>
                    <a:pt x="169022" y="27079"/>
                    <a:pt x="197510" y="36576"/>
                  </a:cubicBezTo>
                  <a:cubicBezTo>
                    <a:pt x="234585" y="73649"/>
                    <a:pt x="186602" y="30030"/>
                    <a:pt x="234086" y="58521"/>
                  </a:cubicBezTo>
                  <a:cubicBezTo>
                    <a:pt x="284292" y="88645"/>
                    <a:pt x="208498" y="59746"/>
                    <a:pt x="270662" y="80467"/>
                  </a:cubicBezTo>
                  <a:cubicBezTo>
                    <a:pt x="275539" y="85344"/>
                    <a:pt x="279379" y="91549"/>
                    <a:pt x="285293" y="95097"/>
                  </a:cubicBezTo>
                  <a:cubicBezTo>
                    <a:pt x="291905" y="99064"/>
                    <a:pt x="301786" y="96960"/>
                    <a:pt x="307238" y="102412"/>
                  </a:cubicBezTo>
                  <a:cubicBezTo>
                    <a:pt x="312690" y="107865"/>
                    <a:pt x="310586" y="117746"/>
                    <a:pt x="314553" y="124358"/>
                  </a:cubicBezTo>
                  <a:cubicBezTo>
                    <a:pt x="318101" y="130272"/>
                    <a:pt x="324307" y="134111"/>
                    <a:pt x="329184" y="138988"/>
                  </a:cubicBezTo>
                  <a:cubicBezTo>
                    <a:pt x="345710" y="188569"/>
                    <a:pt x="327003" y="128083"/>
                    <a:pt x="343814" y="212140"/>
                  </a:cubicBezTo>
                  <a:cubicBezTo>
                    <a:pt x="351900" y="252571"/>
                    <a:pt x="351129" y="221261"/>
                    <a:pt x="351129" y="241401"/>
                  </a:cubicBez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AU" kern="0">
                <a:solidFill>
                  <a:srgbClr val="FFFFFF"/>
                </a:solidFill>
                <a:latin typeface="Arial"/>
                <a:cs typeface="Arial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5217883" y="2574950"/>
              <a:ext cx="1043928" cy="453543"/>
            </a:xfrm>
            <a:custGeom>
              <a:avLst/>
              <a:gdLst>
                <a:gd name="connsiteX0" fmla="*/ 1043928 w 1043928"/>
                <a:gd name="connsiteY0" fmla="*/ 0 h 453543"/>
                <a:gd name="connsiteX1" fmla="*/ 992722 w 1043928"/>
                <a:gd name="connsiteY1" fmla="*/ 43892 h 453543"/>
                <a:gd name="connsiteX2" fmla="*/ 978091 w 1043928"/>
                <a:gd name="connsiteY2" fmla="*/ 58522 h 453543"/>
                <a:gd name="connsiteX3" fmla="*/ 890309 w 1043928"/>
                <a:gd name="connsiteY3" fmla="*/ 87783 h 453543"/>
                <a:gd name="connsiteX4" fmla="*/ 868363 w 1043928"/>
                <a:gd name="connsiteY4" fmla="*/ 95098 h 453543"/>
                <a:gd name="connsiteX5" fmla="*/ 780581 w 1043928"/>
                <a:gd name="connsiteY5" fmla="*/ 102413 h 453543"/>
                <a:gd name="connsiteX6" fmla="*/ 722059 w 1043928"/>
                <a:gd name="connsiteY6" fmla="*/ 117044 h 453543"/>
                <a:gd name="connsiteX7" fmla="*/ 685483 w 1043928"/>
                <a:gd name="connsiteY7" fmla="*/ 146304 h 453543"/>
                <a:gd name="connsiteX8" fmla="*/ 663538 w 1043928"/>
                <a:gd name="connsiteY8" fmla="*/ 153620 h 453543"/>
                <a:gd name="connsiteX9" fmla="*/ 641592 w 1043928"/>
                <a:gd name="connsiteY9" fmla="*/ 168250 h 453543"/>
                <a:gd name="connsiteX10" fmla="*/ 531864 w 1043928"/>
                <a:gd name="connsiteY10" fmla="*/ 175565 h 453543"/>
                <a:gd name="connsiteX11" fmla="*/ 400191 w 1043928"/>
                <a:gd name="connsiteY11" fmla="*/ 168250 h 453543"/>
                <a:gd name="connsiteX12" fmla="*/ 378245 w 1043928"/>
                <a:gd name="connsiteY12" fmla="*/ 160935 h 453543"/>
                <a:gd name="connsiteX13" fmla="*/ 348984 w 1043928"/>
                <a:gd name="connsiteY13" fmla="*/ 153620 h 453543"/>
                <a:gd name="connsiteX14" fmla="*/ 253887 w 1043928"/>
                <a:gd name="connsiteY14" fmla="*/ 168250 h 453543"/>
                <a:gd name="connsiteX15" fmla="*/ 209995 w 1043928"/>
                <a:gd name="connsiteY15" fmla="*/ 182880 h 453543"/>
                <a:gd name="connsiteX16" fmla="*/ 49061 w 1043928"/>
                <a:gd name="connsiteY16" fmla="*/ 190196 h 453543"/>
                <a:gd name="connsiteX17" fmla="*/ 27115 w 1043928"/>
                <a:gd name="connsiteY17" fmla="*/ 234087 h 453543"/>
                <a:gd name="connsiteX18" fmla="*/ 5170 w 1043928"/>
                <a:gd name="connsiteY18" fmla="*/ 285293 h 453543"/>
                <a:gd name="connsiteX19" fmla="*/ 12485 w 1043928"/>
                <a:gd name="connsiteY19" fmla="*/ 314554 h 453543"/>
                <a:gd name="connsiteX20" fmla="*/ 34431 w 1043928"/>
                <a:gd name="connsiteY20" fmla="*/ 321869 h 453543"/>
                <a:gd name="connsiteX21" fmla="*/ 63691 w 1043928"/>
                <a:gd name="connsiteY21" fmla="*/ 329184 h 453543"/>
                <a:gd name="connsiteX22" fmla="*/ 129528 w 1043928"/>
                <a:gd name="connsiteY22" fmla="*/ 365760 h 453543"/>
                <a:gd name="connsiteX23" fmla="*/ 136843 w 1043928"/>
                <a:gd name="connsiteY23" fmla="*/ 387706 h 453543"/>
                <a:gd name="connsiteX24" fmla="*/ 188050 w 1043928"/>
                <a:gd name="connsiteY24" fmla="*/ 409652 h 453543"/>
                <a:gd name="connsiteX25" fmla="*/ 239256 w 1043928"/>
                <a:gd name="connsiteY25" fmla="*/ 424282 h 453543"/>
                <a:gd name="connsiteX26" fmla="*/ 444082 w 1043928"/>
                <a:gd name="connsiteY26" fmla="*/ 424282 h 453543"/>
                <a:gd name="connsiteX27" fmla="*/ 509919 w 1043928"/>
                <a:gd name="connsiteY27" fmla="*/ 446228 h 453543"/>
                <a:gd name="connsiteX28" fmla="*/ 531864 w 1043928"/>
                <a:gd name="connsiteY28" fmla="*/ 453543 h 453543"/>
                <a:gd name="connsiteX29" fmla="*/ 575755 w 1043928"/>
                <a:gd name="connsiteY29" fmla="*/ 446228 h 453543"/>
                <a:gd name="connsiteX30" fmla="*/ 619647 w 1043928"/>
                <a:gd name="connsiteY30" fmla="*/ 431597 h 453543"/>
                <a:gd name="connsiteX31" fmla="*/ 641592 w 1043928"/>
                <a:gd name="connsiteY31" fmla="*/ 416967 h 453543"/>
                <a:gd name="connsiteX32" fmla="*/ 780581 w 1043928"/>
                <a:gd name="connsiteY32" fmla="*/ 416967 h 453543"/>
                <a:gd name="connsiteX33" fmla="*/ 809842 w 1043928"/>
                <a:gd name="connsiteY33" fmla="*/ 424282 h 453543"/>
                <a:gd name="connsiteX34" fmla="*/ 882994 w 1043928"/>
                <a:gd name="connsiteY34" fmla="*/ 416967 h 453543"/>
                <a:gd name="connsiteX35" fmla="*/ 904939 w 1043928"/>
                <a:gd name="connsiteY35" fmla="*/ 409652 h 453543"/>
                <a:gd name="connsiteX36" fmla="*/ 934200 w 1043928"/>
                <a:gd name="connsiteY36" fmla="*/ 402336 h 453543"/>
                <a:gd name="connsiteX37" fmla="*/ 956146 w 1043928"/>
                <a:gd name="connsiteY37" fmla="*/ 380391 h 453543"/>
                <a:gd name="connsiteX38" fmla="*/ 978091 w 1043928"/>
                <a:gd name="connsiteY38" fmla="*/ 373076 h 453543"/>
                <a:gd name="connsiteX39" fmla="*/ 992722 w 1043928"/>
                <a:gd name="connsiteY39" fmla="*/ 329184 h 453543"/>
                <a:gd name="connsiteX40" fmla="*/ 1007352 w 1043928"/>
                <a:gd name="connsiteY40" fmla="*/ 307239 h 453543"/>
                <a:gd name="connsiteX41" fmla="*/ 1000037 w 1043928"/>
                <a:gd name="connsiteY41" fmla="*/ 219456 h 453543"/>
                <a:gd name="connsiteX42" fmla="*/ 985407 w 1043928"/>
                <a:gd name="connsiteY42" fmla="*/ 197511 h 453543"/>
                <a:gd name="connsiteX43" fmla="*/ 978091 w 1043928"/>
                <a:gd name="connsiteY43" fmla="*/ 175565 h 453543"/>
                <a:gd name="connsiteX44" fmla="*/ 978091 w 1043928"/>
                <a:gd name="connsiteY44" fmla="*/ 87783 h 453543"/>
                <a:gd name="connsiteX45" fmla="*/ 963461 w 1043928"/>
                <a:gd name="connsiteY45" fmla="*/ 65837 h 453543"/>
                <a:gd name="connsiteX46" fmla="*/ 919570 w 1043928"/>
                <a:gd name="connsiteY46" fmla="*/ 51207 h 453543"/>
                <a:gd name="connsiteX47" fmla="*/ 897624 w 1043928"/>
                <a:gd name="connsiteY47" fmla="*/ 43892 h 453543"/>
                <a:gd name="connsiteX48" fmla="*/ 882994 w 1043928"/>
                <a:gd name="connsiteY48" fmla="*/ 65837 h 453543"/>
                <a:gd name="connsiteX49" fmla="*/ 839103 w 1043928"/>
                <a:gd name="connsiteY49" fmla="*/ 80468 h 453543"/>
                <a:gd name="connsiteX50" fmla="*/ 795211 w 1043928"/>
                <a:gd name="connsiteY50" fmla="*/ 102413 h 453543"/>
                <a:gd name="connsiteX51" fmla="*/ 773266 w 1043928"/>
                <a:gd name="connsiteY51" fmla="*/ 87783 h 453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43928" h="453543">
                  <a:moveTo>
                    <a:pt x="1043928" y="0"/>
                  </a:moveTo>
                  <a:cubicBezTo>
                    <a:pt x="1010505" y="22284"/>
                    <a:pt x="1028202" y="8413"/>
                    <a:pt x="992722" y="43892"/>
                  </a:cubicBezTo>
                  <a:cubicBezTo>
                    <a:pt x="987845" y="48769"/>
                    <a:pt x="984634" y="56341"/>
                    <a:pt x="978091" y="58522"/>
                  </a:cubicBezTo>
                  <a:lnTo>
                    <a:pt x="890309" y="87783"/>
                  </a:lnTo>
                  <a:cubicBezTo>
                    <a:pt x="882994" y="90221"/>
                    <a:pt x="876047" y="94458"/>
                    <a:pt x="868363" y="95098"/>
                  </a:cubicBezTo>
                  <a:lnTo>
                    <a:pt x="780581" y="102413"/>
                  </a:lnTo>
                  <a:cubicBezTo>
                    <a:pt x="766663" y="105196"/>
                    <a:pt x="737058" y="109544"/>
                    <a:pt x="722059" y="117044"/>
                  </a:cubicBezTo>
                  <a:cubicBezTo>
                    <a:pt x="634233" y="160958"/>
                    <a:pt x="753512" y="105486"/>
                    <a:pt x="685483" y="146304"/>
                  </a:cubicBezTo>
                  <a:cubicBezTo>
                    <a:pt x="678871" y="150271"/>
                    <a:pt x="670435" y="150172"/>
                    <a:pt x="663538" y="153620"/>
                  </a:cubicBezTo>
                  <a:cubicBezTo>
                    <a:pt x="655674" y="157552"/>
                    <a:pt x="650264" y="166805"/>
                    <a:pt x="641592" y="168250"/>
                  </a:cubicBezTo>
                  <a:cubicBezTo>
                    <a:pt x="605434" y="174276"/>
                    <a:pt x="568440" y="173127"/>
                    <a:pt x="531864" y="175565"/>
                  </a:cubicBezTo>
                  <a:cubicBezTo>
                    <a:pt x="487973" y="173127"/>
                    <a:pt x="443952" y="172418"/>
                    <a:pt x="400191" y="168250"/>
                  </a:cubicBezTo>
                  <a:cubicBezTo>
                    <a:pt x="392515" y="167519"/>
                    <a:pt x="385659" y="163053"/>
                    <a:pt x="378245" y="160935"/>
                  </a:cubicBezTo>
                  <a:cubicBezTo>
                    <a:pt x="368578" y="158173"/>
                    <a:pt x="358738" y="156058"/>
                    <a:pt x="348984" y="153620"/>
                  </a:cubicBezTo>
                  <a:cubicBezTo>
                    <a:pt x="302616" y="158772"/>
                    <a:pt x="291155" y="157070"/>
                    <a:pt x="253887" y="168250"/>
                  </a:cubicBezTo>
                  <a:cubicBezTo>
                    <a:pt x="239115" y="172681"/>
                    <a:pt x="225401" y="182180"/>
                    <a:pt x="209995" y="182880"/>
                  </a:cubicBezTo>
                  <a:lnTo>
                    <a:pt x="49061" y="190196"/>
                  </a:lnTo>
                  <a:cubicBezTo>
                    <a:pt x="20948" y="232365"/>
                    <a:pt x="45285" y="191690"/>
                    <a:pt x="27115" y="234087"/>
                  </a:cubicBezTo>
                  <a:cubicBezTo>
                    <a:pt x="0" y="297355"/>
                    <a:pt x="22323" y="233834"/>
                    <a:pt x="5170" y="285293"/>
                  </a:cubicBezTo>
                  <a:cubicBezTo>
                    <a:pt x="7608" y="295047"/>
                    <a:pt x="6204" y="306703"/>
                    <a:pt x="12485" y="314554"/>
                  </a:cubicBezTo>
                  <a:cubicBezTo>
                    <a:pt x="17302" y="320575"/>
                    <a:pt x="27017" y="319751"/>
                    <a:pt x="34431" y="321869"/>
                  </a:cubicBezTo>
                  <a:cubicBezTo>
                    <a:pt x="44098" y="324631"/>
                    <a:pt x="53938" y="326746"/>
                    <a:pt x="63691" y="329184"/>
                  </a:cubicBezTo>
                  <a:cubicBezTo>
                    <a:pt x="113999" y="362722"/>
                    <a:pt x="90902" y="352885"/>
                    <a:pt x="129528" y="365760"/>
                  </a:cubicBezTo>
                  <a:cubicBezTo>
                    <a:pt x="131966" y="373075"/>
                    <a:pt x="132026" y="381685"/>
                    <a:pt x="136843" y="387706"/>
                  </a:cubicBezTo>
                  <a:cubicBezTo>
                    <a:pt x="150040" y="404203"/>
                    <a:pt x="169831" y="404446"/>
                    <a:pt x="188050" y="409652"/>
                  </a:cubicBezTo>
                  <a:cubicBezTo>
                    <a:pt x="261471" y="430631"/>
                    <a:pt x="147832" y="401427"/>
                    <a:pt x="239256" y="424282"/>
                  </a:cubicBezTo>
                  <a:cubicBezTo>
                    <a:pt x="316096" y="420789"/>
                    <a:pt x="374541" y="406897"/>
                    <a:pt x="444082" y="424282"/>
                  </a:cubicBezTo>
                  <a:cubicBezTo>
                    <a:pt x="444109" y="424289"/>
                    <a:pt x="498933" y="442566"/>
                    <a:pt x="509919" y="446228"/>
                  </a:cubicBezTo>
                  <a:lnTo>
                    <a:pt x="531864" y="453543"/>
                  </a:lnTo>
                  <a:cubicBezTo>
                    <a:pt x="546494" y="451105"/>
                    <a:pt x="561366" y="449825"/>
                    <a:pt x="575755" y="446228"/>
                  </a:cubicBezTo>
                  <a:cubicBezTo>
                    <a:pt x="590717" y="442488"/>
                    <a:pt x="619647" y="431597"/>
                    <a:pt x="619647" y="431597"/>
                  </a:cubicBezTo>
                  <a:cubicBezTo>
                    <a:pt x="626962" y="426720"/>
                    <a:pt x="633729" y="420899"/>
                    <a:pt x="641592" y="416967"/>
                  </a:cubicBezTo>
                  <a:cubicBezTo>
                    <a:pt x="683131" y="396198"/>
                    <a:pt x="744513" y="414713"/>
                    <a:pt x="780581" y="416967"/>
                  </a:cubicBezTo>
                  <a:cubicBezTo>
                    <a:pt x="790335" y="419405"/>
                    <a:pt x="799788" y="424282"/>
                    <a:pt x="809842" y="424282"/>
                  </a:cubicBezTo>
                  <a:cubicBezTo>
                    <a:pt x="834348" y="424282"/>
                    <a:pt x="858773" y="420693"/>
                    <a:pt x="882994" y="416967"/>
                  </a:cubicBezTo>
                  <a:cubicBezTo>
                    <a:pt x="890615" y="415795"/>
                    <a:pt x="897525" y="411770"/>
                    <a:pt x="904939" y="409652"/>
                  </a:cubicBezTo>
                  <a:cubicBezTo>
                    <a:pt x="914606" y="406890"/>
                    <a:pt x="924446" y="404775"/>
                    <a:pt x="934200" y="402336"/>
                  </a:cubicBezTo>
                  <a:cubicBezTo>
                    <a:pt x="941515" y="395021"/>
                    <a:pt x="947538" y="386129"/>
                    <a:pt x="956146" y="380391"/>
                  </a:cubicBezTo>
                  <a:cubicBezTo>
                    <a:pt x="962562" y="376114"/>
                    <a:pt x="973609" y="379350"/>
                    <a:pt x="978091" y="373076"/>
                  </a:cubicBezTo>
                  <a:cubicBezTo>
                    <a:pt x="987055" y="360526"/>
                    <a:pt x="984167" y="342016"/>
                    <a:pt x="992722" y="329184"/>
                  </a:cubicBezTo>
                  <a:lnTo>
                    <a:pt x="1007352" y="307239"/>
                  </a:lnTo>
                  <a:cubicBezTo>
                    <a:pt x="1004914" y="277978"/>
                    <a:pt x="1005795" y="248248"/>
                    <a:pt x="1000037" y="219456"/>
                  </a:cubicBezTo>
                  <a:cubicBezTo>
                    <a:pt x="998313" y="210835"/>
                    <a:pt x="989339" y="205374"/>
                    <a:pt x="985407" y="197511"/>
                  </a:cubicBezTo>
                  <a:cubicBezTo>
                    <a:pt x="981958" y="190614"/>
                    <a:pt x="980530" y="182880"/>
                    <a:pt x="978091" y="175565"/>
                  </a:cubicBezTo>
                  <a:cubicBezTo>
                    <a:pt x="990353" y="138783"/>
                    <a:pt x="992092" y="143786"/>
                    <a:pt x="978091" y="87783"/>
                  </a:cubicBezTo>
                  <a:cubicBezTo>
                    <a:pt x="975959" y="79254"/>
                    <a:pt x="970916" y="70497"/>
                    <a:pt x="963461" y="65837"/>
                  </a:cubicBezTo>
                  <a:cubicBezTo>
                    <a:pt x="950383" y="57663"/>
                    <a:pt x="934200" y="56084"/>
                    <a:pt x="919570" y="51207"/>
                  </a:cubicBezTo>
                  <a:lnTo>
                    <a:pt x="897624" y="43892"/>
                  </a:lnTo>
                  <a:cubicBezTo>
                    <a:pt x="892747" y="51207"/>
                    <a:pt x="890449" y="61177"/>
                    <a:pt x="882994" y="65837"/>
                  </a:cubicBezTo>
                  <a:cubicBezTo>
                    <a:pt x="869916" y="74011"/>
                    <a:pt x="851935" y="71914"/>
                    <a:pt x="839103" y="80468"/>
                  </a:cubicBezTo>
                  <a:cubicBezTo>
                    <a:pt x="810741" y="99375"/>
                    <a:pt x="825498" y="92318"/>
                    <a:pt x="795211" y="102413"/>
                  </a:cubicBezTo>
                  <a:lnTo>
                    <a:pt x="773266" y="87783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AU" kern="0">
                <a:solidFill>
                  <a:srgbClr val="FFFFFF"/>
                </a:solidFill>
                <a:latin typeface="Arial"/>
                <a:cs typeface="Arial" charset="0"/>
              </a:endParaRPr>
            </a:p>
          </p:txBody>
        </p:sp>
      </p:grpSp>
      <p:grpSp>
        <p:nvGrpSpPr>
          <p:cNvPr id="7" name="Group 35"/>
          <p:cNvGrpSpPr/>
          <p:nvPr/>
        </p:nvGrpSpPr>
        <p:grpSpPr>
          <a:xfrm>
            <a:off x="1620548" y="3612720"/>
            <a:ext cx="814558" cy="1129872"/>
            <a:chOff x="1245476" y="3494670"/>
            <a:chExt cx="814558" cy="1129872"/>
          </a:xfrm>
        </p:grpSpPr>
        <p:cxnSp>
          <p:nvCxnSpPr>
            <p:cNvPr id="23" name="Straight Connector 22"/>
            <p:cNvCxnSpPr/>
            <p:nvPr/>
          </p:nvCxnSpPr>
          <p:spPr>
            <a:xfrm rot="5400000">
              <a:off x="685800" y="4059620"/>
              <a:ext cx="11193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885498" y="4054360"/>
              <a:ext cx="11193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1100962" y="4064866"/>
              <a:ext cx="11193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1300660" y="4059606"/>
              <a:ext cx="11193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>
              <a:off x="1500358" y="4054346"/>
              <a:ext cx="11193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/>
          <p:cNvCxnSpPr/>
          <p:nvPr/>
        </p:nvCxnSpPr>
        <p:spPr>
          <a:xfrm rot="5400000">
            <a:off x="3435144" y="4167136"/>
            <a:ext cx="111935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5116846" y="4161876"/>
            <a:ext cx="111935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6793204" y="4167136"/>
            <a:ext cx="111935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 flipV="1">
            <a:off x="1305238" y="3507636"/>
            <a:ext cx="1434662" cy="130853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772322" y="2971332"/>
            <a:ext cx="2448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“five are fallen”</a:t>
            </a: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3316787" y="4818965"/>
            <a:ext cx="1368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“one is”</a:t>
            </a: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4206881" y="1940405"/>
            <a:ext cx="290336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“.. not yet come, when he comes he must continue a short space”</a:t>
            </a:r>
          </a:p>
        </p:txBody>
      </p:sp>
      <p:sp>
        <p:nvSpPr>
          <p:cNvPr id="57" name="Curved Down Arrow 56"/>
          <p:cNvSpPr/>
          <p:nvPr/>
        </p:nvSpPr>
        <p:spPr>
          <a:xfrm flipV="1">
            <a:off x="4090737" y="5612726"/>
            <a:ext cx="3368842" cy="1130973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472990" y="4818649"/>
            <a:ext cx="1780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FFFFFF"/>
                </a:solidFill>
                <a:latin typeface="Arial" charset="0"/>
                <a:cs typeface="Arial" charset="0"/>
              </a:rPr>
              <a:t>8</a:t>
            </a:r>
            <a:r>
              <a:rPr lang="en-AU" sz="2400" b="1" i="1" baseline="30000" dirty="0">
                <a:solidFill>
                  <a:srgbClr val="FFFFFF"/>
                </a:solidFill>
                <a:latin typeface="Arial" charset="0"/>
                <a:cs typeface="Arial" charset="0"/>
              </a:rPr>
              <a:t>th</a:t>
            </a:r>
            <a:r>
              <a:rPr lang="en-AU" sz="2400" b="1" i="1" dirty="0">
                <a:solidFill>
                  <a:srgbClr val="FFFFFF"/>
                </a:solidFill>
                <a:latin typeface="Arial" charset="0"/>
                <a:cs typeface="Arial" charset="0"/>
              </a:rPr>
              <a:t>  Head</a:t>
            </a:r>
          </a:p>
        </p:txBody>
      </p:sp>
      <p:sp>
        <p:nvSpPr>
          <p:cNvPr id="63" name="Text Box 9"/>
          <p:cNvSpPr txBox="1">
            <a:spLocks noChangeArrowheads="1"/>
          </p:cNvSpPr>
          <p:nvPr/>
        </p:nvSpPr>
        <p:spPr bwMode="auto">
          <a:xfrm>
            <a:off x="2382255" y="4829861"/>
            <a:ext cx="32003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“The one that was and is not”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448928" y="5179596"/>
            <a:ext cx="1780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66FF33"/>
                </a:solidFill>
                <a:latin typeface="Arial" charset="0"/>
                <a:cs typeface="Arial" charset="0"/>
              </a:rPr>
              <a:t>Rev. 13:3</a:t>
            </a:r>
          </a:p>
        </p:txBody>
      </p:sp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 t="-7661" r="56650" b="33338"/>
          <a:stretch>
            <a:fillRect/>
          </a:stretch>
        </p:blipFill>
        <p:spPr bwMode="auto">
          <a:xfrm>
            <a:off x="2923172" y="4598563"/>
            <a:ext cx="2010778" cy="258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 t="-7661" r="56650" b="33338"/>
          <a:stretch>
            <a:fillRect/>
          </a:stretch>
        </p:blipFill>
        <p:spPr bwMode="auto">
          <a:xfrm flipH="1">
            <a:off x="4639678" y="4581479"/>
            <a:ext cx="1875422" cy="258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 t="-7661" r="56650" b="33338"/>
          <a:stretch>
            <a:fillRect/>
          </a:stretch>
        </p:blipFill>
        <p:spPr bwMode="auto">
          <a:xfrm>
            <a:off x="5018672" y="4427113"/>
            <a:ext cx="2010778" cy="258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96296E-6 L 0.20625 -2.96296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7" grpId="0" animBg="1"/>
      <p:bldP spid="60" grpId="0"/>
      <p:bldP spid="63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12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015" y="31533"/>
            <a:ext cx="4686866" cy="672914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11"/>
          <p:cNvGrpSpPr/>
          <p:nvPr/>
        </p:nvGrpSpPr>
        <p:grpSpPr>
          <a:xfrm>
            <a:off x="5800885" y="31532"/>
            <a:ext cx="2271820" cy="6732000"/>
            <a:chOff x="6007791" y="31532"/>
            <a:chExt cx="2271820" cy="6768000"/>
          </a:xfrm>
        </p:grpSpPr>
        <p:pic>
          <p:nvPicPr>
            <p:cNvPr id="3" name="Picture 2" descr="Rev.13 001.jpg"/>
            <p:cNvPicPr>
              <a:picLocks noChangeAspect="1"/>
            </p:cNvPicPr>
            <p:nvPr/>
          </p:nvPicPr>
          <p:blipFill>
            <a:blip r:embed="rId4" cstate="print"/>
            <a:srcRect r="53918"/>
            <a:stretch>
              <a:fillRect/>
            </a:stretch>
          </p:blipFill>
          <p:spPr>
            <a:xfrm>
              <a:off x="6007791" y="31532"/>
              <a:ext cx="2269106" cy="6768000"/>
            </a:xfrm>
            <a:prstGeom prst="rect">
              <a:avLst/>
            </a:prstGeom>
            <a:ln w="19050"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8135611" y="299508"/>
              <a:ext cx="144000" cy="36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rot="5400000">
              <a:off x="6834662" y="5330916"/>
              <a:ext cx="2793337" cy="2521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5" idx="2"/>
            </p:cNvCxnSpPr>
            <p:nvPr/>
          </p:nvCxnSpPr>
          <p:spPr>
            <a:xfrm rot="5400000">
              <a:off x="6801868" y="5331727"/>
              <a:ext cx="2801963" cy="952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3614774" y="6597429"/>
            <a:ext cx="61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4" name="Rectangle 29"/>
          <p:cNvSpPr>
            <a:spLocks noChangeArrowheads="1"/>
          </p:cNvSpPr>
          <p:nvPr/>
        </p:nvSpPr>
        <p:spPr bwMode="auto">
          <a:xfrm>
            <a:off x="3546844" y="5176801"/>
            <a:ext cx="46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6890782" y="625179"/>
            <a:ext cx="72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6" name="Rectangle 31"/>
          <p:cNvSpPr>
            <a:spLocks noChangeArrowheads="1"/>
          </p:cNvSpPr>
          <p:nvPr/>
        </p:nvSpPr>
        <p:spPr bwMode="auto">
          <a:xfrm>
            <a:off x="4284982" y="3162582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7" name="Rectangle 32"/>
          <p:cNvSpPr>
            <a:spLocks noChangeArrowheads="1"/>
          </p:cNvSpPr>
          <p:nvPr/>
        </p:nvSpPr>
        <p:spPr bwMode="auto">
          <a:xfrm>
            <a:off x="4317705" y="3765980"/>
            <a:ext cx="82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8" name="Rectangle 33"/>
          <p:cNvSpPr>
            <a:spLocks noChangeArrowheads="1"/>
          </p:cNvSpPr>
          <p:nvPr/>
        </p:nvSpPr>
        <p:spPr bwMode="auto">
          <a:xfrm>
            <a:off x="3868479" y="1036956"/>
            <a:ext cx="79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9" name="Rectangle 34"/>
          <p:cNvSpPr>
            <a:spLocks noChangeArrowheads="1"/>
          </p:cNvSpPr>
          <p:nvPr/>
        </p:nvSpPr>
        <p:spPr bwMode="auto">
          <a:xfrm>
            <a:off x="3735263" y="671549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3678606" y="230354"/>
            <a:ext cx="126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5250773" y="3059740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3538279" y="3182605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4505842" y="4345874"/>
            <a:ext cx="25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4" name="Rectangle 39"/>
          <p:cNvSpPr>
            <a:spLocks noChangeArrowheads="1"/>
          </p:cNvSpPr>
          <p:nvPr/>
        </p:nvSpPr>
        <p:spPr bwMode="auto">
          <a:xfrm>
            <a:off x="4111082" y="4215624"/>
            <a:ext cx="21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5" name="Rectangle 40"/>
          <p:cNvSpPr>
            <a:spLocks noChangeArrowheads="1"/>
          </p:cNvSpPr>
          <p:nvPr/>
        </p:nvSpPr>
        <p:spPr bwMode="auto">
          <a:xfrm>
            <a:off x="4393080" y="4459927"/>
            <a:ext cx="2667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6" name="Rectangle 41"/>
          <p:cNvSpPr>
            <a:spLocks noChangeArrowheads="1"/>
          </p:cNvSpPr>
          <p:nvPr/>
        </p:nvSpPr>
        <p:spPr bwMode="auto">
          <a:xfrm>
            <a:off x="7381948" y="400713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7" name="Rectangle 42"/>
          <p:cNvSpPr>
            <a:spLocks noChangeArrowheads="1"/>
          </p:cNvSpPr>
          <p:nvPr/>
        </p:nvSpPr>
        <p:spPr bwMode="auto">
          <a:xfrm>
            <a:off x="6278526" y="398647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8" name="Rectangle 43"/>
          <p:cNvSpPr>
            <a:spLocks noChangeArrowheads="1"/>
          </p:cNvSpPr>
          <p:nvPr/>
        </p:nvSpPr>
        <p:spPr bwMode="auto">
          <a:xfrm>
            <a:off x="6201500" y="772620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9" name="Rectangle 44"/>
          <p:cNvSpPr>
            <a:spLocks noChangeArrowheads="1"/>
          </p:cNvSpPr>
          <p:nvPr/>
        </p:nvSpPr>
        <p:spPr bwMode="auto">
          <a:xfrm>
            <a:off x="5903729" y="886920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79" name="Rectangle 52"/>
          <p:cNvSpPr>
            <a:spLocks noChangeArrowheads="1"/>
          </p:cNvSpPr>
          <p:nvPr/>
        </p:nvSpPr>
        <p:spPr bwMode="auto">
          <a:xfrm>
            <a:off x="2508633" y="2009755"/>
            <a:ext cx="392421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grpSp>
        <p:nvGrpSpPr>
          <p:cNvPr id="6" name="Group 82"/>
          <p:cNvGrpSpPr/>
          <p:nvPr/>
        </p:nvGrpSpPr>
        <p:grpSpPr>
          <a:xfrm>
            <a:off x="6692240" y="690242"/>
            <a:ext cx="2552700" cy="1352550"/>
            <a:chOff x="9525000" y="1390650"/>
            <a:chExt cx="2552700" cy="1352550"/>
          </a:xfrm>
        </p:grpSpPr>
        <p:sp>
          <p:nvSpPr>
            <p:cNvPr id="82" name="Rectangle 81"/>
            <p:cNvSpPr/>
            <p:nvPr/>
          </p:nvSpPr>
          <p:spPr>
            <a:xfrm>
              <a:off x="9525000" y="1390650"/>
              <a:ext cx="2552700" cy="1352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9848850" y="1695450"/>
              <a:ext cx="21907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4400" b="1" dirty="0">
                  <a:solidFill>
                    <a:srgbClr val="000000"/>
                  </a:solidFill>
                  <a:latin typeface="Franklin Gothic Medium" pitchFamily="34" charset="0"/>
                </a:rPr>
                <a:t>ROME!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3030256" y="1066800"/>
            <a:ext cx="3090042" cy="20263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06310" y="1482611"/>
            <a:ext cx="27116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600" b="1" dirty="0">
                <a:solidFill>
                  <a:srgbClr val="000000"/>
                </a:solidFill>
                <a:latin typeface="Arial" charset="0"/>
              </a:rPr>
              <a:t>War in Political Heaven – War for Rome!</a:t>
            </a:r>
          </a:p>
        </p:txBody>
      </p:sp>
      <p:sp>
        <p:nvSpPr>
          <p:cNvPr id="41" name="Rectangle 4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71" name="Rectangle 50" descr="Wide upward diagonal"/>
          <p:cNvSpPr>
            <a:spLocks noChangeArrowheads="1"/>
          </p:cNvSpPr>
          <p:nvPr/>
        </p:nvSpPr>
        <p:spPr bwMode="auto">
          <a:xfrm>
            <a:off x="3422902" y="2773363"/>
            <a:ext cx="2232000" cy="6480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  <a:latin typeface="Arial" charset="0"/>
            </a:endParaRPr>
          </a:p>
        </p:txBody>
      </p:sp>
      <p:pic>
        <p:nvPicPr>
          <p:cNvPr id="48" name="Picture 23" descr="Close up 10 horns"/>
          <p:cNvPicPr>
            <a:picLocks noChangeAspect="1" noChangeArrowheads="1"/>
          </p:cNvPicPr>
          <p:nvPr/>
        </p:nvPicPr>
        <p:blipFill>
          <a:blip r:embed="rId5" cstate="print"/>
          <a:srcRect l="12361" t="7581" r="9445" b="7954"/>
          <a:stretch>
            <a:fillRect/>
          </a:stretch>
        </p:blipFill>
        <p:spPr bwMode="auto">
          <a:xfrm>
            <a:off x="-154831" y="754743"/>
            <a:ext cx="4102722" cy="485418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Text Box 24"/>
          <p:cNvSpPr txBox="1">
            <a:spLocks noChangeArrowheads="1"/>
          </p:cNvSpPr>
          <p:nvPr/>
        </p:nvSpPr>
        <p:spPr bwMode="auto">
          <a:xfrm>
            <a:off x="1169965" y="1385186"/>
            <a:ext cx="18199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Pagan Dragon</a:t>
            </a:r>
          </a:p>
        </p:txBody>
      </p:sp>
      <p:grpSp>
        <p:nvGrpSpPr>
          <p:cNvPr id="47" name="Group 55"/>
          <p:cNvGrpSpPr>
            <a:grpSpLocks/>
          </p:cNvGrpSpPr>
          <p:nvPr/>
        </p:nvGrpSpPr>
        <p:grpSpPr bwMode="auto">
          <a:xfrm>
            <a:off x="1616963" y="3557685"/>
            <a:ext cx="1446213" cy="1084267"/>
            <a:chOff x="683" y="2233"/>
            <a:chExt cx="911" cy="683"/>
          </a:xfrm>
        </p:grpSpPr>
        <p:sp>
          <p:nvSpPr>
            <p:cNvPr id="50" name="Text Box 56"/>
            <p:cNvSpPr txBox="1">
              <a:spLocks noChangeArrowheads="1"/>
            </p:cNvSpPr>
            <p:nvPr/>
          </p:nvSpPr>
          <p:spPr bwMode="auto">
            <a:xfrm rot="20271184">
              <a:off x="683" y="2233"/>
              <a:ext cx="6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kern="0" dirty="0">
                  <a:solidFill>
                    <a:srgbClr val="FFFFFF"/>
                  </a:solidFill>
                  <a:latin typeface="Tahoma" pitchFamily="34" charset="0"/>
                </a:rPr>
                <a:t>Galerius</a:t>
              </a:r>
            </a:p>
          </p:txBody>
        </p:sp>
        <p:sp>
          <p:nvSpPr>
            <p:cNvPr id="51" name="Text Box 57"/>
            <p:cNvSpPr txBox="1">
              <a:spLocks noChangeArrowheads="1"/>
            </p:cNvSpPr>
            <p:nvPr/>
          </p:nvSpPr>
          <p:spPr bwMode="auto">
            <a:xfrm>
              <a:off x="712" y="2467"/>
              <a:ext cx="88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kern="0" dirty="0" err="1">
                  <a:solidFill>
                    <a:srgbClr val="FFFFFF"/>
                  </a:solidFill>
                  <a:latin typeface="Tahoma" pitchFamily="34" charset="0"/>
                </a:rPr>
                <a:t>Maxentius</a:t>
              </a:r>
              <a:endParaRPr lang="en-US" sz="1600" b="1" kern="0" dirty="0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2" name="Text Box 58"/>
            <p:cNvSpPr txBox="1">
              <a:spLocks noChangeArrowheads="1"/>
            </p:cNvSpPr>
            <p:nvPr/>
          </p:nvSpPr>
          <p:spPr bwMode="auto">
            <a:xfrm rot="1290081">
              <a:off x="688" y="2703"/>
              <a:ext cx="6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kern="0" dirty="0" err="1">
                  <a:solidFill>
                    <a:srgbClr val="FFFFFF"/>
                  </a:solidFill>
                  <a:latin typeface="Tahoma" pitchFamily="34" charset="0"/>
                </a:rPr>
                <a:t>Licinius</a:t>
              </a:r>
              <a:endParaRPr lang="en-US" sz="1600" b="1" kern="0" dirty="0">
                <a:solidFill>
                  <a:srgbClr val="FFFFFF"/>
                </a:solidFill>
                <a:latin typeface="Tahoma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woman f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9875" name="Freeform 3"/>
          <p:cNvSpPr>
            <a:spLocks/>
          </p:cNvSpPr>
          <p:nvPr/>
        </p:nvSpPr>
        <p:spPr bwMode="auto">
          <a:xfrm>
            <a:off x="974725" y="254000"/>
            <a:ext cx="550863" cy="311150"/>
          </a:xfrm>
          <a:custGeom>
            <a:avLst/>
            <a:gdLst>
              <a:gd name="T0" fmla="*/ 523875 w 347"/>
              <a:gd name="T1" fmla="*/ 107950 h 196"/>
              <a:gd name="T2" fmla="*/ 517525 w 347"/>
              <a:gd name="T3" fmla="*/ 88900 h 196"/>
              <a:gd name="T4" fmla="*/ 479425 w 347"/>
              <a:gd name="T5" fmla="*/ 76200 h 196"/>
              <a:gd name="T6" fmla="*/ 346075 w 347"/>
              <a:gd name="T7" fmla="*/ 76200 h 196"/>
              <a:gd name="T8" fmla="*/ 288925 w 347"/>
              <a:gd name="T9" fmla="*/ 44450 h 196"/>
              <a:gd name="T10" fmla="*/ 257175 w 347"/>
              <a:gd name="T11" fmla="*/ 12700 h 196"/>
              <a:gd name="T12" fmla="*/ 219075 w 347"/>
              <a:gd name="T13" fmla="*/ 0 h 196"/>
              <a:gd name="T14" fmla="*/ 161925 w 347"/>
              <a:gd name="T15" fmla="*/ 44450 h 196"/>
              <a:gd name="T16" fmla="*/ 22225 w 347"/>
              <a:gd name="T17" fmla="*/ 50800 h 196"/>
              <a:gd name="T18" fmla="*/ 22225 w 347"/>
              <a:gd name="T19" fmla="*/ 152400 h 196"/>
              <a:gd name="T20" fmla="*/ 142875 w 347"/>
              <a:gd name="T21" fmla="*/ 266700 h 196"/>
              <a:gd name="T22" fmla="*/ 536575 w 347"/>
              <a:gd name="T23" fmla="*/ 234950 h 196"/>
              <a:gd name="T24" fmla="*/ 536575 w 347"/>
              <a:gd name="T25" fmla="*/ 120650 h 196"/>
              <a:gd name="T26" fmla="*/ 523875 w 347"/>
              <a:gd name="T27" fmla="*/ 107950 h 1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47"/>
              <a:gd name="T43" fmla="*/ 0 h 196"/>
              <a:gd name="T44" fmla="*/ 347 w 347"/>
              <a:gd name="T45" fmla="*/ 196 h 1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47" h="196">
                <a:moveTo>
                  <a:pt x="330" y="68"/>
                </a:moveTo>
                <a:cubicBezTo>
                  <a:pt x="329" y="64"/>
                  <a:pt x="329" y="58"/>
                  <a:pt x="326" y="56"/>
                </a:cubicBezTo>
                <a:cubicBezTo>
                  <a:pt x="319" y="51"/>
                  <a:pt x="302" y="48"/>
                  <a:pt x="302" y="48"/>
                </a:cubicBezTo>
                <a:cubicBezTo>
                  <a:pt x="258" y="52"/>
                  <a:pt x="261" y="55"/>
                  <a:pt x="218" y="48"/>
                </a:cubicBezTo>
                <a:cubicBezTo>
                  <a:pt x="204" y="46"/>
                  <a:pt x="182" y="28"/>
                  <a:pt x="182" y="28"/>
                </a:cubicBezTo>
                <a:cubicBezTo>
                  <a:pt x="175" y="17"/>
                  <a:pt x="175" y="14"/>
                  <a:pt x="162" y="8"/>
                </a:cubicBezTo>
                <a:cubicBezTo>
                  <a:pt x="154" y="5"/>
                  <a:pt x="138" y="0"/>
                  <a:pt x="138" y="0"/>
                </a:cubicBezTo>
                <a:cubicBezTo>
                  <a:pt x="109" y="19"/>
                  <a:pt x="121" y="9"/>
                  <a:pt x="102" y="28"/>
                </a:cubicBezTo>
                <a:cubicBezTo>
                  <a:pt x="72" y="22"/>
                  <a:pt x="43" y="22"/>
                  <a:pt x="14" y="32"/>
                </a:cubicBezTo>
                <a:cubicBezTo>
                  <a:pt x="0" y="53"/>
                  <a:pt x="6" y="73"/>
                  <a:pt x="14" y="96"/>
                </a:cubicBezTo>
                <a:cubicBezTo>
                  <a:pt x="19" y="176"/>
                  <a:pt x="10" y="163"/>
                  <a:pt x="90" y="168"/>
                </a:cubicBezTo>
                <a:cubicBezTo>
                  <a:pt x="176" y="182"/>
                  <a:pt x="266" y="196"/>
                  <a:pt x="338" y="148"/>
                </a:cubicBezTo>
                <a:cubicBezTo>
                  <a:pt x="347" y="120"/>
                  <a:pt x="347" y="127"/>
                  <a:pt x="338" y="76"/>
                </a:cubicBezTo>
                <a:cubicBezTo>
                  <a:pt x="337" y="72"/>
                  <a:pt x="330" y="64"/>
                  <a:pt x="330" y="6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6" name="Freeform 4"/>
          <p:cNvSpPr>
            <a:spLocks/>
          </p:cNvSpPr>
          <p:nvPr/>
        </p:nvSpPr>
        <p:spPr bwMode="auto">
          <a:xfrm>
            <a:off x="222250" y="261938"/>
            <a:ext cx="723900" cy="295275"/>
          </a:xfrm>
          <a:custGeom>
            <a:avLst/>
            <a:gdLst>
              <a:gd name="T0" fmla="*/ 704850 w 456"/>
              <a:gd name="T1" fmla="*/ 74612 h 186"/>
              <a:gd name="T2" fmla="*/ 685800 w 456"/>
              <a:gd name="T3" fmla="*/ 36513 h 186"/>
              <a:gd name="T4" fmla="*/ 647700 w 456"/>
              <a:gd name="T5" fmla="*/ 23812 h 186"/>
              <a:gd name="T6" fmla="*/ 603250 w 456"/>
              <a:gd name="T7" fmla="*/ 36513 h 186"/>
              <a:gd name="T8" fmla="*/ 558800 w 456"/>
              <a:gd name="T9" fmla="*/ 87312 h 186"/>
              <a:gd name="T10" fmla="*/ 508000 w 456"/>
              <a:gd name="T11" fmla="*/ 74612 h 186"/>
              <a:gd name="T12" fmla="*/ 469900 w 456"/>
              <a:gd name="T13" fmla="*/ 49212 h 186"/>
              <a:gd name="T14" fmla="*/ 381000 w 456"/>
              <a:gd name="T15" fmla="*/ 55563 h 186"/>
              <a:gd name="T16" fmla="*/ 342900 w 456"/>
              <a:gd name="T17" fmla="*/ 68263 h 186"/>
              <a:gd name="T18" fmla="*/ 330200 w 456"/>
              <a:gd name="T19" fmla="*/ 87312 h 186"/>
              <a:gd name="T20" fmla="*/ 311150 w 456"/>
              <a:gd name="T21" fmla="*/ 80962 h 186"/>
              <a:gd name="T22" fmla="*/ 304800 w 456"/>
              <a:gd name="T23" fmla="*/ 61913 h 186"/>
              <a:gd name="T24" fmla="*/ 254000 w 456"/>
              <a:gd name="T25" fmla="*/ 11112 h 186"/>
              <a:gd name="T26" fmla="*/ 0 w 456"/>
              <a:gd name="T27" fmla="*/ 49212 h 186"/>
              <a:gd name="T28" fmla="*/ 31750 w 456"/>
              <a:gd name="T29" fmla="*/ 125413 h 186"/>
              <a:gd name="T30" fmla="*/ 95250 w 456"/>
              <a:gd name="T31" fmla="*/ 138113 h 186"/>
              <a:gd name="T32" fmla="*/ 95250 w 456"/>
              <a:gd name="T33" fmla="*/ 182562 h 186"/>
              <a:gd name="T34" fmla="*/ 82550 w 456"/>
              <a:gd name="T35" fmla="*/ 220663 h 186"/>
              <a:gd name="T36" fmla="*/ 184150 w 456"/>
              <a:gd name="T37" fmla="*/ 252413 h 186"/>
              <a:gd name="T38" fmla="*/ 647700 w 456"/>
              <a:gd name="T39" fmla="*/ 252413 h 186"/>
              <a:gd name="T40" fmla="*/ 698500 w 456"/>
              <a:gd name="T41" fmla="*/ 252413 h 186"/>
              <a:gd name="T42" fmla="*/ 723900 w 456"/>
              <a:gd name="T43" fmla="*/ 182562 h 186"/>
              <a:gd name="T44" fmla="*/ 717550 w 456"/>
              <a:gd name="T45" fmla="*/ 87312 h 186"/>
              <a:gd name="T46" fmla="*/ 704850 w 456"/>
              <a:gd name="T47" fmla="*/ 74612 h 18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56"/>
              <a:gd name="T73" fmla="*/ 0 h 186"/>
              <a:gd name="T74" fmla="*/ 456 w 456"/>
              <a:gd name="T75" fmla="*/ 186 h 18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56" h="186">
                <a:moveTo>
                  <a:pt x="444" y="47"/>
                </a:moveTo>
                <a:cubicBezTo>
                  <a:pt x="442" y="40"/>
                  <a:pt x="439" y="27"/>
                  <a:pt x="432" y="23"/>
                </a:cubicBezTo>
                <a:cubicBezTo>
                  <a:pt x="425" y="19"/>
                  <a:pt x="408" y="15"/>
                  <a:pt x="408" y="15"/>
                </a:cubicBezTo>
                <a:cubicBezTo>
                  <a:pt x="408" y="15"/>
                  <a:pt x="382" y="21"/>
                  <a:pt x="380" y="23"/>
                </a:cubicBezTo>
                <a:cubicBezTo>
                  <a:pt x="333" y="70"/>
                  <a:pt x="386" y="32"/>
                  <a:pt x="352" y="55"/>
                </a:cubicBezTo>
                <a:cubicBezTo>
                  <a:pt x="346" y="54"/>
                  <a:pt x="327" y="51"/>
                  <a:pt x="320" y="47"/>
                </a:cubicBezTo>
                <a:cubicBezTo>
                  <a:pt x="312" y="42"/>
                  <a:pt x="296" y="31"/>
                  <a:pt x="296" y="31"/>
                </a:cubicBezTo>
                <a:cubicBezTo>
                  <a:pt x="277" y="32"/>
                  <a:pt x="259" y="32"/>
                  <a:pt x="240" y="35"/>
                </a:cubicBezTo>
                <a:cubicBezTo>
                  <a:pt x="232" y="36"/>
                  <a:pt x="216" y="43"/>
                  <a:pt x="216" y="43"/>
                </a:cubicBezTo>
                <a:cubicBezTo>
                  <a:pt x="213" y="47"/>
                  <a:pt x="212" y="53"/>
                  <a:pt x="208" y="55"/>
                </a:cubicBezTo>
                <a:cubicBezTo>
                  <a:pt x="204" y="57"/>
                  <a:pt x="199" y="54"/>
                  <a:pt x="196" y="51"/>
                </a:cubicBezTo>
                <a:cubicBezTo>
                  <a:pt x="193" y="48"/>
                  <a:pt x="194" y="43"/>
                  <a:pt x="192" y="39"/>
                </a:cubicBezTo>
                <a:cubicBezTo>
                  <a:pt x="185" y="25"/>
                  <a:pt x="173" y="16"/>
                  <a:pt x="160" y="7"/>
                </a:cubicBezTo>
                <a:cubicBezTo>
                  <a:pt x="107" y="11"/>
                  <a:pt x="46" y="0"/>
                  <a:pt x="0" y="31"/>
                </a:cubicBezTo>
                <a:cubicBezTo>
                  <a:pt x="2" y="47"/>
                  <a:pt x="0" y="73"/>
                  <a:pt x="20" y="79"/>
                </a:cubicBezTo>
                <a:cubicBezTo>
                  <a:pt x="33" y="83"/>
                  <a:pt x="60" y="87"/>
                  <a:pt x="60" y="87"/>
                </a:cubicBezTo>
                <a:cubicBezTo>
                  <a:pt x="65" y="103"/>
                  <a:pt x="66" y="96"/>
                  <a:pt x="60" y="115"/>
                </a:cubicBezTo>
                <a:cubicBezTo>
                  <a:pt x="58" y="123"/>
                  <a:pt x="52" y="139"/>
                  <a:pt x="52" y="139"/>
                </a:cubicBezTo>
                <a:cubicBezTo>
                  <a:pt x="61" y="165"/>
                  <a:pt x="90" y="157"/>
                  <a:pt x="116" y="159"/>
                </a:cubicBezTo>
                <a:cubicBezTo>
                  <a:pt x="198" y="186"/>
                  <a:pt x="326" y="161"/>
                  <a:pt x="408" y="159"/>
                </a:cubicBezTo>
                <a:cubicBezTo>
                  <a:pt x="437" y="139"/>
                  <a:pt x="408" y="170"/>
                  <a:pt x="440" y="159"/>
                </a:cubicBezTo>
                <a:cubicBezTo>
                  <a:pt x="446" y="142"/>
                  <a:pt x="452" y="133"/>
                  <a:pt x="456" y="115"/>
                </a:cubicBezTo>
                <a:cubicBezTo>
                  <a:pt x="455" y="95"/>
                  <a:pt x="454" y="75"/>
                  <a:pt x="452" y="55"/>
                </a:cubicBezTo>
                <a:cubicBezTo>
                  <a:pt x="450" y="38"/>
                  <a:pt x="450" y="41"/>
                  <a:pt x="444" y="47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7" name="Freeform 5"/>
          <p:cNvSpPr>
            <a:spLocks/>
          </p:cNvSpPr>
          <p:nvPr/>
        </p:nvSpPr>
        <p:spPr bwMode="auto">
          <a:xfrm>
            <a:off x="431800" y="577850"/>
            <a:ext cx="812800" cy="319088"/>
          </a:xfrm>
          <a:custGeom>
            <a:avLst/>
            <a:gdLst>
              <a:gd name="T0" fmla="*/ 781050 w 512"/>
              <a:gd name="T1" fmla="*/ 69850 h 201"/>
              <a:gd name="T2" fmla="*/ 787400 w 512"/>
              <a:gd name="T3" fmla="*/ 222250 h 201"/>
              <a:gd name="T4" fmla="*/ 704850 w 512"/>
              <a:gd name="T5" fmla="*/ 247650 h 201"/>
              <a:gd name="T6" fmla="*/ 647700 w 512"/>
              <a:gd name="T7" fmla="*/ 241300 h 201"/>
              <a:gd name="T8" fmla="*/ 609600 w 512"/>
              <a:gd name="T9" fmla="*/ 215900 h 201"/>
              <a:gd name="T10" fmla="*/ 590550 w 512"/>
              <a:gd name="T11" fmla="*/ 203200 h 201"/>
              <a:gd name="T12" fmla="*/ 488950 w 512"/>
              <a:gd name="T13" fmla="*/ 241300 h 201"/>
              <a:gd name="T14" fmla="*/ 450850 w 512"/>
              <a:gd name="T15" fmla="*/ 254000 h 201"/>
              <a:gd name="T16" fmla="*/ 431800 w 512"/>
              <a:gd name="T17" fmla="*/ 260350 h 201"/>
              <a:gd name="T18" fmla="*/ 400050 w 512"/>
              <a:gd name="T19" fmla="*/ 254000 h 201"/>
              <a:gd name="T20" fmla="*/ 361950 w 512"/>
              <a:gd name="T21" fmla="*/ 228600 h 201"/>
              <a:gd name="T22" fmla="*/ 177800 w 512"/>
              <a:gd name="T23" fmla="*/ 234950 h 201"/>
              <a:gd name="T24" fmla="*/ 165100 w 512"/>
              <a:gd name="T25" fmla="*/ 285750 h 201"/>
              <a:gd name="T26" fmla="*/ 82550 w 512"/>
              <a:gd name="T27" fmla="*/ 298450 h 201"/>
              <a:gd name="T28" fmla="*/ 25400 w 512"/>
              <a:gd name="T29" fmla="*/ 298450 h 201"/>
              <a:gd name="T30" fmla="*/ 0 w 512"/>
              <a:gd name="T31" fmla="*/ 241300 h 201"/>
              <a:gd name="T32" fmla="*/ 19050 w 512"/>
              <a:gd name="T33" fmla="*/ 82550 h 201"/>
              <a:gd name="T34" fmla="*/ 88900 w 512"/>
              <a:gd name="T35" fmla="*/ 69850 h 201"/>
              <a:gd name="T36" fmla="*/ 152400 w 512"/>
              <a:gd name="T37" fmla="*/ 63500 h 201"/>
              <a:gd name="T38" fmla="*/ 209550 w 512"/>
              <a:gd name="T39" fmla="*/ 0 h 201"/>
              <a:gd name="T40" fmla="*/ 330200 w 512"/>
              <a:gd name="T41" fmla="*/ 38100 h 201"/>
              <a:gd name="T42" fmla="*/ 387350 w 512"/>
              <a:gd name="T43" fmla="*/ 63500 h 201"/>
              <a:gd name="T44" fmla="*/ 781050 w 512"/>
              <a:gd name="T45" fmla="*/ 69850 h 20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12"/>
              <a:gd name="T70" fmla="*/ 0 h 201"/>
              <a:gd name="T71" fmla="*/ 512 w 512"/>
              <a:gd name="T72" fmla="*/ 201 h 20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12" h="201">
                <a:moveTo>
                  <a:pt x="492" y="44"/>
                </a:moveTo>
                <a:cubicBezTo>
                  <a:pt x="504" y="79"/>
                  <a:pt x="512" y="94"/>
                  <a:pt x="496" y="140"/>
                </a:cubicBezTo>
                <a:cubicBezTo>
                  <a:pt x="494" y="145"/>
                  <a:pt x="453" y="154"/>
                  <a:pt x="444" y="156"/>
                </a:cubicBezTo>
                <a:cubicBezTo>
                  <a:pt x="432" y="155"/>
                  <a:pt x="419" y="156"/>
                  <a:pt x="408" y="152"/>
                </a:cubicBezTo>
                <a:cubicBezTo>
                  <a:pt x="399" y="149"/>
                  <a:pt x="392" y="141"/>
                  <a:pt x="384" y="136"/>
                </a:cubicBezTo>
                <a:cubicBezTo>
                  <a:pt x="380" y="133"/>
                  <a:pt x="372" y="128"/>
                  <a:pt x="372" y="128"/>
                </a:cubicBezTo>
                <a:cubicBezTo>
                  <a:pt x="349" y="134"/>
                  <a:pt x="331" y="144"/>
                  <a:pt x="308" y="152"/>
                </a:cubicBezTo>
                <a:cubicBezTo>
                  <a:pt x="300" y="155"/>
                  <a:pt x="292" y="157"/>
                  <a:pt x="284" y="160"/>
                </a:cubicBezTo>
                <a:cubicBezTo>
                  <a:pt x="280" y="161"/>
                  <a:pt x="272" y="164"/>
                  <a:pt x="272" y="164"/>
                </a:cubicBezTo>
                <a:cubicBezTo>
                  <a:pt x="265" y="163"/>
                  <a:pt x="258" y="163"/>
                  <a:pt x="252" y="160"/>
                </a:cubicBezTo>
                <a:cubicBezTo>
                  <a:pt x="243" y="156"/>
                  <a:pt x="228" y="144"/>
                  <a:pt x="228" y="144"/>
                </a:cubicBezTo>
                <a:cubicBezTo>
                  <a:pt x="189" y="145"/>
                  <a:pt x="150" y="143"/>
                  <a:pt x="112" y="148"/>
                </a:cubicBezTo>
                <a:cubicBezTo>
                  <a:pt x="101" y="149"/>
                  <a:pt x="112" y="173"/>
                  <a:pt x="104" y="180"/>
                </a:cubicBezTo>
                <a:cubicBezTo>
                  <a:pt x="91" y="191"/>
                  <a:pt x="69" y="186"/>
                  <a:pt x="52" y="188"/>
                </a:cubicBezTo>
                <a:cubicBezTo>
                  <a:pt x="23" y="198"/>
                  <a:pt x="35" y="201"/>
                  <a:pt x="16" y="188"/>
                </a:cubicBezTo>
                <a:cubicBezTo>
                  <a:pt x="9" y="177"/>
                  <a:pt x="0" y="152"/>
                  <a:pt x="0" y="152"/>
                </a:cubicBezTo>
                <a:cubicBezTo>
                  <a:pt x="6" y="120"/>
                  <a:pt x="6" y="81"/>
                  <a:pt x="12" y="52"/>
                </a:cubicBezTo>
                <a:cubicBezTo>
                  <a:pt x="13" y="48"/>
                  <a:pt x="41" y="46"/>
                  <a:pt x="56" y="44"/>
                </a:cubicBezTo>
                <a:cubicBezTo>
                  <a:pt x="71" y="39"/>
                  <a:pt x="79" y="44"/>
                  <a:pt x="96" y="40"/>
                </a:cubicBezTo>
                <a:cubicBezTo>
                  <a:pt x="113" y="29"/>
                  <a:pt x="114" y="12"/>
                  <a:pt x="132" y="0"/>
                </a:cubicBezTo>
                <a:cubicBezTo>
                  <a:pt x="192" y="5"/>
                  <a:pt x="173" y="1"/>
                  <a:pt x="208" y="24"/>
                </a:cubicBezTo>
                <a:cubicBezTo>
                  <a:pt x="215" y="46"/>
                  <a:pt x="222" y="44"/>
                  <a:pt x="244" y="40"/>
                </a:cubicBezTo>
                <a:cubicBezTo>
                  <a:pt x="327" y="41"/>
                  <a:pt x="492" y="44"/>
                  <a:pt x="492" y="44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8" name="Freeform 6"/>
          <p:cNvSpPr>
            <a:spLocks/>
          </p:cNvSpPr>
          <p:nvPr/>
        </p:nvSpPr>
        <p:spPr bwMode="auto">
          <a:xfrm>
            <a:off x="3041650" y="1812925"/>
            <a:ext cx="2819400" cy="296863"/>
          </a:xfrm>
          <a:custGeom>
            <a:avLst/>
            <a:gdLst>
              <a:gd name="T0" fmla="*/ 2781300 w 1776"/>
              <a:gd name="T1" fmla="*/ 15875 h 187"/>
              <a:gd name="T2" fmla="*/ 2806700 w 1776"/>
              <a:gd name="T3" fmla="*/ 53975 h 187"/>
              <a:gd name="T4" fmla="*/ 2813050 w 1776"/>
              <a:gd name="T5" fmla="*/ 123825 h 187"/>
              <a:gd name="T6" fmla="*/ 2819400 w 1776"/>
              <a:gd name="T7" fmla="*/ 142875 h 187"/>
              <a:gd name="T8" fmla="*/ 2813050 w 1776"/>
              <a:gd name="T9" fmla="*/ 187325 h 187"/>
              <a:gd name="T10" fmla="*/ 2692400 w 1776"/>
              <a:gd name="T11" fmla="*/ 219075 h 187"/>
              <a:gd name="T12" fmla="*/ 2533650 w 1776"/>
              <a:gd name="T13" fmla="*/ 225425 h 187"/>
              <a:gd name="T14" fmla="*/ 2362200 w 1776"/>
              <a:gd name="T15" fmla="*/ 269875 h 187"/>
              <a:gd name="T16" fmla="*/ 2235200 w 1776"/>
              <a:gd name="T17" fmla="*/ 263525 h 187"/>
              <a:gd name="T18" fmla="*/ 2095500 w 1776"/>
              <a:gd name="T19" fmla="*/ 193675 h 187"/>
              <a:gd name="T20" fmla="*/ 2012950 w 1776"/>
              <a:gd name="T21" fmla="*/ 219075 h 187"/>
              <a:gd name="T22" fmla="*/ 1974850 w 1776"/>
              <a:gd name="T23" fmla="*/ 231775 h 187"/>
              <a:gd name="T24" fmla="*/ 1841500 w 1776"/>
              <a:gd name="T25" fmla="*/ 193675 h 187"/>
              <a:gd name="T26" fmla="*/ 1797050 w 1776"/>
              <a:gd name="T27" fmla="*/ 219075 h 187"/>
              <a:gd name="T28" fmla="*/ 1428750 w 1776"/>
              <a:gd name="T29" fmla="*/ 238125 h 187"/>
              <a:gd name="T30" fmla="*/ 1295400 w 1776"/>
              <a:gd name="T31" fmla="*/ 231775 h 187"/>
              <a:gd name="T32" fmla="*/ 1257300 w 1776"/>
              <a:gd name="T33" fmla="*/ 206375 h 187"/>
              <a:gd name="T34" fmla="*/ 1219200 w 1776"/>
              <a:gd name="T35" fmla="*/ 193675 h 187"/>
              <a:gd name="T36" fmla="*/ 1143000 w 1776"/>
              <a:gd name="T37" fmla="*/ 212725 h 187"/>
              <a:gd name="T38" fmla="*/ 1104900 w 1776"/>
              <a:gd name="T39" fmla="*/ 225425 h 187"/>
              <a:gd name="T40" fmla="*/ 876300 w 1776"/>
              <a:gd name="T41" fmla="*/ 193675 h 187"/>
              <a:gd name="T42" fmla="*/ 635000 w 1776"/>
              <a:gd name="T43" fmla="*/ 212725 h 187"/>
              <a:gd name="T44" fmla="*/ 317500 w 1776"/>
              <a:gd name="T45" fmla="*/ 206375 h 187"/>
              <a:gd name="T46" fmla="*/ 222250 w 1776"/>
              <a:gd name="T47" fmla="*/ 142875 h 187"/>
              <a:gd name="T48" fmla="*/ 165100 w 1776"/>
              <a:gd name="T49" fmla="*/ 174625 h 187"/>
              <a:gd name="T50" fmla="*/ 12700 w 1776"/>
              <a:gd name="T51" fmla="*/ 168275 h 187"/>
              <a:gd name="T52" fmla="*/ 25400 w 1776"/>
              <a:gd name="T53" fmla="*/ 130175 h 187"/>
              <a:gd name="T54" fmla="*/ 63500 w 1776"/>
              <a:gd name="T55" fmla="*/ 104775 h 187"/>
              <a:gd name="T56" fmla="*/ 254000 w 1776"/>
              <a:gd name="T57" fmla="*/ 85725 h 187"/>
              <a:gd name="T58" fmla="*/ 292100 w 1776"/>
              <a:gd name="T59" fmla="*/ 66675 h 187"/>
              <a:gd name="T60" fmla="*/ 323850 w 1776"/>
              <a:gd name="T61" fmla="*/ 41275 h 187"/>
              <a:gd name="T62" fmla="*/ 336550 w 1776"/>
              <a:gd name="T63" fmla="*/ 22225 h 187"/>
              <a:gd name="T64" fmla="*/ 781050 w 1776"/>
              <a:gd name="T65" fmla="*/ 47625 h 187"/>
              <a:gd name="T66" fmla="*/ 889000 w 1776"/>
              <a:gd name="T67" fmla="*/ 41275 h 187"/>
              <a:gd name="T68" fmla="*/ 895350 w 1776"/>
              <a:gd name="T69" fmla="*/ 22225 h 187"/>
              <a:gd name="T70" fmla="*/ 933450 w 1776"/>
              <a:gd name="T71" fmla="*/ 3175 h 187"/>
              <a:gd name="T72" fmla="*/ 996950 w 1776"/>
              <a:gd name="T73" fmla="*/ 15875 h 187"/>
              <a:gd name="T74" fmla="*/ 1003300 w 1776"/>
              <a:gd name="T75" fmla="*/ 34925 h 187"/>
              <a:gd name="T76" fmla="*/ 1041400 w 1776"/>
              <a:gd name="T77" fmla="*/ 47625 h 187"/>
              <a:gd name="T78" fmla="*/ 1136650 w 1776"/>
              <a:gd name="T79" fmla="*/ 41275 h 187"/>
              <a:gd name="T80" fmla="*/ 1162050 w 1776"/>
              <a:gd name="T81" fmla="*/ 15875 h 187"/>
              <a:gd name="T82" fmla="*/ 1289050 w 1776"/>
              <a:gd name="T83" fmla="*/ 9525 h 187"/>
              <a:gd name="T84" fmla="*/ 1587500 w 1776"/>
              <a:gd name="T85" fmla="*/ 41275 h 187"/>
              <a:gd name="T86" fmla="*/ 1619250 w 1776"/>
              <a:gd name="T87" fmla="*/ 47625 h 187"/>
              <a:gd name="T88" fmla="*/ 1625600 w 1776"/>
              <a:gd name="T89" fmla="*/ 85725 h 187"/>
              <a:gd name="T90" fmla="*/ 1619250 w 1776"/>
              <a:gd name="T91" fmla="*/ 212725 h 187"/>
              <a:gd name="T92" fmla="*/ 1593850 w 1776"/>
              <a:gd name="T93" fmla="*/ 244475 h 18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76"/>
              <a:gd name="T142" fmla="*/ 0 h 187"/>
              <a:gd name="T143" fmla="*/ 1776 w 1776"/>
              <a:gd name="T144" fmla="*/ 187 h 18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76" h="187">
                <a:moveTo>
                  <a:pt x="1752" y="10"/>
                </a:moveTo>
                <a:cubicBezTo>
                  <a:pt x="1755" y="19"/>
                  <a:pt x="1765" y="25"/>
                  <a:pt x="1768" y="34"/>
                </a:cubicBezTo>
                <a:cubicBezTo>
                  <a:pt x="1772" y="48"/>
                  <a:pt x="1770" y="63"/>
                  <a:pt x="1772" y="78"/>
                </a:cubicBezTo>
                <a:cubicBezTo>
                  <a:pt x="1773" y="82"/>
                  <a:pt x="1775" y="86"/>
                  <a:pt x="1776" y="90"/>
                </a:cubicBezTo>
                <a:cubicBezTo>
                  <a:pt x="1775" y="99"/>
                  <a:pt x="1776" y="109"/>
                  <a:pt x="1772" y="118"/>
                </a:cubicBezTo>
                <a:cubicBezTo>
                  <a:pt x="1764" y="136"/>
                  <a:pt x="1708" y="137"/>
                  <a:pt x="1696" y="138"/>
                </a:cubicBezTo>
                <a:cubicBezTo>
                  <a:pt x="1663" y="140"/>
                  <a:pt x="1629" y="141"/>
                  <a:pt x="1596" y="142"/>
                </a:cubicBezTo>
                <a:cubicBezTo>
                  <a:pt x="1559" y="148"/>
                  <a:pt x="1523" y="158"/>
                  <a:pt x="1488" y="170"/>
                </a:cubicBezTo>
                <a:cubicBezTo>
                  <a:pt x="1461" y="169"/>
                  <a:pt x="1435" y="168"/>
                  <a:pt x="1408" y="166"/>
                </a:cubicBezTo>
                <a:cubicBezTo>
                  <a:pt x="1388" y="164"/>
                  <a:pt x="1343" y="130"/>
                  <a:pt x="1320" y="122"/>
                </a:cubicBezTo>
                <a:cubicBezTo>
                  <a:pt x="1302" y="126"/>
                  <a:pt x="1285" y="132"/>
                  <a:pt x="1268" y="138"/>
                </a:cubicBezTo>
                <a:cubicBezTo>
                  <a:pt x="1260" y="141"/>
                  <a:pt x="1244" y="146"/>
                  <a:pt x="1244" y="146"/>
                </a:cubicBezTo>
                <a:cubicBezTo>
                  <a:pt x="1206" y="143"/>
                  <a:pt x="1190" y="142"/>
                  <a:pt x="1160" y="122"/>
                </a:cubicBezTo>
                <a:cubicBezTo>
                  <a:pt x="1141" y="128"/>
                  <a:pt x="1153" y="123"/>
                  <a:pt x="1132" y="138"/>
                </a:cubicBezTo>
                <a:cubicBezTo>
                  <a:pt x="1064" y="187"/>
                  <a:pt x="1049" y="147"/>
                  <a:pt x="900" y="150"/>
                </a:cubicBezTo>
                <a:cubicBezTo>
                  <a:pt x="872" y="149"/>
                  <a:pt x="844" y="148"/>
                  <a:pt x="816" y="146"/>
                </a:cubicBezTo>
                <a:cubicBezTo>
                  <a:pt x="797" y="144"/>
                  <a:pt x="809" y="139"/>
                  <a:pt x="792" y="130"/>
                </a:cubicBezTo>
                <a:cubicBezTo>
                  <a:pt x="785" y="126"/>
                  <a:pt x="768" y="122"/>
                  <a:pt x="768" y="122"/>
                </a:cubicBezTo>
                <a:cubicBezTo>
                  <a:pt x="736" y="127"/>
                  <a:pt x="752" y="123"/>
                  <a:pt x="720" y="134"/>
                </a:cubicBezTo>
                <a:cubicBezTo>
                  <a:pt x="712" y="137"/>
                  <a:pt x="696" y="142"/>
                  <a:pt x="696" y="142"/>
                </a:cubicBezTo>
                <a:cubicBezTo>
                  <a:pt x="610" y="139"/>
                  <a:pt x="610" y="141"/>
                  <a:pt x="552" y="122"/>
                </a:cubicBezTo>
                <a:cubicBezTo>
                  <a:pt x="483" y="124"/>
                  <a:pt x="452" y="117"/>
                  <a:pt x="400" y="134"/>
                </a:cubicBezTo>
                <a:cubicBezTo>
                  <a:pt x="333" y="133"/>
                  <a:pt x="267" y="133"/>
                  <a:pt x="200" y="130"/>
                </a:cubicBezTo>
                <a:cubicBezTo>
                  <a:pt x="187" y="129"/>
                  <a:pt x="166" y="97"/>
                  <a:pt x="140" y="90"/>
                </a:cubicBezTo>
                <a:cubicBezTo>
                  <a:pt x="122" y="95"/>
                  <a:pt x="115" y="94"/>
                  <a:pt x="104" y="110"/>
                </a:cubicBezTo>
                <a:cubicBezTo>
                  <a:pt x="72" y="109"/>
                  <a:pt x="39" y="116"/>
                  <a:pt x="8" y="106"/>
                </a:cubicBezTo>
                <a:cubicBezTo>
                  <a:pt x="0" y="103"/>
                  <a:pt x="13" y="90"/>
                  <a:pt x="16" y="82"/>
                </a:cubicBezTo>
                <a:cubicBezTo>
                  <a:pt x="19" y="73"/>
                  <a:pt x="32" y="71"/>
                  <a:pt x="40" y="66"/>
                </a:cubicBezTo>
                <a:cubicBezTo>
                  <a:pt x="73" y="44"/>
                  <a:pt x="120" y="56"/>
                  <a:pt x="160" y="54"/>
                </a:cubicBezTo>
                <a:cubicBezTo>
                  <a:pt x="167" y="49"/>
                  <a:pt x="177" y="48"/>
                  <a:pt x="184" y="42"/>
                </a:cubicBezTo>
                <a:cubicBezTo>
                  <a:pt x="210" y="21"/>
                  <a:pt x="174" y="36"/>
                  <a:pt x="204" y="26"/>
                </a:cubicBezTo>
                <a:cubicBezTo>
                  <a:pt x="207" y="22"/>
                  <a:pt x="207" y="14"/>
                  <a:pt x="212" y="14"/>
                </a:cubicBezTo>
                <a:cubicBezTo>
                  <a:pt x="275" y="10"/>
                  <a:pt x="433" y="28"/>
                  <a:pt x="492" y="30"/>
                </a:cubicBezTo>
                <a:cubicBezTo>
                  <a:pt x="515" y="29"/>
                  <a:pt x="538" y="31"/>
                  <a:pt x="560" y="26"/>
                </a:cubicBezTo>
                <a:cubicBezTo>
                  <a:pt x="564" y="25"/>
                  <a:pt x="561" y="17"/>
                  <a:pt x="564" y="14"/>
                </a:cubicBezTo>
                <a:cubicBezTo>
                  <a:pt x="570" y="7"/>
                  <a:pt x="580" y="5"/>
                  <a:pt x="588" y="2"/>
                </a:cubicBezTo>
                <a:cubicBezTo>
                  <a:pt x="601" y="4"/>
                  <a:pt x="618" y="0"/>
                  <a:pt x="628" y="10"/>
                </a:cubicBezTo>
                <a:cubicBezTo>
                  <a:pt x="631" y="13"/>
                  <a:pt x="629" y="20"/>
                  <a:pt x="632" y="22"/>
                </a:cubicBezTo>
                <a:cubicBezTo>
                  <a:pt x="639" y="27"/>
                  <a:pt x="656" y="30"/>
                  <a:pt x="656" y="30"/>
                </a:cubicBezTo>
                <a:cubicBezTo>
                  <a:pt x="676" y="29"/>
                  <a:pt x="697" y="31"/>
                  <a:pt x="716" y="26"/>
                </a:cubicBezTo>
                <a:cubicBezTo>
                  <a:pt x="787" y="8"/>
                  <a:pt x="650" y="17"/>
                  <a:pt x="732" y="10"/>
                </a:cubicBezTo>
                <a:cubicBezTo>
                  <a:pt x="759" y="8"/>
                  <a:pt x="785" y="7"/>
                  <a:pt x="812" y="6"/>
                </a:cubicBezTo>
                <a:cubicBezTo>
                  <a:pt x="875" y="17"/>
                  <a:pt x="934" y="23"/>
                  <a:pt x="1000" y="26"/>
                </a:cubicBezTo>
                <a:cubicBezTo>
                  <a:pt x="1007" y="27"/>
                  <a:pt x="1016" y="25"/>
                  <a:pt x="1020" y="30"/>
                </a:cubicBezTo>
                <a:cubicBezTo>
                  <a:pt x="1025" y="36"/>
                  <a:pt x="1024" y="46"/>
                  <a:pt x="1024" y="54"/>
                </a:cubicBezTo>
                <a:cubicBezTo>
                  <a:pt x="1024" y="81"/>
                  <a:pt x="1022" y="107"/>
                  <a:pt x="1020" y="134"/>
                </a:cubicBezTo>
                <a:cubicBezTo>
                  <a:pt x="1018" y="152"/>
                  <a:pt x="1004" y="142"/>
                  <a:pt x="1004" y="154"/>
                </a:cubicBezTo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9" name="Freeform 7"/>
          <p:cNvSpPr>
            <a:spLocks/>
          </p:cNvSpPr>
          <p:nvPr/>
        </p:nvSpPr>
        <p:spPr bwMode="auto">
          <a:xfrm>
            <a:off x="4711700" y="1755775"/>
            <a:ext cx="952500" cy="279400"/>
          </a:xfrm>
          <a:custGeom>
            <a:avLst/>
            <a:gdLst>
              <a:gd name="T0" fmla="*/ 234950 w 600"/>
              <a:gd name="T1" fmla="*/ 66675 h 176"/>
              <a:gd name="T2" fmla="*/ 0 w 600"/>
              <a:gd name="T3" fmla="*/ 85725 h 176"/>
              <a:gd name="T4" fmla="*/ 63500 w 600"/>
              <a:gd name="T5" fmla="*/ 136525 h 176"/>
              <a:gd name="T6" fmla="*/ 63500 w 600"/>
              <a:gd name="T7" fmla="*/ 193675 h 176"/>
              <a:gd name="T8" fmla="*/ 50800 w 600"/>
              <a:gd name="T9" fmla="*/ 231775 h 176"/>
              <a:gd name="T10" fmla="*/ 44450 w 600"/>
              <a:gd name="T11" fmla="*/ 250825 h 176"/>
              <a:gd name="T12" fmla="*/ 95250 w 600"/>
              <a:gd name="T13" fmla="*/ 244475 h 176"/>
              <a:gd name="T14" fmla="*/ 133350 w 600"/>
              <a:gd name="T15" fmla="*/ 250825 h 176"/>
              <a:gd name="T16" fmla="*/ 171450 w 600"/>
              <a:gd name="T17" fmla="*/ 263525 h 176"/>
              <a:gd name="T18" fmla="*/ 476250 w 600"/>
              <a:gd name="T19" fmla="*/ 231775 h 176"/>
              <a:gd name="T20" fmla="*/ 508000 w 600"/>
              <a:gd name="T21" fmla="*/ 180975 h 176"/>
              <a:gd name="T22" fmla="*/ 603250 w 600"/>
              <a:gd name="T23" fmla="*/ 180975 h 176"/>
              <a:gd name="T24" fmla="*/ 527050 w 600"/>
              <a:gd name="T25" fmla="*/ 200025 h 176"/>
              <a:gd name="T26" fmla="*/ 539750 w 600"/>
              <a:gd name="T27" fmla="*/ 149225 h 176"/>
              <a:gd name="T28" fmla="*/ 673100 w 600"/>
              <a:gd name="T29" fmla="*/ 174625 h 176"/>
              <a:gd name="T30" fmla="*/ 939800 w 600"/>
              <a:gd name="T31" fmla="*/ 168275 h 176"/>
              <a:gd name="T32" fmla="*/ 952500 w 600"/>
              <a:gd name="T33" fmla="*/ 130175 h 176"/>
              <a:gd name="T34" fmla="*/ 895350 w 600"/>
              <a:gd name="T35" fmla="*/ 47625 h 176"/>
              <a:gd name="T36" fmla="*/ 647700 w 600"/>
              <a:gd name="T37" fmla="*/ 79375 h 176"/>
              <a:gd name="T38" fmla="*/ 558800 w 600"/>
              <a:gd name="T39" fmla="*/ 66675 h 176"/>
              <a:gd name="T40" fmla="*/ 457200 w 600"/>
              <a:gd name="T41" fmla="*/ 41275 h 176"/>
              <a:gd name="T42" fmla="*/ 374650 w 600"/>
              <a:gd name="T43" fmla="*/ 92075 h 176"/>
              <a:gd name="T44" fmla="*/ 317500 w 600"/>
              <a:gd name="T45" fmla="*/ 79375 h 176"/>
              <a:gd name="T46" fmla="*/ 279400 w 600"/>
              <a:gd name="T47" fmla="*/ 53975 h 176"/>
              <a:gd name="T48" fmla="*/ 260350 w 600"/>
              <a:gd name="T49" fmla="*/ 41275 h 176"/>
              <a:gd name="T50" fmla="*/ 234950 w 600"/>
              <a:gd name="T51" fmla="*/ 66675 h 17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0"/>
              <a:gd name="T79" fmla="*/ 0 h 176"/>
              <a:gd name="T80" fmla="*/ 600 w 600"/>
              <a:gd name="T81" fmla="*/ 176 h 17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0" h="176">
                <a:moveTo>
                  <a:pt x="148" y="42"/>
                </a:moveTo>
                <a:cubicBezTo>
                  <a:pt x="100" y="26"/>
                  <a:pt x="18" y="0"/>
                  <a:pt x="0" y="54"/>
                </a:cubicBezTo>
                <a:cubicBezTo>
                  <a:pt x="7" y="74"/>
                  <a:pt x="23" y="75"/>
                  <a:pt x="40" y="86"/>
                </a:cubicBezTo>
                <a:cubicBezTo>
                  <a:pt x="46" y="104"/>
                  <a:pt x="46" y="98"/>
                  <a:pt x="40" y="122"/>
                </a:cubicBezTo>
                <a:cubicBezTo>
                  <a:pt x="38" y="130"/>
                  <a:pt x="35" y="138"/>
                  <a:pt x="32" y="146"/>
                </a:cubicBezTo>
                <a:cubicBezTo>
                  <a:pt x="31" y="150"/>
                  <a:pt x="28" y="158"/>
                  <a:pt x="28" y="158"/>
                </a:cubicBezTo>
                <a:cubicBezTo>
                  <a:pt x="40" y="176"/>
                  <a:pt x="49" y="171"/>
                  <a:pt x="60" y="154"/>
                </a:cubicBezTo>
                <a:cubicBezTo>
                  <a:pt x="68" y="155"/>
                  <a:pt x="76" y="156"/>
                  <a:pt x="84" y="158"/>
                </a:cubicBezTo>
                <a:cubicBezTo>
                  <a:pt x="92" y="160"/>
                  <a:pt x="108" y="166"/>
                  <a:pt x="108" y="166"/>
                </a:cubicBezTo>
                <a:cubicBezTo>
                  <a:pt x="323" y="160"/>
                  <a:pt x="200" y="166"/>
                  <a:pt x="300" y="146"/>
                </a:cubicBezTo>
                <a:cubicBezTo>
                  <a:pt x="310" y="117"/>
                  <a:pt x="301" y="127"/>
                  <a:pt x="320" y="114"/>
                </a:cubicBezTo>
                <a:cubicBezTo>
                  <a:pt x="335" y="92"/>
                  <a:pt x="357" y="109"/>
                  <a:pt x="380" y="114"/>
                </a:cubicBezTo>
                <a:cubicBezTo>
                  <a:pt x="411" y="145"/>
                  <a:pt x="350" y="127"/>
                  <a:pt x="332" y="126"/>
                </a:cubicBezTo>
                <a:cubicBezTo>
                  <a:pt x="335" y="115"/>
                  <a:pt x="329" y="92"/>
                  <a:pt x="340" y="94"/>
                </a:cubicBezTo>
                <a:cubicBezTo>
                  <a:pt x="369" y="98"/>
                  <a:pt x="395" y="106"/>
                  <a:pt x="424" y="110"/>
                </a:cubicBezTo>
                <a:cubicBezTo>
                  <a:pt x="480" y="109"/>
                  <a:pt x="537" y="115"/>
                  <a:pt x="592" y="106"/>
                </a:cubicBezTo>
                <a:cubicBezTo>
                  <a:pt x="600" y="105"/>
                  <a:pt x="600" y="82"/>
                  <a:pt x="600" y="82"/>
                </a:cubicBezTo>
                <a:cubicBezTo>
                  <a:pt x="596" y="57"/>
                  <a:pt x="589" y="38"/>
                  <a:pt x="564" y="30"/>
                </a:cubicBezTo>
                <a:cubicBezTo>
                  <a:pt x="508" y="37"/>
                  <a:pt x="466" y="47"/>
                  <a:pt x="408" y="50"/>
                </a:cubicBezTo>
                <a:cubicBezTo>
                  <a:pt x="388" y="57"/>
                  <a:pt x="370" y="54"/>
                  <a:pt x="352" y="42"/>
                </a:cubicBezTo>
                <a:cubicBezTo>
                  <a:pt x="333" y="14"/>
                  <a:pt x="327" y="22"/>
                  <a:pt x="288" y="26"/>
                </a:cubicBezTo>
                <a:cubicBezTo>
                  <a:pt x="260" y="32"/>
                  <a:pt x="258" y="44"/>
                  <a:pt x="236" y="58"/>
                </a:cubicBezTo>
                <a:cubicBezTo>
                  <a:pt x="229" y="57"/>
                  <a:pt x="208" y="55"/>
                  <a:pt x="200" y="50"/>
                </a:cubicBezTo>
                <a:cubicBezTo>
                  <a:pt x="192" y="45"/>
                  <a:pt x="184" y="39"/>
                  <a:pt x="176" y="34"/>
                </a:cubicBezTo>
                <a:cubicBezTo>
                  <a:pt x="172" y="31"/>
                  <a:pt x="164" y="26"/>
                  <a:pt x="164" y="26"/>
                </a:cubicBezTo>
                <a:cubicBezTo>
                  <a:pt x="148" y="31"/>
                  <a:pt x="153" y="26"/>
                  <a:pt x="148" y="42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0" name="Freeform 8"/>
          <p:cNvSpPr>
            <a:spLocks/>
          </p:cNvSpPr>
          <p:nvPr/>
        </p:nvSpPr>
        <p:spPr bwMode="auto">
          <a:xfrm>
            <a:off x="6280150" y="225425"/>
            <a:ext cx="2736850" cy="1160463"/>
          </a:xfrm>
          <a:custGeom>
            <a:avLst/>
            <a:gdLst>
              <a:gd name="T0" fmla="*/ 2590800 w 1724"/>
              <a:gd name="T1" fmla="*/ 282575 h 731"/>
              <a:gd name="T2" fmla="*/ 2552700 w 1724"/>
              <a:gd name="T3" fmla="*/ 219075 h 731"/>
              <a:gd name="T4" fmla="*/ 2489200 w 1724"/>
              <a:gd name="T5" fmla="*/ 85725 h 731"/>
              <a:gd name="T6" fmla="*/ 2355850 w 1724"/>
              <a:gd name="T7" fmla="*/ 136525 h 731"/>
              <a:gd name="T8" fmla="*/ 2305050 w 1724"/>
              <a:gd name="T9" fmla="*/ 98425 h 731"/>
              <a:gd name="T10" fmla="*/ 2292350 w 1724"/>
              <a:gd name="T11" fmla="*/ 79375 h 731"/>
              <a:gd name="T12" fmla="*/ 2254250 w 1724"/>
              <a:gd name="T13" fmla="*/ 66675 h 731"/>
              <a:gd name="T14" fmla="*/ 2235200 w 1724"/>
              <a:gd name="T15" fmla="*/ 79375 h 731"/>
              <a:gd name="T16" fmla="*/ 2178050 w 1724"/>
              <a:gd name="T17" fmla="*/ 41275 h 731"/>
              <a:gd name="T18" fmla="*/ 2044700 w 1724"/>
              <a:gd name="T19" fmla="*/ 3175 h 731"/>
              <a:gd name="T20" fmla="*/ 1968500 w 1724"/>
              <a:gd name="T21" fmla="*/ 15875 h 731"/>
              <a:gd name="T22" fmla="*/ 1936750 w 1724"/>
              <a:gd name="T23" fmla="*/ 41275 h 731"/>
              <a:gd name="T24" fmla="*/ 1892300 w 1724"/>
              <a:gd name="T25" fmla="*/ 85725 h 731"/>
              <a:gd name="T26" fmla="*/ 1689100 w 1724"/>
              <a:gd name="T27" fmla="*/ 22225 h 731"/>
              <a:gd name="T28" fmla="*/ 1606550 w 1724"/>
              <a:gd name="T29" fmla="*/ 34925 h 731"/>
              <a:gd name="T30" fmla="*/ 1504950 w 1724"/>
              <a:gd name="T31" fmla="*/ 85725 h 731"/>
              <a:gd name="T32" fmla="*/ 1270000 w 1724"/>
              <a:gd name="T33" fmla="*/ 41275 h 731"/>
              <a:gd name="T34" fmla="*/ 1149350 w 1724"/>
              <a:gd name="T35" fmla="*/ 47625 h 731"/>
              <a:gd name="T36" fmla="*/ 1092200 w 1724"/>
              <a:gd name="T37" fmla="*/ 66675 h 731"/>
              <a:gd name="T38" fmla="*/ 368300 w 1724"/>
              <a:gd name="T39" fmla="*/ 15875 h 731"/>
              <a:gd name="T40" fmla="*/ 152400 w 1724"/>
              <a:gd name="T41" fmla="*/ 47625 h 731"/>
              <a:gd name="T42" fmla="*/ 114300 w 1724"/>
              <a:gd name="T43" fmla="*/ 60325 h 731"/>
              <a:gd name="T44" fmla="*/ 95250 w 1724"/>
              <a:gd name="T45" fmla="*/ 66675 h 731"/>
              <a:gd name="T46" fmla="*/ 38100 w 1724"/>
              <a:gd name="T47" fmla="*/ 111125 h 731"/>
              <a:gd name="T48" fmla="*/ 50800 w 1724"/>
              <a:gd name="T49" fmla="*/ 288925 h 731"/>
              <a:gd name="T50" fmla="*/ 0 w 1724"/>
              <a:gd name="T51" fmla="*/ 454025 h 731"/>
              <a:gd name="T52" fmla="*/ 6350 w 1724"/>
              <a:gd name="T53" fmla="*/ 555625 h 731"/>
              <a:gd name="T54" fmla="*/ 95250 w 1724"/>
              <a:gd name="T55" fmla="*/ 619125 h 731"/>
              <a:gd name="T56" fmla="*/ 152400 w 1724"/>
              <a:gd name="T57" fmla="*/ 650875 h 731"/>
              <a:gd name="T58" fmla="*/ 304800 w 1724"/>
              <a:gd name="T59" fmla="*/ 676275 h 731"/>
              <a:gd name="T60" fmla="*/ 425450 w 1724"/>
              <a:gd name="T61" fmla="*/ 727075 h 731"/>
              <a:gd name="T62" fmla="*/ 501650 w 1724"/>
              <a:gd name="T63" fmla="*/ 790575 h 731"/>
              <a:gd name="T64" fmla="*/ 571500 w 1724"/>
              <a:gd name="T65" fmla="*/ 885825 h 731"/>
              <a:gd name="T66" fmla="*/ 622300 w 1724"/>
              <a:gd name="T67" fmla="*/ 923925 h 731"/>
              <a:gd name="T68" fmla="*/ 698500 w 1724"/>
              <a:gd name="T69" fmla="*/ 885825 h 731"/>
              <a:gd name="T70" fmla="*/ 889000 w 1724"/>
              <a:gd name="T71" fmla="*/ 911225 h 731"/>
              <a:gd name="T72" fmla="*/ 2692400 w 1724"/>
              <a:gd name="T73" fmla="*/ 892175 h 731"/>
              <a:gd name="T74" fmla="*/ 2711450 w 1724"/>
              <a:gd name="T75" fmla="*/ 885825 h 731"/>
              <a:gd name="T76" fmla="*/ 2736850 w 1724"/>
              <a:gd name="T77" fmla="*/ 790575 h 731"/>
              <a:gd name="T78" fmla="*/ 2705100 w 1724"/>
              <a:gd name="T79" fmla="*/ 727075 h 731"/>
              <a:gd name="T80" fmla="*/ 2647950 w 1724"/>
              <a:gd name="T81" fmla="*/ 676275 h 731"/>
              <a:gd name="T82" fmla="*/ 2552700 w 1724"/>
              <a:gd name="T83" fmla="*/ 600075 h 731"/>
              <a:gd name="T84" fmla="*/ 2425700 w 1724"/>
              <a:gd name="T85" fmla="*/ 574675 h 731"/>
              <a:gd name="T86" fmla="*/ 2406650 w 1724"/>
              <a:gd name="T87" fmla="*/ 561975 h 731"/>
              <a:gd name="T88" fmla="*/ 2393950 w 1724"/>
              <a:gd name="T89" fmla="*/ 523875 h 731"/>
              <a:gd name="T90" fmla="*/ 2451100 w 1724"/>
              <a:gd name="T91" fmla="*/ 396875 h 731"/>
              <a:gd name="T92" fmla="*/ 2527300 w 1724"/>
              <a:gd name="T93" fmla="*/ 339725 h 731"/>
              <a:gd name="T94" fmla="*/ 2609850 w 1724"/>
              <a:gd name="T95" fmla="*/ 301625 h 731"/>
              <a:gd name="T96" fmla="*/ 2590800 w 1724"/>
              <a:gd name="T97" fmla="*/ 282575 h 73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4"/>
              <a:gd name="T148" fmla="*/ 0 h 731"/>
              <a:gd name="T149" fmla="*/ 1724 w 1724"/>
              <a:gd name="T150" fmla="*/ 731 h 73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4" h="731">
                <a:moveTo>
                  <a:pt x="1632" y="178"/>
                </a:moveTo>
                <a:cubicBezTo>
                  <a:pt x="1628" y="157"/>
                  <a:pt x="1626" y="150"/>
                  <a:pt x="1608" y="138"/>
                </a:cubicBezTo>
                <a:cubicBezTo>
                  <a:pt x="1586" y="105"/>
                  <a:pt x="1610" y="68"/>
                  <a:pt x="1568" y="54"/>
                </a:cubicBezTo>
                <a:cubicBezTo>
                  <a:pt x="1539" y="64"/>
                  <a:pt x="1512" y="77"/>
                  <a:pt x="1484" y="86"/>
                </a:cubicBezTo>
                <a:cubicBezTo>
                  <a:pt x="1466" y="80"/>
                  <a:pt x="1470" y="68"/>
                  <a:pt x="1452" y="62"/>
                </a:cubicBezTo>
                <a:cubicBezTo>
                  <a:pt x="1449" y="58"/>
                  <a:pt x="1448" y="53"/>
                  <a:pt x="1444" y="50"/>
                </a:cubicBezTo>
                <a:cubicBezTo>
                  <a:pt x="1437" y="46"/>
                  <a:pt x="1420" y="42"/>
                  <a:pt x="1420" y="42"/>
                </a:cubicBezTo>
                <a:cubicBezTo>
                  <a:pt x="1416" y="45"/>
                  <a:pt x="1413" y="51"/>
                  <a:pt x="1408" y="50"/>
                </a:cubicBezTo>
                <a:cubicBezTo>
                  <a:pt x="1372" y="42"/>
                  <a:pt x="1396" y="34"/>
                  <a:pt x="1372" y="26"/>
                </a:cubicBezTo>
                <a:cubicBezTo>
                  <a:pt x="1344" y="17"/>
                  <a:pt x="1315" y="11"/>
                  <a:pt x="1288" y="2"/>
                </a:cubicBezTo>
                <a:cubicBezTo>
                  <a:pt x="1272" y="4"/>
                  <a:pt x="1253" y="0"/>
                  <a:pt x="1240" y="10"/>
                </a:cubicBezTo>
                <a:cubicBezTo>
                  <a:pt x="1214" y="31"/>
                  <a:pt x="1250" y="16"/>
                  <a:pt x="1220" y="26"/>
                </a:cubicBezTo>
                <a:cubicBezTo>
                  <a:pt x="1202" y="54"/>
                  <a:pt x="1213" y="47"/>
                  <a:pt x="1192" y="54"/>
                </a:cubicBezTo>
                <a:cubicBezTo>
                  <a:pt x="1108" y="49"/>
                  <a:pt x="1121" y="52"/>
                  <a:pt x="1064" y="14"/>
                </a:cubicBezTo>
                <a:cubicBezTo>
                  <a:pt x="1062" y="14"/>
                  <a:pt x="1022" y="17"/>
                  <a:pt x="1012" y="22"/>
                </a:cubicBezTo>
                <a:cubicBezTo>
                  <a:pt x="989" y="33"/>
                  <a:pt x="973" y="46"/>
                  <a:pt x="948" y="54"/>
                </a:cubicBezTo>
                <a:cubicBezTo>
                  <a:pt x="805" y="43"/>
                  <a:pt x="875" y="51"/>
                  <a:pt x="800" y="26"/>
                </a:cubicBezTo>
                <a:cubicBezTo>
                  <a:pt x="775" y="27"/>
                  <a:pt x="749" y="27"/>
                  <a:pt x="724" y="30"/>
                </a:cubicBezTo>
                <a:cubicBezTo>
                  <a:pt x="711" y="32"/>
                  <a:pt x="688" y="42"/>
                  <a:pt x="688" y="42"/>
                </a:cubicBezTo>
                <a:cubicBezTo>
                  <a:pt x="497" y="40"/>
                  <a:pt x="366" y="99"/>
                  <a:pt x="232" y="10"/>
                </a:cubicBezTo>
                <a:cubicBezTo>
                  <a:pt x="184" y="14"/>
                  <a:pt x="144" y="27"/>
                  <a:pt x="96" y="30"/>
                </a:cubicBezTo>
                <a:cubicBezTo>
                  <a:pt x="88" y="33"/>
                  <a:pt x="80" y="35"/>
                  <a:pt x="72" y="38"/>
                </a:cubicBezTo>
                <a:cubicBezTo>
                  <a:pt x="68" y="39"/>
                  <a:pt x="60" y="42"/>
                  <a:pt x="60" y="42"/>
                </a:cubicBezTo>
                <a:cubicBezTo>
                  <a:pt x="46" y="52"/>
                  <a:pt x="40" y="65"/>
                  <a:pt x="24" y="70"/>
                </a:cubicBezTo>
                <a:cubicBezTo>
                  <a:pt x="1" y="104"/>
                  <a:pt x="10" y="149"/>
                  <a:pt x="32" y="182"/>
                </a:cubicBezTo>
                <a:cubicBezTo>
                  <a:pt x="25" y="238"/>
                  <a:pt x="25" y="248"/>
                  <a:pt x="0" y="286"/>
                </a:cubicBezTo>
                <a:cubicBezTo>
                  <a:pt x="1" y="307"/>
                  <a:pt x="1" y="329"/>
                  <a:pt x="4" y="350"/>
                </a:cubicBezTo>
                <a:cubicBezTo>
                  <a:pt x="8" y="377"/>
                  <a:pt x="40" y="383"/>
                  <a:pt x="60" y="390"/>
                </a:cubicBezTo>
                <a:cubicBezTo>
                  <a:pt x="72" y="394"/>
                  <a:pt x="84" y="405"/>
                  <a:pt x="96" y="410"/>
                </a:cubicBezTo>
                <a:cubicBezTo>
                  <a:pt x="128" y="422"/>
                  <a:pt x="158" y="423"/>
                  <a:pt x="192" y="426"/>
                </a:cubicBezTo>
                <a:cubicBezTo>
                  <a:pt x="223" y="434"/>
                  <a:pt x="241" y="440"/>
                  <a:pt x="268" y="458"/>
                </a:cubicBezTo>
                <a:cubicBezTo>
                  <a:pt x="289" y="472"/>
                  <a:pt x="291" y="490"/>
                  <a:pt x="316" y="498"/>
                </a:cubicBezTo>
                <a:cubicBezTo>
                  <a:pt x="330" y="519"/>
                  <a:pt x="339" y="544"/>
                  <a:pt x="360" y="558"/>
                </a:cubicBezTo>
                <a:cubicBezTo>
                  <a:pt x="369" y="572"/>
                  <a:pt x="376" y="577"/>
                  <a:pt x="392" y="582"/>
                </a:cubicBezTo>
                <a:cubicBezTo>
                  <a:pt x="418" y="579"/>
                  <a:pt x="432" y="583"/>
                  <a:pt x="440" y="558"/>
                </a:cubicBezTo>
                <a:cubicBezTo>
                  <a:pt x="479" y="569"/>
                  <a:pt x="560" y="574"/>
                  <a:pt x="560" y="574"/>
                </a:cubicBezTo>
                <a:cubicBezTo>
                  <a:pt x="939" y="573"/>
                  <a:pt x="1357" y="731"/>
                  <a:pt x="1696" y="562"/>
                </a:cubicBezTo>
                <a:cubicBezTo>
                  <a:pt x="1700" y="560"/>
                  <a:pt x="1704" y="559"/>
                  <a:pt x="1708" y="558"/>
                </a:cubicBezTo>
                <a:cubicBezTo>
                  <a:pt x="1715" y="536"/>
                  <a:pt x="1720" y="520"/>
                  <a:pt x="1724" y="498"/>
                </a:cubicBezTo>
                <a:cubicBezTo>
                  <a:pt x="1720" y="478"/>
                  <a:pt x="1721" y="469"/>
                  <a:pt x="1704" y="458"/>
                </a:cubicBezTo>
                <a:cubicBezTo>
                  <a:pt x="1693" y="441"/>
                  <a:pt x="1683" y="438"/>
                  <a:pt x="1668" y="426"/>
                </a:cubicBezTo>
                <a:cubicBezTo>
                  <a:pt x="1649" y="411"/>
                  <a:pt x="1633" y="386"/>
                  <a:pt x="1608" y="378"/>
                </a:cubicBezTo>
                <a:cubicBezTo>
                  <a:pt x="1582" y="369"/>
                  <a:pt x="1528" y="362"/>
                  <a:pt x="1528" y="362"/>
                </a:cubicBezTo>
                <a:cubicBezTo>
                  <a:pt x="1524" y="359"/>
                  <a:pt x="1519" y="358"/>
                  <a:pt x="1516" y="354"/>
                </a:cubicBezTo>
                <a:cubicBezTo>
                  <a:pt x="1512" y="347"/>
                  <a:pt x="1508" y="330"/>
                  <a:pt x="1508" y="330"/>
                </a:cubicBezTo>
                <a:cubicBezTo>
                  <a:pt x="1512" y="301"/>
                  <a:pt x="1511" y="261"/>
                  <a:pt x="1544" y="250"/>
                </a:cubicBezTo>
                <a:cubicBezTo>
                  <a:pt x="1555" y="228"/>
                  <a:pt x="1569" y="220"/>
                  <a:pt x="1592" y="214"/>
                </a:cubicBezTo>
                <a:cubicBezTo>
                  <a:pt x="1607" y="204"/>
                  <a:pt x="1627" y="196"/>
                  <a:pt x="1644" y="190"/>
                </a:cubicBezTo>
                <a:cubicBezTo>
                  <a:pt x="1631" y="181"/>
                  <a:pt x="1632" y="187"/>
                  <a:pt x="1632" y="17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1" name="Freeform 9"/>
          <p:cNvSpPr>
            <a:spLocks/>
          </p:cNvSpPr>
          <p:nvPr/>
        </p:nvSpPr>
        <p:spPr bwMode="auto">
          <a:xfrm>
            <a:off x="7200900" y="1155700"/>
            <a:ext cx="1657350" cy="373063"/>
          </a:xfrm>
          <a:custGeom>
            <a:avLst/>
            <a:gdLst>
              <a:gd name="T0" fmla="*/ 1625600 w 1044"/>
              <a:gd name="T1" fmla="*/ 19050 h 235"/>
              <a:gd name="T2" fmla="*/ 1631950 w 1044"/>
              <a:gd name="T3" fmla="*/ 184150 h 235"/>
              <a:gd name="T4" fmla="*/ 1631950 w 1044"/>
              <a:gd name="T5" fmla="*/ 266700 h 235"/>
              <a:gd name="T6" fmla="*/ 1536700 w 1044"/>
              <a:gd name="T7" fmla="*/ 279400 h 235"/>
              <a:gd name="T8" fmla="*/ 1435100 w 1044"/>
              <a:gd name="T9" fmla="*/ 311150 h 235"/>
              <a:gd name="T10" fmla="*/ 1035050 w 1044"/>
              <a:gd name="T11" fmla="*/ 304800 h 235"/>
              <a:gd name="T12" fmla="*/ 825500 w 1044"/>
              <a:gd name="T13" fmla="*/ 292100 h 235"/>
              <a:gd name="T14" fmla="*/ 215900 w 1044"/>
              <a:gd name="T15" fmla="*/ 285750 h 235"/>
              <a:gd name="T16" fmla="*/ 152400 w 1044"/>
              <a:gd name="T17" fmla="*/ 304800 h 235"/>
              <a:gd name="T18" fmla="*/ 114300 w 1044"/>
              <a:gd name="T19" fmla="*/ 317500 h 235"/>
              <a:gd name="T20" fmla="*/ 19050 w 1044"/>
              <a:gd name="T21" fmla="*/ 349250 h 235"/>
              <a:gd name="T22" fmla="*/ 19050 w 1044"/>
              <a:gd name="T23" fmla="*/ 215900 h 235"/>
              <a:gd name="T24" fmla="*/ 0 w 1044"/>
              <a:gd name="T25" fmla="*/ 152400 h 235"/>
              <a:gd name="T26" fmla="*/ 19050 w 1044"/>
              <a:gd name="T27" fmla="*/ 63500 h 235"/>
              <a:gd name="T28" fmla="*/ 57150 w 1044"/>
              <a:gd name="T29" fmla="*/ 38100 h 235"/>
              <a:gd name="T30" fmla="*/ 95250 w 1044"/>
              <a:gd name="T31" fmla="*/ 25400 h 235"/>
              <a:gd name="T32" fmla="*/ 438150 w 1044"/>
              <a:gd name="T33" fmla="*/ 57150 h 235"/>
              <a:gd name="T34" fmla="*/ 1435100 w 1044"/>
              <a:gd name="T35" fmla="*/ 50800 h 235"/>
              <a:gd name="T36" fmla="*/ 1581150 w 1044"/>
              <a:gd name="T37" fmla="*/ 0 h 235"/>
              <a:gd name="T38" fmla="*/ 1651000 w 1044"/>
              <a:gd name="T39" fmla="*/ 6350 h 235"/>
              <a:gd name="T40" fmla="*/ 1631950 w 1044"/>
              <a:gd name="T41" fmla="*/ 12700 h 235"/>
              <a:gd name="T42" fmla="*/ 1625600 w 1044"/>
              <a:gd name="T43" fmla="*/ 19050 h 2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044"/>
              <a:gd name="T67" fmla="*/ 0 h 235"/>
              <a:gd name="T68" fmla="*/ 1044 w 1044"/>
              <a:gd name="T69" fmla="*/ 235 h 23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044" h="235">
                <a:moveTo>
                  <a:pt x="1024" y="12"/>
                </a:moveTo>
                <a:cubicBezTo>
                  <a:pt x="1025" y="47"/>
                  <a:pt x="1026" y="81"/>
                  <a:pt x="1028" y="116"/>
                </a:cubicBezTo>
                <a:cubicBezTo>
                  <a:pt x="1030" y="139"/>
                  <a:pt x="1040" y="141"/>
                  <a:pt x="1028" y="168"/>
                </a:cubicBezTo>
                <a:cubicBezTo>
                  <a:pt x="1020" y="186"/>
                  <a:pt x="988" y="174"/>
                  <a:pt x="968" y="176"/>
                </a:cubicBezTo>
                <a:cubicBezTo>
                  <a:pt x="947" y="183"/>
                  <a:pt x="926" y="191"/>
                  <a:pt x="904" y="196"/>
                </a:cubicBezTo>
                <a:cubicBezTo>
                  <a:pt x="820" y="195"/>
                  <a:pt x="736" y="195"/>
                  <a:pt x="652" y="192"/>
                </a:cubicBezTo>
                <a:cubicBezTo>
                  <a:pt x="608" y="191"/>
                  <a:pt x="520" y="184"/>
                  <a:pt x="520" y="184"/>
                </a:cubicBezTo>
                <a:cubicBezTo>
                  <a:pt x="396" y="153"/>
                  <a:pt x="258" y="179"/>
                  <a:pt x="136" y="180"/>
                </a:cubicBezTo>
                <a:cubicBezTo>
                  <a:pt x="112" y="186"/>
                  <a:pt x="125" y="182"/>
                  <a:pt x="96" y="192"/>
                </a:cubicBezTo>
                <a:cubicBezTo>
                  <a:pt x="88" y="195"/>
                  <a:pt x="72" y="200"/>
                  <a:pt x="72" y="200"/>
                </a:cubicBezTo>
                <a:cubicBezTo>
                  <a:pt x="60" y="235"/>
                  <a:pt x="58" y="224"/>
                  <a:pt x="12" y="220"/>
                </a:cubicBezTo>
                <a:cubicBezTo>
                  <a:pt x="2" y="191"/>
                  <a:pt x="2" y="166"/>
                  <a:pt x="12" y="136"/>
                </a:cubicBezTo>
                <a:cubicBezTo>
                  <a:pt x="9" y="122"/>
                  <a:pt x="0" y="96"/>
                  <a:pt x="0" y="96"/>
                </a:cubicBezTo>
                <a:cubicBezTo>
                  <a:pt x="0" y="93"/>
                  <a:pt x="4" y="45"/>
                  <a:pt x="12" y="40"/>
                </a:cubicBezTo>
                <a:cubicBezTo>
                  <a:pt x="20" y="35"/>
                  <a:pt x="27" y="27"/>
                  <a:pt x="36" y="24"/>
                </a:cubicBezTo>
                <a:cubicBezTo>
                  <a:pt x="44" y="21"/>
                  <a:pt x="60" y="16"/>
                  <a:pt x="60" y="16"/>
                </a:cubicBezTo>
                <a:cubicBezTo>
                  <a:pt x="135" y="19"/>
                  <a:pt x="202" y="30"/>
                  <a:pt x="276" y="36"/>
                </a:cubicBezTo>
                <a:cubicBezTo>
                  <a:pt x="485" y="35"/>
                  <a:pt x="695" y="35"/>
                  <a:pt x="904" y="32"/>
                </a:cubicBezTo>
                <a:cubicBezTo>
                  <a:pt x="928" y="32"/>
                  <a:pt x="967" y="4"/>
                  <a:pt x="996" y="0"/>
                </a:cubicBezTo>
                <a:cubicBezTo>
                  <a:pt x="1011" y="1"/>
                  <a:pt x="1026" y="0"/>
                  <a:pt x="1040" y="4"/>
                </a:cubicBezTo>
                <a:cubicBezTo>
                  <a:pt x="1044" y="5"/>
                  <a:pt x="1031" y="5"/>
                  <a:pt x="1028" y="8"/>
                </a:cubicBezTo>
                <a:cubicBezTo>
                  <a:pt x="1023" y="13"/>
                  <a:pt x="1024" y="30"/>
                  <a:pt x="1024" y="12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2" name="Freeform 10"/>
          <p:cNvSpPr>
            <a:spLocks/>
          </p:cNvSpPr>
          <p:nvPr/>
        </p:nvSpPr>
        <p:spPr bwMode="auto">
          <a:xfrm>
            <a:off x="6721475" y="1138238"/>
            <a:ext cx="428625" cy="312737"/>
          </a:xfrm>
          <a:custGeom>
            <a:avLst/>
            <a:gdLst>
              <a:gd name="T0" fmla="*/ 200025 w 270"/>
              <a:gd name="T1" fmla="*/ 17462 h 197"/>
              <a:gd name="T2" fmla="*/ 85725 w 270"/>
              <a:gd name="T3" fmla="*/ 23812 h 197"/>
              <a:gd name="T4" fmla="*/ 28575 w 270"/>
              <a:gd name="T5" fmla="*/ 61912 h 197"/>
              <a:gd name="T6" fmla="*/ 9525 w 270"/>
              <a:gd name="T7" fmla="*/ 74612 h 197"/>
              <a:gd name="T8" fmla="*/ 15875 w 270"/>
              <a:gd name="T9" fmla="*/ 163512 h 197"/>
              <a:gd name="T10" fmla="*/ 200025 w 270"/>
              <a:gd name="T11" fmla="*/ 284162 h 197"/>
              <a:gd name="T12" fmla="*/ 320675 w 270"/>
              <a:gd name="T13" fmla="*/ 290512 h 197"/>
              <a:gd name="T14" fmla="*/ 428625 w 270"/>
              <a:gd name="T15" fmla="*/ 246062 h 197"/>
              <a:gd name="T16" fmla="*/ 403225 w 270"/>
              <a:gd name="T17" fmla="*/ 176212 h 197"/>
              <a:gd name="T18" fmla="*/ 377825 w 270"/>
              <a:gd name="T19" fmla="*/ 138112 h 197"/>
              <a:gd name="T20" fmla="*/ 352425 w 270"/>
              <a:gd name="T21" fmla="*/ 80962 h 197"/>
              <a:gd name="T22" fmla="*/ 200025 w 270"/>
              <a:gd name="T23" fmla="*/ 23812 h 197"/>
              <a:gd name="T24" fmla="*/ 200025 w 270"/>
              <a:gd name="T25" fmla="*/ 17462 h 1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0"/>
              <a:gd name="T40" fmla="*/ 0 h 197"/>
              <a:gd name="T41" fmla="*/ 270 w 270"/>
              <a:gd name="T42" fmla="*/ 197 h 1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0" h="197">
                <a:moveTo>
                  <a:pt x="126" y="11"/>
                </a:moveTo>
                <a:cubicBezTo>
                  <a:pt x="103" y="3"/>
                  <a:pt x="75" y="3"/>
                  <a:pt x="54" y="15"/>
                </a:cubicBezTo>
                <a:cubicBezTo>
                  <a:pt x="41" y="22"/>
                  <a:pt x="30" y="31"/>
                  <a:pt x="18" y="39"/>
                </a:cubicBezTo>
                <a:cubicBezTo>
                  <a:pt x="14" y="42"/>
                  <a:pt x="6" y="47"/>
                  <a:pt x="6" y="47"/>
                </a:cubicBezTo>
                <a:cubicBezTo>
                  <a:pt x="0" y="66"/>
                  <a:pt x="4" y="84"/>
                  <a:pt x="10" y="103"/>
                </a:cubicBezTo>
                <a:cubicBezTo>
                  <a:pt x="17" y="197"/>
                  <a:pt x="22" y="174"/>
                  <a:pt x="126" y="179"/>
                </a:cubicBezTo>
                <a:cubicBezTo>
                  <a:pt x="151" y="180"/>
                  <a:pt x="177" y="182"/>
                  <a:pt x="202" y="183"/>
                </a:cubicBezTo>
                <a:cubicBezTo>
                  <a:pt x="241" y="180"/>
                  <a:pt x="258" y="190"/>
                  <a:pt x="270" y="155"/>
                </a:cubicBezTo>
                <a:cubicBezTo>
                  <a:pt x="265" y="141"/>
                  <a:pt x="260" y="124"/>
                  <a:pt x="254" y="111"/>
                </a:cubicBezTo>
                <a:cubicBezTo>
                  <a:pt x="250" y="102"/>
                  <a:pt x="241" y="96"/>
                  <a:pt x="238" y="87"/>
                </a:cubicBezTo>
                <a:cubicBezTo>
                  <a:pt x="234" y="75"/>
                  <a:pt x="232" y="61"/>
                  <a:pt x="222" y="51"/>
                </a:cubicBezTo>
                <a:cubicBezTo>
                  <a:pt x="205" y="34"/>
                  <a:pt x="149" y="19"/>
                  <a:pt x="126" y="15"/>
                </a:cubicBezTo>
                <a:cubicBezTo>
                  <a:pt x="116" y="0"/>
                  <a:pt x="115" y="0"/>
                  <a:pt x="126" y="11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3" name="Freeform 11"/>
          <p:cNvSpPr>
            <a:spLocks/>
          </p:cNvSpPr>
          <p:nvPr/>
        </p:nvSpPr>
        <p:spPr bwMode="auto">
          <a:xfrm>
            <a:off x="5226050" y="1162050"/>
            <a:ext cx="1503363" cy="328613"/>
          </a:xfrm>
          <a:custGeom>
            <a:avLst/>
            <a:gdLst>
              <a:gd name="T0" fmla="*/ 1422400 w 947"/>
              <a:gd name="T1" fmla="*/ 44450 h 207"/>
              <a:gd name="T2" fmla="*/ 1485900 w 947"/>
              <a:gd name="T3" fmla="*/ 152400 h 207"/>
              <a:gd name="T4" fmla="*/ 1454150 w 947"/>
              <a:gd name="T5" fmla="*/ 285750 h 207"/>
              <a:gd name="T6" fmla="*/ 1371600 w 947"/>
              <a:gd name="T7" fmla="*/ 323850 h 207"/>
              <a:gd name="T8" fmla="*/ 1295400 w 947"/>
              <a:gd name="T9" fmla="*/ 311150 h 207"/>
              <a:gd name="T10" fmla="*/ 1289050 w 947"/>
              <a:gd name="T11" fmla="*/ 292100 h 207"/>
              <a:gd name="T12" fmla="*/ 1231900 w 947"/>
              <a:gd name="T13" fmla="*/ 266700 h 207"/>
              <a:gd name="T14" fmla="*/ 1174750 w 947"/>
              <a:gd name="T15" fmla="*/ 279400 h 207"/>
              <a:gd name="T16" fmla="*/ 1136650 w 947"/>
              <a:gd name="T17" fmla="*/ 292100 h 207"/>
              <a:gd name="T18" fmla="*/ 330200 w 947"/>
              <a:gd name="T19" fmla="*/ 266700 h 207"/>
              <a:gd name="T20" fmla="*/ 38100 w 947"/>
              <a:gd name="T21" fmla="*/ 241300 h 207"/>
              <a:gd name="T22" fmla="*/ 0 w 947"/>
              <a:gd name="T23" fmla="*/ 165100 h 207"/>
              <a:gd name="T24" fmla="*/ 31750 w 947"/>
              <a:gd name="T25" fmla="*/ 82550 h 207"/>
              <a:gd name="T26" fmla="*/ 38100 w 947"/>
              <a:gd name="T27" fmla="*/ 25400 h 207"/>
              <a:gd name="T28" fmla="*/ 76200 w 947"/>
              <a:gd name="T29" fmla="*/ 12700 h 207"/>
              <a:gd name="T30" fmla="*/ 247650 w 947"/>
              <a:gd name="T31" fmla="*/ 19050 h 207"/>
              <a:gd name="T32" fmla="*/ 279400 w 947"/>
              <a:gd name="T33" fmla="*/ 50800 h 207"/>
              <a:gd name="T34" fmla="*/ 336550 w 947"/>
              <a:gd name="T35" fmla="*/ 69850 h 207"/>
              <a:gd name="T36" fmla="*/ 1022350 w 947"/>
              <a:gd name="T37" fmla="*/ 57150 h 207"/>
              <a:gd name="T38" fmla="*/ 1028700 w 947"/>
              <a:gd name="T39" fmla="*/ 38100 h 207"/>
              <a:gd name="T40" fmla="*/ 1111250 w 947"/>
              <a:gd name="T41" fmla="*/ 0 h 207"/>
              <a:gd name="T42" fmla="*/ 1181100 w 947"/>
              <a:gd name="T43" fmla="*/ 25400 h 207"/>
              <a:gd name="T44" fmla="*/ 1301750 w 947"/>
              <a:gd name="T45" fmla="*/ 12700 h 207"/>
              <a:gd name="T46" fmla="*/ 1346200 w 947"/>
              <a:gd name="T47" fmla="*/ 31750 h 207"/>
              <a:gd name="T48" fmla="*/ 1422400 w 947"/>
              <a:gd name="T49" fmla="*/ 44450 h 20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47"/>
              <a:gd name="T76" fmla="*/ 0 h 207"/>
              <a:gd name="T77" fmla="*/ 947 w 947"/>
              <a:gd name="T78" fmla="*/ 207 h 207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47" h="207">
                <a:moveTo>
                  <a:pt x="896" y="28"/>
                </a:moveTo>
                <a:cubicBezTo>
                  <a:pt x="908" y="52"/>
                  <a:pt x="928" y="71"/>
                  <a:pt x="936" y="96"/>
                </a:cubicBezTo>
                <a:cubicBezTo>
                  <a:pt x="934" y="123"/>
                  <a:pt x="947" y="170"/>
                  <a:pt x="916" y="180"/>
                </a:cubicBezTo>
                <a:cubicBezTo>
                  <a:pt x="907" y="206"/>
                  <a:pt x="891" y="201"/>
                  <a:pt x="864" y="204"/>
                </a:cubicBezTo>
                <a:cubicBezTo>
                  <a:pt x="848" y="202"/>
                  <a:pt x="827" y="207"/>
                  <a:pt x="816" y="196"/>
                </a:cubicBezTo>
                <a:cubicBezTo>
                  <a:pt x="813" y="193"/>
                  <a:pt x="815" y="186"/>
                  <a:pt x="812" y="184"/>
                </a:cubicBezTo>
                <a:cubicBezTo>
                  <a:pt x="801" y="176"/>
                  <a:pt x="787" y="175"/>
                  <a:pt x="776" y="168"/>
                </a:cubicBezTo>
                <a:cubicBezTo>
                  <a:pt x="765" y="170"/>
                  <a:pt x="751" y="173"/>
                  <a:pt x="740" y="176"/>
                </a:cubicBezTo>
                <a:cubicBezTo>
                  <a:pt x="732" y="178"/>
                  <a:pt x="716" y="184"/>
                  <a:pt x="716" y="184"/>
                </a:cubicBezTo>
                <a:cubicBezTo>
                  <a:pt x="545" y="182"/>
                  <a:pt x="378" y="174"/>
                  <a:pt x="208" y="168"/>
                </a:cubicBezTo>
                <a:cubicBezTo>
                  <a:pt x="147" y="159"/>
                  <a:pt x="76" y="187"/>
                  <a:pt x="24" y="152"/>
                </a:cubicBezTo>
                <a:cubicBezTo>
                  <a:pt x="18" y="134"/>
                  <a:pt x="6" y="122"/>
                  <a:pt x="0" y="104"/>
                </a:cubicBezTo>
                <a:cubicBezTo>
                  <a:pt x="5" y="85"/>
                  <a:pt x="9" y="68"/>
                  <a:pt x="20" y="52"/>
                </a:cubicBezTo>
                <a:cubicBezTo>
                  <a:pt x="21" y="40"/>
                  <a:pt x="18" y="26"/>
                  <a:pt x="24" y="16"/>
                </a:cubicBezTo>
                <a:cubicBezTo>
                  <a:pt x="29" y="9"/>
                  <a:pt x="48" y="8"/>
                  <a:pt x="48" y="8"/>
                </a:cubicBezTo>
                <a:cubicBezTo>
                  <a:pt x="84" y="9"/>
                  <a:pt x="120" y="8"/>
                  <a:pt x="156" y="12"/>
                </a:cubicBezTo>
                <a:cubicBezTo>
                  <a:pt x="173" y="14"/>
                  <a:pt x="165" y="25"/>
                  <a:pt x="176" y="32"/>
                </a:cubicBezTo>
                <a:cubicBezTo>
                  <a:pt x="187" y="39"/>
                  <a:pt x="212" y="44"/>
                  <a:pt x="212" y="44"/>
                </a:cubicBezTo>
                <a:cubicBezTo>
                  <a:pt x="356" y="37"/>
                  <a:pt x="500" y="43"/>
                  <a:pt x="644" y="36"/>
                </a:cubicBezTo>
                <a:cubicBezTo>
                  <a:pt x="648" y="36"/>
                  <a:pt x="645" y="27"/>
                  <a:pt x="648" y="24"/>
                </a:cubicBezTo>
                <a:cubicBezTo>
                  <a:pt x="658" y="14"/>
                  <a:pt x="687" y="4"/>
                  <a:pt x="700" y="0"/>
                </a:cubicBezTo>
                <a:cubicBezTo>
                  <a:pt x="718" y="4"/>
                  <a:pt x="727" y="10"/>
                  <a:pt x="744" y="16"/>
                </a:cubicBezTo>
                <a:cubicBezTo>
                  <a:pt x="782" y="8"/>
                  <a:pt x="771" y="4"/>
                  <a:pt x="820" y="8"/>
                </a:cubicBezTo>
                <a:cubicBezTo>
                  <a:pt x="830" y="10"/>
                  <a:pt x="838" y="18"/>
                  <a:pt x="848" y="20"/>
                </a:cubicBezTo>
                <a:cubicBezTo>
                  <a:pt x="901" y="31"/>
                  <a:pt x="881" y="13"/>
                  <a:pt x="896" y="2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4" name="Freeform 12"/>
          <p:cNvSpPr>
            <a:spLocks/>
          </p:cNvSpPr>
          <p:nvPr/>
        </p:nvSpPr>
        <p:spPr bwMode="auto">
          <a:xfrm>
            <a:off x="1550988" y="254000"/>
            <a:ext cx="3021012" cy="425450"/>
          </a:xfrm>
          <a:custGeom>
            <a:avLst/>
            <a:gdLst>
              <a:gd name="T0" fmla="*/ 4762 w 1903"/>
              <a:gd name="T1" fmla="*/ 76200 h 268"/>
              <a:gd name="T2" fmla="*/ 55563 w 1903"/>
              <a:gd name="T3" fmla="*/ 209550 h 268"/>
              <a:gd name="T4" fmla="*/ 68262 w 1903"/>
              <a:gd name="T5" fmla="*/ 247650 h 268"/>
              <a:gd name="T6" fmla="*/ 106363 w 1903"/>
              <a:gd name="T7" fmla="*/ 273050 h 268"/>
              <a:gd name="T8" fmla="*/ 461962 w 1903"/>
              <a:gd name="T9" fmla="*/ 279400 h 268"/>
              <a:gd name="T10" fmla="*/ 2589212 w 1903"/>
              <a:gd name="T11" fmla="*/ 266700 h 268"/>
              <a:gd name="T12" fmla="*/ 2982912 w 1903"/>
              <a:gd name="T13" fmla="*/ 273050 h 268"/>
              <a:gd name="T14" fmla="*/ 3021012 w 1903"/>
              <a:gd name="T15" fmla="*/ 165100 h 268"/>
              <a:gd name="T16" fmla="*/ 2976562 w 1903"/>
              <a:gd name="T17" fmla="*/ 88900 h 268"/>
              <a:gd name="T18" fmla="*/ 2938462 w 1903"/>
              <a:gd name="T19" fmla="*/ 63500 h 268"/>
              <a:gd name="T20" fmla="*/ 2786062 w 1903"/>
              <a:gd name="T21" fmla="*/ 69850 h 268"/>
              <a:gd name="T22" fmla="*/ 2697162 w 1903"/>
              <a:gd name="T23" fmla="*/ 0 h 268"/>
              <a:gd name="T24" fmla="*/ 2449512 w 1903"/>
              <a:gd name="T25" fmla="*/ 44450 h 268"/>
              <a:gd name="T26" fmla="*/ 2417762 w 1903"/>
              <a:gd name="T27" fmla="*/ 114300 h 268"/>
              <a:gd name="T28" fmla="*/ 2239962 w 1903"/>
              <a:gd name="T29" fmla="*/ 69850 h 268"/>
              <a:gd name="T30" fmla="*/ 2170112 w 1903"/>
              <a:gd name="T31" fmla="*/ 19050 h 268"/>
              <a:gd name="T32" fmla="*/ 2087562 w 1903"/>
              <a:gd name="T33" fmla="*/ 50800 h 268"/>
              <a:gd name="T34" fmla="*/ 1947862 w 1903"/>
              <a:gd name="T35" fmla="*/ 76200 h 268"/>
              <a:gd name="T36" fmla="*/ 1922462 w 1903"/>
              <a:gd name="T37" fmla="*/ 63500 h 268"/>
              <a:gd name="T38" fmla="*/ 1916112 w 1903"/>
              <a:gd name="T39" fmla="*/ 44450 h 268"/>
              <a:gd name="T40" fmla="*/ 1871662 w 1903"/>
              <a:gd name="T41" fmla="*/ 25400 h 268"/>
              <a:gd name="T42" fmla="*/ 1795463 w 1903"/>
              <a:gd name="T43" fmla="*/ 57150 h 268"/>
              <a:gd name="T44" fmla="*/ 1700213 w 1903"/>
              <a:gd name="T45" fmla="*/ 6350 h 268"/>
              <a:gd name="T46" fmla="*/ 1630363 w 1903"/>
              <a:gd name="T47" fmla="*/ 12700 h 268"/>
              <a:gd name="T48" fmla="*/ 1592262 w 1903"/>
              <a:gd name="T49" fmla="*/ 25400 h 268"/>
              <a:gd name="T50" fmla="*/ 1382712 w 1903"/>
              <a:gd name="T51" fmla="*/ 57150 h 268"/>
              <a:gd name="T52" fmla="*/ 1287462 w 1903"/>
              <a:gd name="T53" fmla="*/ 25400 h 268"/>
              <a:gd name="T54" fmla="*/ 1141412 w 1903"/>
              <a:gd name="T55" fmla="*/ 57150 h 268"/>
              <a:gd name="T56" fmla="*/ 1052512 w 1903"/>
              <a:gd name="T57" fmla="*/ 82550 h 268"/>
              <a:gd name="T58" fmla="*/ 989012 w 1903"/>
              <a:gd name="T59" fmla="*/ 63500 h 268"/>
              <a:gd name="T60" fmla="*/ 950912 w 1903"/>
              <a:gd name="T61" fmla="*/ 38100 h 268"/>
              <a:gd name="T62" fmla="*/ 912813 w 1903"/>
              <a:gd name="T63" fmla="*/ 25400 h 268"/>
              <a:gd name="T64" fmla="*/ 601662 w 1903"/>
              <a:gd name="T65" fmla="*/ 63500 h 268"/>
              <a:gd name="T66" fmla="*/ 468312 w 1903"/>
              <a:gd name="T67" fmla="*/ 82550 h 268"/>
              <a:gd name="T68" fmla="*/ 373062 w 1903"/>
              <a:gd name="T69" fmla="*/ 76200 h 268"/>
              <a:gd name="T70" fmla="*/ 163512 w 1903"/>
              <a:gd name="T71" fmla="*/ 69850 h 268"/>
              <a:gd name="T72" fmla="*/ 42862 w 1903"/>
              <a:gd name="T73" fmla="*/ 57150 h 268"/>
              <a:gd name="T74" fmla="*/ 4762 w 1903"/>
              <a:gd name="T75" fmla="*/ 76200 h 26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903"/>
              <a:gd name="T115" fmla="*/ 0 h 268"/>
              <a:gd name="T116" fmla="*/ 1903 w 1903"/>
              <a:gd name="T117" fmla="*/ 268 h 26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903" h="268">
                <a:moveTo>
                  <a:pt x="3" y="48"/>
                </a:moveTo>
                <a:cubicBezTo>
                  <a:pt x="6" y="93"/>
                  <a:pt x="0" y="109"/>
                  <a:pt x="35" y="132"/>
                </a:cubicBezTo>
                <a:cubicBezTo>
                  <a:pt x="38" y="140"/>
                  <a:pt x="36" y="151"/>
                  <a:pt x="43" y="156"/>
                </a:cubicBezTo>
                <a:cubicBezTo>
                  <a:pt x="51" y="161"/>
                  <a:pt x="67" y="172"/>
                  <a:pt x="67" y="172"/>
                </a:cubicBezTo>
                <a:cubicBezTo>
                  <a:pt x="142" y="166"/>
                  <a:pt x="216" y="168"/>
                  <a:pt x="291" y="176"/>
                </a:cubicBezTo>
                <a:cubicBezTo>
                  <a:pt x="566" y="268"/>
                  <a:pt x="1224" y="180"/>
                  <a:pt x="1631" y="168"/>
                </a:cubicBezTo>
                <a:cubicBezTo>
                  <a:pt x="1731" y="170"/>
                  <a:pt x="1789" y="177"/>
                  <a:pt x="1879" y="172"/>
                </a:cubicBezTo>
                <a:cubicBezTo>
                  <a:pt x="1903" y="156"/>
                  <a:pt x="1894" y="130"/>
                  <a:pt x="1903" y="104"/>
                </a:cubicBezTo>
                <a:cubicBezTo>
                  <a:pt x="1898" y="97"/>
                  <a:pt x="1883" y="63"/>
                  <a:pt x="1875" y="56"/>
                </a:cubicBezTo>
                <a:cubicBezTo>
                  <a:pt x="1868" y="50"/>
                  <a:pt x="1851" y="40"/>
                  <a:pt x="1851" y="40"/>
                </a:cubicBezTo>
                <a:cubicBezTo>
                  <a:pt x="1811" y="43"/>
                  <a:pt x="1792" y="49"/>
                  <a:pt x="1755" y="44"/>
                </a:cubicBezTo>
                <a:cubicBezTo>
                  <a:pt x="1736" y="32"/>
                  <a:pt x="1718" y="6"/>
                  <a:pt x="1699" y="0"/>
                </a:cubicBezTo>
                <a:cubicBezTo>
                  <a:pt x="1645" y="7"/>
                  <a:pt x="1598" y="24"/>
                  <a:pt x="1543" y="28"/>
                </a:cubicBezTo>
                <a:cubicBezTo>
                  <a:pt x="1528" y="43"/>
                  <a:pt x="1527" y="50"/>
                  <a:pt x="1523" y="72"/>
                </a:cubicBezTo>
                <a:cubicBezTo>
                  <a:pt x="1474" y="60"/>
                  <a:pt x="1467" y="49"/>
                  <a:pt x="1411" y="44"/>
                </a:cubicBezTo>
                <a:cubicBezTo>
                  <a:pt x="1400" y="27"/>
                  <a:pt x="1386" y="18"/>
                  <a:pt x="1367" y="12"/>
                </a:cubicBezTo>
                <a:cubicBezTo>
                  <a:pt x="1349" y="18"/>
                  <a:pt x="1334" y="27"/>
                  <a:pt x="1315" y="32"/>
                </a:cubicBezTo>
                <a:cubicBezTo>
                  <a:pt x="1282" y="65"/>
                  <a:pt x="1286" y="56"/>
                  <a:pt x="1227" y="48"/>
                </a:cubicBezTo>
                <a:cubicBezTo>
                  <a:pt x="1222" y="45"/>
                  <a:pt x="1215" y="44"/>
                  <a:pt x="1211" y="40"/>
                </a:cubicBezTo>
                <a:cubicBezTo>
                  <a:pt x="1208" y="37"/>
                  <a:pt x="1210" y="31"/>
                  <a:pt x="1207" y="28"/>
                </a:cubicBezTo>
                <a:cubicBezTo>
                  <a:pt x="1202" y="23"/>
                  <a:pt x="1186" y="18"/>
                  <a:pt x="1179" y="16"/>
                </a:cubicBezTo>
                <a:cubicBezTo>
                  <a:pt x="1160" y="22"/>
                  <a:pt x="1147" y="26"/>
                  <a:pt x="1131" y="36"/>
                </a:cubicBezTo>
                <a:cubicBezTo>
                  <a:pt x="1087" y="31"/>
                  <a:pt x="1098" y="31"/>
                  <a:pt x="1071" y="4"/>
                </a:cubicBezTo>
                <a:cubicBezTo>
                  <a:pt x="1056" y="5"/>
                  <a:pt x="1042" y="5"/>
                  <a:pt x="1027" y="8"/>
                </a:cubicBezTo>
                <a:cubicBezTo>
                  <a:pt x="1019" y="9"/>
                  <a:pt x="1003" y="16"/>
                  <a:pt x="1003" y="16"/>
                </a:cubicBezTo>
                <a:cubicBezTo>
                  <a:pt x="975" y="58"/>
                  <a:pt x="916" y="25"/>
                  <a:pt x="871" y="36"/>
                </a:cubicBezTo>
                <a:cubicBezTo>
                  <a:pt x="849" y="29"/>
                  <a:pt x="835" y="20"/>
                  <a:pt x="811" y="16"/>
                </a:cubicBezTo>
                <a:cubicBezTo>
                  <a:pt x="774" y="19"/>
                  <a:pt x="748" y="17"/>
                  <a:pt x="719" y="36"/>
                </a:cubicBezTo>
                <a:cubicBezTo>
                  <a:pt x="702" y="62"/>
                  <a:pt x="697" y="56"/>
                  <a:pt x="663" y="52"/>
                </a:cubicBezTo>
                <a:cubicBezTo>
                  <a:pt x="650" y="48"/>
                  <a:pt x="635" y="46"/>
                  <a:pt x="623" y="40"/>
                </a:cubicBezTo>
                <a:cubicBezTo>
                  <a:pt x="615" y="35"/>
                  <a:pt x="608" y="27"/>
                  <a:pt x="599" y="24"/>
                </a:cubicBezTo>
                <a:cubicBezTo>
                  <a:pt x="591" y="21"/>
                  <a:pt x="575" y="16"/>
                  <a:pt x="575" y="16"/>
                </a:cubicBezTo>
                <a:cubicBezTo>
                  <a:pt x="509" y="25"/>
                  <a:pt x="446" y="36"/>
                  <a:pt x="379" y="40"/>
                </a:cubicBezTo>
                <a:cubicBezTo>
                  <a:pt x="352" y="49"/>
                  <a:pt x="322" y="43"/>
                  <a:pt x="295" y="52"/>
                </a:cubicBezTo>
                <a:cubicBezTo>
                  <a:pt x="283" y="89"/>
                  <a:pt x="252" y="50"/>
                  <a:pt x="235" y="48"/>
                </a:cubicBezTo>
                <a:cubicBezTo>
                  <a:pt x="191" y="43"/>
                  <a:pt x="147" y="45"/>
                  <a:pt x="103" y="44"/>
                </a:cubicBezTo>
                <a:cubicBezTo>
                  <a:pt x="65" y="34"/>
                  <a:pt x="82" y="31"/>
                  <a:pt x="27" y="36"/>
                </a:cubicBezTo>
                <a:cubicBezTo>
                  <a:pt x="7" y="43"/>
                  <a:pt x="3" y="68"/>
                  <a:pt x="3" y="4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5" name="Freeform 13"/>
          <p:cNvSpPr>
            <a:spLocks/>
          </p:cNvSpPr>
          <p:nvPr/>
        </p:nvSpPr>
        <p:spPr bwMode="auto">
          <a:xfrm>
            <a:off x="4589463" y="266700"/>
            <a:ext cx="1677987" cy="301625"/>
          </a:xfrm>
          <a:custGeom>
            <a:avLst/>
            <a:gdLst>
              <a:gd name="T0" fmla="*/ 1592262 w 1057"/>
              <a:gd name="T1" fmla="*/ 66675 h 190"/>
              <a:gd name="T2" fmla="*/ 1577974 w 1057"/>
              <a:gd name="T3" fmla="*/ 133350 h 190"/>
              <a:gd name="T4" fmla="*/ 1635125 w 1057"/>
              <a:gd name="T5" fmla="*/ 176212 h 190"/>
              <a:gd name="T6" fmla="*/ 1649412 w 1057"/>
              <a:gd name="T7" fmla="*/ 185737 h 190"/>
              <a:gd name="T8" fmla="*/ 1663700 w 1057"/>
              <a:gd name="T9" fmla="*/ 261938 h 190"/>
              <a:gd name="T10" fmla="*/ 1644650 w 1057"/>
              <a:gd name="T11" fmla="*/ 290513 h 190"/>
              <a:gd name="T12" fmla="*/ 1601787 w 1057"/>
              <a:gd name="T13" fmla="*/ 300038 h 190"/>
              <a:gd name="T14" fmla="*/ 1492249 w 1057"/>
              <a:gd name="T15" fmla="*/ 276225 h 190"/>
              <a:gd name="T16" fmla="*/ 839787 w 1057"/>
              <a:gd name="T17" fmla="*/ 271463 h 190"/>
              <a:gd name="T18" fmla="*/ 782637 w 1057"/>
              <a:gd name="T19" fmla="*/ 228600 h 190"/>
              <a:gd name="T20" fmla="*/ 706437 w 1057"/>
              <a:gd name="T21" fmla="*/ 252413 h 190"/>
              <a:gd name="T22" fmla="*/ 668337 w 1057"/>
              <a:gd name="T23" fmla="*/ 247650 h 190"/>
              <a:gd name="T24" fmla="*/ 639762 w 1057"/>
              <a:gd name="T25" fmla="*/ 238125 h 190"/>
              <a:gd name="T26" fmla="*/ 511175 w 1057"/>
              <a:gd name="T27" fmla="*/ 252413 h 190"/>
              <a:gd name="T28" fmla="*/ 87312 w 1057"/>
              <a:gd name="T29" fmla="*/ 223838 h 190"/>
              <a:gd name="T30" fmla="*/ 39687 w 1057"/>
              <a:gd name="T31" fmla="*/ 176212 h 190"/>
              <a:gd name="T32" fmla="*/ 11112 w 1057"/>
              <a:gd name="T33" fmla="*/ 166687 h 190"/>
              <a:gd name="T34" fmla="*/ 34925 w 1057"/>
              <a:gd name="T35" fmla="*/ 52388 h 190"/>
              <a:gd name="T36" fmla="*/ 239712 w 1057"/>
              <a:gd name="T37" fmla="*/ 57150 h 190"/>
              <a:gd name="T38" fmla="*/ 263525 w 1057"/>
              <a:gd name="T39" fmla="*/ 14288 h 190"/>
              <a:gd name="T40" fmla="*/ 292100 w 1057"/>
              <a:gd name="T41" fmla="*/ 0 h 190"/>
              <a:gd name="T42" fmla="*/ 315912 w 1057"/>
              <a:gd name="T43" fmla="*/ 4762 h 190"/>
              <a:gd name="T44" fmla="*/ 458787 w 1057"/>
              <a:gd name="T45" fmla="*/ 9525 h 190"/>
              <a:gd name="T46" fmla="*/ 477837 w 1057"/>
              <a:gd name="T47" fmla="*/ 33338 h 190"/>
              <a:gd name="T48" fmla="*/ 592137 w 1057"/>
              <a:gd name="T49" fmla="*/ 14288 h 190"/>
              <a:gd name="T50" fmla="*/ 644525 w 1057"/>
              <a:gd name="T51" fmla="*/ 57150 h 190"/>
              <a:gd name="T52" fmla="*/ 1568449 w 1057"/>
              <a:gd name="T53" fmla="*/ 66675 h 190"/>
              <a:gd name="T54" fmla="*/ 1592262 w 1057"/>
              <a:gd name="T55" fmla="*/ 66675 h 19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57"/>
              <a:gd name="T85" fmla="*/ 0 h 190"/>
              <a:gd name="T86" fmla="*/ 1057 w 1057"/>
              <a:gd name="T87" fmla="*/ 190 h 19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57" h="190">
                <a:moveTo>
                  <a:pt x="1003" y="42"/>
                </a:moveTo>
                <a:cubicBezTo>
                  <a:pt x="999" y="62"/>
                  <a:pt x="984" y="61"/>
                  <a:pt x="994" y="84"/>
                </a:cubicBezTo>
                <a:cubicBezTo>
                  <a:pt x="997" y="91"/>
                  <a:pt x="1025" y="108"/>
                  <a:pt x="1030" y="111"/>
                </a:cubicBezTo>
                <a:cubicBezTo>
                  <a:pt x="1033" y="113"/>
                  <a:pt x="1039" y="117"/>
                  <a:pt x="1039" y="117"/>
                </a:cubicBezTo>
                <a:cubicBezTo>
                  <a:pt x="1053" y="138"/>
                  <a:pt x="1057" y="136"/>
                  <a:pt x="1048" y="165"/>
                </a:cubicBezTo>
                <a:cubicBezTo>
                  <a:pt x="1046" y="172"/>
                  <a:pt x="1043" y="182"/>
                  <a:pt x="1036" y="183"/>
                </a:cubicBezTo>
                <a:cubicBezTo>
                  <a:pt x="1017" y="187"/>
                  <a:pt x="1026" y="185"/>
                  <a:pt x="1009" y="189"/>
                </a:cubicBezTo>
                <a:cubicBezTo>
                  <a:pt x="974" y="186"/>
                  <a:pt x="968" y="181"/>
                  <a:pt x="940" y="174"/>
                </a:cubicBezTo>
                <a:cubicBezTo>
                  <a:pt x="803" y="180"/>
                  <a:pt x="667" y="173"/>
                  <a:pt x="529" y="171"/>
                </a:cubicBezTo>
                <a:cubicBezTo>
                  <a:pt x="514" y="166"/>
                  <a:pt x="506" y="153"/>
                  <a:pt x="493" y="144"/>
                </a:cubicBezTo>
                <a:cubicBezTo>
                  <a:pt x="472" y="148"/>
                  <a:pt x="461" y="148"/>
                  <a:pt x="445" y="159"/>
                </a:cubicBezTo>
                <a:cubicBezTo>
                  <a:pt x="437" y="158"/>
                  <a:pt x="429" y="158"/>
                  <a:pt x="421" y="156"/>
                </a:cubicBezTo>
                <a:cubicBezTo>
                  <a:pt x="415" y="155"/>
                  <a:pt x="403" y="150"/>
                  <a:pt x="403" y="150"/>
                </a:cubicBezTo>
                <a:cubicBezTo>
                  <a:pt x="377" y="152"/>
                  <a:pt x="347" y="151"/>
                  <a:pt x="322" y="159"/>
                </a:cubicBezTo>
                <a:cubicBezTo>
                  <a:pt x="233" y="158"/>
                  <a:pt x="129" y="190"/>
                  <a:pt x="55" y="141"/>
                </a:cubicBezTo>
                <a:cubicBezTo>
                  <a:pt x="49" y="131"/>
                  <a:pt x="36" y="116"/>
                  <a:pt x="25" y="111"/>
                </a:cubicBezTo>
                <a:cubicBezTo>
                  <a:pt x="19" y="108"/>
                  <a:pt x="7" y="105"/>
                  <a:pt x="7" y="105"/>
                </a:cubicBezTo>
                <a:cubicBezTo>
                  <a:pt x="0" y="85"/>
                  <a:pt x="3" y="46"/>
                  <a:pt x="22" y="33"/>
                </a:cubicBezTo>
                <a:cubicBezTo>
                  <a:pt x="71" y="35"/>
                  <a:pt x="105" y="40"/>
                  <a:pt x="151" y="36"/>
                </a:cubicBezTo>
                <a:cubicBezTo>
                  <a:pt x="157" y="27"/>
                  <a:pt x="159" y="16"/>
                  <a:pt x="166" y="9"/>
                </a:cubicBezTo>
                <a:cubicBezTo>
                  <a:pt x="171" y="4"/>
                  <a:pt x="178" y="4"/>
                  <a:pt x="184" y="0"/>
                </a:cubicBezTo>
                <a:cubicBezTo>
                  <a:pt x="189" y="1"/>
                  <a:pt x="194" y="3"/>
                  <a:pt x="199" y="3"/>
                </a:cubicBezTo>
                <a:cubicBezTo>
                  <a:pt x="229" y="5"/>
                  <a:pt x="259" y="1"/>
                  <a:pt x="289" y="6"/>
                </a:cubicBezTo>
                <a:cubicBezTo>
                  <a:pt x="295" y="7"/>
                  <a:pt x="295" y="19"/>
                  <a:pt x="301" y="21"/>
                </a:cubicBezTo>
                <a:cubicBezTo>
                  <a:pt x="362" y="18"/>
                  <a:pt x="340" y="20"/>
                  <a:pt x="373" y="9"/>
                </a:cubicBezTo>
                <a:cubicBezTo>
                  <a:pt x="394" y="13"/>
                  <a:pt x="387" y="33"/>
                  <a:pt x="406" y="36"/>
                </a:cubicBezTo>
                <a:cubicBezTo>
                  <a:pt x="597" y="72"/>
                  <a:pt x="794" y="41"/>
                  <a:pt x="988" y="42"/>
                </a:cubicBezTo>
                <a:cubicBezTo>
                  <a:pt x="999" y="46"/>
                  <a:pt x="994" y="46"/>
                  <a:pt x="1003" y="42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6" name="Freeform 14"/>
          <p:cNvSpPr>
            <a:spLocks/>
          </p:cNvSpPr>
          <p:nvPr/>
        </p:nvSpPr>
        <p:spPr bwMode="auto">
          <a:xfrm>
            <a:off x="3784600" y="547688"/>
            <a:ext cx="2489200" cy="347662"/>
          </a:xfrm>
          <a:custGeom>
            <a:avLst/>
            <a:gdLst>
              <a:gd name="T0" fmla="*/ 2478088 w 1568"/>
              <a:gd name="T1" fmla="*/ 28575 h 219"/>
              <a:gd name="T2" fmla="*/ 2478088 w 1568"/>
              <a:gd name="T3" fmla="*/ 280987 h 219"/>
              <a:gd name="T4" fmla="*/ 2401888 w 1568"/>
              <a:gd name="T5" fmla="*/ 314325 h 219"/>
              <a:gd name="T6" fmla="*/ 2316163 w 1568"/>
              <a:gd name="T7" fmla="*/ 309562 h 219"/>
              <a:gd name="T8" fmla="*/ 2287588 w 1568"/>
              <a:gd name="T9" fmla="*/ 300037 h 219"/>
              <a:gd name="T10" fmla="*/ 2259013 w 1568"/>
              <a:gd name="T11" fmla="*/ 280987 h 219"/>
              <a:gd name="T12" fmla="*/ 2154238 w 1568"/>
              <a:gd name="T13" fmla="*/ 271462 h 219"/>
              <a:gd name="T14" fmla="*/ 2125663 w 1568"/>
              <a:gd name="T15" fmla="*/ 261937 h 219"/>
              <a:gd name="T16" fmla="*/ 2111375 w 1568"/>
              <a:gd name="T17" fmla="*/ 257175 h 219"/>
              <a:gd name="T18" fmla="*/ 1954213 w 1568"/>
              <a:gd name="T19" fmla="*/ 290512 h 219"/>
              <a:gd name="T20" fmla="*/ 1839913 w 1568"/>
              <a:gd name="T21" fmla="*/ 300037 h 219"/>
              <a:gd name="T22" fmla="*/ 1682750 w 1568"/>
              <a:gd name="T23" fmla="*/ 295275 h 219"/>
              <a:gd name="T24" fmla="*/ 1654175 w 1568"/>
              <a:gd name="T25" fmla="*/ 276225 h 219"/>
              <a:gd name="T26" fmla="*/ 1625600 w 1568"/>
              <a:gd name="T27" fmla="*/ 247650 h 219"/>
              <a:gd name="T28" fmla="*/ 1549400 w 1568"/>
              <a:gd name="T29" fmla="*/ 271462 h 219"/>
              <a:gd name="T30" fmla="*/ 1397000 w 1568"/>
              <a:gd name="T31" fmla="*/ 280987 h 219"/>
              <a:gd name="T32" fmla="*/ 1339850 w 1568"/>
              <a:gd name="T33" fmla="*/ 314325 h 219"/>
              <a:gd name="T34" fmla="*/ 1316037 w 1568"/>
              <a:gd name="T35" fmla="*/ 338137 h 219"/>
              <a:gd name="T36" fmla="*/ 1287462 w 1568"/>
              <a:gd name="T37" fmla="*/ 347662 h 219"/>
              <a:gd name="T38" fmla="*/ 1182688 w 1568"/>
              <a:gd name="T39" fmla="*/ 333375 h 219"/>
              <a:gd name="T40" fmla="*/ 1096963 w 1568"/>
              <a:gd name="T41" fmla="*/ 295275 h 219"/>
              <a:gd name="T42" fmla="*/ 473075 w 1568"/>
              <a:gd name="T43" fmla="*/ 290512 h 219"/>
              <a:gd name="T44" fmla="*/ 182562 w 1568"/>
              <a:gd name="T45" fmla="*/ 271462 h 219"/>
              <a:gd name="T46" fmla="*/ 53975 w 1568"/>
              <a:gd name="T47" fmla="*/ 247650 h 219"/>
              <a:gd name="T48" fmla="*/ 20637 w 1568"/>
              <a:gd name="T49" fmla="*/ 195262 h 219"/>
              <a:gd name="T50" fmla="*/ 15875 w 1568"/>
              <a:gd name="T51" fmla="*/ 138112 h 219"/>
              <a:gd name="T52" fmla="*/ 6350 w 1568"/>
              <a:gd name="T53" fmla="*/ 123825 h 219"/>
              <a:gd name="T54" fmla="*/ 92075 w 1568"/>
              <a:gd name="T55" fmla="*/ 19050 h 219"/>
              <a:gd name="T56" fmla="*/ 134938 w 1568"/>
              <a:gd name="T57" fmla="*/ 0 h 219"/>
              <a:gd name="T58" fmla="*/ 244475 w 1568"/>
              <a:gd name="T59" fmla="*/ 19050 h 219"/>
              <a:gd name="T60" fmla="*/ 292100 w 1568"/>
              <a:gd name="T61" fmla="*/ 47625 h 219"/>
              <a:gd name="T62" fmla="*/ 644525 w 1568"/>
              <a:gd name="T63" fmla="*/ 52387 h 219"/>
              <a:gd name="T64" fmla="*/ 673100 w 1568"/>
              <a:gd name="T65" fmla="*/ 61912 h 219"/>
              <a:gd name="T66" fmla="*/ 687387 w 1568"/>
              <a:gd name="T67" fmla="*/ 66675 h 219"/>
              <a:gd name="T68" fmla="*/ 796925 w 1568"/>
              <a:gd name="T69" fmla="*/ 23812 h 219"/>
              <a:gd name="T70" fmla="*/ 901700 w 1568"/>
              <a:gd name="T71" fmla="*/ 19050 h 219"/>
              <a:gd name="T72" fmla="*/ 1049338 w 1568"/>
              <a:gd name="T73" fmla="*/ 47625 h 219"/>
              <a:gd name="T74" fmla="*/ 1125538 w 1568"/>
              <a:gd name="T75" fmla="*/ 80962 h 219"/>
              <a:gd name="T76" fmla="*/ 1373187 w 1568"/>
              <a:gd name="T77" fmla="*/ 85725 h 219"/>
              <a:gd name="T78" fmla="*/ 1439862 w 1568"/>
              <a:gd name="T79" fmla="*/ 128587 h 219"/>
              <a:gd name="T80" fmla="*/ 1497012 w 1568"/>
              <a:gd name="T81" fmla="*/ 100012 h 219"/>
              <a:gd name="T82" fmla="*/ 1558925 w 1568"/>
              <a:gd name="T83" fmla="*/ 71437 h 219"/>
              <a:gd name="T84" fmla="*/ 1616075 w 1568"/>
              <a:gd name="T85" fmla="*/ 14287 h 219"/>
              <a:gd name="T86" fmla="*/ 1773238 w 1568"/>
              <a:gd name="T87" fmla="*/ 38100 h 219"/>
              <a:gd name="T88" fmla="*/ 1830388 w 1568"/>
              <a:gd name="T89" fmla="*/ 80962 h 219"/>
              <a:gd name="T90" fmla="*/ 2139950 w 1568"/>
              <a:gd name="T91" fmla="*/ 33337 h 219"/>
              <a:gd name="T92" fmla="*/ 2178050 w 1568"/>
              <a:gd name="T93" fmla="*/ 9525 h 219"/>
              <a:gd name="T94" fmla="*/ 2192338 w 1568"/>
              <a:gd name="T95" fmla="*/ 4762 h 219"/>
              <a:gd name="T96" fmla="*/ 2311400 w 1568"/>
              <a:gd name="T97" fmla="*/ 52387 h 219"/>
              <a:gd name="T98" fmla="*/ 2359025 w 1568"/>
              <a:gd name="T99" fmla="*/ 9525 h 219"/>
              <a:gd name="T100" fmla="*/ 2468563 w 1568"/>
              <a:gd name="T101" fmla="*/ 14287 h 219"/>
              <a:gd name="T102" fmla="*/ 2473325 w 1568"/>
              <a:gd name="T103" fmla="*/ 28575 h 219"/>
              <a:gd name="T104" fmla="*/ 2478088 w 1568"/>
              <a:gd name="T105" fmla="*/ 28575 h 21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568"/>
              <a:gd name="T160" fmla="*/ 0 h 219"/>
              <a:gd name="T161" fmla="*/ 1568 w 1568"/>
              <a:gd name="T162" fmla="*/ 219 h 219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568" h="219">
                <a:moveTo>
                  <a:pt x="1561" y="18"/>
                </a:moveTo>
                <a:cubicBezTo>
                  <a:pt x="1562" y="40"/>
                  <a:pt x="1568" y="150"/>
                  <a:pt x="1561" y="177"/>
                </a:cubicBezTo>
                <a:cubicBezTo>
                  <a:pt x="1558" y="190"/>
                  <a:pt x="1524" y="195"/>
                  <a:pt x="1513" y="198"/>
                </a:cubicBezTo>
                <a:cubicBezTo>
                  <a:pt x="1495" y="197"/>
                  <a:pt x="1477" y="197"/>
                  <a:pt x="1459" y="195"/>
                </a:cubicBezTo>
                <a:cubicBezTo>
                  <a:pt x="1453" y="194"/>
                  <a:pt x="1446" y="193"/>
                  <a:pt x="1441" y="189"/>
                </a:cubicBezTo>
                <a:cubicBezTo>
                  <a:pt x="1435" y="185"/>
                  <a:pt x="1430" y="178"/>
                  <a:pt x="1423" y="177"/>
                </a:cubicBezTo>
                <a:cubicBezTo>
                  <a:pt x="1387" y="172"/>
                  <a:pt x="1409" y="174"/>
                  <a:pt x="1357" y="171"/>
                </a:cubicBezTo>
                <a:cubicBezTo>
                  <a:pt x="1351" y="169"/>
                  <a:pt x="1345" y="167"/>
                  <a:pt x="1339" y="165"/>
                </a:cubicBezTo>
                <a:cubicBezTo>
                  <a:pt x="1336" y="164"/>
                  <a:pt x="1330" y="162"/>
                  <a:pt x="1330" y="162"/>
                </a:cubicBezTo>
                <a:cubicBezTo>
                  <a:pt x="1285" y="165"/>
                  <a:pt x="1269" y="170"/>
                  <a:pt x="1231" y="183"/>
                </a:cubicBezTo>
                <a:cubicBezTo>
                  <a:pt x="1208" y="191"/>
                  <a:pt x="1183" y="187"/>
                  <a:pt x="1159" y="189"/>
                </a:cubicBezTo>
                <a:cubicBezTo>
                  <a:pt x="1126" y="194"/>
                  <a:pt x="1093" y="194"/>
                  <a:pt x="1060" y="186"/>
                </a:cubicBezTo>
                <a:cubicBezTo>
                  <a:pt x="1054" y="182"/>
                  <a:pt x="1047" y="179"/>
                  <a:pt x="1042" y="174"/>
                </a:cubicBezTo>
                <a:cubicBezTo>
                  <a:pt x="1036" y="168"/>
                  <a:pt x="1024" y="156"/>
                  <a:pt x="1024" y="156"/>
                </a:cubicBezTo>
                <a:cubicBezTo>
                  <a:pt x="1006" y="159"/>
                  <a:pt x="992" y="167"/>
                  <a:pt x="976" y="171"/>
                </a:cubicBezTo>
                <a:cubicBezTo>
                  <a:pt x="945" y="179"/>
                  <a:pt x="912" y="176"/>
                  <a:pt x="880" y="177"/>
                </a:cubicBezTo>
                <a:cubicBezTo>
                  <a:pt x="862" y="183"/>
                  <a:pt x="859" y="188"/>
                  <a:pt x="844" y="198"/>
                </a:cubicBezTo>
                <a:cubicBezTo>
                  <a:pt x="839" y="206"/>
                  <a:pt x="838" y="209"/>
                  <a:pt x="829" y="213"/>
                </a:cubicBezTo>
                <a:cubicBezTo>
                  <a:pt x="823" y="216"/>
                  <a:pt x="811" y="219"/>
                  <a:pt x="811" y="219"/>
                </a:cubicBezTo>
                <a:cubicBezTo>
                  <a:pt x="789" y="217"/>
                  <a:pt x="767" y="215"/>
                  <a:pt x="745" y="210"/>
                </a:cubicBezTo>
                <a:cubicBezTo>
                  <a:pt x="724" y="196"/>
                  <a:pt x="716" y="191"/>
                  <a:pt x="691" y="186"/>
                </a:cubicBezTo>
                <a:cubicBezTo>
                  <a:pt x="560" y="191"/>
                  <a:pt x="429" y="188"/>
                  <a:pt x="298" y="183"/>
                </a:cubicBezTo>
                <a:cubicBezTo>
                  <a:pt x="234" y="177"/>
                  <a:pt x="182" y="173"/>
                  <a:pt x="115" y="171"/>
                </a:cubicBezTo>
                <a:cubicBezTo>
                  <a:pt x="88" y="169"/>
                  <a:pt x="57" y="171"/>
                  <a:pt x="34" y="156"/>
                </a:cubicBezTo>
                <a:cubicBezTo>
                  <a:pt x="30" y="143"/>
                  <a:pt x="18" y="138"/>
                  <a:pt x="13" y="123"/>
                </a:cubicBezTo>
                <a:cubicBezTo>
                  <a:pt x="12" y="111"/>
                  <a:pt x="12" y="99"/>
                  <a:pt x="10" y="87"/>
                </a:cubicBezTo>
                <a:cubicBezTo>
                  <a:pt x="9" y="83"/>
                  <a:pt x="5" y="82"/>
                  <a:pt x="4" y="78"/>
                </a:cubicBezTo>
                <a:cubicBezTo>
                  <a:pt x="0" y="47"/>
                  <a:pt x="32" y="18"/>
                  <a:pt x="58" y="12"/>
                </a:cubicBezTo>
                <a:cubicBezTo>
                  <a:pt x="66" y="7"/>
                  <a:pt x="85" y="0"/>
                  <a:pt x="85" y="0"/>
                </a:cubicBezTo>
                <a:cubicBezTo>
                  <a:pt x="106" y="2"/>
                  <a:pt x="134" y="2"/>
                  <a:pt x="154" y="12"/>
                </a:cubicBezTo>
                <a:cubicBezTo>
                  <a:pt x="162" y="16"/>
                  <a:pt x="176" y="30"/>
                  <a:pt x="184" y="30"/>
                </a:cubicBezTo>
                <a:cubicBezTo>
                  <a:pt x="258" y="33"/>
                  <a:pt x="332" y="32"/>
                  <a:pt x="406" y="33"/>
                </a:cubicBezTo>
                <a:cubicBezTo>
                  <a:pt x="412" y="35"/>
                  <a:pt x="418" y="37"/>
                  <a:pt x="424" y="39"/>
                </a:cubicBezTo>
                <a:cubicBezTo>
                  <a:pt x="427" y="40"/>
                  <a:pt x="433" y="42"/>
                  <a:pt x="433" y="42"/>
                </a:cubicBezTo>
                <a:cubicBezTo>
                  <a:pt x="454" y="37"/>
                  <a:pt x="482" y="16"/>
                  <a:pt x="502" y="15"/>
                </a:cubicBezTo>
                <a:cubicBezTo>
                  <a:pt x="524" y="14"/>
                  <a:pt x="546" y="13"/>
                  <a:pt x="568" y="12"/>
                </a:cubicBezTo>
                <a:cubicBezTo>
                  <a:pt x="598" y="14"/>
                  <a:pt x="634" y="12"/>
                  <a:pt x="661" y="30"/>
                </a:cubicBezTo>
                <a:cubicBezTo>
                  <a:pt x="670" y="44"/>
                  <a:pt x="692" y="50"/>
                  <a:pt x="709" y="51"/>
                </a:cubicBezTo>
                <a:cubicBezTo>
                  <a:pt x="761" y="53"/>
                  <a:pt x="813" y="53"/>
                  <a:pt x="865" y="54"/>
                </a:cubicBezTo>
                <a:cubicBezTo>
                  <a:pt x="891" y="58"/>
                  <a:pt x="887" y="68"/>
                  <a:pt x="907" y="81"/>
                </a:cubicBezTo>
                <a:cubicBezTo>
                  <a:pt x="943" y="77"/>
                  <a:pt x="922" y="77"/>
                  <a:pt x="943" y="63"/>
                </a:cubicBezTo>
                <a:cubicBezTo>
                  <a:pt x="950" y="43"/>
                  <a:pt x="961" y="47"/>
                  <a:pt x="982" y="45"/>
                </a:cubicBezTo>
                <a:cubicBezTo>
                  <a:pt x="998" y="34"/>
                  <a:pt x="998" y="16"/>
                  <a:pt x="1018" y="9"/>
                </a:cubicBezTo>
                <a:cubicBezTo>
                  <a:pt x="1052" y="14"/>
                  <a:pt x="1083" y="21"/>
                  <a:pt x="1117" y="24"/>
                </a:cubicBezTo>
                <a:cubicBezTo>
                  <a:pt x="1130" y="37"/>
                  <a:pt x="1136" y="45"/>
                  <a:pt x="1153" y="51"/>
                </a:cubicBezTo>
                <a:cubicBezTo>
                  <a:pt x="1219" y="47"/>
                  <a:pt x="1291" y="59"/>
                  <a:pt x="1348" y="21"/>
                </a:cubicBezTo>
                <a:cubicBezTo>
                  <a:pt x="1358" y="7"/>
                  <a:pt x="1351" y="13"/>
                  <a:pt x="1372" y="6"/>
                </a:cubicBezTo>
                <a:cubicBezTo>
                  <a:pt x="1375" y="5"/>
                  <a:pt x="1381" y="3"/>
                  <a:pt x="1381" y="3"/>
                </a:cubicBezTo>
                <a:cubicBezTo>
                  <a:pt x="1422" y="6"/>
                  <a:pt x="1435" y="2"/>
                  <a:pt x="1456" y="33"/>
                </a:cubicBezTo>
                <a:cubicBezTo>
                  <a:pt x="1470" y="28"/>
                  <a:pt x="1474" y="14"/>
                  <a:pt x="1486" y="6"/>
                </a:cubicBezTo>
                <a:cubicBezTo>
                  <a:pt x="1509" y="7"/>
                  <a:pt x="1532" y="5"/>
                  <a:pt x="1555" y="9"/>
                </a:cubicBezTo>
                <a:cubicBezTo>
                  <a:pt x="1558" y="10"/>
                  <a:pt x="1556" y="15"/>
                  <a:pt x="1558" y="18"/>
                </a:cubicBezTo>
                <a:cubicBezTo>
                  <a:pt x="1559" y="19"/>
                  <a:pt x="1560" y="18"/>
                  <a:pt x="1561" y="1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7" name="Freeform 15"/>
          <p:cNvSpPr>
            <a:spLocks/>
          </p:cNvSpPr>
          <p:nvPr/>
        </p:nvSpPr>
        <p:spPr bwMode="auto">
          <a:xfrm>
            <a:off x="1258888" y="533400"/>
            <a:ext cx="2484437" cy="357188"/>
          </a:xfrm>
          <a:custGeom>
            <a:avLst/>
            <a:gdLst>
              <a:gd name="T0" fmla="*/ 31750 w 1565"/>
              <a:gd name="T1" fmla="*/ 90488 h 225"/>
              <a:gd name="T2" fmla="*/ 31750 w 1565"/>
              <a:gd name="T3" fmla="*/ 257175 h 225"/>
              <a:gd name="T4" fmla="*/ 98425 w 1565"/>
              <a:gd name="T5" fmla="*/ 347663 h 225"/>
              <a:gd name="T6" fmla="*/ 117475 w 1565"/>
              <a:gd name="T7" fmla="*/ 352425 h 225"/>
              <a:gd name="T8" fmla="*/ 160337 w 1565"/>
              <a:gd name="T9" fmla="*/ 347663 h 225"/>
              <a:gd name="T10" fmla="*/ 193675 w 1565"/>
              <a:gd name="T11" fmla="*/ 295275 h 225"/>
              <a:gd name="T12" fmla="*/ 236537 w 1565"/>
              <a:gd name="T13" fmla="*/ 300038 h 225"/>
              <a:gd name="T14" fmla="*/ 484187 w 1565"/>
              <a:gd name="T15" fmla="*/ 304800 h 225"/>
              <a:gd name="T16" fmla="*/ 503237 w 1565"/>
              <a:gd name="T17" fmla="*/ 323850 h 225"/>
              <a:gd name="T18" fmla="*/ 550862 w 1565"/>
              <a:gd name="T19" fmla="*/ 338138 h 225"/>
              <a:gd name="T20" fmla="*/ 712787 w 1565"/>
              <a:gd name="T21" fmla="*/ 333375 h 225"/>
              <a:gd name="T22" fmla="*/ 755650 w 1565"/>
              <a:gd name="T23" fmla="*/ 319088 h 225"/>
              <a:gd name="T24" fmla="*/ 798512 w 1565"/>
              <a:gd name="T25" fmla="*/ 295275 h 225"/>
              <a:gd name="T26" fmla="*/ 2284412 w 1565"/>
              <a:gd name="T27" fmla="*/ 323850 h 225"/>
              <a:gd name="T28" fmla="*/ 2332037 w 1565"/>
              <a:gd name="T29" fmla="*/ 342900 h 225"/>
              <a:gd name="T30" fmla="*/ 2360612 w 1565"/>
              <a:gd name="T31" fmla="*/ 352425 h 225"/>
              <a:gd name="T32" fmla="*/ 2374900 w 1565"/>
              <a:gd name="T33" fmla="*/ 357188 h 225"/>
              <a:gd name="T34" fmla="*/ 2413000 w 1565"/>
              <a:gd name="T35" fmla="*/ 347663 h 225"/>
              <a:gd name="T36" fmla="*/ 2432050 w 1565"/>
              <a:gd name="T37" fmla="*/ 328613 h 225"/>
              <a:gd name="T38" fmla="*/ 2436812 w 1565"/>
              <a:gd name="T39" fmla="*/ 314325 h 225"/>
              <a:gd name="T40" fmla="*/ 2451100 w 1565"/>
              <a:gd name="T41" fmla="*/ 309563 h 225"/>
              <a:gd name="T42" fmla="*/ 2460625 w 1565"/>
              <a:gd name="T43" fmla="*/ 280988 h 225"/>
              <a:gd name="T44" fmla="*/ 2484437 w 1565"/>
              <a:gd name="T45" fmla="*/ 238125 h 225"/>
              <a:gd name="T46" fmla="*/ 2389187 w 1565"/>
              <a:gd name="T47" fmla="*/ 200025 h 225"/>
              <a:gd name="T48" fmla="*/ 2351087 w 1565"/>
              <a:gd name="T49" fmla="*/ 142875 h 225"/>
              <a:gd name="T50" fmla="*/ 2341562 w 1565"/>
              <a:gd name="T51" fmla="*/ 52388 h 225"/>
              <a:gd name="T52" fmla="*/ 2312987 w 1565"/>
              <a:gd name="T53" fmla="*/ 42863 h 225"/>
              <a:gd name="T54" fmla="*/ 2189162 w 1565"/>
              <a:gd name="T55" fmla="*/ 90488 h 225"/>
              <a:gd name="T56" fmla="*/ 2084387 w 1565"/>
              <a:gd name="T57" fmla="*/ 66675 h 225"/>
              <a:gd name="T58" fmla="*/ 2022475 w 1565"/>
              <a:gd name="T59" fmla="*/ 33338 h 225"/>
              <a:gd name="T60" fmla="*/ 1917700 w 1565"/>
              <a:gd name="T61" fmla="*/ 23813 h 225"/>
              <a:gd name="T62" fmla="*/ 1851025 w 1565"/>
              <a:gd name="T63" fmla="*/ 42863 h 225"/>
              <a:gd name="T64" fmla="*/ 1746250 w 1565"/>
              <a:gd name="T65" fmla="*/ 14288 h 225"/>
              <a:gd name="T66" fmla="*/ 1584325 w 1565"/>
              <a:gd name="T67" fmla="*/ 33338 h 225"/>
              <a:gd name="T68" fmla="*/ 1536700 w 1565"/>
              <a:gd name="T69" fmla="*/ 61913 h 225"/>
              <a:gd name="T70" fmla="*/ 1498600 w 1565"/>
              <a:gd name="T71" fmla="*/ 71438 h 225"/>
              <a:gd name="T72" fmla="*/ 1279525 w 1565"/>
              <a:gd name="T73" fmla="*/ 57150 h 225"/>
              <a:gd name="T74" fmla="*/ 1241425 w 1565"/>
              <a:gd name="T75" fmla="*/ 28575 h 225"/>
              <a:gd name="T76" fmla="*/ 1203325 w 1565"/>
              <a:gd name="T77" fmla="*/ 14288 h 225"/>
              <a:gd name="T78" fmla="*/ 979487 w 1565"/>
              <a:gd name="T79" fmla="*/ 71438 h 225"/>
              <a:gd name="T80" fmla="*/ 836612 w 1565"/>
              <a:gd name="T81" fmla="*/ 85725 h 225"/>
              <a:gd name="T82" fmla="*/ 750887 w 1565"/>
              <a:gd name="T83" fmla="*/ 109538 h 225"/>
              <a:gd name="T84" fmla="*/ 569912 w 1565"/>
              <a:gd name="T85" fmla="*/ 95250 h 225"/>
              <a:gd name="T86" fmla="*/ 527050 w 1565"/>
              <a:gd name="T87" fmla="*/ 80963 h 225"/>
              <a:gd name="T88" fmla="*/ 512762 w 1565"/>
              <a:gd name="T89" fmla="*/ 76200 h 225"/>
              <a:gd name="T90" fmla="*/ 288925 w 1565"/>
              <a:gd name="T91" fmla="*/ 104775 h 225"/>
              <a:gd name="T92" fmla="*/ 55562 w 1565"/>
              <a:gd name="T93" fmla="*/ 85725 h 225"/>
              <a:gd name="T94" fmla="*/ 31750 w 1565"/>
              <a:gd name="T95" fmla="*/ 90488 h 22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565"/>
              <a:gd name="T145" fmla="*/ 0 h 225"/>
              <a:gd name="T146" fmla="*/ 1565 w 1565"/>
              <a:gd name="T147" fmla="*/ 225 h 225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565" h="225">
                <a:moveTo>
                  <a:pt x="20" y="57"/>
                </a:moveTo>
                <a:cubicBezTo>
                  <a:pt x="0" y="88"/>
                  <a:pt x="13" y="128"/>
                  <a:pt x="20" y="162"/>
                </a:cubicBezTo>
                <a:cubicBezTo>
                  <a:pt x="16" y="213"/>
                  <a:pt x="12" y="214"/>
                  <a:pt x="62" y="219"/>
                </a:cubicBezTo>
                <a:cubicBezTo>
                  <a:pt x="66" y="220"/>
                  <a:pt x="70" y="222"/>
                  <a:pt x="74" y="222"/>
                </a:cubicBezTo>
                <a:cubicBezTo>
                  <a:pt x="83" y="222"/>
                  <a:pt x="92" y="222"/>
                  <a:pt x="101" y="219"/>
                </a:cubicBezTo>
                <a:cubicBezTo>
                  <a:pt x="111" y="215"/>
                  <a:pt x="110" y="194"/>
                  <a:pt x="122" y="186"/>
                </a:cubicBezTo>
                <a:cubicBezTo>
                  <a:pt x="131" y="187"/>
                  <a:pt x="140" y="189"/>
                  <a:pt x="149" y="189"/>
                </a:cubicBezTo>
                <a:cubicBezTo>
                  <a:pt x="201" y="191"/>
                  <a:pt x="253" y="188"/>
                  <a:pt x="305" y="192"/>
                </a:cubicBezTo>
                <a:cubicBezTo>
                  <a:pt x="311" y="192"/>
                  <a:pt x="312" y="202"/>
                  <a:pt x="317" y="204"/>
                </a:cubicBezTo>
                <a:cubicBezTo>
                  <a:pt x="327" y="207"/>
                  <a:pt x="347" y="213"/>
                  <a:pt x="347" y="213"/>
                </a:cubicBezTo>
                <a:cubicBezTo>
                  <a:pt x="381" y="212"/>
                  <a:pt x="415" y="213"/>
                  <a:pt x="449" y="210"/>
                </a:cubicBezTo>
                <a:cubicBezTo>
                  <a:pt x="458" y="209"/>
                  <a:pt x="476" y="201"/>
                  <a:pt x="476" y="201"/>
                </a:cubicBezTo>
                <a:cubicBezTo>
                  <a:pt x="483" y="194"/>
                  <a:pt x="503" y="186"/>
                  <a:pt x="503" y="186"/>
                </a:cubicBezTo>
                <a:cubicBezTo>
                  <a:pt x="802" y="207"/>
                  <a:pt x="1132" y="200"/>
                  <a:pt x="1439" y="204"/>
                </a:cubicBezTo>
                <a:cubicBezTo>
                  <a:pt x="1451" y="207"/>
                  <a:pt x="1458" y="211"/>
                  <a:pt x="1469" y="216"/>
                </a:cubicBezTo>
                <a:cubicBezTo>
                  <a:pt x="1475" y="219"/>
                  <a:pt x="1481" y="220"/>
                  <a:pt x="1487" y="222"/>
                </a:cubicBezTo>
                <a:cubicBezTo>
                  <a:pt x="1490" y="223"/>
                  <a:pt x="1496" y="225"/>
                  <a:pt x="1496" y="225"/>
                </a:cubicBezTo>
                <a:cubicBezTo>
                  <a:pt x="1504" y="223"/>
                  <a:pt x="1514" y="225"/>
                  <a:pt x="1520" y="219"/>
                </a:cubicBezTo>
                <a:cubicBezTo>
                  <a:pt x="1536" y="203"/>
                  <a:pt x="1508" y="215"/>
                  <a:pt x="1532" y="207"/>
                </a:cubicBezTo>
                <a:cubicBezTo>
                  <a:pt x="1533" y="204"/>
                  <a:pt x="1533" y="200"/>
                  <a:pt x="1535" y="198"/>
                </a:cubicBezTo>
                <a:cubicBezTo>
                  <a:pt x="1537" y="196"/>
                  <a:pt x="1542" y="198"/>
                  <a:pt x="1544" y="195"/>
                </a:cubicBezTo>
                <a:cubicBezTo>
                  <a:pt x="1548" y="190"/>
                  <a:pt x="1546" y="182"/>
                  <a:pt x="1550" y="177"/>
                </a:cubicBezTo>
                <a:cubicBezTo>
                  <a:pt x="1564" y="156"/>
                  <a:pt x="1560" y="166"/>
                  <a:pt x="1565" y="150"/>
                </a:cubicBezTo>
                <a:cubicBezTo>
                  <a:pt x="1558" y="122"/>
                  <a:pt x="1530" y="128"/>
                  <a:pt x="1505" y="126"/>
                </a:cubicBezTo>
                <a:cubicBezTo>
                  <a:pt x="1496" y="113"/>
                  <a:pt x="1486" y="105"/>
                  <a:pt x="1481" y="90"/>
                </a:cubicBezTo>
                <a:cubicBezTo>
                  <a:pt x="1479" y="71"/>
                  <a:pt x="1482" y="51"/>
                  <a:pt x="1475" y="33"/>
                </a:cubicBezTo>
                <a:cubicBezTo>
                  <a:pt x="1473" y="27"/>
                  <a:pt x="1457" y="27"/>
                  <a:pt x="1457" y="27"/>
                </a:cubicBezTo>
                <a:cubicBezTo>
                  <a:pt x="1427" y="35"/>
                  <a:pt x="1407" y="48"/>
                  <a:pt x="1379" y="57"/>
                </a:cubicBezTo>
                <a:cubicBezTo>
                  <a:pt x="1354" y="55"/>
                  <a:pt x="1335" y="54"/>
                  <a:pt x="1313" y="42"/>
                </a:cubicBezTo>
                <a:cubicBezTo>
                  <a:pt x="1297" y="33"/>
                  <a:pt x="1291" y="25"/>
                  <a:pt x="1274" y="21"/>
                </a:cubicBezTo>
                <a:cubicBezTo>
                  <a:pt x="1251" y="5"/>
                  <a:pt x="1244" y="13"/>
                  <a:pt x="1208" y="15"/>
                </a:cubicBezTo>
                <a:cubicBezTo>
                  <a:pt x="1194" y="19"/>
                  <a:pt x="1180" y="22"/>
                  <a:pt x="1166" y="27"/>
                </a:cubicBezTo>
                <a:cubicBezTo>
                  <a:pt x="1121" y="24"/>
                  <a:pt x="1128" y="27"/>
                  <a:pt x="1100" y="9"/>
                </a:cubicBezTo>
                <a:cubicBezTo>
                  <a:pt x="1063" y="10"/>
                  <a:pt x="1028" y="0"/>
                  <a:pt x="998" y="21"/>
                </a:cubicBezTo>
                <a:cubicBezTo>
                  <a:pt x="989" y="27"/>
                  <a:pt x="978" y="35"/>
                  <a:pt x="968" y="39"/>
                </a:cubicBezTo>
                <a:cubicBezTo>
                  <a:pt x="960" y="42"/>
                  <a:pt x="944" y="45"/>
                  <a:pt x="944" y="45"/>
                </a:cubicBezTo>
                <a:cubicBezTo>
                  <a:pt x="897" y="44"/>
                  <a:pt x="850" y="51"/>
                  <a:pt x="806" y="36"/>
                </a:cubicBezTo>
                <a:cubicBezTo>
                  <a:pt x="799" y="25"/>
                  <a:pt x="793" y="25"/>
                  <a:pt x="782" y="18"/>
                </a:cubicBezTo>
                <a:cubicBezTo>
                  <a:pt x="774" y="7"/>
                  <a:pt x="771" y="5"/>
                  <a:pt x="758" y="9"/>
                </a:cubicBezTo>
                <a:cubicBezTo>
                  <a:pt x="722" y="45"/>
                  <a:pt x="663" y="43"/>
                  <a:pt x="617" y="45"/>
                </a:cubicBezTo>
                <a:cubicBezTo>
                  <a:pt x="587" y="49"/>
                  <a:pt x="557" y="52"/>
                  <a:pt x="527" y="54"/>
                </a:cubicBezTo>
                <a:cubicBezTo>
                  <a:pt x="508" y="60"/>
                  <a:pt x="492" y="66"/>
                  <a:pt x="473" y="69"/>
                </a:cubicBezTo>
                <a:cubicBezTo>
                  <a:pt x="434" y="67"/>
                  <a:pt x="398" y="62"/>
                  <a:pt x="359" y="60"/>
                </a:cubicBezTo>
                <a:cubicBezTo>
                  <a:pt x="350" y="57"/>
                  <a:pt x="341" y="54"/>
                  <a:pt x="332" y="51"/>
                </a:cubicBezTo>
                <a:cubicBezTo>
                  <a:pt x="329" y="50"/>
                  <a:pt x="323" y="48"/>
                  <a:pt x="323" y="48"/>
                </a:cubicBezTo>
                <a:cubicBezTo>
                  <a:pt x="273" y="50"/>
                  <a:pt x="230" y="56"/>
                  <a:pt x="182" y="66"/>
                </a:cubicBezTo>
                <a:cubicBezTo>
                  <a:pt x="128" y="62"/>
                  <a:pt x="93" y="56"/>
                  <a:pt x="35" y="54"/>
                </a:cubicBezTo>
                <a:cubicBezTo>
                  <a:pt x="12" y="57"/>
                  <a:pt x="7" y="57"/>
                  <a:pt x="20" y="57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8" name="Freeform 16"/>
          <p:cNvSpPr>
            <a:spLocks/>
          </p:cNvSpPr>
          <p:nvPr/>
        </p:nvSpPr>
        <p:spPr bwMode="auto">
          <a:xfrm>
            <a:off x="138113" y="833438"/>
            <a:ext cx="3308350" cy="365125"/>
          </a:xfrm>
          <a:custGeom>
            <a:avLst/>
            <a:gdLst>
              <a:gd name="T0" fmla="*/ 23812 w 2084"/>
              <a:gd name="T1" fmla="*/ 52388 h 230"/>
              <a:gd name="T2" fmla="*/ 9525 w 2084"/>
              <a:gd name="T3" fmla="*/ 80963 h 230"/>
              <a:gd name="T4" fmla="*/ 0 w 2084"/>
              <a:gd name="T5" fmla="*/ 138113 h 230"/>
              <a:gd name="T6" fmla="*/ 4762 w 2084"/>
              <a:gd name="T7" fmla="*/ 252413 h 230"/>
              <a:gd name="T8" fmla="*/ 47625 w 2084"/>
              <a:gd name="T9" fmla="*/ 290513 h 230"/>
              <a:gd name="T10" fmla="*/ 166687 w 2084"/>
              <a:gd name="T11" fmla="*/ 285750 h 230"/>
              <a:gd name="T12" fmla="*/ 442912 w 2084"/>
              <a:gd name="T13" fmla="*/ 290513 h 230"/>
              <a:gd name="T14" fmla="*/ 676275 w 2084"/>
              <a:gd name="T15" fmla="*/ 290513 h 230"/>
              <a:gd name="T16" fmla="*/ 742950 w 2084"/>
              <a:gd name="T17" fmla="*/ 309563 h 230"/>
              <a:gd name="T18" fmla="*/ 819150 w 2084"/>
              <a:gd name="T19" fmla="*/ 285750 h 230"/>
              <a:gd name="T20" fmla="*/ 1114425 w 2084"/>
              <a:gd name="T21" fmla="*/ 314325 h 230"/>
              <a:gd name="T22" fmla="*/ 1371600 w 2084"/>
              <a:gd name="T23" fmla="*/ 304800 h 230"/>
              <a:gd name="T24" fmla="*/ 1390650 w 2084"/>
              <a:gd name="T25" fmla="*/ 285750 h 230"/>
              <a:gd name="T26" fmla="*/ 1490662 w 2084"/>
              <a:gd name="T27" fmla="*/ 271463 h 230"/>
              <a:gd name="T28" fmla="*/ 1519237 w 2084"/>
              <a:gd name="T29" fmla="*/ 280988 h 230"/>
              <a:gd name="T30" fmla="*/ 1547812 w 2084"/>
              <a:gd name="T31" fmla="*/ 309563 h 230"/>
              <a:gd name="T32" fmla="*/ 1828800 w 2084"/>
              <a:gd name="T33" fmla="*/ 295275 h 230"/>
              <a:gd name="T34" fmla="*/ 1876425 w 2084"/>
              <a:gd name="T35" fmla="*/ 276225 h 230"/>
              <a:gd name="T36" fmla="*/ 1971675 w 2084"/>
              <a:gd name="T37" fmla="*/ 280988 h 230"/>
              <a:gd name="T38" fmla="*/ 2152650 w 2084"/>
              <a:gd name="T39" fmla="*/ 295275 h 230"/>
              <a:gd name="T40" fmla="*/ 3233737 w 2084"/>
              <a:gd name="T41" fmla="*/ 290513 h 230"/>
              <a:gd name="T42" fmla="*/ 3290888 w 2084"/>
              <a:gd name="T43" fmla="*/ 242888 h 230"/>
              <a:gd name="T44" fmla="*/ 3295650 w 2084"/>
              <a:gd name="T45" fmla="*/ 195262 h 230"/>
              <a:gd name="T46" fmla="*/ 3305175 w 2084"/>
              <a:gd name="T47" fmla="*/ 166688 h 230"/>
              <a:gd name="T48" fmla="*/ 3262313 w 2084"/>
              <a:gd name="T49" fmla="*/ 9525 h 230"/>
              <a:gd name="T50" fmla="*/ 3176587 w 2084"/>
              <a:gd name="T51" fmla="*/ 23812 h 230"/>
              <a:gd name="T52" fmla="*/ 3100387 w 2084"/>
              <a:gd name="T53" fmla="*/ 61913 h 230"/>
              <a:gd name="T54" fmla="*/ 3005137 w 2084"/>
              <a:gd name="T55" fmla="*/ 90488 h 230"/>
              <a:gd name="T56" fmla="*/ 2838449 w 2084"/>
              <a:gd name="T57" fmla="*/ 80963 h 230"/>
              <a:gd name="T58" fmla="*/ 2800349 w 2084"/>
              <a:gd name="T59" fmla="*/ 42863 h 230"/>
              <a:gd name="T60" fmla="*/ 2700337 w 2084"/>
              <a:gd name="T61" fmla="*/ 23812 h 230"/>
              <a:gd name="T62" fmla="*/ 2624137 w 2084"/>
              <a:gd name="T63" fmla="*/ 76200 h 230"/>
              <a:gd name="T64" fmla="*/ 2524125 w 2084"/>
              <a:gd name="T65" fmla="*/ 95250 h 230"/>
              <a:gd name="T66" fmla="*/ 2366962 w 2084"/>
              <a:gd name="T67" fmla="*/ 85725 h 230"/>
              <a:gd name="T68" fmla="*/ 2295525 w 2084"/>
              <a:gd name="T69" fmla="*/ 61913 h 230"/>
              <a:gd name="T70" fmla="*/ 2190750 w 2084"/>
              <a:gd name="T71" fmla="*/ 57150 h 230"/>
              <a:gd name="T72" fmla="*/ 2095500 w 2084"/>
              <a:gd name="T73" fmla="*/ 42863 h 230"/>
              <a:gd name="T74" fmla="*/ 2057400 w 2084"/>
              <a:gd name="T75" fmla="*/ 66675 h 230"/>
              <a:gd name="T76" fmla="*/ 2033587 w 2084"/>
              <a:gd name="T77" fmla="*/ 133350 h 230"/>
              <a:gd name="T78" fmla="*/ 1938337 w 2084"/>
              <a:gd name="T79" fmla="*/ 109538 h 230"/>
              <a:gd name="T80" fmla="*/ 1895475 w 2084"/>
              <a:gd name="T81" fmla="*/ 90488 h 230"/>
              <a:gd name="T82" fmla="*/ 1881187 w 2084"/>
              <a:gd name="T83" fmla="*/ 85725 h 230"/>
              <a:gd name="T84" fmla="*/ 1528762 w 2084"/>
              <a:gd name="T85" fmla="*/ 85725 h 230"/>
              <a:gd name="T86" fmla="*/ 1443037 w 2084"/>
              <a:gd name="T87" fmla="*/ 52388 h 230"/>
              <a:gd name="T88" fmla="*/ 1404937 w 2084"/>
              <a:gd name="T89" fmla="*/ 90488 h 230"/>
              <a:gd name="T90" fmla="*/ 1366837 w 2084"/>
              <a:gd name="T91" fmla="*/ 100012 h 230"/>
              <a:gd name="T92" fmla="*/ 1309687 w 2084"/>
              <a:gd name="T93" fmla="*/ 42863 h 230"/>
              <a:gd name="T94" fmla="*/ 1243012 w 2084"/>
              <a:gd name="T95" fmla="*/ 61913 h 230"/>
              <a:gd name="T96" fmla="*/ 1223962 w 2084"/>
              <a:gd name="T97" fmla="*/ 109538 h 230"/>
              <a:gd name="T98" fmla="*/ 1195387 w 2084"/>
              <a:gd name="T99" fmla="*/ 119063 h 230"/>
              <a:gd name="T100" fmla="*/ 1100137 w 2084"/>
              <a:gd name="T101" fmla="*/ 104775 h 230"/>
              <a:gd name="T102" fmla="*/ 1057275 w 2084"/>
              <a:gd name="T103" fmla="*/ 90488 h 230"/>
              <a:gd name="T104" fmla="*/ 1004887 w 2084"/>
              <a:gd name="T105" fmla="*/ 104775 h 230"/>
              <a:gd name="T106" fmla="*/ 771525 w 2084"/>
              <a:gd name="T107" fmla="*/ 100012 h 230"/>
              <a:gd name="T108" fmla="*/ 695325 w 2084"/>
              <a:gd name="T109" fmla="*/ 85725 h 230"/>
              <a:gd name="T110" fmla="*/ 666750 w 2084"/>
              <a:gd name="T111" fmla="*/ 76200 h 230"/>
              <a:gd name="T112" fmla="*/ 352425 w 2084"/>
              <a:gd name="T113" fmla="*/ 100012 h 230"/>
              <a:gd name="T114" fmla="*/ 223837 w 2084"/>
              <a:gd name="T115" fmla="*/ 61913 h 230"/>
              <a:gd name="T116" fmla="*/ 161925 w 2084"/>
              <a:gd name="T117" fmla="*/ 19050 h 230"/>
              <a:gd name="T118" fmla="*/ 28575 w 2084"/>
              <a:gd name="T119" fmla="*/ 47625 h 230"/>
              <a:gd name="T120" fmla="*/ 23812 w 2084"/>
              <a:gd name="T121" fmla="*/ 52388 h 23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4"/>
              <a:gd name="T184" fmla="*/ 0 h 230"/>
              <a:gd name="T185" fmla="*/ 2084 w 2084"/>
              <a:gd name="T186" fmla="*/ 230 h 23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4" h="230">
                <a:moveTo>
                  <a:pt x="15" y="33"/>
                </a:moveTo>
                <a:cubicBezTo>
                  <a:pt x="13" y="39"/>
                  <a:pt x="8" y="45"/>
                  <a:pt x="6" y="51"/>
                </a:cubicBezTo>
                <a:cubicBezTo>
                  <a:pt x="3" y="63"/>
                  <a:pt x="0" y="87"/>
                  <a:pt x="0" y="87"/>
                </a:cubicBezTo>
                <a:cubicBezTo>
                  <a:pt x="1" y="111"/>
                  <a:pt x="1" y="135"/>
                  <a:pt x="3" y="159"/>
                </a:cubicBezTo>
                <a:cubicBezTo>
                  <a:pt x="4" y="171"/>
                  <a:pt x="30" y="183"/>
                  <a:pt x="30" y="183"/>
                </a:cubicBezTo>
                <a:cubicBezTo>
                  <a:pt x="61" y="181"/>
                  <a:pt x="76" y="176"/>
                  <a:pt x="105" y="180"/>
                </a:cubicBezTo>
                <a:cubicBezTo>
                  <a:pt x="149" y="195"/>
                  <a:pt x="237" y="184"/>
                  <a:pt x="279" y="183"/>
                </a:cubicBezTo>
                <a:cubicBezTo>
                  <a:pt x="315" y="159"/>
                  <a:pt x="386" y="179"/>
                  <a:pt x="426" y="183"/>
                </a:cubicBezTo>
                <a:cubicBezTo>
                  <a:pt x="440" y="187"/>
                  <a:pt x="454" y="191"/>
                  <a:pt x="468" y="195"/>
                </a:cubicBezTo>
                <a:cubicBezTo>
                  <a:pt x="488" y="192"/>
                  <a:pt x="498" y="186"/>
                  <a:pt x="516" y="180"/>
                </a:cubicBezTo>
                <a:cubicBezTo>
                  <a:pt x="579" y="183"/>
                  <a:pt x="638" y="195"/>
                  <a:pt x="702" y="198"/>
                </a:cubicBezTo>
                <a:cubicBezTo>
                  <a:pt x="756" y="197"/>
                  <a:pt x="826" y="230"/>
                  <a:pt x="864" y="192"/>
                </a:cubicBezTo>
                <a:cubicBezTo>
                  <a:pt x="880" y="176"/>
                  <a:pt x="852" y="188"/>
                  <a:pt x="876" y="180"/>
                </a:cubicBezTo>
                <a:cubicBezTo>
                  <a:pt x="891" y="158"/>
                  <a:pt x="910" y="169"/>
                  <a:pt x="939" y="171"/>
                </a:cubicBezTo>
                <a:cubicBezTo>
                  <a:pt x="945" y="173"/>
                  <a:pt x="953" y="173"/>
                  <a:pt x="957" y="177"/>
                </a:cubicBezTo>
                <a:cubicBezTo>
                  <a:pt x="963" y="183"/>
                  <a:pt x="975" y="195"/>
                  <a:pt x="975" y="195"/>
                </a:cubicBezTo>
                <a:cubicBezTo>
                  <a:pt x="1026" y="182"/>
                  <a:pt x="1109" y="187"/>
                  <a:pt x="1152" y="186"/>
                </a:cubicBezTo>
                <a:cubicBezTo>
                  <a:pt x="1162" y="179"/>
                  <a:pt x="1170" y="177"/>
                  <a:pt x="1182" y="174"/>
                </a:cubicBezTo>
                <a:cubicBezTo>
                  <a:pt x="1218" y="183"/>
                  <a:pt x="1198" y="181"/>
                  <a:pt x="1242" y="177"/>
                </a:cubicBezTo>
                <a:cubicBezTo>
                  <a:pt x="1280" y="180"/>
                  <a:pt x="1320" y="177"/>
                  <a:pt x="1356" y="186"/>
                </a:cubicBezTo>
                <a:cubicBezTo>
                  <a:pt x="1583" y="185"/>
                  <a:pt x="1810" y="185"/>
                  <a:pt x="2037" y="183"/>
                </a:cubicBezTo>
                <a:cubicBezTo>
                  <a:pt x="2063" y="183"/>
                  <a:pt x="2066" y="175"/>
                  <a:pt x="2073" y="153"/>
                </a:cubicBezTo>
                <a:cubicBezTo>
                  <a:pt x="2074" y="143"/>
                  <a:pt x="2074" y="133"/>
                  <a:pt x="2076" y="123"/>
                </a:cubicBezTo>
                <a:cubicBezTo>
                  <a:pt x="2077" y="117"/>
                  <a:pt x="2082" y="105"/>
                  <a:pt x="2082" y="105"/>
                </a:cubicBezTo>
                <a:cubicBezTo>
                  <a:pt x="2080" y="76"/>
                  <a:pt x="2084" y="25"/>
                  <a:pt x="2055" y="6"/>
                </a:cubicBezTo>
                <a:cubicBezTo>
                  <a:pt x="2037" y="10"/>
                  <a:pt x="2019" y="12"/>
                  <a:pt x="2001" y="15"/>
                </a:cubicBezTo>
                <a:cubicBezTo>
                  <a:pt x="1983" y="21"/>
                  <a:pt x="1969" y="28"/>
                  <a:pt x="1953" y="39"/>
                </a:cubicBezTo>
                <a:cubicBezTo>
                  <a:pt x="1939" y="49"/>
                  <a:pt x="1911" y="53"/>
                  <a:pt x="1893" y="57"/>
                </a:cubicBezTo>
                <a:cubicBezTo>
                  <a:pt x="1858" y="56"/>
                  <a:pt x="1821" y="64"/>
                  <a:pt x="1788" y="51"/>
                </a:cubicBezTo>
                <a:cubicBezTo>
                  <a:pt x="1779" y="47"/>
                  <a:pt x="1773" y="33"/>
                  <a:pt x="1764" y="27"/>
                </a:cubicBezTo>
                <a:cubicBezTo>
                  <a:pt x="1751" y="0"/>
                  <a:pt x="1735" y="13"/>
                  <a:pt x="1701" y="15"/>
                </a:cubicBezTo>
                <a:cubicBezTo>
                  <a:pt x="1682" y="20"/>
                  <a:pt x="1672" y="40"/>
                  <a:pt x="1653" y="48"/>
                </a:cubicBezTo>
                <a:cubicBezTo>
                  <a:pt x="1633" y="57"/>
                  <a:pt x="1612" y="58"/>
                  <a:pt x="1590" y="60"/>
                </a:cubicBezTo>
                <a:cubicBezTo>
                  <a:pt x="1557" y="58"/>
                  <a:pt x="1524" y="57"/>
                  <a:pt x="1491" y="54"/>
                </a:cubicBezTo>
                <a:cubicBezTo>
                  <a:pt x="1475" y="53"/>
                  <a:pt x="1460" y="41"/>
                  <a:pt x="1446" y="39"/>
                </a:cubicBezTo>
                <a:cubicBezTo>
                  <a:pt x="1424" y="36"/>
                  <a:pt x="1402" y="37"/>
                  <a:pt x="1380" y="36"/>
                </a:cubicBezTo>
                <a:cubicBezTo>
                  <a:pt x="1360" y="16"/>
                  <a:pt x="1353" y="25"/>
                  <a:pt x="1320" y="27"/>
                </a:cubicBezTo>
                <a:cubicBezTo>
                  <a:pt x="1308" y="31"/>
                  <a:pt x="1308" y="38"/>
                  <a:pt x="1296" y="42"/>
                </a:cubicBezTo>
                <a:cubicBezTo>
                  <a:pt x="1289" y="63"/>
                  <a:pt x="1304" y="72"/>
                  <a:pt x="1281" y="84"/>
                </a:cubicBezTo>
                <a:cubicBezTo>
                  <a:pt x="1243" y="81"/>
                  <a:pt x="1243" y="87"/>
                  <a:pt x="1221" y="69"/>
                </a:cubicBezTo>
                <a:cubicBezTo>
                  <a:pt x="1211" y="61"/>
                  <a:pt x="1207" y="61"/>
                  <a:pt x="1194" y="57"/>
                </a:cubicBezTo>
                <a:cubicBezTo>
                  <a:pt x="1191" y="56"/>
                  <a:pt x="1185" y="54"/>
                  <a:pt x="1185" y="54"/>
                </a:cubicBezTo>
                <a:cubicBezTo>
                  <a:pt x="1079" y="57"/>
                  <a:pt x="1073" y="59"/>
                  <a:pt x="963" y="54"/>
                </a:cubicBezTo>
                <a:cubicBezTo>
                  <a:pt x="944" y="53"/>
                  <a:pt x="927" y="39"/>
                  <a:pt x="909" y="33"/>
                </a:cubicBezTo>
                <a:cubicBezTo>
                  <a:pt x="895" y="55"/>
                  <a:pt x="903" y="48"/>
                  <a:pt x="885" y="57"/>
                </a:cubicBezTo>
                <a:cubicBezTo>
                  <a:pt x="877" y="69"/>
                  <a:pt x="874" y="71"/>
                  <a:pt x="861" y="63"/>
                </a:cubicBezTo>
                <a:cubicBezTo>
                  <a:pt x="846" y="40"/>
                  <a:pt x="845" y="40"/>
                  <a:pt x="825" y="27"/>
                </a:cubicBezTo>
                <a:cubicBezTo>
                  <a:pt x="807" y="30"/>
                  <a:pt x="799" y="31"/>
                  <a:pt x="783" y="39"/>
                </a:cubicBezTo>
                <a:cubicBezTo>
                  <a:pt x="781" y="44"/>
                  <a:pt x="773" y="67"/>
                  <a:pt x="771" y="69"/>
                </a:cubicBezTo>
                <a:cubicBezTo>
                  <a:pt x="766" y="73"/>
                  <a:pt x="753" y="75"/>
                  <a:pt x="753" y="75"/>
                </a:cubicBezTo>
                <a:cubicBezTo>
                  <a:pt x="733" y="73"/>
                  <a:pt x="713" y="71"/>
                  <a:pt x="693" y="66"/>
                </a:cubicBezTo>
                <a:cubicBezTo>
                  <a:pt x="684" y="64"/>
                  <a:pt x="666" y="57"/>
                  <a:pt x="666" y="57"/>
                </a:cubicBezTo>
                <a:cubicBezTo>
                  <a:pt x="639" y="64"/>
                  <a:pt x="650" y="60"/>
                  <a:pt x="633" y="66"/>
                </a:cubicBezTo>
                <a:cubicBezTo>
                  <a:pt x="584" y="65"/>
                  <a:pt x="535" y="65"/>
                  <a:pt x="486" y="63"/>
                </a:cubicBezTo>
                <a:cubicBezTo>
                  <a:pt x="458" y="62"/>
                  <a:pt x="460" y="61"/>
                  <a:pt x="438" y="54"/>
                </a:cubicBezTo>
                <a:cubicBezTo>
                  <a:pt x="432" y="52"/>
                  <a:pt x="420" y="48"/>
                  <a:pt x="420" y="48"/>
                </a:cubicBezTo>
                <a:cubicBezTo>
                  <a:pt x="324" y="58"/>
                  <a:pt x="408" y="59"/>
                  <a:pt x="222" y="63"/>
                </a:cubicBezTo>
                <a:cubicBezTo>
                  <a:pt x="147" y="59"/>
                  <a:pt x="179" y="64"/>
                  <a:pt x="141" y="39"/>
                </a:cubicBezTo>
                <a:cubicBezTo>
                  <a:pt x="136" y="24"/>
                  <a:pt x="115" y="21"/>
                  <a:pt x="102" y="12"/>
                </a:cubicBezTo>
                <a:cubicBezTo>
                  <a:pt x="71" y="15"/>
                  <a:pt x="47" y="23"/>
                  <a:pt x="18" y="30"/>
                </a:cubicBezTo>
                <a:cubicBezTo>
                  <a:pt x="7" y="37"/>
                  <a:pt x="6" y="38"/>
                  <a:pt x="15" y="33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9" name="Freeform 17"/>
          <p:cNvSpPr>
            <a:spLocks/>
          </p:cNvSpPr>
          <p:nvPr/>
        </p:nvSpPr>
        <p:spPr bwMode="auto">
          <a:xfrm>
            <a:off x="3465513" y="885825"/>
            <a:ext cx="658812" cy="269875"/>
          </a:xfrm>
          <a:custGeom>
            <a:avLst/>
            <a:gdLst>
              <a:gd name="T0" fmla="*/ 44450 w 415"/>
              <a:gd name="T1" fmla="*/ 52388 h 170"/>
              <a:gd name="T2" fmla="*/ 39687 w 415"/>
              <a:gd name="T3" fmla="*/ 214313 h 170"/>
              <a:gd name="T4" fmla="*/ 68262 w 415"/>
              <a:gd name="T5" fmla="*/ 238125 h 170"/>
              <a:gd name="T6" fmla="*/ 358775 w 415"/>
              <a:gd name="T7" fmla="*/ 242888 h 170"/>
              <a:gd name="T8" fmla="*/ 387350 w 415"/>
              <a:gd name="T9" fmla="*/ 247650 h 170"/>
              <a:gd name="T10" fmla="*/ 615950 w 415"/>
              <a:gd name="T11" fmla="*/ 242888 h 170"/>
              <a:gd name="T12" fmla="*/ 582612 w 415"/>
              <a:gd name="T13" fmla="*/ 104775 h 170"/>
              <a:gd name="T14" fmla="*/ 530225 w 415"/>
              <a:gd name="T15" fmla="*/ 0 h 170"/>
              <a:gd name="T16" fmla="*/ 387350 w 415"/>
              <a:gd name="T17" fmla="*/ 38100 h 170"/>
              <a:gd name="T18" fmla="*/ 87312 w 415"/>
              <a:gd name="T19" fmla="*/ 52388 h 170"/>
              <a:gd name="T20" fmla="*/ 44450 w 415"/>
              <a:gd name="T21" fmla="*/ 52388 h 17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15"/>
              <a:gd name="T34" fmla="*/ 0 h 170"/>
              <a:gd name="T35" fmla="*/ 415 w 415"/>
              <a:gd name="T36" fmla="*/ 170 h 17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15" h="170">
                <a:moveTo>
                  <a:pt x="28" y="33"/>
                </a:moveTo>
                <a:cubicBezTo>
                  <a:pt x="6" y="67"/>
                  <a:pt x="15" y="49"/>
                  <a:pt x="25" y="135"/>
                </a:cubicBezTo>
                <a:cubicBezTo>
                  <a:pt x="25" y="137"/>
                  <a:pt x="40" y="150"/>
                  <a:pt x="43" y="150"/>
                </a:cubicBezTo>
                <a:cubicBezTo>
                  <a:pt x="104" y="153"/>
                  <a:pt x="165" y="152"/>
                  <a:pt x="226" y="153"/>
                </a:cubicBezTo>
                <a:cubicBezTo>
                  <a:pt x="232" y="154"/>
                  <a:pt x="238" y="156"/>
                  <a:pt x="244" y="156"/>
                </a:cubicBezTo>
                <a:cubicBezTo>
                  <a:pt x="292" y="156"/>
                  <a:pt x="343" y="170"/>
                  <a:pt x="388" y="153"/>
                </a:cubicBezTo>
                <a:cubicBezTo>
                  <a:pt x="415" y="143"/>
                  <a:pt x="372" y="81"/>
                  <a:pt x="367" y="66"/>
                </a:cubicBezTo>
                <a:cubicBezTo>
                  <a:pt x="365" y="48"/>
                  <a:pt x="350" y="11"/>
                  <a:pt x="334" y="0"/>
                </a:cubicBezTo>
                <a:cubicBezTo>
                  <a:pt x="301" y="4"/>
                  <a:pt x="274" y="14"/>
                  <a:pt x="244" y="24"/>
                </a:cubicBezTo>
                <a:cubicBezTo>
                  <a:pt x="198" y="58"/>
                  <a:pt x="108" y="35"/>
                  <a:pt x="55" y="33"/>
                </a:cubicBezTo>
                <a:cubicBezTo>
                  <a:pt x="43" y="29"/>
                  <a:pt x="0" y="40"/>
                  <a:pt x="28" y="33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0" name="Freeform 18"/>
          <p:cNvSpPr>
            <a:spLocks/>
          </p:cNvSpPr>
          <p:nvPr/>
        </p:nvSpPr>
        <p:spPr bwMode="auto">
          <a:xfrm>
            <a:off x="4116388" y="817563"/>
            <a:ext cx="2665412" cy="377825"/>
          </a:xfrm>
          <a:custGeom>
            <a:avLst/>
            <a:gdLst>
              <a:gd name="T0" fmla="*/ 136525 w 1679"/>
              <a:gd name="T1" fmla="*/ 25400 h 238"/>
              <a:gd name="T2" fmla="*/ 50800 w 1679"/>
              <a:gd name="T3" fmla="*/ 63500 h 238"/>
              <a:gd name="T4" fmla="*/ 26987 w 1679"/>
              <a:gd name="T5" fmla="*/ 106363 h 238"/>
              <a:gd name="T6" fmla="*/ 22225 w 1679"/>
              <a:gd name="T7" fmla="*/ 134938 h 238"/>
              <a:gd name="T8" fmla="*/ 7937 w 1679"/>
              <a:gd name="T9" fmla="*/ 144463 h 238"/>
              <a:gd name="T10" fmla="*/ 36512 w 1679"/>
              <a:gd name="T11" fmla="*/ 173038 h 238"/>
              <a:gd name="T12" fmla="*/ 31750 w 1679"/>
              <a:gd name="T13" fmla="*/ 277813 h 238"/>
              <a:gd name="T14" fmla="*/ 193675 w 1679"/>
              <a:gd name="T15" fmla="*/ 306388 h 238"/>
              <a:gd name="T16" fmla="*/ 517525 w 1679"/>
              <a:gd name="T17" fmla="*/ 311150 h 238"/>
              <a:gd name="T18" fmla="*/ 693737 w 1679"/>
              <a:gd name="T19" fmla="*/ 315913 h 238"/>
              <a:gd name="T20" fmla="*/ 793750 w 1679"/>
              <a:gd name="T21" fmla="*/ 334963 h 238"/>
              <a:gd name="T22" fmla="*/ 1546225 w 1679"/>
              <a:gd name="T23" fmla="*/ 315913 h 238"/>
              <a:gd name="T24" fmla="*/ 1660525 w 1679"/>
              <a:gd name="T25" fmla="*/ 311150 h 238"/>
              <a:gd name="T26" fmla="*/ 1884362 w 1679"/>
              <a:gd name="T27" fmla="*/ 363538 h 238"/>
              <a:gd name="T28" fmla="*/ 2055812 w 1679"/>
              <a:gd name="T29" fmla="*/ 368300 h 238"/>
              <a:gd name="T30" fmla="*/ 2484437 w 1679"/>
              <a:gd name="T31" fmla="*/ 354013 h 238"/>
              <a:gd name="T32" fmla="*/ 2603500 w 1679"/>
              <a:gd name="T33" fmla="*/ 306388 h 238"/>
              <a:gd name="T34" fmla="*/ 2636837 w 1679"/>
              <a:gd name="T35" fmla="*/ 292100 h 238"/>
              <a:gd name="T36" fmla="*/ 2665412 w 1679"/>
              <a:gd name="T37" fmla="*/ 273050 h 238"/>
              <a:gd name="T38" fmla="*/ 2489200 w 1679"/>
              <a:gd name="T39" fmla="*/ 220663 h 238"/>
              <a:gd name="T40" fmla="*/ 2355850 w 1679"/>
              <a:gd name="T41" fmla="*/ 196850 h 238"/>
              <a:gd name="T42" fmla="*/ 2212975 w 1679"/>
              <a:gd name="T43" fmla="*/ 92075 h 238"/>
              <a:gd name="T44" fmla="*/ 1965325 w 1679"/>
              <a:gd name="T45" fmla="*/ 115888 h 238"/>
              <a:gd name="T46" fmla="*/ 1865312 w 1679"/>
              <a:gd name="T47" fmla="*/ 130175 h 238"/>
              <a:gd name="T48" fmla="*/ 1789112 w 1679"/>
              <a:gd name="T49" fmla="*/ 77788 h 238"/>
              <a:gd name="T50" fmla="*/ 1684337 w 1679"/>
              <a:gd name="T51" fmla="*/ 82550 h 238"/>
              <a:gd name="T52" fmla="*/ 1593850 w 1679"/>
              <a:gd name="T53" fmla="*/ 134938 h 238"/>
              <a:gd name="T54" fmla="*/ 1512887 w 1679"/>
              <a:gd name="T55" fmla="*/ 120650 h 238"/>
              <a:gd name="T56" fmla="*/ 1355725 w 1679"/>
              <a:gd name="T57" fmla="*/ 87313 h 238"/>
              <a:gd name="T58" fmla="*/ 1260475 w 1679"/>
              <a:gd name="T59" fmla="*/ 106363 h 238"/>
              <a:gd name="T60" fmla="*/ 684212 w 1679"/>
              <a:gd name="T61" fmla="*/ 101600 h 238"/>
              <a:gd name="T62" fmla="*/ 622300 w 1679"/>
              <a:gd name="T63" fmla="*/ 106363 h 238"/>
              <a:gd name="T64" fmla="*/ 608012 w 1679"/>
              <a:gd name="T65" fmla="*/ 101600 h 238"/>
              <a:gd name="T66" fmla="*/ 550862 w 1679"/>
              <a:gd name="T67" fmla="*/ 115888 h 238"/>
              <a:gd name="T68" fmla="*/ 469900 w 1679"/>
              <a:gd name="T69" fmla="*/ 92075 h 238"/>
              <a:gd name="T70" fmla="*/ 393700 w 1679"/>
              <a:gd name="T71" fmla="*/ 77788 h 238"/>
              <a:gd name="T72" fmla="*/ 312737 w 1679"/>
              <a:gd name="T73" fmla="*/ 63500 h 238"/>
              <a:gd name="T74" fmla="*/ 212725 w 1679"/>
              <a:gd name="T75" fmla="*/ 15875 h 238"/>
              <a:gd name="T76" fmla="*/ 146050 w 1679"/>
              <a:gd name="T77" fmla="*/ 25400 h 238"/>
              <a:gd name="T78" fmla="*/ 136525 w 1679"/>
              <a:gd name="T79" fmla="*/ 25400 h 23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679"/>
              <a:gd name="T121" fmla="*/ 0 h 238"/>
              <a:gd name="T122" fmla="*/ 1679 w 1679"/>
              <a:gd name="T123" fmla="*/ 238 h 23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679" h="238">
                <a:moveTo>
                  <a:pt x="86" y="16"/>
                </a:moveTo>
                <a:cubicBezTo>
                  <a:pt x="63" y="8"/>
                  <a:pt x="52" y="33"/>
                  <a:pt x="32" y="40"/>
                </a:cubicBezTo>
                <a:cubicBezTo>
                  <a:pt x="24" y="52"/>
                  <a:pt x="20" y="55"/>
                  <a:pt x="17" y="67"/>
                </a:cubicBezTo>
                <a:cubicBezTo>
                  <a:pt x="16" y="73"/>
                  <a:pt x="17" y="80"/>
                  <a:pt x="14" y="85"/>
                </a:cubicBezTo>
                <a:cubicBezTo>
                  <a:pt x="12" y="88"/>
                  <a:pt x="8" y="89"/>
                  <a:pt x="5" y="91"/>
                </a:cubicBezTo>
                <a:cubicBezTo>
                  <a:pt x="0" y="106"/>
                  <a:pt x="10" y="106"/>
                  <a:pt x="23" y="109"/>
                </a:cubicBezTo>
                <a:cubicBezTo>
                  <a:pt x="21" y="130"/>
                  <a:pt x="13" y="154"/>
                  <a:pt x="20" y="175"/>
                </a:cubicBezTo>
                <a:cubicBezTo>
                  <a:pt x="26" y="193"/>
                  <a:pt x="122" y="193"/>
                  <a:pt x="122" y="193"/>
                </a:cubicBezTo>
                <a:cubicBezTo>
                  <a:pt x="190" y="195"/>
                  <a:pt x="258" y="195"/>
                  <a:pt x="326" y="196"/>
                </a:cubicBezTo>
                <a:cubicBezTo>
                  <a:pt x="363" y="197"/>
                  <a:pt x="400" y="198"/>
                  <a:pt x="437" y="199"/>
                </a:cubicBezTo>
                <a:cubicBezTo>
                  <a:pt x="458" y="202"/>
                  <a:pt x="479" y="207"/>
                  <a:pt x="500" y="211"/>
                </a:cubicBezTo>
                <a:cubicBezTo>
                  <a:pt x="658" y="207"/>
                  <a:pt x="817" y="208"/>
                  <a:pt x="974" y="199"/>
                </a:cubicBezTo>
                <a:cubicBezTo>
                  <a:pt x="1002" y="190"/>
                  <a:pt x="1009" y="194"/>
                  <a:pt x="1046" y="196"/>
                </a:cubicBezTo>
                <a:cubicBezTo>
                  <a:pt x="1088" y="206"/>
                  <a:pt x="1145" y="227"/>
                  <a:pt x="1187" y="229"/>
                </a:cubicBezTo>
                <a:cubicBezTo>
                  <a:pt x="1223" y="231"/>
                  <a:pt x="1259" y="231"/>
                  <a:pt x="1295" y="232"/>
                </a:cubicBezTo>
                <a:cubicBezTo>
                  <a:pt x="1360" y="231"/>
                  <a:pt x="1489" y="238"/>
                  <a:pt x="1565" y="223"/>
                </a:cubicBezTo>
                <a:cubicBezTo>
                  <a:pt x="1590" y="211"/>
                  <a:pt x="1615" y="204"/>
                  <a:pt x="1640" y="193"/>
                </a:cubicBezTo>
                <a:cubicBezTo>
                  <a:pt x="1647" y="190"/>
                  <a:pt x="1654" y="188"/>
                  <a:pt x="1661" y="184"/>
                </a:cubicBezTo>
                <a:cubicBezTo>
                  <a:pt x="1667" y="180"/>
                  <a:pt x="1679" y="172"/>
                  <a:pt x="1679" y="172"/>
                </a:cubicBezTo>
                <a:cubicBezTo>
                  <a:pt x="1670" y="127"/>
                  <a:pt x="1602" y="141"/>
                  <a:pt x="1568" y="139"/>
                </a:cubicBezTo>
                <a:cubicBezTo>
                  <a:pt x="1541" y="121"/>
                  <a:pt x="1519" y="126"/>
                  <a:pt x="1484" y="124"/>
                </a:cubicBezTo>
                <a:cubicBezTo>
                  <a:pt x="1451" y="102"/>
                  <a:pt x="1433" y="71"/>
                  <a:pt x="1394" y="58"/>
                </a:cubicBezTo>
                <a:cubicBezTo>
                  <a:pt x="1340" y="69"/>
                  <a:pt x="1297" y="71"/>
                  <a:pt x="1238" y="73"/>
                </a:cubicBezTo>
                <a:cubicBezTo>
                  <a:pt x="1216" y="75"/>
                  <a:pt x="1196" y="78"/>
                  <a:pt x="1175" y="82"/>
                </a:cubicBezTo>
                <a:cubicBezTo>
                  <a:pt x="1146" y="72"/>
                  <a:pt x="1154" y="58"/>
                  <a:pt x="1127" y="49"/>
                </a:cubicBezTo>
                <a:cubicBezTo>
                  <a:pt x="1105" y="50"/>
                  <a:pt x="1083" y="50"/>
                  <a:pt x="1061" y="52"/>
                </a:cubicBezTo>
                <a:cubicBezTo>
                  <a:pt x="1040" y="54"/>
                  <a:pt x="1026" y="80"/>
                  <a:pt x="1004" y="85"/>
                </a:cubicBezTo>
                <a:cubicBezTo>
                  <a:pt x="987" y="83"/>
                  <a:pt x="970" y="82"/>
                  <a:pt x="953" y="76"/>
                </a:cubicBezTo>
                <a:cubicBezTo>
                  <a:pt x="929" y="52"/>
                  <a:pt x="885" y="57"/>
                  <a:pt x="854" y="55"/>
                </a:cubicBezTo>
                <a:cubicBezTo>
                  <a:pt x="834" y="60"/>
                  <a:pt x="814" y="63"/>
                  <a:pt x="794" y="67"/>
                </a:cubicBezTo>
                <a:cubicBezTo>
                  <a:pt x="669" y="64"/>
                  <a:pt x="558" y="62"/>
                  <a:pt x="431" y="64"/>
                </a:cubicBezTo>
                <a:cubicBezTo>
                  <a:pt x="418" y="65"/>
                  <a:pt x="405" y="67"/>
                  <a:pt x="392" y="67"/>
                </a:cubicBezTo>
                <a:cubicBezTo>
                  <a:pt x="389" y="67"/>
                  <a:pt x="386" y="64"/>
                  <a:pt x="383" y="64"/>
                </a:cubicBezTo>
                <a:cubicBezTo>
                  <a:pt x="371" y="64"/>
                  <a:pt x="347" y="73"/>
                  <a:pt x="347" y="73"/>
                </a:cubicBezTo>
                <a:cubicBezTo>
                  <a:pt x="327" y="70"/>
                  <a:pt x="315" y="63"/>
                  <a:pt x="296" y="58"/>
                </a:cubicBezTo>
                <a:cubicBezTo>
                  <a:pt x="270" y="40"/>
                  <a:pt x="285" y="45"/>
                  <a:pt x="248" y="49"/>
                </a:cubicBezTo>
                <a:cubicBezTo>
                  <a:pt x="231" y="46"/>
                  <a:pt x="213" y="47"/>
                  <a:pt x="197" y="40"/>
                </a:cubicBezTo>
                <a:cubicBezTo>
                  <a:pt x="172" y="29"/>
                  <a:pt x="164" y="16"/>
                  <a:pt x="134" y="10"/>
                </a:cubicBezTo>
                <a:cubicBezTo>
                  <a:pt x="115" y="0"/>
                  <a:pt x="110" y="10"/>
                  <a:pt x="92" y="16"/>
                </a:cubicBezTo>
                <a:cubicBezTo>
                  <a:pt x="78" y="12"/>
                  <a:pt x="76" y="11"/>
                  <a:pt x="86" y="16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1" name="Freeform 19"/>
          <p:cNvSpPr>
            <a:spLocks/>
          </p:cNvSpPr>
          <p:nvPr/>
        </p:nvSpPr>
        <p:spPr bwMode="auto">
          <a:xfrm>
            <a:off x="5834063" y="1465263"/>
            <a:ext cx="500062" cy="292100"/>
          </a:xfrm>
          <a:custGeom>
            <a:avLst/>
            <a:gdLst>
              <a:gd name="T0" fmla="*/ 500062 w 315"/>
              <a:gd name="T1" fmla="*/ 53975 h 184"/>
              <a:gd name="T2" fmla="*/ 500062 w 315"/>
              <a:gd name="T3" fmla="*/ 168275 h 184"/>
              <a:gd name="T4" fmla="*/ 442912 w 315"/>
              <a:gd name="T5" fmla="*/ 273050 h 184"/>
              <a:gd name="T6" fmla="*/ 400050 w 315"/>
              <a:gd name="T7" fmla="*/ 282575 h 184"/>
              <a:gd name="T8" fmla="*/ 371475 w 315"/>
              <a:gd name="T9" fmla="*/ 292100 h 184"/>
              <a:gd name="T10" fmla="*/ 152400 w 315"/>
              <a:gd name="T11" fmla="*/ 287338 h 184"/>
              <a:gd name="T12" fmla="*/ 100012 w 315"/>
              <a:gd name="T13" fmla="*/ 268288 h 184"/>
              <a:gd name="T14" fmla="*/ 52387 w 315"/>
              <a:gd name="T15" fmla="*/ 244475 h 184"/>
              <a:gd name="T16" fmla="*/ 23812 w 315"/>
              <a:gd name="T17" fmla="*/ 220663 h 184"/>
              <a:gd name="T18" fmla="*/ 9525 w 315"/>
              <a:gd name="T19" fmla="*/ 115888 h 184"/>
              <a:gd name="T20" fmla="*/ 38100 w 315"/>
              <a:gd name="T21" fmla="*/ 53975 h 184"/>
              <a:gd name="T22" fmla="*/ 185737 w 315"/>
              <a:gd name="T23" fmla="*/ 15875 h 184"/>
              <a:gd name="T24" fmla="*/ 338137 w 315"/>
              <a:gd name="T25" fmla="*/ 49212 h 184"/>
              <a:gd name="T26" fmla="*/ 500062 w 315"/>
              <a:gd name="T27" fmla="*/ 53975 h 18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15"/>
              <a:gd name="T43" fmla="*/ 0 h 184"/>
              <a:gd name="T44" fmla="*/ 315 w 315"/>
              <a:gd name="T45" fmla="*/ 184 h 18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15" h="184">
                <a:moveTo>
                  <a:pt x="315" y="34"/>
                </a:moveTo>
                <a:cubicBezTo>
                  <a:pt x="309" y="59"/>
                  <a:pt x="309" y="80"/>
                  <a:pt x="315" y="106"/>
                </a:cubicBezTo>
                <a:cubicBezTo>
                  <a:pt x="312" y="136"/>
                  <a:pt x="308" y="157"/>
                  <a:pt x="279" y="172"/>
                </a:cubicBezTo>
                <a:cubicBezTo>
                  <a:pt x="270" y="176"/>
                  <a:pt x="261" y="176"/>
                  <a:pt x="252" y="178"/>
                </a:cubicBezTo>
                <a:cubicBezTo>
                  <a:pt x="246" y="180"/>
                  <a:pt x="234" y="184"/>
                  <a:pt x="234" y="184"/>
                </a:cubicBezTo>
                <a:cubicBezTo>
                  <a:pt x="188" y="183"/>
                  <a:pt x="142" y="184"/>
                  <a:pt x="96" y="181"/>
                </a:cubicBezTo>
                <a:cubicBezTo>
                  <a:pt x="84" y="180"/>
                  <a:pt x="63" y="169"/>
                  <a:pt x="63" y="169"/>
                </a:cubicBezTo>
                <a:cubicBezTo>
                  <a:pt x="53" y="163"/>
                  <a:pt x="44" y="158"/>
                  <a:pt x="33" y="154"/>
                </a:cubicBezTo>
                <a:cubicBezTo>
                  <a:pt x="27" y="148"/>
                  <a:pt x="16" y="147"/>
                  <a:pt x="15" y="139"/>
                </a:cubicBezTo>
                <a:cubicBezTo>
                  <a:pt x="0" y="61"/>
                  <a:pt x="25" y="101"/>
                  <a:pt x="6" y="73"/>
                </a:cubicBezTo>
                <a:cubicBezTo>
                  <a:pt x="9" y="56"/>
                  <a:pt x="10" y="44"/>
                  <a:pt x="24" y="34"/>
                </a:cubicBezTo>
                <a:cubicBezTo>
                  <a:pt x="47" y="0"/>
                  <a:pt x="75" y="12"/>
                  <a:pt x="117" y="10"/>
                </a:cubicBezTo>
                <a:cubicBezTo>
                  <a:pt x="153" y="13"/>
                  <a:pt x="177" y="28"/>
                  <a:pt x="213" y="31"/>
                </a:cubicBezTo>
                <a:cubicBezTo>
                  <a:pt x="245" y="39"/>
                  <a:pt x="291" y="58"/>
                  <a:pt x="315" y="34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2" name="Freeform 20"/>
          <p:cNvSpPr>
            <a:spLocks/>
          </p:cNvSpPr>
          <p:nvPr/>
        </p:nvSpPr>
        <p:spPr bwMode="auto">
          <a:xfrm>
            <a:off x="4994275" y="1458913"/>
            <a:ext cx="808038" cy="288925"/>
          </a:xfrm>
          <a:custGeom>
            <a:avLst/>
            <a:gdLst>
              <a:gd name="T0" fmla="*/ 744538 w 509"/>
              <a:gd name="T1" fmla="*/ 36512 h 182"/>
              <a:gd name="T2" fmla="*/ 758825 w 509"/>
              <a:gd name="T3" fmla="*/ 165100 h 182"/>
              <a:gd name="T4" fmla="*/ 796925 w 509"/>
              <a:gd name="T5" fmla="*/ 198437 h 182"/>
              <a:gd name="T6" fmla="*/ 796925 w 509"/>
              <a:gd name="T7" fmla="*/ 250825 h 182"/>
              <a:gd name="T8" fmla="*/ 739775 w 509"/>
              <a:gd name="T9" fmla="*/ 269875 h 182"/>
              <a:gd name="T10" fmla="*/ 558800 w 509"/>
              <a:gd name="T11" fmla="*/ 274638 h 182"/>
              <a:gd name="T12" fmla="*/ 39688 w 509"/>
              <a:gd name="T13" fmla="*/ 269875 h 182"/>
              <a:gd name="T14" fmla="*/ 30163 w 509"/>
              <a:gd name="T15" fmla="*/ 255588 h 182"/>
              <a:gd name="T16" fmla="*/ 15875 w 509"/>
              <a:gd name="T17" fmla="*/ 246063 h 182"/>
              <a:gd name="T18" fmla="*/ 53975 w 509"/>
              <a:gd name="T19" fmla="*/ 165100 h 182"/>
              <a:gd name="T20" fmla="*/ 34925 w 509"/>
              <a:gd name="T21" fmla="*/ 122238 h 182"/>
              <a:gd name="T22" fmla="*/ 96838 w 509"/>
              <a:gd name="T23" fmla="*/ 31750 h 182"/>
              <a:gd name="T24" fmla="*/ 187325 w 509"/>
              <a:gd name="T25" fmla="*/ 36512 h 182"/>
              <a:gd name="T26" fmla="*/ 215900 w 509"/>
              <a:gd name="T27" fmla="*/ 55563 h 182"/>
              <a:gd name="T28" fmla="*/ 249238 w 509"/>
              <a:gd name="T29" fmla="*/ 84137 h 182"/>
              <a:gd name="T30" fmla="*/ 487363 w 509"/>
              <a:gd name="T31" fmla="*/ 69850 h 182"/>
              <a:gd name="T32" fmla="*/ 496888 w 509"/>
              <a:gd name="T33" fmla="*/ 69850 h 182"/>
              <a:gd name="T34" fmla="*/ 568325 w 509"/>
              <a:gd name="T35" fmla="*/ 36512 h 182"/>
              <a:gd name="T36" fmla="*/ 687388 w 509"/>
              <a:gd name="T37" fmla="*/ 22225 h 182"/>
              <a:gd name="T38" fmla="*/ 744538 w 509"/>
              <a:gd name="T39" fmla="*/ 36512 h 18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09"/>
              <a:gd name="T61" fmla="*/ 0 h 182"/>
              <a:gd name="T62" fmla="*/ 509 w 509"/>
              <a:gd name="T63" fmla="*/ 182 h 18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09" h="182">
                <a:moveTo>
                  <a:pt x="469" y="23"/>
                </a:moveTo>
                <a:cubicBezTo>
                  <a:pt x="470" y="44"/>
                  <a:pt x="468" y="80"/>
                  <a:pt x="478" y="104"/>
                </a:cubicBezTo>
                <a:cubicBezTo>
                  <a:pt x="482" y="114"/>
                  <a:pt x="502" y="125"/>
                  <a:pt x="502" y="125"/>
                </a:cubicBezTo>
                <a:cubicBezTo>
                  <a:pt x="504" y="135"/>
                  <a:pt x="509" y="148"/>
                  <a:pt x="502" y="158"/>
                </a:cubicBezTo>
                <a:cubicBezTo>
                  <a:pt x="499" y="162"/>
                  <a:pt x="473" y="168"/>
                  <a:pt x="466" y="170"/>
                </a:cubicBezTo>
                <a:cubicBezTo>
                  <a:pt x="430" y="182"/>
                  <a:pt x="390" y="172"/>
                  <a:pt x="352" y="173"/>
                </a:cubicBezTo>
                <a:cubicBezTo>
                  <a:pt x="243" y="172"/>
                  <a:pt x="134" y="174"/>
                  <a:pt x="25" y="170"/>
                </a:cubicBezTo>
                <a:cubicBezTo>
                  <a:pt x="21" y="170"/>
                  <a:pt x="22" y="164"/>
                  <a:pt x="19" y="161"/>
                </a:cubicBezTo>
                <a:cubicBezTo>
                  <a:pt x="16" y="158"/>
                  <a:pt x="13" y="157"/>
                  <a:pt x="10" y="155"/>
                </a:cubicBezTo>
                <a:cubicBezTo>
                  <a:pt x="0" y="125"/>
                  <a:pt x="14" y="118"/>
                  <a:pt x="34" y="104"/>
                </a:cubicBezTo>
                <a:cubicBezTo>
                  <a:pt x="31" y="94"/>
                  <a:pt x="25" y="87"/>
                  <a:pt x="22" y="77"/>
                </a:cubicBezTo>
                <a:cubicBezTo>
                  <a:pt x="26" y="47"/>
                  <a:pt x="30" y="30"/>
                  <a:pt x="61" y="20"/>
                </a:cubicBezTo>
                <a:cubicBezTo>
                  <a:pt x="80" y="21"/>
                  <a:pt x="99" y="19"/>
                  <a:pt x="118" y="23"/>
                </a:cubicBezTo>
                <a:cubicBezTo>
                  <a:pt x="125" y="24"/>
                  <a:pt x="136" y="35"/>
                  <a:pt x="136" y="35"/>
                </a:cubicBezTo>
                <a:cubicBezTo>
                  <a:pt x="140" y="47"/>
                  <a:pt x="145" y="49"/>
                  <a:pt x="157" y="53"/>
                </a:cubicBezTo>
                <a:cubicBezTo>
                  <a:pt x="262" y="50"/>
                  <a:pt x="247" y="54"/>
                  <a:pt x="307" y="44"/>
                </a:cubicBezTo>
                <a:cubicBezTo>
                  <a:pt x="321" y="23"/>
                  <a:pt x="291" y="37"/>
                  <a:pt x="313" y="44"/>
                </a:cubicBezTo>
                <a:cubicBezTo>
                  <a:pt x="333" y="41"/>
                  <a:pt x="339" y="29"/>
                  <a:pt x="358" y="23"/>
                </a:cubicBezTo>
                <a:cubicBezTo>
                  <a:pt x="381" y="0"/>
                  <a:pt x="393" y="12"/>
                  <a:pt x="433" y="14"/>
                </a:cubicBezTo>
                <a:cubicBezTo>
                  <a:pt x="445" y="18"/>
                  <a:pt x="460" y="14"/>
                  <a:pt x="469" y="23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3" name="Freeform 21"/>
          <p:cNvSpPr>
            <a:spLocks/>
          </p:cNvSpPr>
          <p:nvPr/>
        </p:nvSpPr>
        <p:spPr bwMode="auto">
          <a:xfrm>
            <a:off x="2809875" y="1452563"/>
            <a:ext cx="2162175" cy="371475"/>
          </a:xfrm>
          <a:custGeom>
            <a:avLst/>
            <a:gdLst>
              <a:gd name="T0" fmla="*/ 2128838 w 1362"/>
              <a:gd name="T1" fmla="*/ 57150 h 234"/>
              <a:gd name="T2" fmla="*/ 2095500 w 1362"/>
              <a:gd name="T3" fmla="*/ 185738 h 234"/>
              <a:gd name="T4" fmla="*/ 2133600 w 1362"/>
              <a:gd name="T5" fmla="*/ 214313 h 234"/>
              <a:gd name="T6" fmla="*/ 2162175 w 1362"/>
              <a:gd name="T7" fmla="*/ 257175 h 234"/>
              <a:gd name="T8" fmla="*/ 1952625 w 1362"/>
              <a:gd name="T9" fmla="*/ 300038 h 234"/>
              <a:gd name="T10" fmla="*/ 1871663 w 1362"/>
              <a:gd name="T11" fmla="*/ 333375 h 234"/>
              <a:gd name="T12" fmla="*/ 1833563 w 1362"/>
              <a:gd name="T13" fmla="*/ 361950 h 234"/>
              <a:gd name="T14" fmla="*/ 1804988 w 1362"/>
              <a:gd name="T15" fmla="*/ 371475 h 234"/>
              <a:gd name="T16" fmla="*/ 1676400 w 1362"/>
              <a:gd name="T17" fmla="*/ 366713 h 234"/>
              <a:gd name="T18" fmla="*/ 1609725 w 1362"/>
              <a:gd name="T19" fmla="*/ 338138 h 234"/>
              <a:gd name="T20" fmla="*/ 1443037 w 1362"/>
              <a:gd name="T21" fmla="*/ 319088 h 234"/>
              <a:gd name="T22" fmla="*/ 1057275 w 1362"/>
              <a:gd name="T23" fmla="*/ 314325 h 234"/>
              <a:gd name="T24" fmla="*/ 971550 w 1362"/>
              <a:gd name="T25" fmla="*/ 271463 h 234"/>
              <a:gd name="T26" fmla="*/ 847725 w 1362"/>
              <a:gd name="T27" fmla="*/ 290513 h 234"/>
              <a:gd name="T28" fmla="*/ 319087 w 1362"/>
              <a:gd name="T29" fmla="*/ 285750 h 234"/>
              <a:gd name="T30" fmla="*/ 80962 w 1362"/>
              <a:gd name="T31" fmla="*/ 280988 h 234"/>
              <a:gd name="T32" fmla="*/ 52388 w 1362"/>
              <a:gd name="T33" fmla="*/ 261938 h 234"/>
              <a:gd name="T34" fmla="*/ 33338 w 1362"/>
              <a:gd name="T35" fmla="*/ 219075 h 234"/>
              <a:gd name="T36" fmla="*/ 28575 w 1362"/>
              <a:gd name="T37" fmla="*/ 204788 h 234"/>
              <a:gd name="T38" fmla="*/ 33338 w 1362"/>
              <a:gd name="T39" fmla="*/ 104775 h 234"/>
              <a:gd name="T40" fmla="*/ 209550 w 1362"/>
              <a:gd name="T41" fmla="*/ 104775 h 234"/>
              <a:gd name="T42" fmla="*/ 228600 w 1362"/>
              <a:gd name="T43" fmla="*/ 80963 h 234"/>
              <a:gd name="T44" fmla="*/ 271462 w 1362"/>
              <a:gd name="T45" fmla="*/ 23812 h 234"/>
              <a:gd name="T46" fmla="*/ 338137 w 1362"/>
              <a:gd name="T47" fmla="*/ 42863 h 234"/>
              <a:gd name="T48" fmla="*/ 366712 w 1362"/>
              <a:gd name="T49" fmla="*/ 52388 h 234"/>
              <a:gd name="T50" fmla="*/ 409575 w 1362"/>
              <a:gd name="T51" fmla="*/ 38100 h 234"/>
              <a:gd name="T52" fmla="*/ 438150 w 1362"/>
              <a:gd name="T53" fmla="*/ 28575 h 234"/>
              <a:gd name="T54" fmla="*/ 528638 w 1362"/>
              <a:gd name="T55" fmla="*/ 14288 h 234"/>
              <a:gd name="T56" fmla="*/ 595312 w 1362"/>
              <a:gd name="T57" fmla="*/ 42863 h 234"/>
              <a:gd name="T58" fmla="*/ 747712 w 1362"/>
              <a:gd name="T59" fmla="*/ 38100 h 234"/>
              <a:gd name="T60" fmla="*/ 771525 w 1362"/>
              <a:gd name="T61" fmla="*/ 28575 h 234"/>
              <a:gd name="T62" fmla="*/ 795337 w 1362"/>
              <a:gd name="T63" fmla="*/ 52388 h 234"/>
              <a:gd name="T64" fmla="*/ 804862 w 1362"/>
              <a:gd name="T65" fmla="*/ 95250 h 234"/>
              <a:gd name="T66" fmla="*/ 881063 w 1362"/>
              <a:gd name="T67" fmla="*/ 104775 h 234"/>
              <a:gd name="T68" fmla="*/ 923925 w 1362"/>
              <a:gd name="T69" fmla="*/ 128588 h 234"/>
              <a:gd name="T70" fmla="*/ 947738 w 1362"/>
              <a:gd name="T71" fmla="*/ 57150 h 234"/>
              <a:gd name="T72" fmla="*/ 981075 w 1362"/>
              <a:gd name="T73" fmla="*/ 38100 h 234"/>
              <a:gd name="T74" fmla="*/ 1090612 w 1362"/>
              <a:gd name="T75" fmla="*/ 57150 h 234"/>
              <a:gd name="T76" fmla="*/ 1266825 w 1362"/>
              <a:gd name="T77" fmla="*/ 85725 h 234"/>
              <a:gd name="T78" fmla="*/ 1376362 w 1362"/>
              <a:gd name="T79" fmla="*/ 100012 h 234"/>
              <a:gd name="T80" fmla="*/ 1419225 w 1362"/>
              <a:gd name="T81" fmla="*/ 114300 h 234"/>
              <a:gd name="T82" fmla="*/ 1490662 w 1362"/>
              <a:gd name="T83" fmla="*/ 80963 h 234"/>
              <a:gd name="T84" fmla="*/ 1785938 w 1362"/>
              <a:gd name="T85" fmla="*/ 76200 h 234"/>
              <a:gd name="T86" fmla="*/ 1800225 w 1362"/>
              <a:gd name="T87" fmla="*/ 47625 h 234"/>
              <a:gd name="T88" fmla="*/ 1828800 w 1362"/>
              <a:gd name="T89" fmla="*/ 33338 h 234"/>
              <a:gd name="T90" fmla="*/ 1866900 w 1362"/>
              <a:gd name="T91" fmla="*/ 57150 h 234"/>
              <a:gd name="T92" fmla="*/ 1924050 w 1362"/>
              <a:gd name="T93" fmla="*/ 52388 h 234"/>
              <a:gd name="T94" fmla="*/ 1962150 w 1362"/>
              <a:gd name="T95" fmla="*/ 80963 h 234"/>
              <a:gd name="T96" fmla="*/ 2038350 w 1362"/>
              <a:gd name="T97" fmla="*/ 61913 h 234"/>
              <a:gd name="T98" fmla="*/ 2128838 w 1362"/>
              <a:gd name="T99" fmla="*/ 57150 h 23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362"/>
              <a:gd name="T151" fmla="*/ 0 h 234"/>
              <a:gd name="T152" fmla="*/ 1362 w 1362"/>
              <a:gd name="T153" fmla="*/ 234 h 23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362" h="234">
                <a:moveTo>
                  <a:pt x="1341" y="36"/>
                </a:moveTo>
                <a:cubicBezTo>
                  <a:pt x="1351" y="67"/>
                  <a:pt x="1356" y="105"/>
                  <a:pt x="1320" y="117"/>
                </a:cubicBezTo>
                <a:cubicBezTo>
                  <a:pt x="1327" y="128"/>
                  <a:pt x="1333" y="128"/>
                  <a:pt x="1344" y="135"/>
                </a:cubicBezTo>
                <a:cubicBezTo>
                  <a:pt x="1351" y="145"/>
                  <a:pt x="1358" y="151"/>
                  <a:pt x="1362" y="162"/>
                </a:cubicBezTo>
                <a:cubicBezTo>
                  <a:pt x="1354" y="187"/>
                  <a:pt x="1251" y="188"/>
                  <a:pt x="1230" y="189"/>
                </a:cubicBezTo>
                <a:cubicBezTo>
                  <a:pt x="1212" y="195"/>
                  <a:pt x="1196" y="202"/>
                  <a:pt x="1179" y="210"/>
                </a:cubicBezTo>
                <a:cubicBezTo>
                  <a:pt x="1173" y="219"/>
                  <a:pt x="1165" y="223"/>
                  <a:pt x="1155" y="228"/>
                </a:cubicBezTo>
                <a:cubicBezTo>
                  <a:pt x="1149" y="231"/>
                  <a:pt x="1137" y="234"/>
                  <a:pt x="1137" y="234"/>
                </a:cubicBezTo>
                <a:cubicBezTo>
                  <a:pt x="1110" y="233"/>
                  <a:pt x="1083" y="233"/>
                  <a:pt x="1056" y="231"/>
                </a:cubicBezTo>
                <a:cubicBezTo>
                  <a:pt x="1043" y="230"/>
                  <a:pt x="1027" y="217"/>
                  <a:pt x="1014" y="213"/>
                </a:cubicBezTo>
                <a:cubicBezTo>
                  <a:pt x="981" y="202"/>
                  <a:pt x="943" y="203"/>
                  <a:pt x="909" y="201"/>
                </a:cubicBezTo>
                <a:cubicBezTo>
                  <a:pt x="835" y="203"/>
                  <a:pt x="737" y="216"/>
                  <a:pt x="666" y="198"/>
                </a:cubicBezTo>
                <a:cubicBezTo>
                  <a:pt x="650" y="187"/>
                  <a:pt x="630" y="177"/>
                  <a:pt x="612" y="171"/>
                </a:cubicBezTo>
                <a:cubicBezTo>
                  <a:pt x="586" y="174"/>
                  <a:pt x="560" y="178"/>
                  <a:pt x="534" y="183"/>
                </a:cubicBezTo>
                <a:cubicBezTo>
                  <a:pt x="423" y="182"/>
                  <a:pt x="312" y="181"/>
                  <a:pt x="201" y="180"/>
                </a:cubicBezTo>
                <a:cubicBezTo>
                  <a:pt x="151" y="179"/>
                  <a:pt x="101" y="181"/>
                  <a:pt x="51" y="177"/>
                </a:cubicBezTo>
                <a:cubicBezTo>
                  <a:pt x="44" y="176"/>
                  <a:pt x="33" y="165"/>
                  <a:pt x="33" y="165"/>
                </a:cubicBezTo>
                <a:cubicBezTo>
                  <a:pt x="23" y="151"/>
                  <a:pt x="28" y="159"/>
                  <a:pt x="21" y="138"/>
                </a:cubicBezTo>
                <a:cubicBezTo>
                  <a:pt x="20" y="135"/>
                  <a:pt x="18" y="129"/>
                  <a:pt x="18" y="129"/>
                </a:cubicBezTo>
                <a:cubicBezTo>
                  <a:pt x="16" y="108"/>
                  <a:pt x="0" y="80"/>
                  <a:pt x="21" y="66"/>
                </a:cubicBezTo>
                <a:cubicBezTo>
                  <a:pt x="62" y="76"/>
                  <a:pt x="53" y="75"/>
                  <a:pt x="132" y="66"/>
                </a:cubicBezTo>
                <a:cubicBezTo>
                  <a:pt x="138" y="65"/>
                  <a:pt x="139" y="55"/>
                  <a:pt x="144" y="51"/>
                </a:cubicBezTo>
                <a:cubicBezTo>
                  <a:pt x="151" y="36"/>
                  <a:pt x="157" y="24"/>
                  <a:pt x="171" y="15"/>
                </a:cubicBezTo>
                <a:cubicBezTo>
                  <a:pt x="190" y="18"/>
                  <a:pt x="196" y="20"/>
                  <a:pt x="213" y="27"/>
                </a:cubicBezTo>
                <a:cubicBezTo>
                  <a:pt x="219" y="29"/>
                  <a:pt x="231" y="33"/>
                  <a:pt x="231" y="33"/>
                </a:cubicBezTo>
                <a:cubicBezTo>
                  <a:pt x="272" y="26"/>
                  <a:pt x="233" y="35"/>
                  <a:pt x="258" y="24"/>
                </a:cubicBezTo>
                <a:cubicBezTo>
                  <a:pt x="264" y="21"/>
                  <a:pt x="276" y="18"/>
                  <a:pt x="276" y="18"/>
                </a:cubicBezTo>
                <a:cubicBezTo>
                  <a:pt x="294" y="0"/>
                  <a:pt x="308" y="7"/>
                  <a:pt x="333" y="9"/>
                </a:cubicBezTo>
                <a:cubicBezTo>
                  <a:pt x="349" y="12"/>
                  <a:pt x="360" y="22"/>
                  <a:pt x="375" y="27"/>
                </a:cubicBezTo>
                <a:cubicBezTo>
                  <a:pt x="407" y="26"/>
                  <a:pt x="439" y="28"/>
                  <a:pt x="471" y="24"/>
                </a:cubicBezTo>
                <a:cubicBezTo>
                  <a:pt x="503" y="20"/>
                  <a:pt x="453" y="7"/>
                  <a:pt x="486" y="18"/>
                </a:cubicBezTo>
                <a:cubicBezTo>
                  <a:pt x="490" y="24"/>
                  <a:pt x="497" y="27"/>
                  <a:pt x="501" y="33"/>
                </a:cubicBezTo>
                <a:cubicBezTo>
                  <a:pt x="506" y="41"/>
                  <a:pt x="502" y="52"/>
                  <a:pt x="507" y="60"/>
                </a:cubicBezTo>
                <a:cubicBezTo>
                  <a:pt x="516" y="73"/>
                  <a:pt x="539" y="65"/>
                  <a:pt x="555" y="66"/>
                </a:cubicBezTo>
                <a:cubicBezTo>
                  <a:pt x="576" y="80"/>
                  <a:pt x="566" y="76"/>
                  <a:pt x="582" y="81"/>
                </a:cubicBezTo>
                <a:cubicBezTo>
                  <a:pt x="600" y="69"/>
                  <a:pt x="586" y="50"/>
                  <a:pt x="597" y="36"/>
                </a:cubicBezTo>
                <a:cubicBezTo>
                  <a:pt x="600" y="32"/>
                  <a:pt x="615" y="25"/>
                  <a:pt x="618" y="24"/>
                </a:cubicBezTo>
                <a:cubicBezTo>
                  <a:pt x="645" y="26"/>
                  <a:pt x="666" y="22"/>
                  <a:pt x="687" y="36"/>
                </a:cubicBezTo>
                <a:cubicBezTo>
                  <a:pt x="706" y="64"/>
                  <a:pt x="785" y="54"/>
                  <a:pt x="798" y="54"/>
                </a:cubicBezTo>
                <a:cubicBezTo>
                  <a:pt x="822" y="46"/>
                  <a:pt x="845" y="56"/>
                  <a:pt x="867" y="63"/>
                </a:cubicBezTo>
                <a:cubicBezTo>
                  <a:pt x="876" y="66"/>
                  <a:pt x="894" y="72"/>
                  <a:pt x="894" y="72"/>
                </a:cubicBezTo>
                <a:cubicBezTo>
                  <a:pt x="914" y="69"/>
                  <a:pt x="921" y="52"/>
                  <a:pt x="939" y="51"/>
                </a:cubicBezTo>
                <a:cubicBezTo>
                  <a:pt x="1001" y="49"/>
                  <a:pt x="1063" y="49"/>
                  <a:pt x="1125" y="48"/>
                </a:cubicBezTo>
                <a:cubicBezTo>
                  <a:pt x="1129" y="42"/>
                  <a:pt x="1129" y="35"/>
                  <a:pt x="1134" y="30"/>
                </a:cubicBezTo>
                <a:cubicBezTo>
                  <a:pt x="1139" y="25"/>
                  <a:pt x="1146" y="25"/>
                  <a:pt x="1152" y="21"/>
                </a:cubicBezTo>
                <a:cubicBezTo>
                  <a:pt x="1156" y="34"/>
                  <a:pt x="1164" y="32"/>
                  <a:pt x="1176" y="36"/>
                </a:cubicBezTo>
                <a:cubicBezTo>
                  <a:pt x="1186" y="21"/>
                  <a:pt x="1197" y="28"/>
                  <a:pt x="1212" y="33"/>
                </a:cubicBezTo>
                <a:cubicBezTo>
                  <a:pt x="1219" y="44"/>
                  <a:pt x="1225" y="44"/>
                  <a:pt x="1236" y="51"/>
                </a:cubicBezTo>
                <a:cubicBezTo>
                  <a:pt x="1253" y="45"/>
                  <a:pt x="1269" y="49"/>
                  <a:pt x="1284" y="39"/>
                </a:cubicBezTo>
                <a:cubicBezTo>
                  <a:pt x="1293" y="20"/>
                  <a:pt x="1332" y="9"/>
                  <a:pt x="1341" y="36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4" name="Freeform 22"/>
          <p:cNvSpPr>
            <a:spLocks/>
          </p:cNvSpPr>
          <p:nvPr/>
        </p:nvSpPr>
        <p:spPr bwMode="auto">
          <a:xfrm>
            <a:off x="3132138" y="1179513"/>
            <a:ext cx="2058987" cy="342900"/>
          </a:xfrm>
          <a:custGeom>
            <a:avLst/>
            <a:gdLst>
              <a:gd name="T0" fmla="*/ 2001837 w 1297"/>
              <a:gd name="T1" fmla="*/ 30163 h 216"/>
              <a:gd name="T2" fmla="*/ 2039937 w 1297"/>
              <a:gd name="T3" fmla="*/ 92075 h 216"/>
              <a:gd name="T4" fmla="*/ 2054225 w 1297"/>
              <a:gd name="T5" fmla="*/ 134938 h 216"/>
              <a:gd name="T6" fmla="*/ 2058987 w 1297"/>
              <a:gd name="T7" fmla="*/ 149225 h 216"/>
              <a:gd name="T8" fmla="*/ 2001837 w 1297"/>
              <a:gd name="T9" fmla="*/ 206375 h 216"/>
              <a:gd name="T10" fmla="*/ 1954212 w 1297"/>
              <a:gd name="T11" fmla="*/ 244475 h 216"/>
              <a:gd name="T12" fmla="*/ 1901825 w 1297"/>
              <a:gd name="T13" fmla="*/ 225425 h 216"/>
              <a:gd name="T14" fmla="*/ 1825625 w 1297"/>
              <a:gd name="T15" fmla="*/ 249238 h 216"/>
              <a:gd name="T16" fmla="*/ 1201737 w 1297"/>
              <a:gd name="T17" fmla="*/ 258763 h 216"/>
              <a:gd name="T18" fmla="*/ 968375 w 1297"/>
              <a:gd name="T19" fmla="*/ 230188 h 216"/>
              <a:gd name="T20" fmla="*/ 696912 w 1297"/>
              <a:gd name="T21" fmla="*/ 234950 h 216"/>
              <a:gd name="T22" fmla="*/ 668337 w 1297"/>
              <a:gd name="T23" fmla="*/ 211138 h 216"/>
              <a:gd name="T24" fmla="*/ 639762 w 1297"/>
              <a:gd name="T25" fmla="*/ 201612 h 216"/>
              <a:gd name="T26" fmla="*/ 539750 w 1297"/>
              <a:gd name="T27" fmla="*/ 211138 h 216"/>
              <a:gd name="T28" fmla="*/ 511175 w 1297"/>
              <a:gd name="T29" fmla="*/ 230188 h 216"/>
              <a:gd name="T30" fmla="*/ 401637 w 1297"/>
              <a:gd name="T31" fmla="*/ 249238 h 216"/>
              <a:gd name="T32" fmla="*/ 153987 w 1297"/>
              <a:gd name="T33" fmla="*/ 230188 h 216"/>
              <a:gd name="T34" fmla="*/ 68262 w 1297"/>
              <a:gd name="T35" fmla="*/ 201612 h 216"/>
              <a:gd name="T36" fmla="*/ 87312 w 1297"/>
              <a:gd name="T37" fmla="*/ 234950 h 216"/>
              <a:gd name="T38" fmla="*/ 115887 w 1297"/>
              <a:gd name="T39" fmla="*/ 244475 h 216"/>
              <a:gd name="T40" fmla="*/ 101600 w 1297"/>
              <a:gd name="T41" fmla="*/ 220663 h 216"/>
              <a:gd name="T42" fmla="*/ 1587 w 1297"/>
              <a:gd name="T43" fmla="*/ 168275 h 216"/>
              <a:gd name="T44" fmla="*/ 6350 w 1297"/>
              <a:gd name="T45" fmla="*/ 77788 h 216"/>
              <a:gd name="T46" fmla="*/ 49212 w 1297"/>
              <a:gd name="T47" fmla="*/ 58738 h 216"/>
              <a:gd name="T48" fmla="*/ 411162 w 1297"/>
              <a:gd name="T49" fmla="*/ 49212 h 216"/>
              <a:gd name="T50" fmla="*/ 530225 w 1297"/>
              <a:gd name="T51" fmla="*/ 53975 h 216"/>
              <a:gd name="T52" fmla="*/ 534987 w 1297"/>
              <a:gd name="T53" fmla="*/ 68263 h 216"/>
              <a:gd name="T54" fmla="*/ 563562 w 1297"/>
              <a:gd name="T55" fmla="*/ 106363 h 216"/>
              <a:gd name="T56" fmla="*/ 606425 w 1297"/>
              <a:gd name="T57" fmla="*/ 153988 h 216"/>
              <a:gd name="T58" fmla="*/ 639762 w 1297"/>
              <a:gd name="T59" fmla="*/ 144463 h 216"/>
              <a:gd name="T60" fmla="*/ 663575 w 1297"/>
              <a:gd name="T61" fmla="*/ 73025 h 216"/>
              <a:gd name="T62" fmla="*/ 887412 w 1297"/>
              <a:gd name="T63" fmla="*/ 68263 h 216"/>
              <a:gd name="T64" fmla="*/ 1073150 w 1297"/>
              <a:gd name="T65" fmla="*/ 44450 h 216"/>
              <a:gd name="T66" fmla="*/ 1187450 w 1297"/>
              <a:gd name="T67" fmla="*/ 15875 h 216"/>
              <a:gd name="T68" fmla="*/ 1425575 w 1297"/>
              <a:gd name="T69" fmla="*/ 39688 h 216"/>
              <a:gd name="T70" fmla="*/ 1463674 w 1297"/>
              <a:gd name="T71" fmla="*/ 44450 h 216"/>
              <a:gd name="T72" fmla="*/ 1658937 w 1297"/>
              <a:gd name="T73" fmla="*/ 49212 h 216"/>
              <a:gd name="T74" fmla="*/ 1687512 w 1297"/>
              <a:gd name="T75" fmla="*/ 58738 h 216"/>
              <a:gd name="T76" fmla="*/ 1744662 w 1297"/>
              <a:gd name="T77" fmla="*/ 30163 h 216"/>
              <a:gd name="T78" fmla="*/ 1858962 w 1297"/>
              <a:gd name="T79" fmla="*/ 39688 h 216"/>
              <a:gd name="T80" fmla="*/ 1911350 w 1297"/>
              <a:gd name="T81" fmla="*/ 53975 h 216"/>
              <a:gd name="T82" fmla="*/ 1992312 w 1297"/>
              <a:gd name="T83" fmla="*/ 20638 h 216"/>
              <a:gd name="T84" fmla="*/ 2001837 w 1297"/>
              <a:gd name="T85" fmla="*/ 30163 h 21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97"/>
              <a:gd name="T130" fmla="*/ 0 h 216"/>
              <a:gd name="T131" fmla="*/ 1297 w 1297"/>
              <a:gd name="T132" fmla="*/ 216 h 21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97" h="216">
                <a:moveTo>
                  <a:pt x="1261" y="19"/>
                </a:moveTo>
                <a:cubicBezTo>
                  <a:pt x="1266" y="35"/>
                  <a:pt x="1273" y="46"/>
                  <a:pt x="1285" y="58"/>
                </a:cubicBezTo>
                <a:cubicBezTo>
                  <a:pt x="1288" y="67"/>
                  <a:pt x="1291" y="76"/>
                  <a:pt x="1294" y="85"/>
                </a:cubicBezTo>
                <a:cubicBezTo>
                  <a:pt x="1295" y="88"/>
                  <a:pt x="1297" y="94"/>
                  <a:pt x="1297" y="94"/>
                </a:cubicBezTo>
                <a:cubicBezTo>
                  <a:pt x="1292" y="117"/>
                  <a:pt x="1282" y="123"/>
                  <a:pt x="1261" y="130"/>
                </a:cubicBezTo>
                <a:cubicBezTo>
                  <a:pt x="1256" y="145"/>
                  <a:pt x="1244" y="150"/>
                  <a:pt x="1231" y="154"/>
                </a:cubicBezTo>
                <a:cubicBezTo>
                  <a:pt x="1218" y="151"/>
                  <a:pt x="1210" y="146"/>
                  <a:pt x="1198" y="142"/>
                </a:cubicBezTo>
                <a:cubicBezTo>
                  <a:pt x="1179" y="145"/>
                  <a:pt x="1166" y="149"/>
                  <a:pt x="1150" y="157"/>
                </a:cubicBezTo>
                <a:cubicBezTo>
                  <a:pt x="1033" y="216"/>
                  <a:pt x="888" y="162"/>
                  <a:pt x="757" y="163"/>
                </a:cubicBezTo>
                <a:cubicBezTo>
                  <a:pt x="718" y="162"/>
                  <a:pt x="650" y="172"/>
                  <a:pt x="610" y="145"/>
                </a:cubicBezTo>
                <a:cubicBezTo>
                  <a:pt x="550" y="154"/>
                  <a:pt x="507" y="150"/>
                  <a:pt x="439" y="148"/>
                </a:cubicBezTo>
                <a:cubicBezTo>
                  <a:pt x="433" y="144"/>
                  <a:pt x="428" y="137"/>
                  <a:pt x="421" y="133"/>
                </a:cubicBezTo>
                <a:cubicBezTo>
                  <a:pt x="415" y="130"/>
                  <a:pt x="403" y="127"/>
                  <a:pt x="403" y="127"/>
                </a:cubicBezTo>
                <a:cubicBezTo>
                  <a:pt x="382" y="129"/>
                  <a:pt x="360" y="126"/>
                  <a:pt x="340" y="133"/>
                </a:cubicBezTo>
                <a:cubicBezTo>
                  <a:pt x="333" y="135"/>
                  <a:pt x="322" y="145"/>
                  <a:pt x="322" y="145"/>
                </a:cubicBezTo>
                <a:cubicBezTo>
                  <a:pt x="304" y="172"/>
                  <a:pt x="292" y="160"/>
                  <a:pt x="253" y="157"/>
                </a:cubicBezTo>
                <a:cubicBezTo>
                  <a:pt x="201" y="154"/>
                  <a:pt x="149" y="148"/>
                  <a:pt x="97" y="145"/>
                </a:cubicBezTo>
                <a:cubicBezTo>
                  <a:pt x="78" y="142"/>
                  <a:pt x="59" y="138"/>
                  <a:pt x="43" y="127"/>
                </a:cubicBezTo>
                <a:cubicBezTo>
                  <a:pt x="46" y="141"/>
                  <a:pt x="42" y="142"/>
                  <a:pt x="55" y="148"/>
                </a:cubicBezTo>
                <a:cubicBezTo>
                  <a:pt x="61" y="151"/>
                  <a:pt x="73" y="154"/>
                  <a:pt x="73" y="154"/>
                </a:cubicBezTo>
                <a:cubicBezTo>
                  <a:pt x="77" y="143"/>
                  <a:pt x="79" y="134"/>
                  <a:pt x="64" y="139"/>
                </a:cubicBezTo>
                <a:cubicBezTo>
                  <a:pt x="29" y="136"/>
                  <a:pt x="12" y="139"/>
                  <a:pt x="1" y="106"/>
                </a:cubicBezTo>
                <a:cubicBezTo>
                  <a:pt x="2" y="87"/>
                  <a:pt x="0" y="68"/>
                  <a:pt x="4" y="49"/>
                </a:cubicBezTo>
                <a:cubicBezTo>
                  <a:pt x="6" y="39"/>
                  <a:pt x="31" y="37"/>
                  <a:pt x="31" y="37"/>
                </a:cubicBezTo>
                <a:cubicBezTo>
                  <a:pt x="108" y="40"/>
                  <a:pt x="183" y="38"/>
                  <a:pt x="259" y="31"/>
                </a:cubicBezTo>
                <a:cubicBezTo>
                  <a:pt x="284" y="32"/>
                  <a:pt x="309" y="30"/>
                  <a:pt x="334" y="34"/>
                </a:cubicBezTo>
                <a:cubicBezTo>
                  <a:pt x="337" y="34"/>
                  <a:pt x="336" y="40"/>
                  <a:pt x="337" y="43"/>
                </a:cubicBezTo>
                <a:cubicBezTo>
                  <a:pt x="342" y="53"/>
                  <a:pt x="345" y="61"/>
                  <a:pt x="355" y="67"/>
                </a:cubicBezTo>
                <a:cubicBezTo>
                  <a:pt x="364" y="81"/>
                  <a:pt x="367" y="92"/>
                  <a:pt x="382" y="97"/>
                </a:cubicBezTo>
                <a:cubicBezTo>
                  <a:pt x="389" y="95"/>
                  <a:pt x="398" y="97"/>
                  <a:pt x="403" y="91"/>
                </a:cubicBezTo>
                <a:cubicBezTo>
                  <a:pt x="409" y="84"/>
                  <a:pt x="409" y="47"/>
                  <a:pt x="418" y="46"/>
                </a:cubicBezTo>
                <a:cubicBezTo>
                  <a:pt x="465" y="42"/>
                  <a:pt x="512" y="44"/>
                  <a:pt x="559" y="43"/>
                </a:cubicBezTo>
                <a:cubicBezTo>
                  <a:pt x="598" y="30"/>
                  <a:pt x="641" y="51"/>
                  <a:pt x="676" y="28"/>
                </a:cubicBezTo>
                <a:cubicBezTo>
                  <a:pt x="691" y="6"/>
                  <a:pt x="724" y="13"/>
                  <a:pt x="748" y="10"/>
                </a:cubicBezTo>
                <a:cubicBezTo>
                  <a:pt x="811" y="19"/>
                  <a:pt x="813" y="23"/>
                  <a:pt x="898" y="25"/>
                </a:cubicBezTo>
                <a:cubicBezTo>
                  <a:pt x="906" y="26"/>
                  <a:pt x="914" y="28"/>
                  <a:pt x="922" y="28"/>
                </a:cubicBezTo>
                <a:cubicBezTo>
                  <a:pt x="963" y="30"/>
                  <a:pt x="1004" y="28"/>
                  <a:pt x="1045" y="31"/>
                </a:cubicBezTo>
                <a:cubicBezTo>
                  <a:pt x="1051" y="31"/>
                  <a:pt x="1063" y="37"/>
                  <a:pt x="1063" y="37"/>
                </a:cubicBezTo>
                <a:cubicBezTo>
                  <a:pt x="1081" y="34"/>
                  <a:pt x="1094" y="38"/>
                  <a:pt x="1099" y="19"/>
                </a:cubicBezTo>
                <a:cubicBezTo>
                  <a:pt x="1137" y="21"/>
                  <a:pt x="1142" y="20"/>
                  <a:pt x="1171" y="25"/>
                </a:cubicBezTo>
                <a:cubicBezTo>
                  <a:pt x="1182" y="27"/>
                  <a:pt x="1204" y="34"/>
                  <a:pt x="1204" y="34"/>
                </a:cubicBezTo>
                <a:cubicBezTo>
                  <a:pt x="1223" y="30"/>
                  <a:pt x="1237" y="19"/>
                  <a:pt x="1255" y="13"/>
                </a:cubicBezTo>
                <a:cubicBezTo>
                  <a:pt x="1264" y="0"/>
                  <a:pt x="1261" y="0"/>
                  <a:pt x="1261" y="19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5" name="Freeform 23"/>
          <p:cNvSpPr>
            <a:spLocks/>
          </p:cNvSpPr>
          <p:nvPr/>
        </p:nvSpPr>
        <p:spPr bwMode="auto">
          <a:xfrm>
            <a:off x="1093788" y="1452563"/>
            <a:ext cx="1687512" cy="344487"/>
          </a:xfrm>
          <a:custGeom>
            <a:avLst/>
            <a:gdLst>
              <a:gd name="T0" fmla="*/ 68262 w 1063"/>
              <a:gd name="T1" fmla="*/ 28575 h 217"/>
              <a:gd name="T2" fmla="*/ 39687 w 1063"/>
              <a:gd name="T3" fmla="*/ 42862 h 217"/>
              <a:gd name="T4" fmla="*/ 15875 w 1063"/>
              <a:gd name="T5" fmla="*/ 71437 h 217"/>
              <a:gd name="T6" fmla="*/ 96837 w 1063"/>
              <a:gd name="T7" fmla="*/ 280987 h 217"/>
              <a:gd name="T8" fmla="*/ 530225 w 1063"/>
              <a:gd name="T9" fmla="*/ 247650 h 217"/>
              <a:gd name="T10" fmla="*/ 534987 w 1063"/>
              <a:gd name="T11" fmla="*/ 204787 h 217"/>
              <a:gd name="T12" fmla="*/ 587375 w 1063"/>
              <a:gd name="T13" fmla="*/ 209550 h 217"/>
              <a:gd name="T14" fmla="*/ 692150 w 1063"/>
              <a:gd name="T15" fmla="*/ 252412 h 217"/>
              <a:gd name="T16" fmla="*/ 873125 w 1063"/>
              <a:gd name="T17" fmla="*/ 266700 h 217"/>
              <a:gd name="T18" fmla="*/ 1220787 w 1063"/>
              <a:gd name="T19" fmla="*/ 280987 h 217"/>
              <a:gd name="T20" fmla="*/ 1625600 w 1063"/>
              <a:gd name="T21" fmla="*/ 285750 h 217"/>
              <a:gd name="T22" fmla="*/ 1687512 w 1063"/>
              <a:gd name="T23" fmla="*/ 247650 h 217"/>
              <a:gd name="T24" fmla="*/ 1654175 w 1063"/>
              <a:gd name="T25" fmla="*/ 176212 h 217"/>
              <a:gd name="T26" fmla="*/ 1644650 w 1063"/>
              <a:gd name="T27" fmla="*/ 123825 h 217"/>
              <a:gd name="T28" fmla="*/ 1635125 w 1063"/>
              <a:gd name="T29" fmla="*/ 95250 h 217"/>
              <a:gd name="T30" fmla="*/ 1606549 w 1063"/>
              <a:gd name="T31" fmla="*/ 76200 h 217"/>
              <a:gd name="T32" fmla="*/ 1468437 w 1063"/>
              <a:gd name="T33" fmla="*/ 100012 h 217"/>
              <a:gd name="T34" fmla="*/ 1406524 w 1063"/>
              <a:gd name="T35" fmla="*/ 95250 h 217"/>
              <a:gd name="T36" fmla="*/ 1392237 w 1063"/>
              <a:gd name="T37" fmla="*/ 80962 h 217"/>
              <a:gd name="T38" fmla="*/ 1344612 w 1063"/>
              <a:gd name="T39" fmla="*/ 66675 h 217"/>
              <a:gd name="T40" fmla="*/ 1101725 w 1063"/>
              <a:gd name="T41" fmla="*/ 95250 h 217"/>
              <a:gd name="T42" fmla="*/ 1035050 w 1063"/>
              <a:gd name="T43" fmla="*/ 109537 h 217"/>
              <a:gd name="T44" fmla="*/ 906462 w 1063"/>
              <a:gd name="T45" fmla="*/ 104775 h 217"/>
              <a:gd name="T46" fmla="*/ 849312 w 1063"/>
              <a:gd name="T47" fmla="*/ 66675 h 217"/>
              <a:gd name="T48" fmla="*/ 725487 w 1063"/>
              <a:gd name="T49" fmla="*/ 104775 h 217"/>
              <a:gd name="T50" fmla="*/ 492125 w 1063"/>
              <a:gd name="T51" fmla="*/ 95250 h 217"/>
              <a:gd name="T52" fmla="*/ 425450 w 1063"/>
              <a:gd name="T53" fmla="*/ 66675 h 217"/>
              <a:gd name="T54" fmla="*/ 396875 w 1063"/>
              <a:gd name="T55" fmla="*/ 57150 h 217"/>
              <a:gd name="T56" fmla="*/ 320675 w 1063"/>
              <a:gd name="T57" fmla="*/ 71437 h 217"/>
              <a:gd name="T58" fmla="*/ 258762 w 1063"/>
              <a:gd name="T59" fmla="*/ 19050 h 217"/>
              <a:gd name="T60" fmla="*/ 215900 w 1063"/>
              <a:gd name="T61" fmla="*/ 0 h 217"/>
              <a:gd name="T62" fmla="*/ 68262 w 1063"/>
              <a:gd name="T63" fmla="*/ 28575 h 21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63"/>
              <a:gd name="T97" fmla="*/ 0 h 217"/>
              <a:gd name="T98" fmla="*/ 1063 w 1063"/>
              <a:gd name="T99" fmla="*/ 217 h 21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63" h="217">
                <a:moveTo>
                  <a:pt x="43" y="18"/>
                </a:moveTo>
                <a:cubicBezTo>
                  <a:pt x="37" y="22"/>
                  <a:pt x="30" y="23"/>
                  <a:pt x="25" y="27"/>
                </a:cubicBezTo>
                <a:cubicBezTo>
                  <a:pt x="19" y="32"/>
                  <a:pt x="16" y="39"/>
                  <a:pt x="10" y="45"/>
                </a:cubicBezTo>
                <a:cubicBezTo>
                  <a:pt x="12" y="99"/>
                  <a:pt x="0" y="162"/>
                  <a:pt x="61" y="177"/>
                </a:cubicBezTo>
                <a:cubicBezTo>
                  <a:pt x="353" y="173"/>
                  <a:pt x="242" y="217"/>
                  <a:pt x="334" y="156"/>
                </a:cubicBezTo>
                <a:cubicBezTo>
                  <a:pt x="335" y="147"/>
                  <a:pt x="334" y="137"/>
                  <a:pt x="337" y="129"/>
                </a:cubicBezTo>
                <a:cubicBezTo>
                  <a:pt x="341" y="119"/>
                  <a:pt x="370" y="132"/>
                  <a:pt x="370" y="132"/>
                </a:cubicBezTo>
                <a:cubicBezTo>
                  <a:pt x="391" y="146"/>
                  <a:pt x="412" y="153"/>
                  <a:pt x="436" y="159"/>
                </a:cubicBezTo>
                <a:cubicBezTo>
                  <a:pt x="475" y="185"/>
                  <a:pt x="437" y="162"/>
                  <a:pt x="550" y="168"/>
                </a:cubicBezTo>
                <a:cubicBezTo>
                  <a:pt x="626" y="172"/>
                  <a:pt x="681" y="176"/>
                  <a:pt x="769" y="177"/>
                </a:cubicBezTo>
                <a:cubicBezTo>
                  <a:pt x="857" y="183"/>
                  <a:pt x="932" y="182"/>
                  <a:pt x="1024" y="180"/>
                </a:cubicBezTo>
                <a:cubicBezTo>
                  <a:pt x="1047" y="177"/>
                  <a:pt x="1056" y="178"/>
                  <a:pt x="1063" y="156"/>
                </a:cubicBezTo>
                <a:cubicBezTo>
                  <a:pt x="1060" y="135"/>
                  <a:pt x="1060" y="123"/>
                  <a:pt x="1042" y="111"/>
                </a:cubicBezTo>
                <a:cubicBezTo>
                  <a:pt x="1033" y="97"/>
                  <a:pt x="1033" y="95"/>
                  <a:pt x="1036" y="78"/>
                </a:cubicBezTo>
                <a:cubicBezTo>
                  <a:pt x="1034" y="72"/>
                  <a:pt x="1035" y="64"/>
                  <a:pt x="1030" y="60"/>
                </a:cubicBezTo>
                <a:cubicBezTo>
                  <a:pt x="1024" y="56"/>
                  <a:pt x="1012" y="48"/>
                  <a:pt x="1012" y="48"/>
                </a:cubicBezTo>
                <a:cubicBezTo>
                  <a:pt x="983" y="50"/>
                  <a:pt x="953" y="54"/>
                  <a:pt x="925" y="63"/>
                </a:cubicBezTo>
                <a:cubicBezTo>
                  <a:pt x="912" y="62"/>
                  <a:pt x="899" y="63"/>
                  <a:pt x="886" y="60"/>
                </a:cubicBezTo>
                <a:cubicBezTo>
                  <a:pt x="882" y="59"/>
                  <a:pt x="881" y="53"/>
                  <a:pt x="877" y="51"/>
                </a:cubicBezTo>
                <a:cubicBezTo>
                  <a:pt x="871" y="48"/>
                  <a:pt x="855" y="44"/>
                  <a:pt x="847" y="42"/>
                </a:cubicBezTo>
                <a:cubicBezTo>
                  <a:pt x="793" y="47"/>
                  <a:pt x="751" y="58"/>
                  <a:pt x="694" y="60"/>
                </a:cubicBezTo>
                <a:cubicBezTo>
                  <a:pt x="680" y="65"/>
                  <a:pt x="666" y="67"/>
                  <a:pt x="652" y="69"/>
                </a:cubicBezTo>
                <a:cubicBezTo>
                  <a:pt x="625" y="68"/>
                  <a:pt x="598" y="70"/>
                  <a:pt x="571" y="66"/>
                </a:cubicBezTo>
                <a:cubicBezTo>
                  <a:pt x="557" y="64"/>
                  <a:pt x="535" y="42"/>
                  <a:pt x="535" y="42"/>
                </a:cubicBezTo>
                <a:cubicBezTo>
                  <a:pt x="507" y="46"/>
                  <a:pt x="484" y="59"/>
                  <a:pt x="457" y="66"/>
                </a:cubicBezTo>
                <a:cubicBezTo>
                  <a:pt x="408" y="63"/>
                  <a:pt x="359" y="66"/>
                  <a:pt x="310" y="60"/>
                </a:cubicBezTo>
                <a:cubicBezTo>
                  <a:pt x="295" y="58"/>
                  <a:pt x="283" y="46"/>
                  <a:pt x="268" y="42"/>
                </a:cubicBezTo>
                <a:cubicBezTo>
                  <a:pt x="262" y="40"/>
                  <a:pt x="250" y="36"/>
                  <a:pt x="250" y="36"/>
                </a:cubicBezTo>
                <a:cubicBezTo>
                  <a:pt x="232" y="38"/>
                  <a:pt x="219" y="39"/>
                  <a:pt x="202" y="45"/>
                </a:cubicBezTo>
                <a:cubicBezTo>
                  <a:pt x="188" y="35"/>
                  <a:pt x="176" y="23"/>
                  <a:pt x="163" y="12"/>
                </a:cubicBezTo>
                <a:cubicBezTo>
                  <a:pt x="155" y="6"/>
                  <a:pt x="136" y="0"/>
                  <a:pt x="136" y="0"/>
                </a:cubicBezTo>
                <a:cubicBezTo>
                  <a:pt x="134" y="0"/>
                  <a:pt x="43" y="0"/>
                  <a:pt x="43" y="1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6" name="Freeform 24"/>
          <p:cNvSpPr>
            <a:spLocks/>
          </p:cNvSpPr>
          <p:nvPr/>
        </p:nvSpPr>
        <p:spPr bwMode="auto">
          <a:xfrm>
            <a:off x="280988" y="1166813"/>
            <a:ext cx="2790825" cy="328612"/>
          </a:xfrm>
          <a:custGeom>
            <a:avLst/>
            <a:gdLst>
              <a:gd name="T0" fmla="*/ 2767013 w 1758"/>
              <a:gd name="T1" fmla="*/ 61912 h 207"/>
              <a:gd name="T2" fmla="*/ 2781300 w 1758"/>
              <a:gd name="T3" fmla="*/ 142875 h 207"/>
              <a:gd name="T4" fmla="*/ 2790825 w 1758"/>
              <a:gd name="T5" fmla="*/ 171450 h 207"/>
              <a:gd name="T6" fmla="*/ 2771775 w 1758"/>
              <a:gd name="T7" fmla="*/ 219075 h 207"/>
              <a:gd name="T8" fmla="*/ 2743200 w 1758"/>
              <a:gd name="T9" fmla="*/ 238125 h 207"/>
              <a:gd name="T10" fmla="*/ 2705100 w 1758"/>
              <a:gd name="T11" fmla="*/ 266700 h 207"/>
              <a:gd name="T12" fmla="*/ 2309813 w 1758"/>
              <a:gd name="T13" fmla="*/ 271462 h 207"/>
              <a:gd name="T14" fmla="*/ 2266950 w 1758"/>
              <a:gd name="T15" fmla="*/ 285750 h 207"/>
              <a:gd name="T16" fmla="*/ 2252663 w 1758"/>
              <a:gd name="T17" fmla="*/ 290512 h 207"/>
              <a:gd name="T18" fmla="*/ 1747838 w 1758"/>
              <a:gd name="T19" fmla="*/ 276225 h 207"/>
              <a:gd name="T20" fmla="*/ 1700213 w 1758"/>
              <a:gd name="T21" fmla="*/ 261937 h 207"/>
              <a:gd name="T22" fmla="*/ 942975 w 1758"/>
              <a:gd name="T23" fmla="*/ 266700 h 207"/>
              <a:gd name="T24" fmla="*/ 847725 w 1758"/>
              <a:gd name="T25" fmla="*/ 271462 h 207"/>
              <a:gd name="T26" fmla="*/ 819150 w 1758"/>
              <a:gd name="T27" fmla="*/ 261937 h 207"/>
              <a:gd name="T28" fmla="*/ 809625 w 1758"/>
              <a:gd name="T29" fmla="*/ 233362 h 207"/>
              <a:gd name="T30" fmla="*/ 795337 w 1758"/>
              <a:gd name="T31" fmla="*/ 228600 h 207"/>
              <a:gd name="T32" fmla="*/ 738187 w 1758"/>
              <a:gd name="T33" fmla="*/ 252412 h 207"/>
              <a:gd name="T34" fmla="*/ 690563 w 1758"/>
              <a:gd name="T35" fmla="*/ 266700 h 207"/>
              <a:gd name="T36" fmla="*/ 604838 w 1758"/>
              <a:gd name="T37" fmla="*/ 314325 h 207"/>
              <a:gd name="T38" fmla="*/ 461963 w 1758"/>
              <a:gd name="T39" fmla="*/ 309562 h 207"/>
              <a:gd name="T40" fmla="*/ 457200 w 1758"/>
              <a:gd name="T41" fmla="*/ 266700 h 207"/>
              <a:gd name="T42" fmla="*/ 381000 w 1758"/>
              <a:gd name="T43" fmla="*/ 223837 h 207"/>
              <a:gd name="T44" fmla="*/ 352425 w 1758"/>
              <a:gd name="T45" fmla="*/ 214312 h 207"/>
              <a:gd name="T46" fmla="*/ 285750 w 1758"/>
              <a:gd name="T47" fmla="*/ 238125 h 207"/>
              <a:gd name="T48" fmla="*/ 400050 w 1758"/>
              <a:gd name="T49" fmla="*/ 261937 h 207"/>
              <a:gd name="T50" fmla="*/ 247650 w 1758"/>
              <a:gd name="T51" fmla="*/ 261937 h 207"/>
              <a:gd name="T52" fmla="*/ 219075 w 1758"/>
              <a:gd name="T53" fmla="*/ 252412 h 207"/>
              <a:gd name="T54" fmla="*/ 57150 w 1758"/>
              <a:gd name="T55" fmla="*/ 247650 h 207"/>
              <a:gd name="T56" fmla="*/ 33338 w 1758"/>
              <a:gd name="T57" fmla="*/ 219075 h 207"/>
              <a:gd name="T58" fmla="*/ 4763 w 1758"/>
              <a:gd name="T59" fmla="*/ 204787 h 207"/>
              <a:gd name="T60" fmla="*/ 14288 w 1758"/>
              <a:gd name="T61" fmla="*/ 80962 h 207"/>
              <a:gd name="T62" fmla="*/ 52388 w 1758"/>
              <a:gd name="T63" fmla="*/ 76200 h 207"/>
              <a:gd name="T64" fmla="*/ 80963 w 1758"/>
              <a:gd name="T65" fmla="*/ 33337 h 207"/>
              <a:gd name="T66" fmla="*/ 85725 w 1758"/>
              <a:gd name="T67" fmla="*/ 19050 h 207"/>
              <a:gd name="T68" fmla="*/ 114300 w 1758"/>
              <a:gd name="T69" fmla="*/ 9525 h 207"/>
              <a:gd name="T70" fmla="*/ 195262 w 1758"/>
              <a:gd name="T71" fmla="*/ 66675 h 207"/>
              <a:gd name="T72" fmla="*/ 428625 w 1758"/>
              <a:gd name="T73" fmla="*/ 71437 h 207"/>
              <a:gd name="T74" fmla="*/ 1276350 w 1758"/>
              <a:gd name="T75" fmla="*/ 85725 h 207"/>
              <a:gd name="T76" fmla="*/ 1624012 w 1758"/>
              <a:gd name="T77" fmla="*/ 85725 h 207"/>
              <a:gd name="T78" fmla="*/ 1662113 w 1758"/>
              <a:gd name="T79" fmla="*/ 109537 h 207"/>
              <a:gd name="T80" fmla="*/ 1690688 w 1758"/>
              <a:gd name="T81" fmla="*/ 76200 h 207"/>
              <a:gd name="T82" fmla="*/ 1728788 w 1758"/>
              <a:gd name="T83" fmla="*/ 66675 h 207"/>
              <a:gd name="T84" fmla="*/ 1766888 w 1758"/>
              <a:gd name="T85" fmla="*/ 42862 h 207"/>
              <a:gd name="T86" fmla="*/ 1866900 w 1758"/>
              <a:gd name="T87" fmla="*/ 23812 h 207"/>
              <a:gd name="T88" fmla="*/ 1938338 w 1758"/>
              <a:gd name="T89" fmla="*/ 14287 h 207"/>
              <a:gd name="T90" fmla="*/ 1966913 w 1758"/>
              <a:gd name="T91" fmla="*/ 23812 h 207"/>
              <a:gd name="T92" fmla="*/ 1981200 w 1758"/>
              <a:gd name="T93" fmla="*/ 28575 h 207"/>
              <a:gd name="T94" fmla="*/ 2005013 w 1758"/>
              <a:gd name="T95" fmla="*/ 57150 h 207"/>
              <a:gd name="T96" fmla="*/ 2033588 w 1758"/>
              <a:gd name="T97" fmla="*/ 66675 h 207"/>
              <a:gd name="T98" fmla="*/ 2047875 w 1758"/>
              <a:gd name="T99" fmla="*/ 71437 h 207"/>
              <a:gd name="T100" fmla="*/ 2209800 w 1758"/>
              <a:gd name="T101" fmla="*/ 42862 h 207"/>
              <a:gd name="T102" fmla="*/ 2238375 w 1758"/>
              <a:gd name="T103" fmla="*/ 14287 h 207"/>
              <a:gd name="T104" fmla="*/ 2338388 w 1758"/>
              <a:gd name="T105" fmla="*/ 42862 h 207"/>
              <a:gd name="T106" fmla="*/ 2347913 w 1758"/>
              <a:gd name="T107" fmla="*/ 57150 h 207"/>
              <a:gd name="T108" fmla="*/ 2400300 w 1758"/>
              <a:gd name="T109" fmla="*/ 4762 h 207"/>
              <a:gd name="T110" fmla="*/ 2414588 w 1758"/>
              <a:gd name="T111" fmla="*/ 0 h 207"/>
              <a:gd name="T112" fmla="*/ 2533650 w 1758"/>
              <a:gd name="T113" fmla="*/ 33337 h 207"/>
              <a:gd name="T114" fmla="*/ 2562225 w 1758"/>
              <a:gd name="T115" fmla="*/ 71437 h 207"/>
              <a:gd name="T116" fmla="*/ 2747963 w 1758"/>
              <a:gd name="T117" fmla="*/ 66675 h 207"/>
              <a:gd name="T118" fmla="*/ 2767013 w 1758"/>
              <a:gd name="T119" fmla="*/ 61912 h 2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758"/>
              <a:gd name="T181" fmla="*/ 0 h 207"/>
              <a:gd name="T182" fmla="*/ 1758 w 1758"/>
              <a:gd name="T183" fmla="*/ 207 h 2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758" h="207">
                <a:moveTo>
                  <a:pt x="1743" y="39"/>
                </a:moveTo>
                <a:cubicBezTo>
                  <a:pt x="1747" y="78"/>
                  <a:pt x="1743" y="62"/>
                  <a:pt x="1752" y="90"/>
                </a:cubicBezTo>
                <a:cubicBezTo>
                  <a:pt x="1754" y="96"/>
                  <a:pt x="1758" y="108"/>
                  <a:pt x="1758" y="108"/>
                </a:cubicBezTo>
                <a:cubicBezTo>
                  <a:pt x="1756" y="117"/>
                  <a:pt x="1754" y="131"/>
                  <a:pt x="1746" y="138"/>
                </a:cubicBezTo>
                <a:cubicBezTo>
                  <a:pt x="1741" y="143"/>
                  <a:pt x="1728" y="150"/>
                  <a:pt x="1728" y="150"/>
                </a:cubicBezTo>
                <a:cubicBezTo>
                  <a:pt x="1721" y="160"/>
                  <a:pt x="1716" y="164"/>
                  <a:pt x="1704" y="168"/>
                </a:cubicBezTo>
                <a:cubicBezTo>
                  <a:pt x="1621" y="165"/>
                  <a:pt x="1538" y="162"/>
                  <a:pt x="1455" y="171"/>
                </a:cubicBezTo>
                <a:cubicBezTo>
                  <a:pt x="1446" y="174"/>
                  <a:pt x="1437" y="177"/>
                  <a:pt x="1428" y="180"/>
                </a:cubicBezTo>
                <a:cubicBezTo>
                  <a:pt x="1425" y="181"/>
                  <a:pt x="1419" y="183"/>
                  <a:pt x="1419" y="183"/>
                </a:cubicBezTo>
                <a:cubicBezTo>
                  <a:pt x="1221" y="174"/>
                  <a:pt x="1327" y="178"/>
                  <a:pt x="1101" y="174"/>
                </a:cubicBezTo>
                <a:cubicBezTo>
                  <a:pt x="1091" y="171"/>
                  <a:pt x="1081" y="168"/>
                  <a:pt x="1071" y="165"/>
                </a:cubicBezTo>
                <a:cubicBezTo>
                  <a:pt x="912" y="166"/>
                  <a:pt x="748" y="207"/>
                  <a:pt x="594" y="168"/>
                </a:cubicBezTo>
                <a:cubicBezTo>
                  <a:pt x="573" y="175"/>
                  <a:pt x="557" y="173"/>
                  <a:pt x="534" y="171"/>
                </a:cubicBezTo>
                <a:cubicBezTo>
                  <a:pt x="528" y="169"/>
                  <a:pt x="522" y="167"/>
                  <a:pt x="516" y="165"/>
                </a:cubicBezTo>
                <a:cubicBezTo>
                  <a:pt x="510" y="163"/>
                  <a:pt x="512" y="153"/>
                  <a:pt x="510" y="147"/>
                </a:cubicBezTo>
                <a:cubicBezTo>
                  <a:pt x="509" y="144"/>
                  <a:pt x="504" y="145"/>
                  <a:pt x="501" y="144"/>
                </a:cubicBezTo>
                <a:cubicBezTo>
                  <a:pt x="472" y="148"/>
                  <a:pt x="483" y="145"/>
                  <a:pt x="465" y="159"/>
                </a:cubicBezTo>
                <a:cubicBezTo>
                  <a:pt x="457" y="165"/>
                  <a:pt x="444" y="163"/>
                  <a:pt x="435" y="168"/>
                </a:cubicBezTo>
                <a:cubicBezTo>
                  <a:pt x="417" y="178"/>
                  <a:pt x="398" y="187"/>
                  <a:pt x="381" y="198"/>
                </a:cubicBezTo>
                <a:cubicBezTo>
                  <a:pt x="351" y="197"/>
                  <a:pt x="320" y="204"/>
                  <a:pt x="291" y="195"/>
                </a:cubicBezTo>
                <a:cubicBezTo>
                  <a:pt x="282" y="192"/>
                  <a:pt x="291" y="176"/>
                  <a:pt x="288" y="168"/>
                </a:cubicBezTo>
                <a:cubicBezTo>
                  <a:pt x="287" y="167"/>
                  <a:pt x="245" y="142"/>
                  <a:pt x="240" y="141"/>
                </a:cubicBezTo>
                <a:cubicBezTo>
                  <a:pt x="234" y="139"/>
                  <a:pt x="222" y="135"/>
                  <a:pt x="222" y="135"/>
                </a:cubicBezTo>
                <a:cubicBezTo>
                  <a:pt x="201" y="137"/>
                  <a:pt x="191" y="134"/>
                  <a:pt x="180" y="150"/>
                </a:cubicBezTo>
                <a:cubicBezTo>
                  <a:pt x="198" y="162"/>
                  <a:pt x="231" y="163"/>
                  <a:pt x="252" y="165"/>
                </a:cubicBezTo>
                <a:cubicBezTo>
                  <a:pt x="296" y="176"/>
                  <a:pt x="296" y="175"/>
                  <a:pt x="156" y="165"/>
                </a:cubicBezTo>
                <a:cubicBezTo>
                  <a:pt x="150" y="165"/>
                  <a:pt x="138" y="159"/>
                  <a:pt x="138" y="159"/>
                </a:cubicBezTo>
                <a:cubicBezTo>
                  <a:pt x="105" y="162"/>
                  <a:pt x="69" y="167"/>
                  <a:pt x="36" y="156"/>
                </a:cubicBezTo>
                <a:cubicBezTo>
                  <a:pt x="30" y="150"/>
                  <a:pt x="27" y="143"/>
                  <a:pt x="21" y="138"/>
                </a:cubicBezTo>
                <a:cubicBezTo>
                  <a:pt x="16" y="134"/>
                  <a:pt x="9" y="133"/>
                  <a:pt x="3" y="129"/>
                </a:cubicBezTo>
                <a:cubicBezTo>
                  <a:pt x="0" y="120"/>
                  <a:pt x="7" y="53"/>
                  <a:pt x="9" y="51"/>
                </a:cubicBezTo>
                <a:cubicBezTo>
                  <a:pt x="14" y="45"/>
                  <a:pt x="25" y="49"/>
                  <a:pt x="33" y="48"/>
                </a:cubicBezTo>
                <a:cubicBezTo>
                  <a:pt x="39" y="39"/>
                  <a:pt x="45" y="30"/>
                  <a:pt x="51" y="21"/>
                </a:cubicBezTo>
                <a:cubicBezTo>
                  <a:pt x="53" y="18"/>
                  <a:pt x="51" y="14"/>
                  <a:pt x="54" y="12"/>
                </a:cubicBezTo>
                <a:cubicBezTo>
                  <a:pt x="59" y="8"/>
                  <a:pt x="72" y="6"/>
                  <a:pt x="72" y="6"/>
                </a:cubicBezTo>
                <a:cubicBezTo>
                  <a:pt x="92" y="13"/>
                  <a:pt x="97" y="41"/>
                  <a:pt x="123" y="42"/>
                </a:cubicBezTo>
                <a:cubicBezTo>
                  <a:pt x="172" y="44"/>
                  <a:pt x="221" y="44"/>
                  <a:pt x="270" y="45"/>
                </a:cubicBezTo>
                <a:cubicBezTo>
                  <a:pt x="448" y="53"/>
                  <a:pt x="626" y="47"/>
                  <a:pt x="804" y="54"/>
                </a:cubicBezTo>
                <a:cubicBezTo>
                  <a:pt x="905" y="52"/>
                  <a:pt x="940" y="49"/>
                  <a:pt x="1023" y="54"/>
                </a:cubicBezTo>
                <a:cubicBezTo>
                  <a:pt x="1035" y="58"/>
                  <a:pt x="1035" y="65"/>
                  <a:pt x="1047" y="69"/>
                </a:cubicBezTo>
                <a:cubicBezTo>
                  <a:pt x="1062" y="64"/>
                  <a:pt x="1054" y="57"/>
                  <a:pt x="1065" y="48"/>
                </a:cubicBezTo>
                <a:cubicBezTo>
                  <a:pt x="1068" y="46"/>
                  <a:pt x="1088" y="42"/>
                  <a:pt x="1089" y="42"/>
                </a:cubicBezTo>
                <a:cubicBezTo>
                  <a:pt x="1099" y="27"/>
                  <a:pt x="1092" y="23"/>
                  <a:pt x="1113" y="27"/>
                </a:cubicBezTo>
                <a:cubicBezTo>
                  <a:pt x="1138" y="24"/>
                  <a:pt x="1150" y="18"/>
                  <a:pt x="1176" y="15"/>
                </a:cubicBezTo>
                <a:cubicBezTo>
                  <a:pt x="1198" y="8"/>
                  <a:pt x="1190" y="6"/>
                  <a:pt x="1221" y="9"/>
                </a:cubicBezTo>
                <a:cubicBezTo>
                  <a:pt x="1227" y="11"/>
                  <a:pt x="1233" y="13"/>
                  <a:pt x="1239" y="15"/>
                </a:cubicBezTo>
                <a:cubicBezTo>
                  <a:pt x="1242" y="16"/>
                  <a:pt x="1248" y="18"/>
                  <a:pt x="1248" y="18"/>
                </a:cubicBezTo>
                <a:cubicBezTo>
                  <a:pt x="1252" y="24"/>
                  <a:pt x="1257" y="33"/>
                  <a:pt x="1263" y="36"/>
                </a:cubicBezTo>
                <a:cubicBezTo>
                  <a:pt x="1269" y="39"/>
                  <a:pt x="1275" y="40"/>
                  <a:pt x="1281" y="42"/>
                </a:cubicBezTo>
                <a:cubicBezTo>
                  <a:pt x="1284" y="43"/>
                  <a:pt x="1290" y="45"/>
                  <a:pt x="1290" y="45"/>
                </a:cubicBezTo>
                <a:cubicBezTo>
                  <a:pt x="1406" y="34"/>
                  <a:pt x="1366" y="63"/>
                  <a:pt x="1392" y="27"/>
                </a:cubicBezTo>
                <a:cubicBezTo>
                  <a:pt x="1402" y="13"/>
                  <a:pt x="1398" y="17"/>
                  <a:pt x="1410" y="9"/>
                </a:cubicBezTo>
                <a:cubicBezTo>
                  <a:pt x="1454" y="13"/>
                  <a:pt x="1442" y="17"/>
                  <a:pt x="1473" y="27"/>
                </a:cubicBezTo>
                <a:cubicBezTo>
                  <a:pt x="1475" y="30"/>
                  <a:pt x="1475" y="36"/>
                  <a:pt x="1479" y="36"/>
                </a:cubicBezTo>
                <a:cubicBezTo>
                  <a:pt x="1506" y="39"/>
                  <a:pt x="1498" y="14"/>
                  <a:pt x="1512" y="3"/>
                </a:cubicBezTo>
                <a:cubicBezTo>
                  <a:pt x="1514" y="1"/>
                  <a:pt x="1518" y="1"/>
                  <a:pt x="1521" y="0"/>
                </a:cubicBezTo>
                <a:cubicBezTo>
                  <a:pt x="1549" y="4"/>
                  <a:pt x="1570" y="12"/>
                  <a:pt x="1596" y="21"/>
                </a:cubicBezTo>
                <a:cubicBezTo>
                  <a:pt x="1603" y="32"/>
                  <a:pt x="1603" y="38"/>
                  <a:pt x="1614" y="45"/>
                </a:cubicBezTo>
                <a:cubicBezTo>
                  <a:pt x="1653" y="44"/>
                  <a:pt x="1692" y="42"/>
                  <a:pt x="1731" y="42"/>
                </a:cubicBezTo>
                <a:cubicBezTo>
                  <a:pt x="1745" y="42"/>
                  <a:pt x="1743" y="51"/>
                  <a:pt x="1743" y="39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7" name="Freeform 25"/>
          <p:cNvSpPr>
            <a:spLocks/>
          </p:cNvSpPr>
          <p:nvPr/>
        </p:nvSpPr>
        <p:spPr bwMode="auto">
          <a:xfrm>
            <a:off x="6330950" y="1416050"/>
            <a:ext cx="1665288" cy="368300"/>
          </a:xfrm>
          <a:custGeom>
            <a:avLst/>
            <a:gdLst>
              <a:gd name="T0" fmla="*/ 1600200 w 1049"/>
              <a:gd name="T1" fmla="*/ 0 h 232"/>
              <a:gd name="T2" fmla="*/ 1562100 w 1049"/>
              <a:gd name="T3" fmla="*/ 101600 h 232"/>
              <a:gd name="T4" fmla="*/ 1568450 w 1049"/>
              <a:gd name="T5" fmla="*/ 177800 h 232"/>
              <a:gd name="T6" fmla="*/ 1625601 w 1049"/>
              <a:gd name="T7" fmla="*/ 190500 h 232"/>
              <a:gd name="T8" fmla="*/ 1663701 w 1049"/>
              <a:gd name="T9" fmla="*/ 260350 h 232"/>
              <a:gd name="T10" fmla="*/ 1657351 w 1049"/>
              <a:gd name="T11" fmla="*/ 292100 h 232"/>
              <a:gd name="T12" fmla="*/ 1511300 w 1049"/>
              <a:gd name="T13" fmla="*/ 317500 h 232"/>
              <a:gd name="T14" fmla="*/ 1174750 w 1049"/>
              <a:gd name="T15" fmla="*/ 342900 h 232"/>
              <a:gd name="T16" fmla="*/ 971550 w 1049"/>
              <a:gd name="T17" fmla="*/ 368300 h 232"/>
              <a:gd name="T18" fmla="*/ 596900 w 1049"/>
              <a:gd name="T19" fmla="*/ 361950 h 232"/>
              <a:gd name="T20" fmla="*/ 520700 w 1049"/>
              <a:gd name="T21" fmla="*/ 330200 h 232"/>
              <a:gd name="T22" fmla="*/ 107950 w 1049"/>
              <a:gd name="T23" fmla="*/ 323850 h 232"/>
              <a:gd name="T24" fmla="*/ 31750 w 1049"/>
              <a:gd name="T25" fmla="*/ 292100 h 232"/>
              <a:gd name="T26" fmla="*/ 0 w 1049"/>
              <a:gd name="T27" fmla="*/ 234950 h 232"/>
              <a:gd name="T28" fmla="*/ 38100 w 1049"/>
              <a:gd name="T29" fmla="*/ 171450 h 232"/>
              <a:gd name="T30" fmla="*/ 76200 w 1049"/>
              <a:gd name="T31" fmla="*/ 158750 h 232"/>
              <a:gd name="T32" fmla="*/ 146050 w 1049"/>
              <a:gd name="T33" fmla="*/ 133350 h 232"/>
              <a:gd name="T34" fmla="*/ 819150 w 1049"/>
              <a:gd name="T35" fmla="*/ 107950 h 232"/>
              <a:gd name="T36" fmla="*/ 882650 w 1049"/>
              <a:gd name="T37" fmla="*/ 101600 h 232"/>
              <a:gd name="T38" fmla="*/ 895350 w 1049"/>
              <a:gd name="T39" fmla="*/ 82550 h 232"/>
              <a:gd name="T40" fmla="*/ 996950 w 1049"/>
              <a:gd name="T41" fmla="*/ 50800 h 232"/>
              <a:gd name="T42" fmla="*/ 1568450 w 1049"/>
              <a:gd name="T43" fmla="*/ 44450 h 232"/>
              <a:gd name="T44" fmla="*/ 1600200 w 1049"/>
              <a:gd name="T45" fmla="*/ 0 h 23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49"/>
              <a:gd name="T70" fmla="*/ 0 h 232"/>
              <a:gd name="T71" fmla="*/ 1049 w 1049"/>
              <a:gd name="T72" fmla="*/ 232 h 23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49" h="232">
                <a:moveTo>
                  <a:pt x="1008" y="0"/>
                </a:moveTo>
                <a:cubicBezTo>
                  <a:pt x="1005" y="37"/>
                  <a:pt x="1011" y="46"/>
                  <a:pt x="984" y="64"/>
                </a:cubicBezTo>
                <a:cubicBezTo>
                  <a:pt x="981" y="74"/>
                  <a:pt x="976" y="105"/>
                  <a:pt x="988" y="112"/>
                </a:cubicBezTo>
                <a:cubicBezTo>
                  <a:pt x="999" y="118"/>
                  <a:pt x="1012" y="116"/>
                  <a:pt x="1024" y="120"/>
                </a:cubicBezTo>
                <a:cubicBezTo>
                  <a:pt x="1036" y="138"/>
                  <a:pt x="1044" y="142"/>
                  <a:pt x="1048" y="164"/>
                </a:cubicBezTo>
                <a:cubicBezTo>
                  <a:pt x="1047" y="171"/>
                  <a:pt x="1049" y="179"/>
                  <a:pt x="1044" y="184"/>
                </a:cubicBezTo>
                <a:cubicBezTo>
                  <a:pt x="1029" y="199"/>
                  <a:pt x="959" y="199"/>
                  <a:pt x="952" y="200"/>
                </a:cubicBezTo>
                <a:cubicBezTo>
                  <a:pt x="878" y="225"/>
                  <a:pt x="843" y="214"/>
                  <a:pt x="740" y="216"/>
                </a:cubicBezTo>
                <a:cubicBezTo>
                  <a:pt x="697" y="220"/>
                  <a:pt x="655" y="228"/>
                  <a:pt x="612" y="232"/>
                </a:cubicBezTo>
                <a:cubicBezTo>
                  <a:pt x="533" y="231"/>
                  <a:pt x="455" y="232"/>
                  <a:pt x="376" y="228"/>
                </a:cubicBezTo>
                <a:cubicBezTo>
                  <a:pt x="361" y="227"/>
                  <a:pt x="341" y="209"/>
                  <a:pt x="328" y="208"/>
                </a:cubicBezTo>
                <a:cubicBezTo>
                  <a:pt x="241" y="204"/>
                  <a:pt x="155" y="205"/>
                  <a:pt x="68" y="204"/>
                </a:cubicBezTo>
                <a:cubicBezTo>
                  <a:pt x="51" y="196"/>
                  <a:pt x="35" y="194"/>
                  <a:pt x="20" y="184"/>
                </a:cubicBezTo>
                <a:cubicBezTo>
                  <a:pt x="2" y="156"/>
                  <a:pt x="7" y="169"/>
                  <a:pt x="0" y="148"/>
                </a:cubicBezTo>
                <a:cubicBezTo>
                  <a:pt x="4" y="133"/>
                  <a:pt x="9" y="116"/>
                  <a:pt x="24" y="108"/>
                </a:cubicBezTo>
                <a:cubicBezTo>
                  <a:pt x="31" y="104"/>
                  <a:pt x="48" y="100"/>
                  <a:pt x="48" y="100"/>
                </a:cubicBezTo>
                <a:cubicBezTo>
                  <a:pt x="61" y="80"/>
                  <a:pt x="69" y="79"/>
                  <a:pt x="92" y="84"/>
                </a:cubicBezTo>
                <a:cubicBezTo>
                  <a:pt x="228" y="67"/>
                  <a:pt x="377" y="72"/>
                  <a:pt x="516" y="68"/>
                </a:cubicBezTo>
                <a:cubicBezTo>
                  <a:pt x="529" y="67"/>
                  <a:pt x="543" y="68"/>
                  <a:pt x="556" y="64"/>
                </a:cubicBezTo>
                <a:cubicBezTo>
                  <a:pt x="561" y="62"/>
                  <a:pt x="560" y="55"/>
                  <a:pt x="564" y="52"/>
                </a:cubicBezTo>
                <a:cubicBezTo>
                  <a:pt x="581" y="39"/>
                  <a:pt x="608" y="35"/>
                  <a:pt x="628" y="32"/>
                </a:cubicBezTo>
                <a:cubicBezTo>
                  <a:pt x="754" y="36"/>
                  <a:pt x="862" y="32"/>
                  <a:pt x="988" y="28"/>
                </a:cubicBezTo>
                <a:cubicBezTo>
                  <a:pt x="993" y="14"/>
                  <a:pt x="1002" y="13"/>
                  <a:pt x="1008" y="0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8" name="WordArt 27"/>
          <p:cNvSpPr>
            <a:spLocks noChangeArrowheads="1" noChangeShapeType="1" noTextEdit="1"/>
          </p:cNvSpPr>
          <p:nvPr/>
        </p:nvSpPr>
        <p:spPr bwMode="auto">
          <a:xfrm>
            <a:off x="1896898" y="286563"/>
            <a:ext cx="5670550" cy="1195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Arial"/>
              </a:rPr>
              <a:t>'And the Woman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Arial"/>
              </a:rPr>
              <a:t>Fled into the Wilderness'</a:t>
            </a: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2949415" y="1666387"/>
            <a:ext cx="33883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 session : (God Willing)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0679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092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12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015" y="31533"/>
            <a:ext cx="4686866" cy="672914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11"/>
          <p:cNvGrpSpPr/>
          <p:nvPr/>
        </p:nvGrpSpPr>
        <p:grpSpPr>
          <a:xfrm>
            <a:off x="5419885" y="31532"/>
            <a:ext cx="2271820" cy="6732000"/>
            <a:chOff x="6007791" y="31532"/>
            <a:chExt cx="2271820" cy="6768000"/>
          </a:xfrm>
        </p:grpSpPr>
        <p:pic>
          <p:nvPicPr>
            <p:cNvPr id="3" name="Picture 2" descr="Rev.13 001.jpg"/>
            <p:cNvPicPr>
              <a:picLocks noChangeAspect="1"/>
            </p:cNvPicPr>
            <p:nvPr/>
          </p:nvPicPr>
          <p:blipFill>
            <a:blip r:embed="rId4" cstate="print"/>
            <a:srcRect r="53918"/>
            <a:stretch>
              <a:fillRect/>
            </a:stretch>
          </p:blipFill>
          <p:spPr>
            <a:xfrm>
              <a:off x="6007791" y="31532"/>
              <a:ext cx="2269106" cy="6768000"/>
            </a:xfrm>
            <a:prstGeom prst="rect">
              <a:avLst/>
            </a:prstGeom>
            <a:ln w="19050"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8135611" y="299508"/>
              <a:ext cx="144000" cy="36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rot="5400000">
              <a:off x="6834662" y="5330916"/>
              <a:ext cx="2793337" cy="2521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5" idx="2"/>
            </p:cNvCxnSpPr>
            <p:nvPr/>
          </p:nvCxnSpPr>
          <p:spPr>
            <a:xfrm rot="5400000">
              <a:off x="6801868" y="5331727"/>
              <a:ext cx="2801963" cy="952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Picture 23" descr="Close up 10 horns"/>
          <p:cNvPicPr>
            <a:picLocks noChangeAspect="1" noChangeArrowheads="1"/>
          </p:cNvPicPr>
          <p:nvPr/>
        </p:nvPicPr>
        <p:blipFill>
          <a:blip r:embed="rId5" cstate="print"/>
          <a:srcRect l="12361" t="10359" r="9445" b="7954"/>
          <a:stretch>
            <a:fillRect/>
          </a:stretch>
        </p:blipFill>
        <p:spPr bwMode="auto">
          <a:xfrm>
            <a:off x="120936" y="2492353"/>
            <a:ext cx="2390775" cy="2486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9" name="Text Box 24"/>
          <p:cNvSpPr txBox="1">
            <a:spLocks noChangeArrowheads="1"/>
          </p:cNvSpPr>
          <p:nvPr/>
        </p:nvSpPr>
        <p:spPr bwMode="auto">
          <a:xfrm>
            <a:off x="966765" y="2546328"/>
            <a:ext cx="1498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Pagan Dragon</a:t>
            </a:r>
          </a:p>
        </p:txBody>
      </p:sp>
      <p:sp>
        <p:nvSpPr>
          <p:cNvPr id="52" name="Rectangle 27"/>
          <p:cNvSpPr>
            <a:spLocks noChangeArrowheads="1"/>
          </p:cNvSpPr>
          <p:nvPr/>
        </p:nvSpPr>
        <p:spPr bwMode="auto">
          <a:xfrm>
            <a:off x="3143631" y="1621181"/>
            <a:ext cx="684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3233774" y="6616479"/>
            <a:ext cx="61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4" name="Rectangle 29"/>
          <p:cNvSpPr>
            <a:spLocks noChangeArrowheads="1"/>
          </p:cNvSpPr>
          <p:nvPr/>
        </p:nvSpPr>
        <p:spPr bwMode="auto">
          <a:xfrm>
            <a:off x="3165844" y="5176801"/>
            <a:ext cx="46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6509782" y="644229"/>
            <a:ext cx="72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6" name="Rectangle 31"/>
          <p:cNvSpPr>
            <a:spLocks noChangeArrowheads="1"/>
          </p:cNvSpPr>
          <p:nvPr/>
        </p:nvSpPr>
        <p:spPr bwMode="auto">
          <a:xfrm>
            <a:off x="3892107" y="3169757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7" name="Rectangle 32"/>
          <p:cNvSpPr>
            <a:spLocks noChangeArrowheads="1"/>
          </p:cNvSpPr>
          <p:nvPr/>
        </p:nvSpPr>
        <p:spPr bwMode="auto">
          <a:xfrm>
            <a:off x="3936705" y="3754105"/>
            <a:ext cx="828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8" name="Rectangle 33"/>
          <p:cNvSpPr>
            <a:spLocks noChangeArrowheads="1"/>
          </p:cNvSpPr>
          <p:nvPr/>
        </p:nvSpPr>
        <p:spPr bwMode="auto">
          <a:xfrm>
            <a:off x="3487479" y="1044131"/>
            <a:ext cx="79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9" name="Rectangle 34"/>
          <p:cNvSpPr>
            <a:spLocks noChangeArrowheads="1"/>
          </p:cNvSpPr>
          <p:nvPr/>
        </p:nvSpPr>
        <p:spPr bwMode="auto">
          <a:xfrm>
            <a:off x="3354263" y="690599"/>
            <a:ext cx="75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3297606" y="218479"/>
            <a:ext cx="1260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4857898" y="3059740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3157279" y="3182605"/>
            <a:ext cx="2667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4124842" y="4345874"/>
            <a:ext cx="252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4" name="Rectangle 39"/>
          <p:cNvSpPr>
            <a:spLocks noChangeArrowheads="1"/>
          </p:cNvSpPr>
          <p:nvPr/>
        </p:nvSpPr>
        <p:spPr bwMode="auto">
          <a:xfrm>
            <a:off x="3706332" y="4215624"/>
            <a:ext cx="2160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5" name="Rectangle 40"/>
          <p:cNvSpPr>
            <a:spLocks noChangeArrowheads="1"/>
          </p:cNvSpPr>
          <p:nvPr/>
        </p:nvSpPr>
        <p:spPr bwMode="auto">
          <a:xfrm>
            <a:off x="4000205" y="4471802"/>
            <a:ext cx="2667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6" name="Rectangle 41"/>
          <p:cNvSpPr>
            <a:spLocks noChangeArrowheads="1"/>
          </p:cNvSpPr>
          <p:nvPr/>
        </p:nvSpPr>
        <p:spPr bwMode="auto">
          <a:xfrm>
            <a:off x="7000948" y="400713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7" name="Rectangle 42"/>
          <p:cNvSpPr>
            <a:spLocks noChangeArrowheads="1"/>
          </p:cNvSpPr>
          <p:nvPr/>
        </p:nvSpPr>
        <p:spPr bwMode="auto">
          <a:xfrm>
            <a:off x="5897526" y="398647"/>
            <a:ext cx="2032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8" name="Rectangle 43"/>
          <p:cNvSpPr>
            <a:spLocks noChangeArrowheads="1"/>
          </p:cNvSpPr>
          <p:nvPr/>
        </p:nvSpPr>
        <p:spPr bwMode="auto">
          <a:xfrm>
            <a:off x="5808625" y="760745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9" name="Rectangle 44"/>
          <p:cNvSpPr>
            <a:spLocks noChangeArrowheads="1"/>
          </p:cNvSpPr>
          <p:nvPr/>
        </p:nvSpPr>
        <p:spPr bwMode="auto">
          <a:xfrm>
            <a:off x="5522729" y="875045"/>
            <a:ext cx="203200" cy="1143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70" name="Rectangle 49"/>
          <p:cNvSpPr>
            <a:spLocks noChangeArrowheads="1"/>
          </p:cNvSpPr>
          <p:nvPr/>
        </p:nvSpPr>
        <p:spPr bwMode="auto">
          <a:xfrm>
            <a:off x="3892403" y="2930525"/>
            <a:ext cx="540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71" name="Rectangle 50" descr="Wide upward diagonal"/>
          <p:cNvSpPr>
            <a:spLocks noChangeArrowheads="1"/>
          </p:cNvSpPr>
          <p:nvPr/>
        </p:nvSpPr>
        <p:spPr bwMode="auto">
          <a:xfrm>
            <a:off x="3041902" y="2773363"/>
            <a:ext cx="2232000" cy="6480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1087415" y="3608700"/>
            <a:ext cx="1187450" cy="914401"/>
            <a:chOff x="642" y="2256"/>
            <a:chExt cx="748" cy="576"/>
          </a:xfrm>
        </p:grpSpPr>
        <p:sp>
          <p:nvSpPr>
            <p:cNvPr id="74" name="Text Box 56"/>
            <p:cNvSpPr txBox="1">
              <a:spLocks noChangeArrowheads="1"/>
            </p:cNvSpPr>
            <p:nvPr/>
          </p:nvSpPr>
          <p:spPr bwMode="auto">
            <a:xfrm rot="20647353">
              <a:off x="685" y="2256"/>
              <a:ext cx="5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Galerius</a:t>
              </a:r>
            </a:p>
          </p:txBody>
        </p:sp>
        <p:sp>
          <p:nvSpPr>
            <p:cNvPr id="75" name="Text Box 57"/>
            <p:cNvSpPr txBox="1">
              <a:spLocks noChangeArrowheads="1"/>
            </p:cNvSpPr>
            <p:nvPr/>
          </p:nvSpPr>
          <p:spPr bwMode="auto">
            <a:xfrm>
              <a:off x="712" y="2458"/>
              <a:ext cx="6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Maxentius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  <p:sp>
          <p:nvSpPr>
            <p:cNvPr id="76" name="Text Box 58"/>
            <p:cNvSpPr txBox="1">
              <a:spLocks noChangeArrowheads="1"/>
            </p:cNvSpPr>
            <p:nvPr/>
          </p:nvSpPr>
          <p:spPr bwMode="auto">
            <a:xfrm rot="784396">
              <a:off x="642" y="2640"/>
              <a:ext cx="6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Licinius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2127633" y="2009753"/>
            <a:ext cx="3924215" cy="431800"/>
            <a:chOff x="834" y="1223"/>
            <a:chExt cx="2460" cy="272"/>
          </a:xfrm>
        </p:grpSpPr>
        <p:sp>
          <p:nvSpPr>
            <p:cNvPr id="79" name="Rectangle 52"/>
            <p:cNvSpPr>
              <a:spLocks noChangeArrowheads="1"/>
            </p:cNvSpPr>
            <p:nvPr/>
          </p:nvSpPr>
          <p:spPr bwMode="auto">
            <a:xfrm>
              <a:off x="834" y="1223"/>
              <a:ext cx="2460" cy="272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80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850" y="1233"/>
              <a:ext cx="2423" cy="2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/>
                  <a:ea typeface="+mn-ea"/>
                  <a:cs typeface="Arial"/>
                </a:rPr>
                <a:t>War in the Political Heaven</a:t>
              </a:r>
            </a:p>
          </p:txBody>
        </p:sp>
      </p:grpSp>
      <p:sp>
        <p:nvSpPr>
          <p:cNvPr id="81" name="Rectangle 27"/>
          <p:cNvSpPr>
            <a:spLocks noChangeArrowheads="1"/>
          </p:cNvSpPr>
          <p:nvPr/>
        </p:nvSpPr>
        <p:spPr bwMode="auto">
          <a:xfrm>
            <a:off x="3146646" y="1381862"/>
            <a:ext cx="576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104347" y="1024877"/>
            <a:ext cx="2088000" cy="517538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7695211" y="189771"/>
            <a:ext cx="1448789" cy="3008754"/>
            <a:chOff x="7647711" y="2161309"/>
            <a:chExt cx="1448789" cy="3008754"/>
          </a:xfrm>
        </p:grpSpPr>
        <p:sp>
          <p:nvSpPr>
            <p:cNvPr id="42" name="TextBox 41"/>
            <p:cNvSpPr txBox="1"/>
            <p:nvPr/>
          </p:nvSpPr>
          <p:spPr>
            <a:xfrm>
              <a:off x="7707086" y="2161309"/>
              <a:ext cx="1270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GK =“ho Michael”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647711" y="2755076"/>
              <a:ext cx="14369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the Michael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730838" y="3538847"/>
              <a:ext cx="136566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CC">
                      <a:lumMod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That is, the Michael of the situation</a:t>
              </a: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CC">
                      <a:lumMod val="75000"/>
                    </a:srgbClr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rPr>
                <a:t>. 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825839" y="2838203"/>
              <a:ext cx="1128156" cy="60564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2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</p:grpSp>
      <p:sp>
        <p:nvSpPr>
          <p:cNvPr id="47" name="Rectangle 27"/>
          <p:cNvSpPr>
            <a:spLocks noChangeArrowheads="1"/>
          </p:cNvSpPr>
          <p:nvPr/>
        </p:nvSpPr>
        <p:spPr bwMode="auto">
          <a:xfrm>
            <a:off x="3148928" y="1855409"/>
            <a:ext cx="612000" cy="144000"/>
          </a:xfrm>
          <a:prstGeom prst="rect">
            <a:avLst/>
          </a:prstGeom>
          <a:solidFill>
            <a:srgbClr val="000099">
              <a:alpha val="30196"/>
            </a:srgbClr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3734027" y="1747822"/>
            <a:ext cx="1152000" cy="38006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cxnSp>
        <p:nvCxnSpPr>
          <p:cNvPr id="72" name="Straight Connector 71"/>
          <p:cNvCxnSpPr>
            <a:cxnSpLocks/>
            <a:stCxn id="50" idx="5"/>
          </p:cNvCxnSpPr>
          <p:nvPr/>
        </p:nvCxnSpPr>
        <p:spPr>
          <a:xfrm>
            <a:off x="4717321" y="2072231"/>
            <a:ext cx="3084903" cy="15098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709337" y="3250088"/>
            <a:ext cx="14661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“Lifted up forcibly.”  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battles of force by his army allowed the inevitable lifting up to God.  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Rom. 13:1</a:t>
            </a:r>
          </a:p>
        </p:txBody>
      </p:sp>
      <p:sp>
        <p:nvSpPr>
          <p:cNvPr id="51" name="Rectangle 40">
            <a:extLst>
              <a:ext uri="{FF2B5EF4-FFF2-40B4-BE49-F238E27FC236}">
                <a16:creationId xmlns:a16="http://schemas.microsoft.com/office/drawing/2014/main" id="{3D116ABB-F1E3-4126-8662-08A80AFEB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961" y="5537150"/>
            <a:ext cx="266700" cy="144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64D9F2-97C7-41F6-A747-322AFEB8AFDB}"/>
              </a:ext>
            </a:extLst>
          </p:cNvPr>
          <p:cNvGrpSpPr/>
          <p:nvPr/>
        </p:nvGrpSpPr>
        <p:grpSpPr>
          <a:xfrm>
            <a:off x="-38449" y="-174468"/>
            <a:ext cx="2914639" cy="5778141"/>
            <a:chOff x="9182823" y="350684"/>
            <a:chExt cx="2914639" cy="5778141"/>
          </a:xfrm>
        </p:grpSpPr>
        <p:pic>
          <p:nvPicPr>
            <p:cNvPr id="85" name="Picture 66" descr="stars cast down">
              <a:extLst>
                <a:ext uri="{FF2B5EF4-FFF2-40B4-BE49-F238E27FC236}">
                  <a16:creationId xmlns:a16="http://schemas.microsoft.com/office/drawing/2014/main" id="{14DB4983-9126-418E-869C-2F0127E0C7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t="2826" r="69806" b="19150"/>
            <a:stretch/>
          </p:blipFill>
          <p:spPr bwMode="auto">
            <a:xfrm>
              <a:off x="9182823" y="350684"/>
              <a:ext cx="2914639" cy="5778141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pic>
          <p:nvPicPr>
            <p:cNvPr id="86" name="Picture 85" descr="Picture1.png">
              <a:extLst>
                <a:ext uri="{FF2B5EF4-FFF2-40B4-BE49-F238E27FC236}">
                  <a16:creationId xmlns:a16="http://schemas.microsoft.com/office/drawing/2014/main" id="{265272B2-AFDC-41D2-94AB-ACBBD4189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32375" t="26647" r="236" b="25787"/>
            <a:stretch>
              <a:fillRect/>
            </a:stretch>
          </p:blipFill>
          <p:spPr>
            <a:xfrm>
              <a:off x="9743843" y="1925454"/>
              <a:ext cx="2081049" cy="2727435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F23D2D-7AF2-404B-893A-87E16E199B24}"/>
              </a:ext>
            </a:extLst>
          </p:cNvPr>
          <p:cNvCxnSpPr/>
          <p:nvPr/>
        </p:nvCxnSpPr>
        <p:spPr>
          <a:xfrm flipH="1">
            <a:off x="7802224" y="3212422"/>
            <a:ext cx="12423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EC8A6267-CF81-477D-89CD-55D51A809DD3}"/>
              </a:ext>
            </a:extLst>
          </p:cNvPr>
          <p:cNvSpPr txBox="1"/>
          <p:nvPr/>
        </p:nvSpPr>
        <p:spPr>
          <a:xfrm>
            <a:off x="583924" y="2077305"/>
            <a:ext cx="1881441" cy="3693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Catholic Church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E7ED0E-02F1-E96E-D711-1881B1B3D0CB}"/>
              </a:ext>
            </a:extLst>
          </p:cNvPr>
          <p:cNvSpPr/>
          <p:nvPr/>
        </p:nvSpPr>
        <p:spPr>
          <a:xfrm>
            <a:off x="3096727" y="1500796"/>
            <a:ext cx="2088000" cy="612000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0" grpId="0" animBg="1"/>
      <p:bldP spid="71" grpId="0" animBg="1"/>
      <p:bldP spid="81" grpId="0" animBg="1"/>
      <p:bldP spid="82" grpId="0" animBg="1"/>
      <p:bldP spid="47" grpId="0" animBg="1"/>
      <p:bldP spid="50" grpId="0" animBg="1"/>
      <p:bldP spid="73" grpId="0"/>
      <p:bldP spid="78" grpId="0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Revelation First Four Sea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tangle 26"/>
          <p:cNvSpPr/>
          <p:nvPr/>
        </p:nvSpPr>
        <p:spPr>
          <a:xfrm>
            <a:off x="-20771" y="0"/>
            <a:ext cx="9180513" cy="6858000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012249" y="2344062"/>
            <a:ext cx="1357943" cy="588963"/>
            <a:chOff x="595" y="1609"/>
            <a:chExt cx="634" cy="283"/>
          </a:xfrm>
        </p:grpSpPr>
        <p:sp>
          <p:nvSpPr>
            <p:cNvPr id="29" name="Oval 4"/>
            <p:cNvSpPr>
              <a:spLocks noChangeArrowheads="1"/>
            </p:cNvSpPr>
            <p:nvPr/>
          </p:nvSpPr>
          <p:spPr bwMode="auto">
            <a:xfrm>
              <a:off x="595" y="1609"/>
              <a:ext cx="558" cy="283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C3C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671" y="1652"/>
              <a:ext cx="5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Peace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99094" y="2989939"/>
            <a:ext cx="2112579" cy="1814786"/>
            <a:chOff x="600" y="1856"/>
            <a:chExt cx="1072" cy="816"/>
          </a:xfrm>
        </p:grpSpPr>
        <p:sp>
          <p:nvSpPr>
            <p:cNvPr id="35" name="Rectangle 15"/>
            <p:cNvSpPr>
              <a:spLocks noChangeArrowheads="1"/>
            </p:cNvSpPr>
            <p:nvPr/>
          </p:nvSpPr>
          <p:spPr bwMode="auto">
            <a:xfrm>
              <a:off x="640" y="1880"/>
              <a:ext cx="976" cy="792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816" y="1856"/>
              <a:ext cx="608" cy="470"/>
              <a:chOff x="816" y="1856"/>
              <a:chExt cx="608" cy="470"/>
            </a:xfrm>
          </p:grpSpPr>
          <p:sp>
            <p:nvSpPr>
              <p:cNvPr id="39" name="Text Box 17"/>
              <p:cNvSpPr txBox="1">
                <a:spLocks noChangeArrowheads="1"/>
              </p:cNvSpPr>
              <p:nvPr/>
            </p:nvSpPr>
            <p:spPr bwMode="auto">
              <a:xfrm>
                <a:off x="816" y="2000"/>
                <a:ext cx="600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Trajan</a:t>
                </a:r>
              </a:p>
            </p:txBody>
          </p:sp>
          <p:sp>
            <p:nvSpPr>
              <p:cNvPr id="40" name="Text Box 18"/>
              <p:cNvSpPr txBox="1">
                <a:spLocks noChangeArrowheads="1"/>
              </p:cNvSpPr>
              <p:nvPr/>
            </p:nvSpPr>
            <p:spPr bwMode="auto">
              <a:xfrm>
                <a:off x="816" y="1856"/>
                <a:ext cx="600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Nerva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1" name="Text Box 19"/>
              <p:cNvSpPr txBox="1">
                <a:spLocks noChangeArrowheads="1"/>
              </p:cNvSpPr>
              <p:nvPr/>
            </p:nvSpPr>
            <p:spPr bwMode="auto">
              <a:xfrm>
                <a:off x="824" y="2160"/>
                <a:ext cx="600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Hadrian</a:t>
                </a:r>
              </a:p>
            </p:txBody>
          </p:sp>
        </p:grp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600" y="2296"/>
              <a:ext cx="1048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Antonious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Pious</a:t>
              </a: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</a:p>
          </p:txBody>
        </p:sp>
        <p:sp>
          <p:nvSpPr>
            <p:cNvPr id="38" name="Text Box 21"/>
            <p:cNvSpPr txBox="1">
              <a:spLocks noChangeArrowheads="1"/>
            </p:cNvSpPr>
            <p:nvPr/>
          </p:nvSpPr>
          <p:spPr bwMode="auto">
            <a:xfrm>
              <a:off x="600" y="2456"/>
              <a:ext cx="1072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Marcus Aurelius</a:t>
              </a:r>
            </a:p>
          </p:txBody>
        </p: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2595402" y="3364098"/>
            <a:ext cx="2270235" cy="1800000"/>
            <a:chOff x="1808" y="2152"/>
            <a:chExt cx="1112" cy="792"/>
          </a:xfrm>
        </p:grpSpPr>
        <p:sp>
          <p:nvSpPr>
            <p:cNvPr id="43" name="Rectangle 23"/>
            <p:cNvSpPr>
              <a:spLocks noChangeArrowheads="1"/>
            </p:cNvSpPr>
            <p:nvPr/>
          </p:nvSpPr>
          <p:spPr bwMode="auto">
            <a:xfrm>
              <a:off x="1856" y="2152"/>
              <a:ext cx="976" cy="792"/>
            </a:xfrm>
            <a:prstGeom prst="rect">
              <a:avLst/>
            </a:prstGeom>
            <a:solidFill>
              <a:srgbClr val="990000">
                <a:alpha val="50195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4" name="Text Box 24"/>
            <p:cNvSpPr txBox="1">
              <a:spLocks noChangeArrowheads="1"/>
            </p:cNvSpPr>
            <p:nvPr/>
          </p:nvSpPr>
          <p:spPr bwMode="auto">
            <a:xfrm>
              <a:off x="2032" y="2304"/>
              <a:ext cx="60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Pertinax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1976" y="2168"/>
              <a:ext cx="7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Commodus</a:t>
              </a:r>
            </a:p>
          </p:txBody>
        </p:sp>
        <p:sp>
          <p:nvSpPr>
            <p:cNvPr id="46" name="Text Box 26"/>
            <p:cNvSpPr txBox="1">
              <a:spLocks noChangeArrowheads="1"/>
            </p:cNvSpPr>
            <p:nvPr/>
          </p:nvSpPr>
          <p:spPr bwMode="auto">
            <a:xfrm>
              <a:off x="2088" y="2448"/>
              <a:ext cx="60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Julian</a:t>
              </a:r>
            </a:p>
          </p:txBody>
        </p:sp>
        <p:sp>
          <p:nvSpPr>
            <p:cNvPr id="47" name="Text Box 27"/>
            <p:cNvSpPr txBox="1">
              <a:spLocks noChangeArrowheads="1"/>
            </p:cNvSpPr>
            <p:nvPr/>
          </p:nvSpPr>
          <p:spPr bwMode="auto">
            <a:xfrm>
              <a:off x="1808" y="2576"/>
              <a:ext cx="111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Septimus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Severus</a:t>
              </a: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</a:p>
          </p:txBody>
        </p:sp>
        <p:sp>
          <p:nvSpPr>
            <p:cNvPr id="48" name="Text Box 28"/>
            <p:cNvSpPr txBox="1">
              <a:spLocks noChangeArrowheads="1"/>
            </p:cNvSpPr>
            <p:nvPr/>
          </p:nvSpPr>
          <p:spPr bwMode="auto">
            <a:xfrm>
              <a:off x="2120" y="2728"/>
              <a:ext cx="39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Geta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3042752" y="2065290"/>
            <a:ext cx="1357943" cy="588963"/>
            <a:chOff x="595" y="1609"/>
            <a:chExt cx="634" cy="283"/>
          </a:xfrm>
        </p:grpSpPr>
        <p:sp>
          <p:nvSpPr>
            <p:cNvPr id="50" name="Oval 4"/>
            <p:cNvSpPr>
              <a:spLocks noChangeArrowheads="1"/>
            </p:cNvSpPr>
            <p:nvPr/>
          </p:nvSpPr>
          <p:spPr bwMode="auto">
            <a:xfrm>
              <a:off x="595" y="1609"/>
              <a:ext cx="558" cy="283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C3C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51" name="Text Box 5"/>
            <p:cNvSpPr txBox="1">
              <a:spLocks noChangeArrowheads="1"/>
            </p:cNvSpPr>
            <p:nvPr/>
          </p:nvSpPr>
          <p:spPr bwMode="auto">
            <a:xfrm>
              <a:off x="671" y="1652"/>
              <a:ext cx="5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Blood</a:t>
              </a:r>
            </a:p>
          </p:txBody>
        </p:sp>
      </p:grpSp>
      <p:grpSp>
        <p:nvGrpSpPr>
          <p:cNvPr id="57" name="Group 35"/>
          <p:cNvGrpSpPr>
            <a:grpSpLocks/>
          </p:cNvGrpSpPr>
          <p:nvPr/>
        </p:nvGrpSpPr>
        <p:grpSpPr bwMode="auto">
          <a:xfrm>
            <a:off x="6761849" y="3361043"/>
            <a:ext cx="2052001" cy="1555288"/>
            <a:chOff x="4296" y="2194"/>
            <a:chExt cx="1024" cy="930"/>
          </a:xfrm>
        </p:grpSpPr>
        <p:sp>
          <p:nvSpPr>
            <p:cNvPr id="58" name="Rectangle 36"/>
            <p:cNvSpPr>
              <a:spLocks noChangeArrowheads="1"/>
            </p:cNvSpPr>
            <p:nvPr/>
          </p:nvSpPr>
          <p:spPr bwMode="auto">
            <a:xfrm>
              <a:off x="4296" y="2194"/>
              <a:ext cx="1024" cy="930"/>
            </a:xfrm>
            <a:prstGeom prst="rect">
              <a:avLst/>
            </a:prstGeom>
            <a:solidFill>
              <a:srgbClr val="B9F749">
                <a:alpha val="50195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59" name="Text Box 37"/>
            <p:cNvSpPr txBox="1">
              <a:spLocks noChangeArrowheads="1"/>
            </p:cNvSpPr>
            <p:nvPr/>
          </p:nvSpPr>
          <p:spPr bwMode="auto">
            <a:xfrm>
              <a:off x="4480" y="2214"/>
              <a:ext cx="656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Maximin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60" name="Text Box 38"/>
            <p:cNvSpPr txBox="1">
              <a:spLocks noChangeArrowheads="1"/>
            </p:cNvSpPr>
            <p:nvPr/>
          </p:nvSpPr>
          <p:spPr bwMode="auto">
            <a:xfrm>
              <a:off x="4480" y="2816"/>
              <a:ext cx="68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Diocletian</a:t>
              </a: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auto">
            <a:xfrm>
              <a:off x="4768" y="2402"/>
              <a:ext cx="54" cy="431"/>
            </a:xfrm>
            <a:prstGeom prst="upDownArrow">
              <a:avLst>
                <a:gd name="adj1" fmla="val 50000"/>
                <a:gd name="adj2" fmla="val 13142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62" name="Text Box 40"/>
            <p:cNvSpPr txBox="1">
              <a:spLocks noChangeArrowheads="1"/>
            </p:cNvSpPr>
            <p:nvPr/>
          </p:nvSpPr>
          <p:spPr bwMode="auto">
            <a:xfrm>
              <a:off x="4806" y="2532"/>
              <a:ext cx="280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23</a:t>
              </a:r>
            </a:p>
          </p:txBody>
        </p:sp>
      </p:grp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7092230" y="2212964"/>
            <a:ext cx="1357942" cy="540000"/>
            <a:chOff x="595" y="1609"/>
            <a:chExt cx="634" cy="283"/>
          </a:xfrm>
        </p:grpSpPr>
        <p:sp>
          <p:nvSpPr>
            <p:cNvPr id="64" name="Oval 4"/>
            <p:cNvSpPr>
              <a:spLocks noChangeArrowheads="1"/>
            </p:cNvSpPr>
            <p:nvPr/>
          </p:nvSpPr>
          <p:spPr bwMode="auto">
            <a:xfrm>
              <a:off x="595" y="1609"/>
              <a:ext cx="558" cy="283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C3C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671" y="1652"/>
              <a:ext cx="5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Death</a:t>
              </a:r>
            </a:p>
          </p:txBody>
        </p:sp>
      </p:grpSp>
      <p:grpSp>
        <p:nvGrpSpPr>
          <p:cNvPr id="8" name="Group 54"/>
          <p:cNvGrpSpPr/>
          <p:nvPr/>
        </p:nvGrpSpPr>
        <p:grpSpPr>
          <a:xfrm>
            <a:off x="4439549" y="2239459"/>
            <a:ext cx="2448000" cy="2506947"/>
            <a:chOff x="4439549" y="2239454"/>
            <a:chExt cx="2448000" cy="2506947"/>
          </a:xfrm>
        </p:grpSpPr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4439549" y="2946401"/>
              <a:ext cx="2448000" cy="1800000"/>
              <a:chOff x="2880" y="1792"/>
              <a:chExt cx="1248" cy="792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2992" y="1792"/>
                <a:ext cx="1064" cy="792"/>
              </a:xfrm>
              <a:prstGeom prst="rect">
                <a:avLst/>
              </a:prstGeom>
              <a:solidFill>
                <a:schemeClr val="tx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32" name="Text Box 31"/>
              <p:cNvSpPr txBox="1">
                <a:spLocks noChangeArrowheads="1"/>
              </p:cNvSpPr>
              <p:nvPr/>
            </p:nvSpPr>
            <p:spPr bwMode="auto">
              <a:xfrm>
                <a:off x="3152" y="2000"/>
                <a:ext cx="64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Macrinus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36" name="Text Box 32"/>
              <p:cNvSpPr txBox="1">
                <a:spLocks noChangeArrowheads="1"/>
              </p:cNvSpPr>
              <p:nvPr/>
            </p:nvSpPr>
            <p:spPr bwMode="auto">
              <a:xfrm>
                <a:off x="3152" y="1824"/>
                <a:ext cx="65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Caracalla</a:t>
                </a:r>
              </a:p>
            </p:txBody>
          </p:sp>
          <p:sp>
            <p:nvSpPr>
              <p:cNvPr id="42" name="Text Box 33"/>
              <p:cNvSpPr txBox="1">
                <a:spLocks noChangeArrowheads="1"/>
              </p:cNvSpPr>
              <p:nvPr/>
            </p:nvSpPr>
            <p:spPr bwMode="auto">
              <a:xfrm>
                <a:off x="3112" y="2168"/>
                <a:ext cx="75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Elagabalas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9" name="Text Box 34"/>
              <p:cNvSpPr txBox="1">
                <a:spLocks noChangeArrowheads="1"/>
              </p:cNvSpPr>
              <p:nvPr/>
            </p:nvSpPr>
            <p:spPr bwMode="auto">
              <a:xfrm>
                <a:off x="2880" y="2328"/>
                <a:ext cx="124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Severus Alexander</a:t>
                </a:r>
              </a:p>
            </p:txBody>
          </p:sp>
        </p:grpSp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4904645" y="2239454"/>
              <a:ext cx="1440954" cy="588963"/>
              <a:chOff x="668" y="1609"/>
              <a:chExt cx="561" cy="283"/>
            </a:xfrm>
          </p:grpSpPr>
          <p:sp>
            <p:nvSpPr>
              <p:cNvPr id="53" name="Oval 4"/>
              <p:cNvSpPr>
                <a:spLocks noChangeArrowheads="1"/>
              </p:cNvSpPr>
              <p:nvPr/>
            </p:nvSpPr>
            <p:spPr bwMode="auto">
              <a:xfrm>
                <a:off x="668" y="1609"/>
                <a:ext cx="485" cy="283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C3C3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4" name="Text Box 5"/>
              <p:cNvSpPr txBox="1">
                <a:spLocks noChangeArrowheads="1"/>
              </p:cNvSpPr>
              <p:nvPr/>
            </p:nvSpPr>
            <p:spPr bwMode="auto">
              <a:xfrm>
                <a:off x="671" y="1652"/>
                <a:ext cx="55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Injustice</a:t>
                </a: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E912A3A-65C4-DC32-9EC0-26245B8555E6}"/>
              </a:ext>
            </a:extLst>
          </p:cNvPr>
          <p:cNvSpPr/>
          <p:nvPr/>
        </p:nvSpPr>
        <p:spPr>
          <a:xfrm>
            <a:off x="125730" y="6195060"/>
            <a:ext cx="8823960" cy="432000"/>
          </a:xfrm>
          <a:prstGeom prst="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29F99421-82B7-1F11-E36E-65809A7C7C88}"/>
              </a:ext>
            </a:extLst>
          </p:cNvPr>
          <p:cNvGrpSpPr>
            <a:grpSpLocks/>
          </p:cNvGrpSpPr>
          <p:nvPr/>
        </p:nvGrpSpPr>
        <p:grpSpPr bwMode="auto">
          <a:xfrm>
            <a:off x="4133873" y="3422099"/>
            <a:ext cx="5533695" cy="4266953"/>
            <a:chOff x="503" y="512"/>
            <a:chExt cx="2539" cy="2304"/>
          </a:xfrm>
        </p:grpSpPr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FC25779E-AED5-FE21-D626-0B07998BC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6875" t="5254" b="7500"/>
            <a:stretch>
              <a:fillRect/>
            </a:stretch>
          </p:blipFill>
          <p:spPr bwMode="auto">
            <a:xfrm>
              <a:off x="1057" y="980"/>
              <a:ext cx="1985" cy="1694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27A65113-6E24-71CF-7C15-C766FBE3C8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" y="512"/>
              <a:ext cx="2523" cy="2304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2714625" y="304800"/>
            <a:ext cx="5834063" cy="79851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2859088" y="1089025"/>
            <a:ext cx="4992687" cy="3762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3587750" y="952500"/>
            <a:ext cx="4324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Rounded MT Bold" pitchFamily="34" charset="0"/>
                <a:ea typeface="+mn-ea"/>
                <a:cs typeface="Arial"/>
              </a:rPr>
              <a:t>Galerius / Maxentius</a:t>
            </a:r>
          </a:p>
        </p:txBody>
      </p:sp>
      <p:sp>
        <p:nvSpPr>
          <p:cNvPr id="132102" name="Oval 6"/>
          <p:cNvSpPr>
            <a:spLocks noChangeArrowheads="1"/>
          </p:cNvSpPr>
          <p:nvPr/>
        </p:nvSpPr>
        <p:spPr bwMode="auto">
          <a:xfrm>
            <a:off x="2903538" y="1450975"/>
            <a:ext cx="1320800" cy="493713"/>
          </a:xfrm>
          <a:prstGeom prst="ellips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75111" name="Rectangle 7"/>
          <p:cNvSpPr>
            <a:spLocks noChangeArrowheads="1"/>
          </p:cNvSpPr>
          <p:nvPr/>
        </p:nvSpPr>
        <p:spPr bwMode="auto">
          <a:xfrm>
            <a:off x="4687888" y="3090863"/>
            <a:ext cx="2263775" cy="2619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32104" name="Line 8"/>
          <p:cNvSpPr>
            <a:spLocks noChangeShapeType="1"/>
          </p:cNvSpPr>
          <p:nvPr/>
        </p:nvSpPr>
        <p:spPr bwMode="auto">
          <a:xfrm>
            <a:off x="4441825" y="2974975"/>
            <a:ext cx="24669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75113" name="Text Box 9"/>
          <p:cNvSpPr txBox="1">
            <a:spLocks noChangeArrowheads="1"/>
          </p:cNvSpPr>
          <p:nvPr/>
        </p:nvSpPr>
        <p:spPr bwMode="auto">
          <a:xfrm>
            <a:off x="6557963" y="3151188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/>
              </a:rPr>
              <a:t>Rev.12:4</a:t>
            </a:r>
          </a:p>
        </p:txBody>
      </p:sp>
      <p:pic>
        <p:nvPicPr>
          <p:cNvPr id="10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-970" t="78208" r="51733" b="-2529"/>
          <a:stretch>
            <a:fillRect/>
          </a:stretch>
        </p:blipFill>
        <p:spPr bwMode="auto">
          <a:xfrm>
            <a:off x="-94603" y="4382818"/>
            <a:ext cx="2632851" cy="18287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-970" t="80305" r="51733" b="-2529"/>
          <a:stretch>
            <a:fillRect/>
          </a:stretch>
        </p:blipFill>
        <p:spPr bwMode="auto">
          <a:xfrm>
            <a:off x="101735" y="4035968"/>
            <a:ext cx="2210608" cy="140313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2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>
            <a:off x="909156" y="252248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19582134">
            <a:off x="714704" y="467712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329" t="3678" r="86207" b="87617"/>
          <a:stretch>
            <a:fillRect/>
          </a:stretch>
        </p:blipFill>
        <p:spPr bwMode="auto">
          <a:xfrm rot="2811573">
            <a:off x="1473041" y="465056"/>
            <a:ext cx="956817" cy="596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19582134">
            <a:off x="2307020" y="296489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19582134">
            <a:off x="3158357" y="296489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241838">
            <a:off x="3788977" y="296489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241838">
            <a:off x="5034453" y="359551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21265007">
            <a:off x="6232632" y="406847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21265007">
            <a:off x="4088521" y="548735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2622271">
            <a:off x="7714596" y="485674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-970" t="80305" r="51733" b="-2529"/>
          <a:stretch>
            <a:fillRect/>
          </a:stretch>
        </p:blipFill>
        <p:spPr bwMode="auto">
          <a:xfrm>
            <a:off x="622006" y="4177862"/>
            <a:ext cx="1995072" cy="140313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4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-970" t="80305" r="51733" b="-2529"/>
          <a:stretch>
            <a:fillRect/>
          </a:stretch>
        </p:blipFill>
        <p:spPr bwMode="auto">
          <a:xfrm>
            <a:off x="637776" y="4067507"/>
            <a:ext cx="1681236" cy="118241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5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1828788" y="2632841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6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8889"/>
          <a:stretch>
            <a:fillRect/>
          </a:stretch>
        </p:blipFill>
        <p:spPr bwMode="auto">
          <a:xfrm>
            <a:off x="1791996" y="3084795"/>
            <a:ext cx="1261252" cy="96694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7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1933890" y="2343793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8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7471" b="45517"/>
          <a:stretch>
            <a:fillRect/>
          </a:stretch>
        </p:blipFill>
        <p:spPr bwMode="auto">
          <a:xfrm>
            <a:off x="2102057" y="1944398"/>
            <a:ext cx="1114109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9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1933888" y="1492453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0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1713168" y="1271736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1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1492450" y="924892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2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6740" r="56778" b="45517"/>
          <a:stretch>
            <a:fillRect/>
          </a:stretch>
        </p:blipFill>
        <p:spPr bwMode="auto">
          <a:xfrm rot="984047">
            <a:off x="273961" y="876258"/>
            <a:ext cx="1177440" cy="121683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3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949" t="37311" r="55428" b="45517"/>
          <a:stretch>
            <a:fillRect/>
          </a:stretch>
        </p:blipFill>
        <p:spPr bwMode="auto">
          <a:xfrm rot="984047">
            <a:off x="28375" y="1144784"/>
            <a:ext cx="1245589" cy="11776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4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5249" r="55862" b="48889"/>
          <a:stretch>
            <a:fillRect/>
          </a:stretch>
        </p:blipFill>
        <p:spPr bwMode="auto">
          <a:xfrm>
            <a:off x="-204958" y="1844566"/>
            <a:ext cx="1261252" cy="10878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5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7414" b="45517"/>
          <a:stretch>
            <a:fillRect/>
          </a:stretch>
        </p:blipFill>
        <p:spPr bwMode="auto">
          <a:xfrm>
            <a:off x="-204958" y="2154606"/>
            <a:ext cx="1119358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6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-94596" y="2469912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7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949" t="37311" r="55428" b="45517"/>
          <a:stretch>
            <a:fillRect/>
          </a:stretch>
        </p:blipFill>
        <p:spPr bwMode="auto">
          <a:xfrm rot="984047">
            <a:off x="-118779" y="1502142"/>
            <a:ext cx="1245589" cy="11776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8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949" t="37311" r="55428" b="45517"/>
          <a:stretch>
            <a:fillRect/>
          </a:stretch>
        </p:blipFill>
        <p:spPr bwMode="auto">
          <a:xfrm rot="984047">
            <a:off x="-45209" y="1481116"/>
            <a:ext cx="1245589" cy="11776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9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4871" t="37311" r="55428" b="45517"/>
          <a:stretch>
            <a:fillRect/>
          </a:stretch>
        </p:blipFill>
        <p:spPr bwMode="auto">
          <a:xfrm rot="984047">
            <a:off x="23620" y="1624363"/>
            <a:ext cx="886984" cy="11776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0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l="30345" t="37012" r="55862" b="45517"/>
          <a:stretch>
            <a:fillRect/>
          </a:stretch>
        </p:blipFill>
        <p:spPr bwMode="auto">
          <a:xfrm>
            <a:off x="-162920" y="2874568"/>
            <a:ext cx="1261252" cy="119818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1" name="Picture 2" descr="stars cast down"/>
          <p:cNvPicPr>
            <a:picLocks noChangeAspect="1" noChangeArrowheads="1"/>
          </p:cNvPicPr>
          <p:nvPr/>
        </p:nvPicPr>
        <p:blipFill>
          <a:blip r:embed="rId3" cstate="print"/>
          <a:srcRect t="3678" r="86207" b="87126"/>
          <a:stretch>
            <a:fillRect/>
          </a:stretch>
        </p:blipFill>
        <p:spPr bwMode="auto">
          <a:xfrm rot="21265007">
            <a:off x="2601305" y="795729"/>
            <a:ext cx="1261241" cy="6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2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2" grpId="0" animBg="1"/>
      <p:bldP spid="13210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3" name="Freeform 3"/>
          <p:cNvSpPr>
            <a:spLocks/>
          </p:cNvSpPr>
          <p:nvPr/>
        </p:nvSpPr>
        <p:spPr bwMode="auto">
          <a:xfrm>
            <a:off x="3827463" y="2838450"/>
            <a:ext cx="2544762" cy="2497138"/>
          </a:xfrm>
          <a:custGeom>
            <a:avLst/>
            <a:gdLst>
              <a:gd name="T0" fmla="*/ 2147483647 w 1603"/>
              <a:gd name="T1" fmla="*/ 1040825607 h 1573"/>
              <a:gd name="T2" fmla="*/ 2147483647 w 1603"/>
              <a:gd name="T3" fmla="*/ 1517134292 h 1573"/>
              <a:gd name="T4" fmla="*/ 2147483647 w 1603"/>
              <a:gd name="T5" fmla="*/ 2016125572 h 1573"/>
              <a:gd name="T6" fmla="*/ 2147483647 w 1603"/>
              <a:gd name="T7" fmla="*/ 2147483647 h 1573"/>
              <a:gd name="T8" fmla="*/ 2147483647 w 1603"/>
              <a:gd name="T9" fmla="*/ 2147483647 h 1573"/>
              <a:gd name="T10" fmla="*/ 2147483647 w 1603"/>
              <a:gd name="T11" fmla="*/ 2147483647 h 1573"/>
              <a:gd name="T12" fmla="*/ 2147483647 w 1603"/>
              <a:gd name="T13" fmla="*/ 2147483647 h 1573"/>
              <a:gd name="T14" fmla="*/ 2147483647 w 1603"/>
              <a:gd name="T15" fmla="*/ 2147483647 h 1573"/>
              <a:gd name="T16" fmla="*/ 2147483647 w 1603"/>
              <a:gd name="T17" fmla="*/ 2147483647 h 1573"/>
              <a:gd name="T18" fmla="*/ 2147483647 w 1603"/>
              <a:gd name="T19" fmla="*/ 2147483647 h 1573"/>
              <a:gd name="T20" fmla="*/ 2147483647 w 1603"/>
              <a:gd name="T21" fmla="*/ 2147483647 h 1573"/>
              <a:gd name="T22" fmla="*/ 2147483647 w 1603"/>
              <a:gd name="T23" fmla="*/ 2147483647 h 1573"/>
              <a:gd name="T24" fmla="*/ 2147483647 w 1603"/>
              <a:gd name="T25" fmla="*/ 2147483647 h 1573"/>
              <a:gd name="T26" fmla="*/ 2147483647 w 1603"/>
              <a:gd name="T27" fmla="*/ 2147483647 h 1573"/>
              <a:gd name="T28" fmla="*/ 2147483647 w 1603"/>
              <a:gd name="T29" fmla="*/ 2147483647 h 1573"/>
              <a:gd name="T30" fmla="*/ 2147483647 w 1603"/>
              <a:gd name="T31" fmla="*/ 2147483647 h 1573"/>
              <a:gd name="T32" fmla="*/ 2147483647 w 1603"/>
              <a:gd name="T33" fmla="*/ 2147483647 h 1573"/>
              <a:gd name="T34" fmla="*/ 2147483647 w 1603"/>
              <a:gd name="T35" fmla="*/ 2147483647 h 1573"/>
              <a:gd name="T36" fmla="*/ 2147483647 w 1603"/>
              <a:gd name="T37" fmla="*/ 2147483647 h 1573"/>
              <a:gd name="T38" fmla="*/ 2147483647 w 1603"/>
              <a:gd name="T39" fmla="*/ 2147483647 h 1573"/>
              <a:gd name="T40" fmla="*/ 2147483647 w 1603"/>
              <a:gd name="T41" fmla="*/ 2147483647 h 1573"/>
              <a:gd name="T42" fmla="*/ 2134571274 w 1603"/>
              <a:gd name="T43" fmla="*/ 2147483647 h 1573"/>
              <a:gd name="T44" fmla="*/ 1897676705 w 1603"/>
              <a:gd name="T45" fmla="*/ 2147483647 h 1573"/>
              <a:gd name="T46" fmla="*/ 1701104616 w 1603"/>
              <a:gd name="T47" fmla="*/ 2147483647 h 1573"/>
              <a:gd name="T48" fmla="*/ 1529733680 w 1603"/>
              <a:gd name="T49" fmla="*/ 2124493072 h 1573"/>
              <a:gd name="T50" fmla="*/ 1267637562 w 1603"/>
              <a:gd name="T51" fmla="*/ 1927920906 h 1573"/>
              <a:gd name="T52" fmla="*/ 942538362 w 1603"/>
              <a:gd name="T53" fmla="*/ 1668344047 h 1573"/>
              <a:gd name="T54" fmla="*/ 682961406 w 1603"/>
              <a:gd name="T55" fmla="*/ 1494453682 h 1573"/>
              <a:gd name="T56" fmla="*/ 509071506 w 1603"/>
              <a:gd name="T57" fmla="*/ 1149191520 h 1573"/>
              <a:gd name="T58" fmla="*/ 597276137 w 1603"/>
              <a:gd name="T59" fmla="*/ 844253441 h 1573"/>
              <a:gd name="T60" fmla="*/ 55443435 w 1603"/>
              <a:gd name="T61" fmla="*/ 584676384 h 1573"/>
              <a:gd name="T62" fmla="*/ 141128729 w 1603"/>
              <a:gd name="T63" fmla="*/ 239415710 h 1573"/>
              <a:gd name="T64" fmla="*/ 229333409 w 1603"/>
              <a:gd name="T65" fmla="*/ 151209408 h 1573"/>
              <a:gd name="T66" fmla="*/ 78124036 w 1603"/>
              <a:gd name="T67" fmla="*/ 347781623 h 1573"/>
              <a:gd name="T68" fmla="*/ 120967489 w 1603"/>
              <a:gd name="T69" fmla="*/ 196572215 h 1573"/>
              <a:gd name="T70" fmla="*/ 380542709 w 1603"/>
              <a:gd name="T71" fmla="*/ 0 h 1573"/>
              <a:gd name="T72" fmla="*/ 488910266 w 1603"/>
              <a:gd name="T73" fmla="*/ 88206278 h 1573"/>
              <a:gd name="T74" fmla="*/ 1008062392 w 1603"/>
              <a:gd name="T75" fmla="*/ 108367550 h 1573"/>
              <a:gd name="T76" fmla="*/ 1464209651 w 1603"/>
              <a:gd name="T77" fmla="*/ 715724495 h 1573"/>
              <a:gd name="T78" fmla="*/ 1549894920 w 1603"/>
              <a:gd name="T79" fmla="*/ 824091995 h 1573"/>
              <a:gd name="T80" fmla="*/ 1701104616 w 1603"/>
              <a:gd name="T81" fmla="*/ 1083667465 h 1573"/>
              <a:gd name="T82" fmla="*/ 1854834864 w 1603"/>
              <a:gd name="T83" fmla="*/ 1214715576 h 1573"/>
              <a:gd name="T84" fmla="*/ 1897676705 w 1603"/>
              <a:gd name="T85" fmla="*/ 1214715576 h 1573"/>
              <a:gd name="T86" fmla="*/ 2147483647 w 1603"/>
              <a:gd name="T87" fmla="*/ 1277720269 h 1573"/>
              <a:gd name="T88" fmla="*/ 2147483647 w 1603"/>
              <a:gd name="T89" fmla="*/ 1431448989 h 1573"/>
              <a:gd name="T90" fmla="*/ 2147483647 w 1603"/>
              <a:gd name="T91" fmla="*/ 1323083076 h 1573"/>
              <a:gd name="T92" fmla="*/ 2147483647 w 1603"/>
              <a:gd name="T93" fmla="*/ 1192034966 h 1573"/>
              <a:gd name="T94" fmla="*/ 2147483647 w 1603"/>
              <a:gd name="T95" fmla="*/ 889616249 h 157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603"/>
              <a:gd name="T145" fmla="*/ 0 h 1573"/>
              <a:gd name="T146" fmla="*/ 1603 w 1603"/>
              <a:gd name="T147" fmla="*/ 1573 h 157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603" h="1573">
                <a:moveTo>
                  <a:pt x="1595" y="310"/>
                </a:moveTo>
                <a:cubicBezTo>
                  <a:pt x="1584" y="357"/>
                  <a:pt x="1603" y="395"/>
                  <a:pt x="1552" y="413"/>
                </a:cubicBezTo>
                <a:cubicBezTo>
                  <a:pt x="1524" y="456"/>
                  <a:pt x="1526" y="462"/>
                  <a:pt x="1535" y="516"/>
                </a:cubicBezTo>
                <a:cubicBezTo>
                  <a:pt x="1514" y="658"/>
                  <a:pt x="1546" y="520"/>
                  <a:pt x="1501" y="602"/>
                </a:cubicBezTo>
                <a:cubicBezTo>
                  <a:pt x="1450" y="694"/>
                  <a:pt x="1515" y="622"/>
                  <a:pt x="1458" y="679"/>
                </a:cubicBezTo>
                <a:cubicBezTo>
                  <a:pt x="1442" y="724"/>
                  <a:pt x="1430" y="781"/>
                  <a:pt x="1483" y="800"/>
                </a:cubicBezTo>
                <a:cubicBezTo>
                  <a:pt x="1489" y="817"/>
                  <a:pt x="1486" y="841"/>
                  <a:pt x="1501" y="851"/>
                </a:cubicBezTo>
                <a:cubicBezTo>
                  <a:pt x="1529" y="870"/>
                  <a:pt x="1556" y="875"/>
                  <a:pt x="1587" y="886"/>
                </a:cubicBezTo>
                <a:cubicBezTo>
                  <a:pt x="1559" y="895"/>
                  <a:pt x="1537" y="910"/>
                  <a:pt x="1509" y="920"/>
                </a:cubicBezTo>
                <a:cubicBezTo>
                  <a:pt x="1475" y="972"/>
                  <a:pt x="1514" y="926"/>
                  <a:pt x="1440" y="954"/>
                </a:cubicBezTo>
                <a:cubicBezTo>
                  <a:pt x="1432" y="957"/>
                  <a:pt x="1430" y="968"/>
                  <a:pt x="1423" y="972"/>
                </a:cubicBezTo>
                <a:cubicBezTo>
                  <a:pt x="1415" y="977"/>
                  <a:pt x="1406" y="977"/>
                  <a:pt x="1397" y="980"/>
                </a:cubicBezTo>
                <a:cubicBezTo>
                  <a:pt x="1349" y="965"/>
                  <a:pt x="1299" y="971"/>
                  <a:pt x="1251" y="954"/>
                </a:cubicBezTo>
                <a:cubicBezTo>
                  <a:pt x="1231" y="957"/>
                  <a:pt x="1211" y="958"/>
                  <a:pt x="1191" y="963"/>
                </a:cubicBezTo>
                <a:cubicBezTo>
                  <a:pt x="1174" y="967"/>
                  <a:pt x="1140" y="980"/>
                  <a:pt x="1140" y="980"/>
                </a:cubicBezTo>
                <a:cubicBezTo>
                  <a:pt x="1128" y="1016"/>
                  <a:pt x="1151" y="1067"/>
                  <a:pt x="1131" y="1083"/>
                </a:cubicBezTo>
                <a:cubicBezTo>
                  <a:pt x="1122" y="1090"/>
                  <a:pt x="1108" y="1089"/>
                  <a:pt x="1097" y="1092"/>
                </a:cubicBezTo>
                <a:cubicBezTo>
                  <a:pt x="1040" y="1038"/>
                  <a:pt x="1117" y="1101"/>
                  <a:pt x="1071" y="1101"/>
                </a:cubicBezTo>
                <a:cubicBezTo>
                  <a:pt x="1062" y="1101"/>
                  <a:pt x="1069" y="1080"/>
                  <a:pt x="1062" y="1075"/>
                </a:cubicBezTo>
                <a:cubicBezTo>
                  <a:pt x="1047" y="1065"/>
                  <a:pt x="1028" y="1064"/>
                  <a:pt x="1011" y="1058"/>
                </a:cubicBezTo>
                <a:cubicBezTo>
                  <a:pt x="1002" y="1055"/>
                  <a:pt x="985" y="1049"/>
                  <a:pt x="985" y="1049"/>
                </a:cubicBezTo>
                <a:cubicBezTo>
                  <a:pt x="988" y="1069"/>
                  <a:pt x="982" y="1092"/>
                  <a:pt x="993" y="1109"/>
                </a:cubicBezTo>
                <a:cubicBezTo>
                  <a:pt x="1011" y="1138"/>
                  <a:pt x="1107" y="1199"/>
                  <a:pt x="1036" y="1152"/>
                </a:cubicBezTo>
                <a:cubicBezTo>
                  <a:pt x="1033" y="1143"/>
                  <a:pt x="1034" y="1133"/>
                  <a:pt x="1028" y="1126"/>
                </a:cubicBezTo>
                <a:cubicBezTo>
                  <a:pt x="1022" y="1118"/>
                  <a:pt x="1009" y="1101"/>
                  <a:pt x="1002" y="1109"/>
                </a:cubicBezTo>
                <a:cubicBezTo>
                  <a:pt x="994" y="1118"/>
                  <a:pt x="1008" y="1132"/>
                  <a:pt x="1011" y="1144"/>
                </a:cubicBezTo>
                <a:cubicBezTo>
                  <a:pt x="1013" y="1152"/>
                  <a:pt x="1013" y="1163"/>
                  <a:pt x="1019" y="1169"/>
                </a:cubicBezTo>
                <a:cubicBezTo>
                  <a:pt x="1025" y="1175"/>
                  <a:pt x="1036" y="1175"/>
                  <a:pt x="1045" y="1178"/>
                </a:cubicBezTo>
                <a:cubicBezTo>
                  <a:pt x="1048" y="1195"/>
                  <a:pt x="1044" y="1216"/>
                  <a:pt x="1054" y="1230"/>
                </a:cubicBezTo>
                <a:cubicBezTo>
                  <a:pt x="1066" y="1247"/>
                  <a:pt x="1105" y="1264"/>
                  <a:pt x="1105" y="1264"/>
                </a:cubicBezTo>
                <a:cubicBezTo>
                  <a:pt x="1129" y="1301"/>
                  <a:pt x="1177" y="1327"/>
                  <a:pt x="1131" y="1384"/>
                </a:cubicBezTo>
                <a:cubicBezTo>
                  <a:pt x="1118" y="1400"/>
                  <a:pt x="1091" y="1390"/>
                  <a:pt x="1071" y="1393"/>
                </a:cubicBezTo>
                <a:cubicBezTo>
                  <a:pt x="1101" y="1440"/>
                  <a:pt x="1090" y="1405"/>
                  <a:pt x="1062" y="1427"/>
                </a:cubicBezTo>
                <a:cubicBezTo>
                  <a:pt x="1054" y="1433"/>
                  <a:pt x="1051" y="1444"/>
                  <a:pt x="1045" y="1453"/>
                </a:cubicBezTo>
                <a:cubicBezTo>
                  <a:pt x="1048" y="1470"/>
                  <a:pt x="1073" y="1537"/>
                  <a:pt x="1054" y="1556"/>
                </a:cubicBezTo>
                <a:cubicBezTo>
                  <a:pt x="1052" y="1558"/>
                  <a:pt x="1004" y="1572"/>
                  <a:pt x="1002" y="1573"/>
                </a:cubicBezTo>
                <a:cubicBezTo>
                  <a:pt x="988" y="1506"/>
                  <a:pt x="984" y="1515"/>
                  <a:pt x="916" y="1505"/>
                </a:cubicBezTo>
                <a:cubicBezTo>
                  <a:pt x="902" y="1464"/>
                  <a:pt x="919" y="1443"/>
                  <a:pt x="873" y="1427"/>
                </a:cubicBezTo>
                <a:cubicBezTo>
                  <a:pt x="851" y="1394"/>
                  <a:pt x="854" y="1386"/>
                  <a:pt x="882" y="1359"/>
                </a:cubicBezTo>
                <a:cubicBezTo>
                  <a:pt x="962" y="1365"/>
                  <a:pt x="983" y="1365"/>
                  <a:pt x="1045" y="1384"/>
                </a:cubicBezTo>
                <a:cubicBezTo>
                  <a:pt x="1056" y="1381"/>
                  <a:pt x="1092" y="1377"/>
                  <a:pt x="1079" y="1350"/>
                </a:cubicBezTo>
                <a:cubicBezTo>
                  <a:pt x="1078" y="1348"/>
                  <a:pt x="1029" y="1333"/>
                  <a:pt x="1028" y="1333"/>
                </a:cubicBezTo>
                <a:cubicBezTo>
                  <a:pt x="991" y="1328"/>
                  <a:pt x="953" y="1327"/>
                  <a:pt x="916" y="1324"/>
                </a:cubicBezTo>
                <a:cubicBezTo>
                  <a:pt x="915" y="1324"/>
                  <a:pt x="855" y="1315"/>
                  <a:pt x="847" y="1307"/>
                </a:cubicBezTo>
                <a:cubicBezTo>
                  <a:pt x="830" y="1290"/>
                  <a:pt x="826" y="1216"/>
                  <a:pt x="804" y="1195"/>
                </a:cubicBezTo>
                <a:cubicBezTo>
                  <a:pt x="791" y="1183"/>
                  <a:pt x="770" y="1184"/>
                  <a:pt x="753" y="1178"/>
                </a:cubicBezTo>
                <a:cubicBezTo>
                  <a:pt x="735" y="1126"/>
                  <a:pt x="758" y="1175"/>
                  <a:pt x="718" y="1135"/>
                </a:cubicBezTo>
                <a:cubicBezTo>
                  <a:pt x="661" y="1078"/>
                  <a:pt x="744" y="1137"/>
                  <a:pt x="675" y="1092"/>
                </a:cubicBezTo>
                <a:cubicBezTo>
                  <a:pt x="672" y="1023"/>
                  <a:pt x="672" y="955"/>
                  <a:pt x="667" y="886"/>
                </a:cubicBezTo>
                <a:cubicBezTo>
                  <a:pt x="665" y="861"/>
                  <a:pt x="607" y="843"/>
                  <a:pt x="607" y="843"/>
                </a:cubicBezTo>
                <a:cubicBezTo>
                  <a:pt x="582" y="818"/>
                  <a:pt x="591" y="825"/>
                  <a:pt x="555" y="800"/>
                </a:cubicBezTo>
                <a:cubicBezTo>
                  <a:pt x="538" y="788"/>
                  <a:pt x="503" y="765"/>
                  <a:pt x="503" y="765"/>
                </a:cubicBezTo>
                <a:cubicBezTo>
                  <a:pt x="474" y="722"/>
                  <a:pt x="474" y="723"/>
                  <a:pt x="417" y="714"/>
                </a:cubicBezTo>
                <a:cubicBezTo>
                  <a:pt x="406" y="697"/>
                  <a:pt x="392" y="672"/>
                  <a:pt x="374" y="662"/>
                </a:cubicBezTo>
                <a:cubicBezTo>
                  <a:pt x="358" y="653"/>
                  <a:pt x="323" y="645"/>
                  <a:pt x="323" y="645"/>
                </a:cubicBezTo>
                <a:cubicBezTo>
                  <a:pt x="306" y="628"/>
                  <a:pt x="278" y="616"/>
                  <a:pt x="271" y="593"/>
                </a:cubicBezTo>
                <a:cubicBezTo>
                  <a:pt x="260" y="560"/>
                  <a:pt x="269" y="574"/>
                  <a:pt x="245" y="550"/>
                </a:cubicBezTo>
                <a:cubicBezTo>
                  <a:pt x="235" y="508"/>
                  <a:pt x="229" y="491"/>
                  <a:pt x="202" y="456"/>
                </a:cubicBezTo>
                <a:cubicBezTo>
                  <a:pt x="188" y="411"/>
                  <a:pt x="211" y="422"/>
                  <a:pt x="245" y="387"/>
                </a:cubicBezTo>
                <a:cubicBezTo>
                  <a:pt x="242" y="370"/>
                  <a:pt x="242" y="352"/>
                  <a:pt x="237" y="335"/>
                </a:cubicBezTo>
                <a:cubicBezTo>
                  <a:pt x="222" y="288"/>
                  <a:pt x="147" y="289"/>
                  <a:pt x="108" y="284"/>
                </a:cubicBezTo>
                <a:cubicBezTo>
                  <a:pt x="83" y="245"/>
                  <a:pt x="68" y="242"/>
                  <a:pt x="22" y="232"/>
                </a:cubicBezTo>
                <a:cubicBezTo>
                  <a:pt x="25" y="189"/>
                  <a:pt x="21" y="145"/>
                  <a:pt x="31" y="103"/>
                </a:cubicBezTo>
                <a:cubicBezTo>
                  <a:pt x="33" y="95"/>
                  <a:pt x="48" y="99"/>
                  <a:pt x="56" y="95"/>
                </a:cubicBezTo>
                <a:cubicBezTo>
                  <a:pt x="63" y="91"/>
                  <a:pt x="68" y="84"/>
                  <a:pt x="74" y="78"/>
                </a:cubicBezTo>
                <a:cubicBezTo>
                  <a:pt x="80" y="72"/>
                  <a:pt x="99" y="60"/>
                  <a:pt x="91" y="60"/>
                </a:cubicBezTo>
                <a:cubicBezTo>
                  <a:pt x="73" y="60"/>
                  <a:pt x="39" y="78"/>
                  <a:pt x="39" y="78"/>
                </a:cubicBezTo>
                <a:cubicBezTo>
                  <a:pt x="31" y="89"/>
                  <a:pt x="0" y="122"/>
                  <a:pt x="31" y="138"/>
                </a:cubicBezTo>
                <a:cubicBezTo>
                  <a:pt x="39" y="142"/>
                  <a:pt x="37" y="121"/>
                  <a:pt x="39" y="112"/>
                </a:cubicBezTo>
                <a:cubicBezTo>
                  <a:pt x="42" y="101"/>
                  <a:pt x="38" y="85"/>
                  <a:pt x="48" y="78"/>
                </a:cubicBezTo>
                <a:cubicBezTo>
                  <a:pt x="62" y="68"/>
                  <a:pt x="82" y="72"/>
                  <a:pt x="99" y="69"/>
                </a:cubicBezTo>
                <a:cubicBezTo>
                  <a:pt x="111" y="35"/>
                  <a:pt x="120" y="20"/>
                  <a:pt x="151" y="0"/>
                </a:cubicBezTo>
                <a:cubicBezTo>
                  <a:pt x="160" y="6"/>
                  <a:pt x="169" y="10"/>
                  <a:pt x="177" y="17"/>
                </a:cubicBezTo>
                <a:cubicBezTo>
                  <a:pt x="183" y="22"/>
                  <a:pt x="186" y="34"/>
                  <a:pt x="194" y="35"/>
                </a:cubicBezTo>
                <a:cubicBezTo>
                  <a:pt x="208" y="37"/>
                  <a:pt x="247" y="23"/>
                  <a:pt x="263" y="17"/>
                </a:cubicBezTo>
                <a:cubicBezTo>
                  <a:pt x="323" y="23"/>
                  <a:pt x="349" y="27"/>
                  <a:pt x="400" y="43"/>
                </a:cubicBezTo>
                <a:cubicBezTo>
                  <a:pt x="453" y="78"/>
                  <a:pt x="527" y="91"/>
                  <a:pt x="589" y="103"/>
                </a:cubicBezTo>
                <a:cubicBezTo>
                  <a:pt x="638" y="152"/>
                  <a:pt x="599" y="227"/>
                  <a:pt x="581" y="284"/>
                </a:cubicBezTo>
                <a:cubicBezTo>
                  <a:pt x="584" y="295"/>
                  <a:pt x="582" y="309"/>
                  <a:pt x="589" y="318"/>
                </a:cubicBezTo>
                <a:cubicBezTo>
                  <a:pt x="595" y="325"/>
                  <a:pt x="611" y="319"/>
                  <a:pt x="615" y="327"/>
                </a:cubicBezTo>
                <a:cubicBezTo>
                  <a:pt x="624" y="348"/>
                  <a:pt x="612" y="376"/>
                  <a:pt x="624" y="396"/>
                </a:cubicBezTo>
                <a:cubicBezTo>
                  <a:pt x="634" y="414"/>
                  <a:pt x="660" y="416"/>
                  <a:pt x="675" y="430"/>
                </a:cubicBezTo>
                <a:cubicBezTo>
                  <a:pt x="688" y="443"/>
                  <a:pt x="696" y="461"/>
                  <a:pt x="710" y="473"/>
                </a:cubicBezTo>
                <a:cubicBezTo>
                  <a:pt x="717" y="479"/>
                  <a:pt x="727" y="479"/>
                  <a:pt x="736" y="482"/>
                </a:cubicBezTo>
                <a:cubicBezTo>
                  <a:pt x="739" y="473"/>
                  <a:pt x="735" y="456"/>
                  <a:pt x="744" y="456"/>
                </a:cubicBezTo>
                <a:cubicBezTo>
                  <a:pt x="753" y="456"/>
                  <a:pt x="747" y="476"/>
                  <a:pt x="753" y="482"/>
                </a:cubicBezTo>
                <a:cubicBezTo>
                  <a:pt x="759" y="488"/>
                  <a:pt x="769" y="489"/>
                  <a:pt x="778" y="490"/>
                </a:cubicBezTo>
                <a:cubicBezTo>
                  <a:pt x="838" y="497"/>
                  <a:pt x="899" y="501"/>
                  <a:pt x="959" y="507"/>
                </a:cubicBezTo>
                <a:cubicBezTo>
                  <a:pt x="980" y="630"/>
                  <a:pt x="1020" y="594"/>
                  <a:pt x="1157" y="602"/>
                </a:cubicBezTo>
                <a:cubicBezTo>
                  <a:pt x="1202" y="594"/>
                  <a:pt x="1242" y="581"/>
                  <a:pt x="1286" y="568"/>
                </a:cubicBezTo>
                <a:cubicBezTo>
                  <a:pt x="1289" y="559"/>
                  <a:pt x="1297" y="550"/>
                  <a:pt x="1294" y="542"/>
                </a:cubicBezTo>
                <a:cubicBezTo>
                  <a:pt x="1290" y="533"/>
                  <a:pt x="1260" y="529"/>
                  <a:pt x="1269" y="525"/>
                </a:cubicBezTo>
                <a:cubicBezTo>
                  <a:pt x="1296" y="513"/>
                  <a:pt x="1383" y="511"/>
                  <a:pt x="1423" y="499"/>
                </a:cubicBezTo>
                <a:cubicBezTo>
                  <a:pt x="1426" y="490"/>
                  <a:pt x="1431" y="482"/>
                  <a:pt x="1432" y="473"/>
                </a:cubicBezTo>
                <a:cubicBezTo>
                  <a:pt x="1451" y="320"/>
                  <a:pt x="1410" y="349"/>
                  <a:pt x="1569" y="335"/>
                </a:cubicBezTo>
                <a:cubicBezTo>
                  <a:pt x="1575" y="341"/>
                  <a:pt x="1586" y="345"/>
                  <a:pt x="1587" y="353"/>
                </a:cubicBezTo>
                <a:cubicBezTo>
                  <a:pt x="1596" y="405"/>
                  <a:pt x="1554" y="377"/>
                  <a:pt x="1535" y="413"/>
                </a:cubicBezTo>
              </a:path>
            </a:pathLst>
          </a:custGeom>
          <a:solidFill>
            <a:srgbClr val="FFFF00">
              <a:alpha val="61960"/>
            </a:srgbClr>
          </a:solidFill>
          <a:ln w="28575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38244" name="Freeform 4"/>
          <p:cNvSpPr>
            <a:spLocks/>
          </p:cNvSpPr>
          <p:nvPr/>
        </p:nvSpPr>
        <p:spPr bwMode="auto">
          <a:xfrm>
            <a:off x="5003800" y="3617913"/>
            <a:ext cx="3860800" cy="3170237"/>
          </a:xfrm>
          <a:custGeom>
            <a:avLst/>
            <a:gdLst>
              <a:gd name="T0" fmla="*/ 2147483647 w 2432"/>
              <a:gd name="T1" fmla="*/ 128527173 h 1997"/>
              <a:gd name="T2" fmla="*/ 2147483647 w 2432"/>
              <a:gd name="T3" fmla="*/ 410784609 h 1997"/>
              <a:gd name="T4" fmla="*/ 2147483647 w 2432"/>
              <a:gd name="T5" fmla="*/ 561994022 h 1997"/>
              <a:gd name="T6" fmla="*/ 2147483647 w 2432"/>
              <a:gd name="T7" fmla="*/ 473789383 h 1997"/>
              <a:gd name="T8" fmla="*/ 2147483647 w 2432"/>
              <a:gd name="T9" fmla="*/ 430945950 h 1997"/>
              <a:gd name="T10" fmla="*/ 2147483647 w 2432"/>
              <a:gd name="T11" fmla="*/ 539313419 h 1997"/>
              <a:gd name="T12" fmla="*/ 2147483647 w 2432"/>
              <a:gd name="T13" fmla="*/ 582155264 h 1997"/>
              <a:gd name="T14" fmla="*/ 2147483647 w 2432"/>
              <a:gd name="T15" fmla="*/ 841732246 h 1997"/>
              <a:gd name="T16" fmla="*/ 2147483647 w 2432"/>
              <a:gd name="T17" fmla="*/ 1123989632 h 1997"/>
              <a:gd name="T18" fmla="*/ 2132052125 w 2432"/>
              <a:gd name="T19" fmla="*/ 1212194272 h 1997"/>
              <a:gd name="T20" fmla="*/ 2001004053 w 2432"/>
              <a:gd name="T21" fmla="*/ 1320561741 h 1997"/>
              <a:gd name="T22" fmla="*/ 1544854764 w 2432"/>
              <a:gd name="T23" fmla="*/ 1557456333 h 1997"/>
              <a:gd name="T24" fmla="*/ 1784270702 w 2432"/>
              <a:gd name="T25" fmla="*/ 1948079998 h 1997"/>
              <a:gd name="T26" fmla="*/ 1698585424 w 2432"/>
              <a:gd name="T27" fmla="*/ 1990923430 h 1997"/>
              <a:gd name="T28" fmla="*/ 1869955980 w 2432"/>
              <a:gd name="T29" fmla="*/ 2142132745 h 1997"/>
              <a:gd name="T30" fmla="*/ 2001004053 w 2432"/>
              <a:gd name="T31" fmla="*/ 2147483647 h 1997"/>
              <a:gd name="T32" fmla="*/ 2147483647 w 2432"/>
              <a:gd name="T33" fmla="*/ 2147483647 h 1997"/>
              <a:gd name="T34" fmla="*/ 2147483647 w 2432"/>
              <a:gd name="T35" fmla="*/ 2147483647 h 1997"/>
              <a:gd name="T36" fmla="*/ 2147483647 w 2432"/>
              <a:gd name="T37" fmla="*/ 2147483647 h 1997"/>
              <a:gd name="T38" fmla="*/ 2147483647 w 2432"/>
              <a:gd name="T39" fmla="*/ 2147483647 h 1997"/>
              <a:gd name="T40" fmla="*/ 2147483647 w 2432"/>
              <a:gd name="T41" fmla="*/ 2147483647 h 1997"/>
              <a:gd name="T42" fmla="*/ 2147483647 w 2432"/>
              <a:gd name="T43" fmla="*/ 2142132745 h 1997"/>
              <a:gd name="T44" fmla="*/ 2147483647 w 2432"/>
              <a:gd name="T45" fmla="*/ 2147483647 h 1997"/>
              <a:gd name="T46" fmla="*/ 2147483647 w 2432"/>
              <a:gd name="T47" fmla="*/ 2147483647 h 1997"/>
              <a:gd name="T48" fmla="*/ 2147483647 w 2432"/>
              <a:gd name="T49" fmla="*/ 2147483647 h 1997"/>
              <a:gd name="T50" fmla="*/ 2147483647 w 2432"/>
              <a:gd name="T51" fmla="*/ 2147483647 h 1997"/>
              <a:gd name="T52" fmla="*/ 2147483647 w 2432"/>
              <a:gd name="T53" fmla="*/ 2147483647 h 1997"/>
              <a:gd name="T54" fmla="*/ 2147483647 w 2432"/>
              <a:gd name="T55" fmla="*/ 2147483647 h 1997"/>
              <a:gd name="T56" fmla="*/ 2147483647 w 2432"/>
              <a:gd name="T57" fmla="*/ 2147483647 h 1997"/>
              <a:gd name="T58" fmla="*/ 2043845898 w 2432"/>
              <a:gd name="T59" fmla="*/ 2147483647 h 1997"/>
              <a:gd name="T60" fmla="*/ 1567536955 w 2432"/>
              <a:gd name="T61" fmla="*/ 2147483647 h 1997"/>
              <a:gd name="T62" fmla="*/ 1048384976 w 2432"/>
              <a:gd name="T63" fmla="*/ 2147483647 h 1997"/>
              <a:gd name="T64" fmla="*/ 743446787 w 2432"/>
              <a:gd name="T65" fmla="*/ 2147483647 h 1997"/>
              <a:gd name="T66" fmla="*/ 332660591 w 2432"/>
              <a:gd name="T67" fmla="*/ 2147483647 h 1997"/>
              <a:gd name="T68" fmla="*/ 115927191 w 2432"/>
              <a:gd name="T69" fmla="*/ 2147483647 h 1997"/>
              <a:gd name="T70" fmla="*/ 572074644 w 2432"/>
              <a:gd name="T71" fmla="*/ 2147483647 h 1997"/>
              <a:gd name="T72" fmla="*/ 831651427 w 2432"/>
              <a:gd name="T73" fmla="*/ 2147483647 h 1997"/>
              <a:gd name="T74" fmla="*/ 2147483647 w 2432"/>
              <a:gd name="T75" fmla="*/ 2147483647 h 1997"/>
              <a:gd name="T76" fmla="*/ 2147483647 w 2432"/>
              <a:gd name="T77" fmla="*/ 2147483647 h 1997"/>
              <a:gd name="T78" fmla="*/ 2147483647 w 2432"/>
              <a:gd name="T79" fmla="*/ 2147483647 h 1997"/>
              <a:gd name="T80" fmla="*/ 2147483647 w 2432"/>
              <a:gd name="T81" fmla="*/ 2147483647 h 1997"/>
              <a:gd name="T82" fmla="*/ 2147483647 w 2432"/>
              <a:gd name="T83" fmla="*/ 2147483647 h 1997"/>
              <a:gd name="T84" fmla="*/ 2147483647 w 2432"/>
              <a:gd name="T85" fmla="*/ 2033765276 h 1997"/>
              <a:gd name="T86" fmla="*/ 2147483647 w 2432"/>
              <a:gd name="T87" fmla="*/ 1817031925 h 1997"/>
              <a:gd name="T88" fmla="*/ 2147483647 w 2432"/>
              <a:gd name="T89" fmla="*/ 1320561741 h 1997"/>
              <a:gd name="T90" fmla="*/ 2147483647 w 2432"/>
              <a:gd name="T91" fmla="*/ 950098127 h 1997"/>
              <a:gd name="T92" fmla="*/ 2147483647 w 2432"/>
              <a:gd name="T93" fmla="*/ 841732246 h 1997"/>
              <a:gd name="T94" fmla="*/ 2147483647 w 2432"/>
              <a:gd name="T95" fmla="*/ 63003112 h 199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432"/>
              <a:gd name="T145" fmla="*/ 0 h 1997"/>
              <a:gd name="T146" fmla="*/ 2432 w 2432"/>
              <a:gd name="T147" fmla="*/ 1997 h 199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432" h="1997">
                <a:moveTo>
                  <a:pt x="2041" y="8"/>
                </a:moveTo>
                <a:cubicBezTo>
                  <a:pt x="2000" y="47"/>
                  <a:pt x="2043" y="0"/>
                  <a:pt x="2015" y="51"/>
                </a:cubicBezTo>
                <a:cubicBezTo>
                  <a:pt x="1970" y="132"/>
                  <a:pt x="1996" y="78"/>
                  <a:pt x="1963" y="120"/>
                </a:cubicBezTo>
                <a:cubicBezTo>
                  <a:pt x="1959" y="125"/>
                  <a:pt x="1939" y="159"/>
                  <a:pt x="1929" y="163"/>
                </a:cubicBezTo>
                <a:cubicBezTo>
                  <a:pt x="1913" y="169"/>
                  <a:pt x="1894" y="168"/>
                  <a:pt x="1877" y="171"/>
                </a:cubicBezTo>
                <a:cubicBezTo>
                  <a:pt x="1833" y="199"/>
                  <a:pt x="1788" y="206"/>
                  <a:pt x="1740" y="223"/>
                </a:cubicBezTo>
                <a:cubicBezTo>
                  <a:pt x="1734" y="222"/>
                  <a:pt x="1633" y="210"/>
                  <a:pt x="1619" y="206"/>
                </a:cubicBezTo>
                <a:cubicBezTo>
                  <a:pt x="1602" y="202"/>
                  <a:pt x="1568" y="188"/>
                  <a:pt x="1568" y="188"/>
                </a:cubicBezTo>
                <a:cubicBezTo>
                  <a:pt x="1562" y="194"/>
                  <a:pt x="1559" y="205"/>
                  <a:pt x="1551" y="206"/>
                </a:cubicBezTo>
                <a:cubicBezTo>
                  <a:pt x="1529" y="210"/>
                  <a:pt x="1460" y="179"/>
                  <a:pt x="1430" y="171"/>
                </a:cubicBezTo>
                <a:cubicBezTo>
                  <a:pt x="1321" y="200"/>
                  <a:pt x="1495" y="155"/>
                  <a:pt x="1344" y="188"/>
                </a:cubicBezTo>
                <a:cubicBezTo>
                  <a:pt x="1230" y="213"/>
                  <a:pt x="1412" y="178"/>
                  <a:pt x="1293" y="214"/>
                </a:cubicBezTo>
                <a:cubicBezTo>
                  <a:pt x="1273" y="220"/>
                  <a:pt x="1252" y="220"/>
                  <a:pt x="1232" y="223"/>
                </a:cubicBezTo>
                <a:cubicBezTo>
                  <a:pt x="1224" y="226"/>
                  <a:pt x="1214" y="226"/>
                  <a:pt x="1207" y="231"/>
                </a:cubicBezTo>
                <a:cubicBezTo>
                  <a:pt x="1191" y="243"/>
                  <a:pt x="1164" y="274"/>
                  <a:pt x="1164" y="274"/>
                </a:cubicBezTo>
                <a:cubicBezTo>
                  <a:pt x="1145" y="329"/>
                  <a:pt x="1110" y="318"/>
                  <a:pt x="1061" y="334"/>
                </a:cubicBezTo>
                <a:cubicBezTo>
                  <a:pt x="1013" y="382"/>
                  <a:pt x="933" y="375"/>
                  <a:pt x="871" y="386"/>
                </a:cubicBezTo>
                <a:cubicBezTo>
                  <a:pt x="844" y="427"/>
                  <a:pt x="853" y="432"/>
                  <a:pt x="897" y="446"/>
                </a:cubicBezTo>
                <a:cubicBezTo>
                  <a:pt x="965" y="425"/>
                  <a:pt x="883" y="459"/>
                  <a:pt x="871" y="463"/>
                </a:cubicBezTo>
                <a:cubicBezTo>
                  <a:pt x="863" y="469"/>
                  <a:pt x="852" y="472"/>
                  <a:pt x="846" y="481"/>
                </a:cubicBezTo>
                <a:cubicBezTo>
                  <a:pt x="840" y="491"/>
                  <a:pt x="846" y="508"/>
                  <a:pt x="837" y="515"/>
                </a:cubicBezTo>
                <a:cubicBezTo>
                  <a:pt x="826" y="524"/>
                  <a:pt x="809" y="522"/>
                  <a:pt x="794" y="524"/>
                </a:cubicBezTo>
                <a:cubicBezTo>
                  <a:pt x="754" y="528"/>
                  <a:pt x="714" y="529"/>
                  <a:pt x="674" y="532"/>
                </a:cubicBezTo>
                <a:cubicBezTo>
                  <a:pt x="646" y="559"/>
                  <a:pt x="640" y="593"/>
                  <a:pt x="613" y="618"/>
                </a:cubicBezTo>
                <a:cubicBezTo>
                  <a:pt x="627" y="683"/>
                  <a:pt x="619" y="663"/>
                  <a:pt x="674" y="644"/>
                </a:cubicBezTo>
                <a:cubicBezTo>
                  <a:pt x="688" y="688"/>
                  <a:pt x="698" y="728"/>
                  <a:pt x="708" y="773"/>
                </a:cubicBezTo>
                <a:cubicBezTo>
                  <a:pt x="710" y="782"/>
                  <a:pt x="725" y="795"/>
                  <a:pt x="717" y="799"/>
                </a:cubicBezTo>
                <a:cubicBezTo>
                  <a:pt x="704" y="806"/>
                  <a:pt x="688" y="793"/>
                  <a:pt x="674" y="790"/>
                </a:cubicBezTo>
                <a:cubicBezTo>
                  <a:pt x="680" y="799"/>
                  <a:pt x="683" y="809"/>
                  <a:pt x="691" y="816"/>
                </a:cubicBezTo>
                <a:cubicBezTo>
                  <a:pt x="706" y="830"/>
                  <a:pt x="742" y="850"/>
                  <a:pt x="742" y="850"/>
                </a:cubicBezTo>
                <a:cubicBezTo>
                  <a:pt x="765" y="917"/>
                  <a:pt x="761" y="942"/>
                  <a:pt x="837" y="962"/>
                </a:cubicBezTo>
                <a:cubicBezTo>
                  <a:pt x="819" y="968"/>
                  <a:pt x="777" y="979"/>
                  <a:pt x="794" y="996"/>
                </a:cubicBezTo>
                <a:cubicBezTo>
                  <a:pt x="807" y="1008"/>
                  <a:pt x="829" y="1002"/>
                  <a:pt x="846" y="1005"/>
                </a:cubicBezTo>
                <a:cubicBezTo>
                  <a:pt x="911" y="991"/>
                  <a:pt x="893" y="971"/>
                  <a:pt x="957" y="996"/>
                </a:cubicBezTo>
                <a:cubicBezTo>
                  <a:pt x="973" y="1041"/>
                  <a:pt x="994" y="1026"/>
                  <a:pt x="1035" y="1039"/>
                </a:cubicBezTo>
                <a:cubicBezTo>
                  <a:pt x="1075" y="1030"/>
                  <a:pt x="1089" y="1030"/>
                  <a:pt x="1112" y="996"/>
                </a:cubicBezTo>
                <a:cubicBezTo>
                  <a:pt x="1115" y="979"/>
                  <a:pt x="1108" y="956"/>
                  <a:pt x="1121" y="945"/>
                </a:cubicBezTo>
                <a:cubicBezTo>
                  <a:pt x="1143" y="926"/>
                  <a:pt x="1179" y="937"/>
                  <a:pt x="1207" y="928"/>
                </a:cubicBezTo>
                <a:cubicBezTo>
                  <a:pt x="1271" y="948"/>
                  <a:pt x="1197" y="921"/>
                  <a:pt x="1250" y="953"/>
                </a:cubicBezTo>
                <a:cubicBezTo>
                  <a:pt x="1281" y="972"/>
                  <a:pt x="1326" y="976"/>
                  <a:pt x="1361" y="988"/>
                </a:cubicBezTo>
                <a:cubicBezTo>
                  <a:pt x="1415" y="977"/>
                  <a:pt x="1403" y="969"/>
                  <a:pt x="1447" y="953"/>
                </a:cubicBezTo>
                <a:cubicBezTo>
                  <a:pt x="1460" y="940"/>
                  <a:pt x="1479" y="933"/>
                  <a:pt x="1490" y="919"/>
                </a:cubicBezTo>
                <a:cubicBezTo>
                  <a:pt x="1535" y="862"/>
                  <a:pt x="1454" y="922"/>
                  <a:pt x="1525" y="876"/>
                </a:cubicBezTo>
                <a:cubicBezTo>
                  <a:pt x="1547" y="843"/>
                  <a:pt x="1556" y="838"/>
                  <a:pt x="1594" y="850"/>
                </a:cubicBezTo>
                <a:cubicBezTo>
                  <a:pt x="1646" y="833"/>
                  <a:pt x="1615" y="814"/>
                  <a:pt x="1671" y="842"/>
                </a:cubicBezTo>
                <a:cubicBezTo>
                  <a:pt x="1665" y="859"/>
                  <a:pt x="1660" y="876"/>
                  <a:pt x="1654" y="893"/>
                </a:cubicBezTo>
                <a:cubicBezTo>
                  <a:pt x="1653" y="895"/>
                  <a:pt x="1671" y="943"/>
                  <a:pt x="1671" y="945"/>
                </a:cubicBezTo>
                <a:cubicBezTo>
                  <a:pt x="1681" y="984"/>
                  <a:pt x="1683" y="1006"/>
                  <a:pt x="1705" y="1039"/>
                </a:cubicBezTo>
                <a:cubicBezTo>
                  <a:pt x="1719" y="1093"/>
                  <a:pt x="1706" y="1143"/>
                  <a:pt x="1688" y="1194"/>
                </a:cubicBezTo>
                <a:cubicBezTo>
                  <a:pt x="1678" y="1290"/>
                  <a:pt x="1692" y="1395"/>
                  <a:pt x="1662" y="1486"/>
                </a:cubicBezTo>
                <a:cubicBezTo>
                  <a:pt x="1661" y="1489"/>
                  <a:pt x="1647" y="1535"/>
                  <a:pt x="1645" y="1538"/>
                </a:cubicBezTo>
                <a:cubicBezTo>
                  <a:pt x="1634" y="1552"/>
                  <a:pt x="1610" y="1558"/>
                  <a:pt x="1594" y="1564"/>
                </a:cubicBezTo>
                <a:cubicBezTo>
                  <a:pt x="1572" y="1585"/>
                  <a:pt x="1553" y="1589"/>
                  <a:pt x="1525" y="1598"/>
                </a:cubicBezTo>
                <a:cubicBezTo>
                  <a:pt x="1474" y="1631"/>
                  <a:pt x="1415" y="1607"/>
                  <a:pt x="1361" y="1590"/>
                </a:cubicBezTo>
                <a:cubicBezTo>
                  <a:pt x="1257" y="1609"/>
                  <a:pt x="1294" y="1590"/>
                  <a:pt x="1241" y="1624"/>
                </a:cubicBezTo>
                <a:cubicBezTo>
                  <a:pt x="1217" y="1694"/>
                  <a:pt x="1211" y="1676"/>
                  <a:pt x="1121" y="1684"/>
                </a:cubicBezTo>
                <a:cubicBezTo>
                  <a:pt x="1112" y="1690"/>
                  <a:pt x="1104" y="1697"/>
                  <a:pt x="1095" y="1701"/>
                </a:cubicBezTo>
                <a:cubicBezTo>
                  <a:pt x="1078" y="1709"/>
                  <a:pt x="1043" y="1719"/>
                  <a:pt x="1043" y="1719"/>
                </a:cubicBezTo>
                <a:cubicBezTo>
                  <a:pt x="986" y="1704"/>
                  <a:pt x="941" y="1691"/>
                  <a:pt x="880" y="1684"/>
                </a:cubicBezTo>
                <a:cubicBezTo>
                  <a:pt x="857" y="1616"/>
                  <a:pt x="881" y="1630"/>
                  <a:pt x="811" y="1641"/>
                </a:cubicBezTo>
                <a:cubicBezTo>
                  <a:pt x="780" y="1689"/>
                  <a:pt x="749" y="1669"/>
                  <a:pt x="699" y="1684"/>
                </a:cubicBezTo>
                <a:cubicBezTo>
                  <a:pt x="673" y="1681"/>
                  <a:pt x="647" y="1682"/>
                  <a:pt x="622" y="1676"/>
                </a:cubicBezTo>
                <a:cubicBezTo>
                  <a:pt x="584" y="1667"/>
                  <a:pt x="550" y="1639"/>
                  <a:pt x="510" y="1633"/>
                </a:cubicBezTo>
                <a:cubicBezTo>
                  <a:pt x="479" y="1629"/>
                  <a:pt x="447" y="1627"/>
                  <a:pt x="416" y="1624"/>
                </a:cubicBezTo>
                <a:cubicBezTo>
                  <a:pt x="399" y="1618"/>
                  <a:pt x="378" y="1618"/>
                  <a:pt x="364" y="1607"/>
                </a:cubicBezTo>
                <a:cubicBezTo>
                  <a:pt x="333" y="1583"/>
                  <a:pt x="347" y="1563"/>
                  <a:pt x="295" y="1547"/>
                </a:cubicBezTo>
                <a:cubicBezTo>
                  <a:pt x="255" y="1550"/>
                  <a:pt x="206" y="1538"/>
                  <a:pt x="175" y="1564"/>
                </a:cubicBezTo>
                <a:cubicBezTo>
                  <a:pt x="122" y="1607"/>
                  <a:pt x="195" y="1579"/>
                  <a:pt x="132" y="1598"/>
                </a:cubicBezTo>
                <a:cubicBezTo>
                  <a:pt x="103" y="1617"/>
                  <a:pt x="75" y="1622"/>
                  <a:pt x="46" y="1641"/>
                </a:cubicBezTo>
                <a:cubicBezTo>
                  <a:pt x="30" y="1687"/>
                  <a:pt x="0" y="1680"/>
                  <a:pt x="46" y="1710"/>
                </a:cubicBezTo>
                <a:cubicBezTo>
                  <a:pt x="39" y="1780"/>
                  <a:pt x="28" y="1839"/>
                  <a:pt x="20" y="1908"/>
                </a:cubicBezTo>
                <a:cubicBezTo>
                  <a:pt x="44" y="1997"/>
                  <a:pt x="148" y="1947"/>
                  <a:pt x="227" y="1959"/>
                </a:cubicBezTo>
                <a:cubicBezTo>
                  <a:pt x="304" y="1986"/>
                  <a:pt x="254" y="1984"/>
                  <a:pt x="304" y="1959"/>
                </a:cubicBezTo>
                <a:cubicBezTo>
                  <a:pt x="312" y="1955"/>
                  <a:pt x="321" y="1954"/>
                  <a:pt x="330" y="1951"/>
                </a:cubicBezTo>
                <a:cubicBezTo>
                  <a:pt x="737" y="1956"/>
                  <a:pt x="1144" y="1946"/>
                  <a:pt x="1551" y="1959"/>
                </a:cubicBezTo>
                <a:cubicBezTo>
                  <a:pt x="1643" y="1956"/>
                  <a:pt x="1734" y="1956"/>
                  <a:pt x="1826" y="1951"/>
                </a:cubicBezTo>
                <a:cubicBezTo>
                  <a:pt x="1876" y="1948"/>
                  <a:pt x="1883" y="1824"/>
                  <a:pt x="1894" y="1787"/>
                </a:cubicBezTo>
                <a:cubicBezTo>
                  <a:pt x="1900" y="1711"/>
                  <a:pt x="1905" y="1651"/>
                  <a:pt x="1929" y="1581"/>
                </a:cubicBezTo>
                <a:cubicBezTo>
                  <a:pt x="1936" y="1491"/>
                  <a:pt x="1952" y="1423"/>
                  <a:pt x="1980" y="1340"/>
                </a:cubicBezTo>
                <a:cubicBezTo>
                  <a:pt x="1991" y="1306"/>
                  <a:pt x="2006" y="1237"/>
                  <a:pt x="2006" y="1237"/>
                </a:cubicBezTo>
                <a:cubicBezTo>
                  <a:pt x="2012" y="1157"/>
                  <a:pt x="2006" y="1074"/>
                  <a:pt x="2066" y="1014"/>
                </a:cubicBezTo>
                <a:cubicBezTo>
                  <a:pt x="2087" y="953"/>
                  <a:pt x="2056" y="1024"/>
                  <a:pt x="2109" y="971"/>
                </a:cubicBezTo>
                <a:cubicBezTo>
                  <a:pt x="2115" y="965"/>
                  <a:pt x="2112" y="952"/>
                  <a:pt x="2118" y="945"/>
                </a:cubicBezTo>
                <a:cubicBezTo>
                  <a:pt x="2125" y="937"/>
                  <a:pt x="2135" y="934"/>
                  <a:pt x="2144" y="928"/>
                </a:cubicBezTo>
                <a:cubicBezTo>
                  <a:pt x="2156" y="889"/>
                  <a:pt x="2187" y="864"/>
                  <a:pt x="2213" y="833"/>
                </a:cubicBezTo>
                <a:cubicBezTo>
                  <a:pt x="2220" y="825"/>
                  <a:pt x="2222" y="814"/>
                  <a:pt x="2230" y="807"/>
                </a:cubicBezTo>
                <a:cubicBezTo>
                  <a:pt x="2245" y="793"/>
                  <a:pt x="2281" y="773"/>
                  <a:pt x="2281" y="773"/>
                </a:cubicBezTo>
                <a:cubicBezTo>
                  <a:pt x="2303" y="710"/>
                  <a:pt x="2272" y="787"/>
                  <a:pt x="2316" y="721"/>
                </a:cubicBezTo>
                <a:cubicBezTo>
                  <a:pt x="2365" y="647"/>
                  <a:pt x="2281" y="741"/>
                  <a:pt x="2341" y="678"/>
                </a:cubicBezTo>
                <a:cubicBezTo>
                  <a:pt x="2360" y="624"/>
                  <a:pt x="2378" y="571"/>
                  <a:pt x="2410" y="524"/>
                </a:cubicBezTo>
                <a:cubicBezTo>
                  <a:pt x="2415" y="486"/>
                  <a:pt x="2432" y="392"/>
                  <a:pt x="2410" y="360"/>
                </a:cubicBezTo>
                <a:cubicBezTo>
                  <a:pt x="2405" y="354"/>
                  <a:pt x="2346" y="373"/>
                  <a:pt x="2333" y="377"/>
                </a:cubicBezTo>
                <a:cubicBezTo>
                  <a:pt x="2204" y="367"/>
                  <a:pt x="2267" y="381"/>
                  <a:pt x="2204" y="360"/>
                </a:cubicBezTo>
                <a:cubicBezTo>
                  <a:pt x="2178" y="352"/>
                  <a:pt x="2127" y="334"/>
                  <a:pt x="2127" y="334"/>
                </a:cubicBezTo>
                <a:cubicBezTo>
                  <a:pt x="2079" y="289"/>
                  <a:pt x="2127" y="246"/>
                  <a:pt x="2066" y="206"/>
                </a:cubicBezTo>
                <a:cubicBezTo>
                  <a:pt x="2046" y="141"/>
                  <a:pt x="2097" y="51"/>
                  <a:pt x="2023" y="25"/>
                </a:cubicBezTo>
                <a:cubicBezTo>
                  <a:pt x="2014" y="55"/>
                  <a:pt x="2022" y="45"/>
                  <a:pt x="2006" y="59"/>
                </a:cubicBezTo>
              </a:path>
            </a:pathLst>
          </a:custGeom>
          <a:solidFill>
            <a:srgbClr val="FF0000">
              <a:alpha val="70195"/>
            </a:srgbClr>
          </a:solidFill>
          <a:ln w="28575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641850" y="3278188"/>
            <a:ext cx="1527175" cy="471487"/>
            <a:chOff x="2924" y="2065"/>
            <a:chExt cx="962" cy="297"/>
          </a:xfrm>
        </p:grpSpPr>
        <p:sp>
          <p:nvSpPr>
            <p:cNvPr id="177174" name="AutoShape 8"/>
            <p:cNvSpPr>
              <a:spLocks noChangeArrowheads="1"/>
            </p:cNvSpPr>
            <p:nvPr/>
          </p:nvSpPr>
          <p:spPr bwMode="auto">
            <a:xfrm rot="-2036893">
              <a:off x="2928" y="2130"/>
              <a:ext cx="868" cy="2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177175" name="Text Box 9"/>
            <p:cNvSpPr txBox="1">
              <a:spLocks noChangeArrowheads="1"/>
            </p:cNvSpPr>
            <p:nvPr/>
          </p:nvSpPr>
          <p:spPr bwMode="auto">
            <a:xfrm rot="-2036893">
              <a:off x="2924" y="2065"/>
              <a:ext cx="9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Licinius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671638" y="3173413"/>
            <a:ext cx="2089150" cy="457200"/>
            <a:chOff x="1053" y="1999"/>
            <a:chExt cx="1316" cy="288"/>
          </a:xfrm>
        </p:grpSpPr>
        <p:sp>
          <p:nvSpPr>
            <p:cNvPr id="177172" name="AutoShape 11"/>
            <p:cNvSpPr>
              <a:spLocks noChangeArrowheads="1"/>
            </p:cNvSpPr>
            <p:nvPr/>
          </p:nvSpPr>
          <p:spPr bwMode="auto">
            <a:xfrm>
              <a:off x="1067" y="2022"/>
              <a:ext cx="1211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177173" name="Text Box 12"/>
            <p:cNvSpPr txBox="1">
              <a:spLocks noChangeArrowheads="1"/>
            </p:cNvSpPr>
            <p:nvPr/>
          </p:nvSpPr>
          <p:spPr bwMode="auto">
            <a:xfrm>
              <a:off x="1053" y="1999"/>
              <a:ext cx="1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Constantine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815138" y="4302125"/>
            <a:ext cx="1489075" cy="457200"/>
            <a:chOff x="4122" y="2764"/>
            <a:chExt cx="938" cy="288"/>
          </a:xfrm>
        </p:grpSpPr>
        <p:sp>
          <p:nvSpPr>
            <p:cNvPr id="177170" name="AutoShape 14"/>
            <p:cNvSpPr>
              <a:spLocks noChangeArrowheads="1"/>
            </p:cNvSpPr>
            <p:nvPr/>
          </p:nvSpPr>
          <p:spPr bwMode="auto">
            <a:xfrm>
              <a:off x="4136" y="2787"/>
              <a:ext cx="876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177171" name="Text Box 15"/>
            <p:cNvSpPr txBox="1">
              <a:spLocks noChangeArrowheads="1"/>
            </p:cNvSpPr>
            <p:nvPr/>
          </p:nvSpPr>
          <p:spPr bwMode="auto">
            <a:xfrm>
              <a:off x="4122" y="2764"/>
              <a:ext cx="93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Maximin</a:t>
              </a:r>
            </a:p>
          </p:txBody>
        </p:sp>
      </p:grpSp>
      <p:sp>
        <p:nvSpPr>
          <p:cNvPr id="177165" name="Rectangle 19"/>
          <p:cNvSpPr>
            <a:spLocks noChangeArrowheads="1"/>
          </p:cNvSpPr>
          <p:nvPr/>
        </p:nvSpPr>
        <p:spPr bwMode="auto">
          <a:xfrm>
            <a:off x="228600" y="5689600"/>
            <a:ext cx="2235200" cy="939800"/>
          </a:xfrm>
          <a:prstGeom prst="rect">
            <a:avLst/>
          </a:prstGeom>
          <a:solidFill>
            <a:srgbClr val="E4F8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pic>
        <p:nvPicPr>
          <p:cNvPr id="177166" name="Picture 20" descr="cap012"/>
          <p:cNvPicPr>
            <a:picLocks noChangeAspect="1" noChangeArrowheads="1"/>
          </p:cNvPicPr>
          <p:nvPr/>
        </p:nvPicPr>
        <p:blipFill>
          <a:blip r:embed="rId5" cstate="print"/>
          <a:srcRect r="23817"/>
          <a:stretch>
            <a:fillRect/>
          </a:stretch>
        </p:blipFill>
        <p:spPr bwMode="auto">
          <a:xfrm>
            <a:off x="-512001" y="3452965"/>
            <a:ext cx="3513619" cy="35879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38263" name="Freeform 23"/>
          <p:cNvSpPr>
            <a:spLocks/>
          </p:cNvSpPr>
          <p:nvPr/>
        </p:nvSpPr>
        <p:spPr bwMode="auto">
          <a:xfrm>
            <a:off x="5016500" y="3630612"/>
            <a:ext cx="3860800" cy="3170238"/>
          </a:xfrm>
          <a:custGeom>
            <a:avLst/>
            <a:gdLst>
              <a:gd name="T0" fmla="*/ 2147483647 w 2432"/>
              <a:gd name="T1" fmla="*/ 128528801 h 1997"/>
              <a:gd name="T2" fmla="*/ 2147483647 w 2432"/>
              <a:gd name="T3" fmla="*/ 410786326 h 1997"/>
              <a:gd name="T4" fmla="*/ 2147483647 w 2432"/>
              <a:gd name="T5" fmla="*/ 561995787 h 1997"/>
              <a:gd name="T6" fmla="*/ 2147483647 w 2432"/>
              <a:gd name="T7" fmla="*/ 473789532 h 1997"/>
              <a:gd name="T8" fmla="*/ 2147483647 w 2432"/>
              <a:gd name="T9" fmla="*/ 430947674 h 1997"/>
              <a:gd name="T10" fmla="*/ 2147483647 w 2432"/>
              <a:gd name="T11" fmla="*/ 539313589 h 1997"/>
              <a:gd name="T12" fmla="*/ 2147483647 w 2432"/>
              <a:gd name="T13" fmla="*/ 582157035 h 1997"/>
              <a:gd name="T14" fmla="*/ 2147483647 w 2432"/>
              <a:gd name="T15" fmla="*/ 841732511 h 1997"/>
              <a:gd name="T16" fmla="*/ 2147483647 w 2432"/>
              <a:gd name="T17" fmla="*/ 1123989987 h 1997"/>
              <a:gd name="T18" fmla="*/ 2132052125 w 2432"/>
              <a:gd name="T19" fmla="*/ 1212196242 h 1997"/>
              <a:gd name="T20" fmla="*/ 2001004053 w 2432"/>
              <a:gd name="T21" fmla="*/ 1320562157 h 1997"/>
              <a:gd name="T22" fmla="*/ 1544854764 w 2432"/>
              <a:gd name="T23" fmla="*/ 1557456824 h 1997"/>
              <a:gd name="T24" fmla="*/ 1784270702 w 2432"/>
              <a:gd name="T25" fmla="*/ 1948082200 h 1997"/>
              <a:gd name="T26" fmla="*/ 1698585424 w 2432"/>
              <a:gd name="T27" fmla="*/ 1990924058 h 1997"/>
              <a:gd name="T28" fmla="*/ 1869955980 w 2432"/>
              <a:gd name="T29" fmla="*/ 2142133420 h 1997"/>
              <a:gd name="T30" fmla="*/ 2001004053 w 2432"/>
              <a:gd name="T31" fmla="*/ 2147483647 h 1997"/>
              <a:gd name="T32" fmla="*/ 2147483647 w 2432"/>
              <a:gd name="T33" fmla="*/ 2147483647 h 1997"/>
              <a:gd name="T34" fmla="*/ 2147483647 w 2432"/>
              <a:gd name="T35" fmla="*/ 2147483647 h 1997"/>
              <a:gd name="T36" fmla="*/ 2147483647 w 2432"/>
              <a:gd name="T37" fmla="*/ 2147483647 h 1997"/>
              <a:gd name="T38" fmla="*/ 2147483647 w 2432"/>
              <a:gd name="T39" fmla="*/ 2147483647 h 1997"/>
              <a:gd name="T40" fmla="*/ 2147483647 w 2432"/>
              <a:gd name="T41" fmla="*/ 2147483647 h 1997"/>
              <a:gd name="T42" fmla="*/ 2147483647 w 2432"/>
              <a:gd name="T43" fmla="*/ 2142133420 h 1997"/>
              <a:gd name="T44" fmla="*/ 2147483647 w 2432"/>
              <a:gd name="T45" fmla="*/ 2147483647 h 1997"/>
              <a:gd name="T46" fmla="*/ 2147483647 w 2432"/>
              <a:gd name="T47" fmla="*/ 2147483647 h 1997"/>
              <a:gd name="T48" fmla="*/ 2147483647 w 2432"/>
              <a:gd name="T49" fmla="*/ 2147483647 h 1997"/>
              <a:gd name="T50" fmla="*/ 2147483647 w 2432"/>
              <a:gd name="T51" fmla="*/ 2147483647 h 1997"/>
              <a:gd name="T52" fmla="*/ 2147483647 w 2432"/>
              <a:gd name="T53" fmla="*/ 2147483647 h 1997"/>
              <a:gd name="T54" fmla="*/ 2147483647 w 2432"/>
              <a:gd name="T55" fmla="*/ 2147483647 h 1997"/>
              <a:gd name="T56" fmla="*/ 2147483647 w 2432"/>
              <a:gd name="T57" fmla="*/ 2147483647 h 1997"/>
              <a:gd name="T58" fmla="*/ 2043845898 w 2432"/>
              <a:gd name="T59" fmla="*/ 2147483647 h 1997"/>
              <a:gd name="T60" fmla="*/ 1567536955 w 2432"/>
              <a:gd name="T61" fmla="*/ 2147483647 h 1997"/>
              <a:gd name="T62" fmla="*/ 1048384976 w 2432"/>
              <a:gd name="T63" fmla="*/ 2147483647 h 1997"/>
              <a:gd name="T64" fmla="*/ 743446787 w 2432"/>
              <a:gd name="T65" fmla="*/ 2147483647 h 1997"/>
              <a:gd name="T66" fmla="*/ 332660591 w 2432"/>
              <a:gd name="T67" fmla="*/ 2147483647 h 1997"/>
              <a:gd name="T68" fmla="*/ 115927191 w 2432"/>
              <a:gd name="T69" fmla="*/ 2147483647 h 1997"/>
              <a:gd name="T70" fmla="*/ 572074644 w 2432"/>
              <a:gd name="T71" fmla="*/ 2147483647 h 1997"/>
              <a:gd name="T72" fmla="*/ 831651427 w 2432"/>
              <a:gd name="T73" fmla="*/ 2147483647 h 1997"/>
              <a:gd name="T74" fmla="*/ 2147483647 w 2432"/>
              <a:gd name="T75" fmla="*/ 2147483647 h 1997"/>
              <a:gd name="T76" fmla="*/ 2147483647 w 2432"/>
              <a:gd name="T77" fmla="*/ 2147483647 h 1997"/>
              <a:gd name="T78" fmla="*/ 2147483647 w 2432"/>
              <a:gd name="T79" fmla="*/ 2147483647 h 1997"/>
              <a:gd name="T80" fmla="*/ 2147483647 w 2432"/>
              <a:gd name="T81" fmla="*/ 2147483647 h 1997"/>
              <a:gd name="T82" fmla="*/ 2147483647 w 2432"/>
              <a:gd name="T83" fmla="*/ 2147483647 h 1997"/>
              <a:gd name="T84" fmla="*/ 2147483647 w 2432"/>
              <a:gd name="T85" fmla="*/ 2033767505 h 1997"/>
              <a:gd name="T86" fmla="*/ 2147483647 w 2432"/>
              <a:gd name="T87" fmla="*/ 1817034086 h 1997"/>
              <a:gd name="T88" fmla="*/ 2147483647 w 2432"/>
              <a:gd name="T89" fmla="*/ 1320562157 h 1997"/>
              <a:gd name="T90" fmla="*/ 2147483647 w 2432"/>
              <a:gd name="T91" fmla="*/ 950100014 h 1997"/>
              <a:gd name="T92" fmla="*/ 2147483647 w 2432"/>
              <a:gd name="T93" fmla="*/ 841732511 h 1997"/>
              <a:gd name="T94" fmla="*/ 2147483647 w 2432"/>
              <a:gd name="T95" fmla="*/ 63004719 h 199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432"/>
              <a:gd name="T145" fmla="*/ 0 h 1997"/>
              <a:gd name="T146" fmla="*/ 2432 w 2432"/>
              <a:gd name="T147" fmla="*/ 1997 h 199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432" h="1997">
                <a:moveTo>
                  <a:pt x="2041" y="8"/>
                </a:moveTo>
                <a:cubicBezTo>
                  <a:pt x="2000" y="47"/>
                  <a:pt x="2043" y="0"/>
                  <a:pt x="2015" y="51"/>
                </a:cubicBezTo>
                <a:cubicBezTo>
                  <a:pt x="1970" y="132"/>
                  <a:pt x="1996" y="78"/>
                  <a:pt x="1963" y="120"/>
                </a:cubicBezTo>
                <a:cubicBezTo>
                  <a:pt x="1959" y="125"/>
                  <a:pt x="1939" y="159"/>
                  <a:pt x="1929" y="163"/>
                </a:cubicBezTo>
                <a:cubicBezTo>
                  <a:pt x="1913" y="169"/>
                  <a:pt x="1894" y="168"/>
                  <a:pt x="1877" y="171"/>
                </a:cubicBezTo>
                <a:cubicBezTo>
                  <a:pt x="1833" y="199"/>
                  <a:pt x="1788" y="206"/>
                  <a:pt x="1740" y="223"/>
                </a:cubicBezTo>
                <a:cubicBezTo>
                  <a:pt x="1734" y="222"/>
                  <a:pt x="1633" y="210"/>
                  <a:pt x="1619" y="206"/>
                </a:cubicBezTo>
                <a:cubicBezTo>
                  <a:pt x="1602" y="202"/>
                  <a:pt x="1568" y="188"/>
                  <a:pt x="1568" y="188"/>
                </a:cubicBezTo>
                <a:cubicBezTo>
                  <a:pt x="1562" y="194"/>
                  <a:pt x="1559" y="205"/>
                  <a:pt x="1551" y="206"/>
                </a:cubicBezTo>
                <a:cubicBezTo>
                  <a:pt x="1529" y="210"/>
                  <a:pt x="1460" y="179"/>
                  <a:pt x="1430" y="171"/>
                </a:cubicBezTo>
                <a:cubicBezTo>
                  <a:pt x="1321" y="200"/>
                  <a:pt x="1495" y="155"/>
                  <a:pt x="1344" y="188"/>
                </a:cubicBezTo>
                <a:cubicBezTo>
                  <a:pt x="1230" y="213"/>
                  <a:pt x="1412" y="178"/>
                  <a:pt x="1293" y="214"/>
                </a:cubicBezTo>
                <a:cubicBezTo>
                  <a:pt x="1273" y="220"/>
                  <a:pt x="1252" y="220"/>
                  <a:pt x="1232" y="223"/>
                </a:cubicBezTo>
                <a:cubicBezTo>
                  <a:pt x="1224" y="226"/>
                  <a:pt x="1214" y="226"/>
                  <a:pt x="1207" y="231"/>
                </a:cubicBezTo>
                <a:cubicBezTo>
                  <a:pt x="1191" y="243"/>
                  <a:pt x="1164" y="274"/>
                  <a:pt x="1164" y="274"/>
                </a:cubicBezTo>
                <a:cubicBezTo>
                  <a:pt x="1145" y="329"/>
                  <a:pt x="1110" y="318"/>
                  <a:pt x="1061" y="334"/>
                </a:cubicBezTo>
                <a:cubicBezTo>
                  <a:pt x="1013" y="382"/>
                  <a:pt x="933" y="375"/>
                  <a:pt x="871" y="386"/>
                </a:cubicBezTo>
                <a:cubicBezTo>
                  <a:pt x="844" y="427"/>
                  <a:pt x="853" y="432"/>
                  <a:pt x="897" y="446"/>
                </a:cubicBezTo>
                <a:cubicBezTo>
                  <a:pt x="965" y="425"/>
                  <a:pt x="883" y="459"/>
                  <a:pt x="871" y="463"/>
                </a:cubicBezTo>
                <a:cubicBezTo>
                  <a:pt x="863" y="469"/>
                  <a:pt x="852" y="472"/>
                  <a:pt x="846" y="481"/>
                </a:cubicBezTo>
                <a:cubicBezTo>
                  <a:pt x="840" y="491"/>
                  <a:pt x="846" y="508"/>
                  <a:pt x="837" y="515"/>
                </a:cubicBezTo>
                <a:cubicBezTo>
                  <a:pt x="826" y="524"/>
                  <a:pt x="809" y="522"/>
                  <a:pt x="794" y="524"/>
                </a:cubicBezTo>
                <a:cubicBezTo>
                  <a:pt x="754" y="528"/>
                  <a:pt x="714" y="529"/>
                  <a:pt x="674" y="532"/>
                </a:cubicBezTo>
                <a:cubicBezTo>
                  <a:pt x="646" y="559"/>
                  <a:pt x="640" y="593"/>
                  <a:pt x="613" y="618"/>
                </a:cubicBezTo>
                <a:cubicBezTo>
                  <a:pt x="627" y="683"/>
                  <a:pt x="619" y="663"/>
                  <a:pt x="674" y="644"/>
                </a:cubicBezTo>
                <a:cubicBezTo>
                  <a:pt x="688" y="688"/>
                  <a:pt x="698" y="728"/>
                  <a:pt x="708" y="773"/>
                </a:cubicBezTo>
                <a:cubicBezTo>
                  <a:pt x="710" y="782"/>
                  <a:pt x="725" y="795"/>
                  <a:pt x="717" y="799"/>
                </a:cubicBezTo>
                <a:cubicBezTo>
                  <a:pt x="704" y="806"/>
                  <a:pt x="688" y="793"/>
                  <a:pt x="674" y="790"/>
                </a:cubicBezTo>
                <a:cubicBezTo>
                  <a:pt x="680" y="799"/>
                  <a:pt x="683" y="809"/>
                  <a:pt x="691" y="816"/>
                </a:cubicBezTo>
                <a:cubicBezTo>
                  <a:pt x="706" y="830"/>
                  <a:pt x="742" y="850"/>
                  <a:pt x="742" y="850"/>
                </a:cubicBezTo>
                <a:cubicBezTo>
                  <a:pt x="765" y="917"/>
                  <a:pt x="761" y="942"/>
                  <a:pt x="837" y="962"/>
                </a:cubicBezTo>
                <a:cubicBezTo>
                  <a:pt x="819" y="968"/>
                  <a:pt x="777" y="979"/>
                  <a:pt x="794" y="996"/>
                </a:cubicBezTo>
                <a:cubicBezTo>
                  <a:pt x="807" y="1008"/>
                  <a:pt x="829" y="1002"/>
                  <a:pt x="846" y="1005"/>
                </a:cubicBezTo>
                <a:cubicBezTo>
                  <a:pt x="911" y="991"/>
                  <a:pt x="893" y="971"/>
                  <a:pt x="957" y="996"/>
                </a:cubicBezTo>
                <a:cubicBezTo>
                  <a:pt x="973" y="1041"/>
                  <a:pt x="994" y="1026"/>
                  <a:pt x="1035" y="1039"/>
                </a:cubicBezTo>
                <a:cubicBezTo>
                  <a:pt x="1075" y="1030"/>
                  <a:pt x="1089" y="1030"/>
                  <a:pt x="1112" y="996"/>
                </a:cubicBezTo>
                <a:cubicBezTo>
                  <a:pt x="1115" y="979"/>
                  <a:pt x="1108" y="956"/>
                  <a:pt x="1121" y="945"/>
                </a:cubicBezTo>
                <a:cubicBezTo>
                  <a:pt x="1143" y="926"/>
                  <a:pt x="1179" y="937"/>
                  <a:pt x="1207" y="928"/>
                </a:cubicBezTo>
                <a:cubicBezTo>
                  <a:pt x="1271" y="948"/>
                  <a:pt x="1197" y="921"/>
                  <a:pt x="1250" y="953"/>
                </a:cubicBezTo>
                <a:cubicBezTo>
                  <a:pt x="1281" y="972"/>
                  <a:pt x="1326" y="976"/>
                  <a:pt x="1361" y="988"/>
                </a:cubicBezTo>
                <a:cubicBezTo>
                  <a:pt x="1415" y="977"/>
                  <a:pt x="1403" y="969"/>
                  <a:pt x="1447" y="953"/>
                </a:cubicBezTo>
                <a:cubicBezTo>
                  <a:pt x="1460" y="940"/>
                  <a:pt x="1479" y="933"/>
                  <a:pt x="1490" y="919"/>
                </a:cubicBezTo>
                <a:cubicBezTo>
                  <a:pt x="1535" y="862"/>
                  <a:pt x="1454" y="922"/>
                  <a:pt x="1525" y="876"/>
                </a:cubicBezTo>
                <a:cubicBezTo>
                  <a:pt x="1547" y="843"/>
                  <a:pt x="1556" y="838"/>
                  <a:pt x="1594" y="850"/>
                </a:cubicBezTo>
                <a:cubicBezTo>
                  <a:pt x="1646" y="833"/>
                  <a:pt x="1615" y="814"/>
                  <a:pt x="1671" y="842"/>
                </a:cubicBezTo>
                <a:cubicBezTo>
                  <a:pt x="1665" y="859"/>
                  <a:pt x="1660" y="876"/>
                  <a:pt x="1654" y="893"/>
                </a:cubicBezTo>
                <a:cubicBezTo>
                  <a:pt x="1653" y="895"/>
                  <a:pt x="1671" y="943"/>
                  <a:pt x="1671" y="945"/>
                </a:cubicBezTo>
                <a:cubicBezTo>
                  <a:pt x="1681" y="984"/>
                  <a:pt x="1683" y="1006"/>
                  <a:pt x="1705" y="1039"/>
                </a:cubicBezTo>
                <a:cubicBezTo>
                  <a:pt x="1719" y="1093"/>
                  <a:pt x="1706" y="1143"/>
                  <a:pt x="1688" y="1194"/>
                </a:cubicBezTo>
                <a:cubicBezTo>
                  <a:pt x="1678" y="1290"/>
                  <a:pt x="1692" y="1395"/>
                  <a:pt x="1662" y="1486"/>
                </a:cubicBezTo>
                <a:cubicBezTo>
                  <a:pt x="1661" y="1489"/>
                  <a:pt x="1647" y="1535"/>
                  <a:pt x="1645" y="1538"/>
                </a:cubicBezTo>
                <a:cubicBezTo>
                  <a:pt x="1634" y="1552"/>
                  <a:pt x="1610" y="1558"/>
                  <a:pt x="1594" y="1564"/>
                </a:cubicBezTo>
                <a:cubicBezTo>
                  <a:pt x="1572" y="1585"/>
                  <a:pt x="1553" y="1589"/>
                  <a:pt x="1525" y="1598"/>
                </a:cubicBezTo>
                <a:cubicBezTo>
                  <a:pt x="1474" y="1631"/>
                  <a:pt x="1415" y="1607"/>
                  <a:pt x="1361" y="1590"/>
                </a:cubicBezTo>
                <a:cubicBezTo>
                  <a:pt x="1257" y="1609"/>
                  <a:pt x="1294" y="1590"/>
                  <a:pt x="1241" y="1624"/>
                </a:cubicBezTo>
                <a:cubicBezTo>
                  <a:pt x="1217" y="1694"/>
                  <a:pt x="1211" y="1676"/>
                  <a:pt x="1121" y="1684"/>
                </a:cubicBezTo>
                <a:cubicBezTo>
                  <a:pt x="1112" y="1690"/>
                  <a:pt x="1104" y="1697"/>
                  <a:pt x="1095" y="1701"/>
                </a:cubicBezTo>
                <a:cubicBezTo>
                  <a:pt x="1078" y="1709"/>
                  <a:pt x="1043" y="1719"/>
                  <a:pt x="1043" y="1719"/>
                </a:cubicBezTo>
                <a:cubicBezTo>
                  <a:pt x="986" y="1704"/>
                  <a:pt x="941" y="1691"/>
                  <a:pt x="880" y="1684"/>
                </a:cubicBezTo>
                <a:cubicBezTo>
                  <a:pt x="857" y="1616"/>
                  <a:pt x="881" y="1630"/>
                  <a:pt x="811" y="1641"/>
                </a:cubicBezTo>
                <a:cubicBezTo>
                  <a:pt x="780" y="1689"/>
                  <a:pt x="749" y="1669"/>
                  <a:pt x="699" y="1684"/>
                </a:cubicBezTo>
                <a:cubicBezTo>
                  <a:pt x="673" y="1681"/>
                  <a:pt x="647" y="1682"/>
                  <a:pt x="622" y="1676"/>
                </a:cubicBezTo>
                <a:cubicBezTo>
                  <a:pt x="584" y="1667"/>
                  <a:pt x="550" y="1639"/>
                  <a:pt x="510" y="1633"/>
                </a:cubicBezTo>
                <a:cubicBezTo>
                  <a:pt x="479" y="1629"/>
                  <a:pt x="447" y="1627"/>
                  <a:pt x="416" y="1624"/>
                </a:cubicBezTo>
                <a:cubicBezTo>
                  <a:pt x="399" y="1618"/>
                  <a:pt x="378" y="1618"/>
                  <a:pt x="364" y="1607"/>
                </a:cubicBezTo>
                <a:cubicBezTo>
                  <a:pt x="333" y="1583"/>
                  <a:pt x="347" y="1563"/>
                  <a:pt x="295" y="1547"/>
                </a:cubicBezTo>
                <a:cubicBezTo>
                  <a:pt x="255" y="1550"/>
                  <a:pt x="206" y="1538"/>
                  <a:pt x="175" y="1564"/>
                </a:cubicBezTo>
                <a:cubicBezTo>
                  <a:pt x="122" y="1607"/>
                  <a:pt x="195" y="1579"/>
                  <a:pt x="132" y="1598"/>
                </a:cubicBezTo>
                <a:cubicBezTo>
                  <a:pt x="103" y="1617"/>
                  <a:pt x="75" y="1622"/>
                  <a:pt x="46" y="1641"/>
                </a:cubicBezTo>
                <a:cubicBezTo>
                  <a:pt x="30" y="1687"/>
                  <a:pt x="0" y="1680"/>
                  <a:pt x="46" y="1710"/>
                </a:cubicBezTo>
                <a:cubicBezTo>
                  <a:pt x="39" y="1780"/>
                  <a:pt x="28" y="1839"/>
                  <a:pt x="20" y="1908"/>
                </a:cubicBezTo>
                <a:cubicBezTo>
                  <a:pt x="44" y="1997"/>
                  <a:pt x="148" y="1947"/>
                  <a:pt x="227" y="1959"/>
                </a:cubicBezTo>
                <a:cubicBezTo>
                  <a:pt x="304" y="1986"/>
                  <a:pt x="254" y="1984"/>
                  <a:pt x="304" y="1959"/>
                </a:cubicBezTo>
                <a:cubicBezTo>
                  <a:pt x="312" y="1955"/>
                  <a:pt x="321" y="1954"/>
                  <a:pt x="330" y="1951"/>
                </a:cubicBezTo>
                <a:cubicBezTo>
                  <a:pt x="737" y="1956"/>
                  <a:pt x="1144" y="1946"/>
                  <a:pt x="1551" y="1959"/>
                </a:cubicBezTo>
                <a:cubicBezTo>
                  <a:pt x="1643" y="1956"/>
                  <a:pt x="1734" y="1956"/>
                  <a:pt x="1826" y="1951"/>
                </a:cubicBezTo>
                <a:cubicBezTo>
                  <a:pt x="1876" y="1948"/>
                  <a:pt x="1883" y="1824"/>
                  <a:pt x="1894" y="1787"/>
                </a:cubicBezTo>
                <a:cubicBezTo>
                  <a:pt x="1900" y="1711"/>
                  <a:pt x="1905" y="1651"/>
                  <a:pt x="1929" y="1581"/>
                </a:cubicBezTo>
                <a:cubicBezTo>
                  <a:pt x="1936" y="1491"/>
                  <a:pt x="1952" y="1423"/>
                  <a:pt x="1980" y="1340"/>
                </a:cubicBezTo>
                <a:cubicBezTo>
                  <a:pt x="1991" y="1306"/>
                  <a:pt x="2006" y="1237"/>
                  <a:pt x="2006" y="1237"/>
                </a:cubicBezTo>
                <a:cubicBezTo>
                  <a:pt x="2012" y="1157"/>
                  <a:pt x="2006" y="1074"/>
                  <a:pt x="2066" y="1014"/>
                </a:cubicBezTo>
                <a:cubicBezTo>
                  <a:pt x="2087" y="953"/>
                  <a:pt x="2056" y="1024"/>
                  <a:pt x="2109" y="971"/>
                </a:cubicBezTo>
                <a:cubicBezTo>
                  <a:pt x="2115" y="965"/>
                  <a:pt x="2112" y="952"/>
                  <a:pt x="2118" y="945"/>
                </a:cubicBezTo>
                <a:cubicBezTo>
                  <a:pt x="2125" y="937"/>
                  <a:pt x="2135" y="934"/>
                  <a:pt x="2144" y="928"/>
                </a:cubicBezTo>
                <a:cubicBezTo>
                  <a:pt x="2156" y="889"/>
                  <a:pt x="2187" y="864"/>
                  <a:pt x="2213" y="833"/>
                </a:cubicBezTo>
                <a:cubicBezTo>
                  <a:pt x="2220" y="825"/>
                  <a:pt x="2222" y="814"/>
                  <a:pt x="2230" y="807"/>
                </a:cubicBezTo>
                <a:cubicBezTo>
                  <a:pt x="2245" y="793"/>
                  <a:pt x="2281" y="773"/>
                  <a:pt x="2281" y="773"/>
                </a:cubicBezTo>
                <a:cubicBezTo>
                  <a:pt x="2303" y="710"/>
                  <a:pt x="2272" y="787"/>
                  <a:pt x="2316" y="721"/>
                </a:cubicBezTo>
                <a:cubicBezTo>
                  <a:pt x="2365" y="647"/>
                  <a:pt x="2281" y="741"/>
                  <a:pt x="2341" y="678"/>
                </a:cubicBezTo>
                <a:cubicBezTo>
                  <a:pt x="2360" y="624"/>
                  <a:pt x="2378" y="571"/>
                  <a:pt x="2410" y="524"/>
                </a:cubicBezTo>
                <a:cubicBezTo>
                  <a:pt x="2415" y="486"/>
                  <a:pt x="2432" y="392"/>
                  <a:pt x="2410" y="360"/>
                </a:cubicBezTo>
                <a:cubicBezTo>
                  <a:pt x="2405" y="354"/>
                  <a:pt x="2346" y="373"/>
                  <a:pt x="2333" y="377"/>
                </a:cubicBezTo>
                <a:cubicBezTo>
                  <a:pt x="2204" y="367"/>
                  <a:pt x="2267" y="381"/>
                  <a:pt x="2204" y="360"/>
                </a:cubicBezTo>
                <a:cubicBezTo>
                  <a:pt x="2178" y="352"/>
                  <a:pt x="2127" y="334"/>
                  <a:pt x="2127" y="334"/>
                </a:cubicBezTo>
                <a:cubicBezTo>
                  <a:pt x="2079" y="289"/>
                  <a:pt x="2127" y="246"/>
                  <a:pt x="2066" y="206"/>
                </a:cubicBezTo>
                <a:cubicBezTo>
                  <a:pt x="2046" y="141"/>
                  <a:pt x="2097" y="51"/>
                  <a:pt x="2023" y="25"/>
                </a:cubicBezTo>
                <a:cubicBezTo>
                  <a:pt x="2014" y="55"/>
                  <a:pt x="2022" y="45"/>
                  <a:pt x="2006" y="59"/>
                </a:cubicBezTo>
              </a:path>
            </a:pathLst>
          </a:custGeom>
          <a:solidFill>
            <a:srgbClr val="FFFF00">
              <a:alpha val="70195"/>
            </a:srgbClr>
          </a:solidFill>
          <a:ln w="28575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-227550" y="435102"/>
            <a:ext cx="5976000" cy="2844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5" name="Group 25"/>
          <p:cNvGrpSpPr/>
          <p:nvPr/>
        </p:nvGrpSpPr>
        <p:grpSpPr>
          <a:xfrm>
            <a:off x="391944" y="1314465"/>
            <a:ext cx="5042735" cy="1200329"/>
            <a:chOff x="862264" y="1176839"/>
            <a:chExt cx="5042735" cy="1200329"/>
          </a:xfrm>
        </p:grpSpPr>
        <p:sp>
          <p:nvSpPr>
            <p:cNvPr id="138257" name="Text Box 17"/>
            <p:cNvSpPr txBox="1">
              <a:spLocks noChangeArrowheads="1"/>
            </p:cNvSpPr>
            <p:nvPr/>
          </p:nvSpPr>
          <p:spPr bwMode="auto">
            <a:xfrm>
              <a:off x="862264" y="1176839"/>
              <a:ext cx="4838699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/>
                </a:rPr>
                <a:t>“And his tail drew the third part of the stars of heaven, and did cast them to the earth:”</a:t>
              </a:r>
            </a:p>
          </p:txBody>
        </p:sp>
        <p:sp>
          <p:nvSpPr>
            <p:cNvPr id="138258" name="Text Box 18"/>
            <p:cNvSpPr txBox="1">
              <a:spLocks noChangeArrowheads="1"/>
            </p:cNvSpPr>
            <p:nvPr/>
          </p:nvSpPr>
          <p:spPr bwMode="auto">
            <a:xfrm>
              <a:off x="4444499" y="1956301"/>
              <a:ext cx="14605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/>
                </a:rPr>
                <a:t>Rev.12:4</a:t>
              </a:r>
            </a:p>
          </p:txBody>
        </p:sp>
      </p:grpSp>
      <p:pic>
        <p:nvPicPr>
          <p:cNvPr id="28" name="Picture 2" descr="Constantine vs Licinius"/>
          <p:cNvPicPr>
            <a:picLocks noChangeAspect="1" noChangeArrowheads="1"/>
          </p:cNvPicPr>
          <p:nvPr/>
        </p:nvPicPr>
        <p:blipFill>
          <a:blip r:embed="rId6" cstate="print"/>
          <a:srcRect l="68104" t="63448" r="16415" b="17012"/>
          <a:stretch>
            <a:fillRect/>
          </a:stretch>
        </p:blipFill>
        <p:spPr bwMode="auto">
          <a:xfrm>
            <a:off x="4304011" y="2459431"/>
            <a:ext cx="1198158" cy="113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127DED-511B-44D1-B0D0-014B8C07F8E8}"/>
              </a:ext>
            </a:extLst>
          </p:cNvPr>
          <p:cNvSpPr/>
          <p:nvPr/>
        </p:nvSpPr>
        <p:spPr>
          <a:xfrm>
            <a:off x="6440557" y="128588"/>
            <a:ext cx="2614543" cy="8683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27" name="Picture 5" descr="stars cast down">
            <a:extLst>
              <a:ext uri="{FF2B5EF4-FFF2-40B4-BE49-F238E27FC236}">
                <a16:creationId xmlns:a16="http://schemas.microsoft.com/office/drawing/2014/main" id="{721BA4E3-58B7-49D2-9F49-74A7F728C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20186" t="48761" r="19599" b="10542"/>
          <a:stretch>
            <a:fillRect/>
          </a:stretch>
        </p:blipFill>
        <p:spPr bwMode="auto">
          <a:xfrm>
            <a:off x="5189576" y="389957"/>
            <a:ext cx="4446769" cy="315810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4" name="Rectangle 23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77158" name="Text Box 6"/>
          <p:cNvSpPr txBox="1">
            <a:spLocks noChangeArrowheads="1"/>
          </p:cNvSpPr>
          <p:nvPr/>
        </p:nvSpPr>
        <p:spPr bwMode="auto">
          <a:xfrm>
            <a:off x="1297313" y="187927"/>
            <a:ext cx="628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Struggle for Imperial Title</a:t>
            </a:r>
          </a:p>
        </p:txBody>
      </p:sp>
    </p:spTree>
    <p:extLst>
      <p:ext uri="{BB962C8B-B14F-4D97-AF65-F5344CB8AC3E}">
        <p14:creationId xmlns:p14="http://schemas.microsoft.com/office/powerpoint/2010/main" val="1411010734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animBg="1"/>
      <p:bldP spid="138244" grpId="0" animBg="1"/>
      <p:bldP spid="138244" grpId="1" animBg="1"/>
      <p:bldP spid="13826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Constantine vs Licini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9" name="Freeform 3"/>
          <p:cNvSpPr>
            <a:spLocks/>
          </p:cNvSpPr>
          <p:nvPr/>
        </p:nvSpPr>
        <p:spPr bwMode="auto">
          <a:xfrm>
            <a:off x="5403850" y="3821113"/>
            <a:ext cx="219075" cy="587375"/>
          </a:xfrm>
          <a:custGeom>
            <a:avLst/>
            <a:gdLst>
              <a:gd name="T0" fmla="*/ 347781508 w 138"/>
              <a:gd name="T1" fmla="*/ 0 h 370"/>
              <a:gd name="T2" fmla="*/ 262096233 w 138"/>
              <a:gd name="T3" fmla="*/ 196572172 h 370"/>
              <a:gd name="T4" fmla="*/ 108365927 w 138"/>
              <a:gd name="T5" fmla="*/ 433466930 h 370"/>
              <a:gd name="T6" fmla="*/ 0 w 138"/>
              <a:gd name="T7" fmla="*/ 627518104 h 370"/>
              <a:gd name="T8" fmla="*/ 173891548 w 138"/>
              <a:gd name="T9" fmla="*/ 715724337 h 370"/>
              <a:gd name="T10" fmla="*/ 347781508 w 138"/>
              <a:gd name="T11" fmla="*/ 932457902 h 37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8"/>
              <a:gd name="T19" fmla="*/ 0 h 370"/>
              <a:gd name="T20" fmla="*/ 138 w 138"/>
              <a:gd name="T21" fmla="*/ 370 h 37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8" h="370">
                <a:moveTo>
                  <a:pt x="138" y="0"/>
                </a:moveTo>
                <a:cubicBezTo>
                  <a:pt x="128" y="29"/>
                  <a:pt x="116" y="51"/>
                  <a:pt x="104" y="78"/>
                </a:cubicBezTo>
                <a:cubicBezTo>
                  <a:pt x="82" y="126"/>
                  <a:pt x="88" y="143"/>
                  <a:pt x="43" y="172"/>
                </a:cubicBezTo>
                <a:cubicBezTo>
                  <a:pt x="4" y="231"/>
                  <a:pt x="16" y="205"/>
                  <a:pt x="0" y="249"/>
                </a:cubicBezTo>
                <a:cubicBezTo>
                  <a:pt x="36" y="285"/>
                  <a:pt x="14" y="297"/>
                  <a:pt x="69" y="284"/>
                </a:cubicBezTo>
                <a:cubicBezTo>
                  <a:pt x="113" y="298"/>
                  <a:pt x="138" y="318"/>
                  <a:pt x="138" y="370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2340" name="AutoShape 4"/>
          <p:cNvSpPr>
            <a:spLocks noChangeArrowheads="1"/>
          </p:cNvSpPr>
          <p:nvPr/>
        </p:nvSpPr>
        <p:spPr bwMode="auto">
          <a:xfrm>
            <a:off x="4233863" y="3916363"/>
            <a:ext cx="858837" cy="300037"/>
          </a:xfrm>
          <a:prstGeom prst="leftArrow">
            <a:avLst>
              <a:gd name="adj1" fmla="val 50000"/>
              <a:gd name="adj2" fmla="val 7156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2341" name="AutoShape 5"/>
          <p:cNvSpPr>
            <a:spLocks noChangeArrowheads="1"/>
          </p:cNvSpPr>
          <p:nvPr/>
        </p:nvSpPr>
        <p:spPr bwMode="auto">
          <a:xfrm rot="10800000" flipV="1">
            <a:off x="5849938" y="3917950"/>
            <a:ext cx="858837" cy="300038"/>
          </a:xfrm>
          <a:prstGeom prst="leftArrow">
            <a:avLst>
              <a:gd name="adj1" fmla="val 50000"/>
              <a:gd name="adj2" fmla="val 7156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8182" name="Rectangle 6"/>
          <p:cNvSpPr>
            <a:spLocks noChangeArrowheads="1"/>
          </p:cNvSpPr>
          <p:nvPr/>
        </p:nvSpPr>
        <p:spPr bwMode="auto">
          <a:xfrm>
            <a:off x="219075" y="42863"/>
            <a:ext cx="8924925" cy="873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8183" name="Text Box 7"/>
          <p:cNvSpPr txBox="1">
            <a:spLocks noChangeArrowheads="1"/>
          </p:cNvSpPr>
          <p:nvPr/>
        </p:nvSpPr>
        <p:spPr bwMode="auto">
          <a:xfrm>
            <a:off x="1414463" y="133350"/>
            <a:ext cx="6483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The Dragon and the Man Child</a:t>
            </a:r>
          </a:p>
        </p:txBody>
      </p:sp>
      <p:sp>
        <p:nvSpPr>
          <p:cNvPr id="178184" name="Rectangle 8"/>
          <p:cNvSpPr>
            <a:spLocks noChangeArrowheads="1"/>
          </p:cNvSpPr>
          <p:nvPr/>
        </p:nvSpPr>
        <p:spPr bwMode="auto">
          <a:xfrm>
            <a:off x="241300" y="5638800"/>
            <a:ext cx="2082800" cy="1003300"/>
          </a:xfrm>
          <a:prstGeom prst="rect">
            <a:avLst/>
          </a:prstGeom>
          <a:solidFill>
            <a:srgbClr val="E4F8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2345" name="Picture 9" descr="War in Heaven"/>
          <p:cNvPicPr>
            <a:picLocks noChangeAspect="1" noChangeArrowheads="1"/>
          </p:cNvPicPr>
          <p:nvPr/>
        </p:nvPicPr>
        <p:blipFill>
          <a:blip r:embed="rId4" cstate="print"/>
          <a:srcRect l="-4326" t="10541" r="-446" b="-9540"/>
          <a:stretch>
            <a:fillRect/>
          </a:stretch>
        </p:blipFill>
        <p:spPr bwMode="auto">
          <a:xfrm>
            <a:off x="1562100" y="4457700"/>
            <a:ext cx="4476750" cy="27432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1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animBg="1"/>
      <p:bldP spid="142340" grpId="0" animBg="1"/>
      <p:bldP spid="1423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woman f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9875" name="Freeform 3"/>
          <p:cNvSpPr>
            <a:spLocks/>
          </p:cNvSpPr>
          <p:nvPr/>
        </p:nvSpPr>
        <p:spPr bwMode="auto">
          <a:xfrm>
            <a:off x="974725" y="254000"/>
            <a:ext cx="550863" cy="311150"/>
          </a:xfrm>
          <a:custGeom>
            <a:avLst/>
            <a:gdLst>
              <a:gd name="T0" fmla="*/ 523875 w 347"/>
              <a:gd name="T1" fmla="*/ 107950 h 196"/>
              <a:gd name="T2" fmla="*/ 517525 w 347"/>
              <a:gd name="T3" fmla="*/ 88900 h 196"/>
              <a:gd name="T4" fmla="*/ 479425 w 347"/>
              <a:gd name="T5" fmla="*/ 76200 h 196"/>
              <a:gd name="T6" fmla="*/ 346075 w 347"/>
              <a:gd name="T7" fmla="*/ 76200 h 196"/>
              <a:gd name="T8" fmla="*/ 288925 w 347"/>
              <a:gd name="T9" fmla="*/ 44450 h 196"/>
              <a:gd name="T10" fmla="*/ 257175 w 347"/>
              <a:gd name="T11" fmla="*/ 12700 h 196"/>
              <a:gd name="T12" fmla="*/ 219075 w 347"/>
              <a:gd name="T13" fmla="*/ 0 h 196"/>
              <a:gd name="T14" fmla="*/ 161925 w 347"/>
              <a:gd name="T15" fmla="*/ 44450 h 196"/>
              <a:gd name="T16" fmla="*/ 22225 w 347"/>
              <a:gd name="T17" fmla="*/ 50800 h 196"/>
              <a:gd name="T18" fmla="*/ 22225 w 347"/>
              <a:gd name="T19" fmla="*/ 152400 h 196"/>
              <a:gd name="T20" fmla="*/ 142875 w 347"/>
              <a:gd name="T21" fmla="*/ 266700 h 196"/>
              <a:gd name="T22" fmla="*/ 536575 w 347"/>
              <a:gd name="T23" fmla="*/ 234950 h 196"/>
              <a:gd name="T24" fmla="*/ 536575 w 347"/>
              <a:gd name="T25" fmla="*/ 120650 h 196"/>
              <a:gd name="T26" fmla="*/ 523875 w 347"/>
              <a:gd name="T27" fmla="*/ 107950 h 1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47"/>
              <a:gd name="T43" fmla="*/ 0 h 196"/>
              <a:gd name="T44" fmla="*/ 347 w 347"/>
              <a:gd name="T45" fmla="*/ 196 h 1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47" h="196">
                <a:moveTo>
                  <a:pt x="330" y="68"/>
                </a:moveTo>
                <a:cubicBezTo>
                  <a:pt x="329" y="64"/>
                  <a:pt x="329" y="58"/>
                  <a:pt x="326" y="56"/>
                </a:cubicBezTo>
                <a:cubicBezTo>
                  <a:pt x="319" y="51"/>
                  <a:pt x="302" y="48"/>
                  <a:pt x="302" y="48"/>
                </a:cubicBezTo>
                <a:cubicBezTo>
                  <a:pt x="258" y="52"/>
                  <a:pt x="261" y="55"/>
                  <a:pt x="218" y="48"/>
                </a:cubicBezTo>
                <a:cubicBezTo>
                  <a:pt x="204" y="46"/>
                  <a:pt x="182" y="28"/>
                  <a:pt x="182" y="28"/>
                </a:cubicBezTo>
                <a:cubicBezTo>
                  <a:pt x="175" y="17"/>
                  <a:pt x="175" y="14"/>
                  <a:pt x="162" y="8"/>
                </a:cubicBezTo>
                <a:cubicBezTo>
                  <a:pt x="154" y="5"/>
                  <a:pt x="138" y="0"/>
                  <a:pt x="138" y="0"/>
                </a:cubicBezTo>
                <a:cubicBezTo>
                  <a:pt x="109" y="19"/>
                  <a:pt x="121" y="9"/>
                  <a:pt x="102" y="28"/>
                </a:cubicBezTo>
                <a:cubicBezTo>
                  <a:pt x="72" y="22"/>
                  <a:pt x="43" y="22"/>
                  <a:pt x="14" y="32"/>
                </a:cubicBezTo>
                <a:cubicBezTo>
                  <a:pt x="0" y="53"/>
                  <a:pt x="6" y="73"/>
                  <a:pt x="14" y="96"/>
                </a:cubicBezTo>
                <a:cubicBezTo>
                  <a:pt x="19" y="176"/>
                  <a:pt x="10" y="163"/>
                  <a:pt x="90" y="168"/>
                </a:cubicBezTo>
                <a:cubicBezTo>
                  <a:pt x="176" y="182"/>
                  <a:pt x="266" y="196"/>
                  <a:pt x="338" y="148"/>
                </a:cubicBezTo>
                <a:cubicBezTo>
                  <a:pt x="347" y="120"/>
                  <a:pt x="347" y="127"/>
                  <a:pt x="338" y="76"/>
                </a:cubicBezTo>
                <a:cubicBezTo>
                  <a:pt x="337" y="72"/>
                  <a:pt x="330" y="64"/>
                  <a:pt x="330" y="6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6" name="Freeform 4"/>
          <p:cNvSpPr>
            <a:spLocks/>
          </p:cNvSpPr>
          <p:nvPr/>
        </p:nvSpPr>
        <p:spPr bwMode="auto">
          <a:xfrm>
            <a:off x="222250" y="261938"/>
            <a:ext cx="723900" cy="295275"/>
          </a:xfrm>
          <a:custGeom>
            <a:avLst/>
            <a:gdLst>
              <a:gd name="T0" fmla="*/ 704850 w 456"/>
              <a:gd name="T1" fmla="*/ 74612 h 186"/>
              <a:gd name="T2" fmla="*/ 685800 w 456"/>
              <a:gd name="T3" fmla="*/ 36513 h 186"/>
              <a:gd name="T4" fmla="*/ 647700 w 456"/>
              <a:gd name="T5" fmla="*/ 23812 h 186"/>
              <a:gd name="T6" fmla="*/ 603250 w 456"/>
              <a:gd name="T7" fmla="*/ 36513 h 186"/>
              <a:gd name="T8" fmla="*/ 558800 w 456"/>
              <a:gd name="T9" fmla="*/ 87312 h 186"/>
              <a:gd name="T10" fmla="*/ 508000 w 456"/>
              <a:gd name="T11" fmla="*/ 74612 h 186"/>
              <a:gd name="T12" fmla="*/ 469900 w 456"/>
              <a:gd name="T13" fmla="*/ 49212 h 186"/>
              <a:gd name="T14" fmla="*/ 381000 w 456"/>
              <a:gd name="T15" fmla="*/ 55563 h 186"/>
              <a:gd name="T16" fmla="*/ 342900 w 456"/>
              <a:gd name="T17" fmla="*/ 68263 h 186"/>
              <a:gd name="T18" fmla="*/ 330200 w 456"/>
              <a:gd name="T19" fmla="*/ 87312 h 186"/>
              <a:gd name="T20" fmla="*/ 311150 w 456"/>
              <a:gd name="T21" fmla="*/ 80962 h 186"/>
              <a:gd name="T22" fmla="*/ 304800 w 456"/>
              <a:gd name="T23" fmla="*/ 61913 h 186"/>
              <a:gd name="T24" fmla="*/ 254000 w 456"/>
              <a:gd name="T25" fmla="*/ 11112 h 186"/>
              <a:gd name="T26" fmla="*/ 0 w 456"/>
              <a:gd name="T27" fmla="*/ 49212 h 186"/>
              <a:gd name="T28" fmla="*/ 31750 w 456"/>
              <a:gd name="T29" fmla="*/ 125413 h 186"/>
              <a:gd name="T30" fmla="*/ 95250 w 456"/>
              <a:gd name="T31" fmla="*/ 138113 h 186"/>
              <a:gd name="T32" fmla="*/ 95250 w 456"/>
              <a:gd name="T33" fmla="*/ 182562 h 186"/>
              <a:gd name="T34" fmla="*/ 82550 w 456"/>
              <a:gd name="T35" fmla="*/ 220663 h 186"/>
              <a:gd name="T36" fmla="*/ 184150 w 456"/>
              <a:gd name="T37" fmla="*/ 252413 h 186"/>
              <a:gd name="T38" fmla="*/ 647700 w 456"/>
              <a:gd name="T39" fmla="*/ 252413 h 186"/>
              <a:gd name="T40" fmla="*/ 698500 w 456"/>
              <a:gd name="T41" fmla="*/ 252413 h 186"/>
              <a:gd name="T42" fmla="*/ 723900 w 456"/>
              <a:gd name="T43" fmla="*/ 182562 h 186"/>
              <a:gd name="T44" fmla="*/ 717550 w 456"/>
              <a:gd name="T45" fmla="*/ 87312 h 186"/>
              <a:gd name="T46" fmla="*/ 704850 w 456"/>
              <a:gd name="T47" fmla="*/ 74612 h 18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56"/>
              <a:gd name="T73" fmla="*/ 0 h 186"/>
              <a:gd name="T74" fmla="*/ 456 w 456"/>
              <a:gd name="T75" fmla="*/ 186 h 18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56" h="186">
                <a:moveTo>
                  <a:pt x="444" y="47"/>
                </a:moveTo>
                <a:cubicBezTo>
                  <a:pt x="442" y="40"/>
                  <a:pt x="439" y="27"/>
                  <a:pt x="432" y="23"/>
                </a:cubicBezTo>
                <a:cubicBezTo>
                  <a:pt x="425" y="19"/>
                  <a:pt x="408" y="15"/>
                  <a:pt x="408" y="15"/>
                </a:cubicBezTo>
                <a:cubicBezTo>
                  <a:pt x="408" y="15"/>
                  <a:pt x="382" y="21"/>
                  <a:pt x="380" y="23"/>
                </a:cubicBezTo>
                <a:cubicBezTo>
                  <a:pt x="333" y="70"/>
                  <a:pt x="386" y="32"/>
                  <a:pt x="352" y="55"/>
                </a:cubicBezTo>
                <a:cubicBezTo>
                  <a:pt x="346" y="54"/>
                  <a:pt x="327" y="51"/>
                  <a:pt x="320" y="47"/>
                </a:cubicBezTo>
                <a:cubicBezTo>
                  <a:pt x="312" y="42"/>
                  <a:pt x="296" y="31"/>
                  <a:pt x="296" y="31"/>
                </a:cubicBezTo>
                <a:cubicBezTo>
                  <a:pt x="277" y="32"/>
                  <a:pt x="259" y="32"/>
                  <a:pt x="240" y="35"/>
                </a:cubicBezTo>
                <a:cubicBezTo>
                  <a:pt x="232" y="36"/>
                  <a:pt x="216" y="43"/>
                  <a:pt x="216" y="43"/>
                </a:cubicBezTo>
                <a:cubicBezTo>
                  <a:pt x="213" y="47"/>
                  <a:pt x="212" y="53"/>
                  <a:pt x="208" y="55"/>
                </a:cubicBezTo>
                <a:cubicBezTo>
                  <a:pt x="204" y="57"/>
                  <a:pt x="199" y="54"/>
                  <a:pt x="196" y="51"/>
                </a:cubicBezTo>
                <a:cubicBezTo>
                  <a:pt x="193" y="48"/>
                  <a:pt x="194" y="43"/>
                  <a:pt x="192" y="39"/>
                </a:cubicBezTo>
                <a:cubicBezTo>
                  <a:pt x="185" y="25"/>
                  <a:pt x="173" y="16"/>
                  <a:pt x="160" y="7"/>
                </a:cubicBezTo>
                <a:cubicBezTo>
                  <a:pt x="107" y="11"/>
                  <a:pt x="46" y="0"/>
                  <a:pt x="0" y="31"/>
                </a:cubicBezTo>
                <a:cubicBezTo>
                  <a:pt x="2" y="47"/>
                  <a:pt x="0" y="73"/>
                  <a:pt x="20" y="79"/>
                </a:cubicBezTo>
                <a:cubicBezTo>
                  <a:pt x="33" y="83"/>
                  <a:pt x="60" y="87"/>
                  <a:pt x="60" y="87"/>
                </a:cubicBezTo>
                <a:cubicBezTo>
                  <a:pt x="65" y="103"/>
                  <a:pt x="66" y="96"/>
                  <a:pt x="60" y="115"/>
                </a:cubicBezTo>
                <a:cubicBezTo>
                  <a:pt x="58" y="123"/>
                  <a:pt x="52" y="139"/>
                  <a:pt x="52" y="139"/>
                </a:cubicBezTo>
                <a:cubicBezTo>
                  <a:pt x="61" y="165"/>
                  <a:pt x="90" y="157"/>
                  <a:pt x="116" y="159"/>
                </a:cubicBezTo>
                <a:cubicBezTo>
                  <a:pt x="198" y="186"/>
                  <a:pt x="326" y="161"/>
                  <a:pt x="408" y="159"/>
                </a:cubicBezTo>
                <a:cubicBezTo>
                  <a:pt x="437" y="139"/>
                  <a:pt x="408" y="170"/>
                  <a:pt x="440" y="159"/>
                </a:cubicBezTo>
                <a:cubicBezTo>
                  <a:pt x="446" y="142"/>
                  <a:pt x="452" y="133"/>
                  <a:pt x="456" y="115"/>
                </a:cubicBezTo>
                <a:cubicBezTo>
                  <a:pt x="455" y="95"/>
                  <a:pt x="454" y="75"/>
                  <a:pt x="452" y="55"/>
                </a:cubicBezTo>
                <a:cubicBezTo>
                  <a:pt x="450" y="38"/>
                  <a:pt x="450" y="41"/>
                  <a:pt x="444" y="47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7" name="Freeform 5"/>
          <p:cNvSpPr>
            <a:spLocks/>
          </p:cNvSpPr>
          <p:nvPr/>
        </p:nvSpPr>
        <p:spPr bwMode="auto">
          <a:xfrm>
            <a:off x="431800" y="577850"/>
            <a:ext cx="812800" cy="319088"/>
          </a:xfrm>
          <a:custGeom>
            <a:avLst/>
            <a:gdLst>
              <a:gd name="T0" fmla="*/ 781050 w 512"/>
              <a:gd name="T1" fmla="*/ 69850 h 201"/>
              <a:gd name="T2" fmla="*/ 787400 w 512"/>
              <a:gd name="T3" fmla="*/ 222250 h 201"/>
              <a:gd name="T4" fmla="*/ 704850 w 512"/>
              <a:gd name="T5" fmla="*/ 247650 h 201"/>
              <a:gd name="T6" fmla="*/ 647700 w 512"/>
              <a:gd name="T7" fmla="*/ 241300 h 201"/>
              <a:gd name="T8" fmla="*/ 609600 w 512"/>
              <a:gd name="T9" fmla="*/ 215900 h 201"/>
              <a:gd name="T10" fmla="*/ 590550 w 512"/>
              <a:gd name="T11" fmla="*/ 203200 h 201"/>
              <a:gd name="T12" fmla="*/ 488950 w 512"/>
              <a:gd name="T13" fmla="*/ 241300 h 201"/>
              <a:gd name="T14" fmla="*/ 450850 w 512"/>
              <a:gd name="T15" fmla="*/ 254000 h 201"/>
              <a:gd name="T16" fmla="*/ 431800 w 512"/>
              <a:gd name="T17" fmla="*/ 260350 h 201"/>
              <a:gd name="T18" fmla="*/ 400050 w 512"/>
              <a:gd name="T19" fmla="*/ 254000 h 201"/>
              <a:gd name="T20" fmla="*/ 361950 w 512"/>
              <a:gd name="T21" fmla="*/ 228600 h 201"/>
              <a:gd name="T22" fmla="*/ 177800 w 512"/>
              <a:gd name="T23" fmla="*/ 234950 h 201"/>
              <a:gd name="T24" fmla="*/ 165100 w 512"/>
              <a:gd name="T25" fmla="*/ 285750 h 201"/>
              <a:gd name="T26" fmla="*/ 82550 w 512"/>
              <a:gd name="T27" fmla="*/ 298450 h 201"/>
              <a:gd name="T28" fmla="*/ 25400 w 512"/>
              <a:gd name="T29" fmla="*/ 298450 h 201"/>
              <a:gd name="T30" fmla="*/ 0 w 512"/>
              <a:gd name="T31" fmla="*/ 241300 h 201"/>
              <a:gd name="T32" fmla="*/ 19050 w 512"/>
              <a:gd name="T33" fmla="*/ 82550 h 201"/>
              <a:gd name="T34" fmla="*/ 88900 w 512"/>
              <a:gd name="T35" fmla="*/ 69850 h 201"/>
              <a:gd name="T36" fmla="*/ 152400 w 512"/>
              <a:gd name="T37" fmla="*/ 63500 h 201"/>
              <a:gd name="T38" fmla="*/ 209550 w 512"/>
              <a:gd name="T39" fmla="*/ 0 h 201"/>
              <a:gd name="T40" fmla="*/ 330200 w 512"/>
              <a:gd name="T41" fmla="*/ 38100 h 201"/>
              <a:gd name="T42" fmla="*/ 387350 w 512"/>
              <a:gd name="T43" fmla="*/ 63500 h 201"/>
              <a:gd name="T44" fmla="*/ 781050 w 512"/>
              <a:gd name="T45" fmla="*/ 69850 h 20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12"/>
              <a:gd name="T70" fmla="*/ 0 h 201"/>
              <a:gd name="T71" fmla="*/ 512 w 512"/>
              <a:gd name="T72" fmla="*/ 201 h 20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12" h="201">
                <a:moveTo>
                  <a:pt x="492" y="44"/>
                </a:moveTo>
                <a:cubicBezTo>
                  <a:pt x="504" y="79"/>
                  <a:pt x="512" y="94"/>
                  <a:pt x="496" y="140"/>
                </a:cubicBezTo>
                <a:cubicBezTo>
                  <a:pt x="494" y="145"/>
                  <a:pt x="453" y="154"/>
                  <a:pt x="444" y="156"/>
                </a:cubicBezTo>
                <a:cubicBezTo>
                  <a:pt x="432" y="155"/>
                  <a:pt x="419" y="156"/>
                  <a:pt x="408" y="152"/>
                </a:cubicBezTo>
                <a:cubicBezTo>
                  <a:pt x="399" y="149"/>
                  <a:pt x="392" y="141"/>
                  <a:pt x="384" y="136"/>
                </a:cubicBezTo>
                <a:cubicBezTo>
                  <a:pt x="380" y="133"/>
                  <a:pt x="372" y="128"/>
                  <a:pt x="372" y="128"/>
                </a:cubicBezTo>
                <a:cubicBezTo>
                  <a:pt x="349" y="134"/>
                  <a:pt x="331" y="144"/>
                  <a:pt x="308" y="152"/>
                </a:cubicBezTo>
                <a:cubicBezTo>
                  <a:pt x="300" y="155"/>
                  <a:pt x="292" y="157"/>
                  <a:pt x="284" y="160"/>
                </a:cubicBezTo>
                <a:cubicBezTo>
                  <a:pt x="280" y="161"/>
                  <a:pt x="272" y="164"/>
                  <a:pt x="272" y="164"/>
                </a:cubicBezTo>
                <a:cubicBezTo>
                  <a:pt x="265" y="163"/>
                  <a:pt x="258" y="163"/>
                  <a:pt x="252" y="160"/>
                </a:cubicBezTo>
                <a:cubicBezTo>
                  <a:pt x="243" y="156"/>
                  <a:pt x="228" y="144"/>
                  <a:pt x="228" y="144"/>
                </a:cubicBezTo>
                <a:cubicBezTo>
                  <a:pt x="189" y="145"/>
                  <a:pt x="150" y="143"/>
                  <a:pt x="112" y="148"/>
                </a:cubicBezTo>
                <a:cubicBezTo>
                  <a:pt x="101" y="149"/>
                  <a:pt x="112" y="173"/>
                  <a:pt x="104" y="180"/>
                </a:cubicBezTo>
                <a:cubicBezTo>
                  <a:pt x="91" y="191"/>
                  <a:pt x="69" y="186"/>
                  <a:pt x="52" y="188"/>
                </a:cubicBezTo>
                <a:cubicBezTo>
                  <a:pt x="23" y="198"/>
                  <a:pt x="35" y="201"/>
                  <a:pt x="16" y="188"/>
                </a:cubicBezTo>
                <a:cubicBezTo>
                  <a:pt x="9" y="177"/>
                  <a:pt x="0" y="152"/>
                  <a:pt x="0" y="152"/>
                </a:cubicBezTo>
                <a:cubicBezTo>
                  <a:pt x="6" y="120"/>
                  <a:pt x="6" y="81"/>
                  <a:pt x="12" y="52"/>
                </a:cubicBezTo>
                <a:cubicBezTo>
                  <a:pt x="13" y="48"/>
                  <a:pt x="41" y="46"/>
                  <a:pt x="56" y="44"/>
                </a:cubicBezTo>
                <a:cubicBezTo>
                  <a:pt x="71" y="39"/>
                  <a:pt x="79" y="44"/>
                  <a:pt x="96" y="40"/>
                </a:cubicBezTo>
                <a:cubicBezTo>
                  <a:pt x="113" y="29"/>
                  <a:pt x="114" y="12"/>
                  <a:pt x="132" y="0"/>
                </a:cubicBezTo>
                <a:cubicBezTo>
                  <a:pt x="192" y="5"/>
                  <a:pt x="173" y="1"/>
                  <a:pt x="208" y="24"/>
                </a:cubicBezTo>
                <a:cubicBezTo>
                  <a:pt x="215" y="46"/>
                  <a:pt x="222" y="44"/>
                  <a:pt x="244" y="40"/>
                </a:cubicBezTo>
                <a:cubicBezTo>
                  <a:pt x="327" y="41"/>
                  <a:pt x="492" y="44"/>
                  <a:pt x="492" y="44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8" name="Freeform 6"/>
          <p:cNvSpPr>
            <a:spLocks/>
          </p:cNvSpPr>
          <p:nvPr/>
        </p:nvSpPr>
        <p:spPr bwMode="auto">
          <a:xfrm>
            <a:off x="3041650" y="1812925"/>
            <a:ext cx="2819400" cy="296863"/>
          </a:xfrm>
          <a:custGeom>
            <a:avLst/>
            <a:gdLst>
              <a:gd name="T0" fmla="*/ 2781300 w 1776"/>
              <a:gd name="T1" fmla="*/ 15875 h 187"/>
              <a:gd name="T2" fmla="*/ 2806700 w 1776"/>
              <a:gd name="T3" fmla="*/ 53975 h 187"/>
              <a:gd name="T4" fmla="*/ 2813050 w 1776"/>
              <a:gd name="T5" fmla="*/ 123825 h 187"/>
              <a:gd name="T6" fmla="*/ 2819400 w 1776"/>
              <a:gd name="T7" fmla="*/ 142875 h 187"/>
              <a:gd name="T8" fmla="*/ 2813050 w 1776"/>
              <a:gd name="T9" fmla="*/ 187325 h 187"/>
              <a:gd name="T10" fmla="*/ 2692400 w 1776"/>
              <a:gd name="T11" fmla="*/ 219075 h 187"/>
              <a:gd name="T12" fmla="*/ 2533650 w 1776"/>
              <a:gd name="T13" fmla="*/ 225425 h 187"/>
              <a:gd name="T14" fmla="*/ 2362200 w 1776"/>
              <a:gd name="T15" fmla="*/ 269875 h 187"/>
              <a:gd name="T16" fmla="*/ 2235200 w 1776"/>
              <a:gd name="T17" fmla="*/ 263525 h 187"/>
              <a:gd name="T18" fmla="*/ 2095500 w 1776"/>
              <a:gd name="T19" fmla="*/ 193675 h 187"/>
              <a:gd name="T20" fmla="*/ 2012950 w 1776"/>
              <a:gd name="T21" fmla="*/ 219075 h 187"/>
              <a:gd name="T22" fmla="*/ 1974850 w 1776"/>
              <a:gd name="T23" fmla="*/ 231775 h 187"/>
              <a:gd name="T24" fmla="*/ 1841500 w 1776"/>
              <a:gd name="T25" fmla="*/ 193675 h 187"/>
              <a:gd name="T26" fmla="*/ 1797050 w 1776"/>
              <a:gd name="T27" fmla="*/ 219075 h 187"/>
              <a:gd name="T28" fmla="*/ 1428750 w 1776"/>
              <a:gd name="T29" fmla="*/ 238125 h 187"/>
              <a:gd name="T30" fmla="*/ 1295400 w 1776"/>
              <a:gd name="T31" fmla="*/ 231775 h 187"/>
              <a:gd name="T32" fmla="*/ 1257300 w 1776"/>
              <a:gd name="T33" fmla="*/ 206375 h 187"/>
              <a:gd name="T34" fmla="*/ 1219200 w 1776"/>
              <a:gd name="T35" fmla="*/ 193675 h 187"/>
              <a:gd name="T36" fmla="*/ 1143000 w 1776"/>
              <a:gd name="T37" fmla="*/ 212725 h 187"/>
              <a:gd name="T38" fmla="*/ 1104900 w 1776"/>
              <a:gd name="T39" fmla="*/ 225425 h 187"/>
              <a:gd name="T40" fmla="*/ 876300 w 1776"/>
              <a:gd name="T41" fmla="*/ 193675 h 187"/>
              <a:gd name="T42" fmla="*/ 635000 w 1776"/>
              <a:gd name="T43" fmla="*/ 212725 h 187"/>
              <a:gd name="T44" fmla="*/ 317500 w 1776"/>
              <a:gd name="T45" fmla="*/ 206375 h 187"/>
              <a:gd name="T46" fmla="*/ 222250 w 1776"/>
              <a:gd name="T47" fmla="*/ 142875 h 187"/>
              <a:gd name="T48" fmla="*/ 165100 w 1776"/>
              <a:gd name="T49" fmla="*/ 174625 h 187"/>
              <a:gd name="T50" fmla="*/ 12700 w 1776"/>
              <a:gd name="T51" fmla="*/ 168275 h 187"/>
              <a:gd name="T52" fmla="*/ 25400 w 1776"/>
              <a:gd name="T53" fmla="*/ 130175 h 187"/>
              <a:gd name="T54" fmla="*/ 63500 w 1776"/>
              <a:gd name="T55" fmla="*/ 104775 h 187"/>
              <a:gd name="T56" fmla="*/ 254000 w 1776"/>
              <a:gd name="T57" fmla="*/ 85725 h 187"/>
              <a:gd name="T58" fmla="*/ 292100 w 1776"/>
              <a:gd name="T59" fmla="*/ 66675 h 187"/>
              <a:gd name="T60" fmla="*/ 323850 w 1776"/>
              <a:gd name="T61" fmla="*/ 41275 h 187"/>
              <a:gd name="T62" fmla="*/ 336550 w 1776"/>
              <a:gd name="T63" fmla="*/ 22225 h 187"/>
              <a:gd name="T64" fmla="*/ 781050 w 1776"/>
              <a:gd name="T65" fmla="*/ 47625 h 187"/>
              <a:gd name="T66" fmla="*/ 889000 w 1776"/>
              <a:gd name="T67" fmla="*/ 41275 h 187"/>
              <a:gd name="T68" fmla="*/ 895350 w 1776"/>
              <a:gd name="T69" fmla="*/ 22225 h 187"/>
              <a:gd name="T70" fmla="*/ 933450 w 1776"/>
              <a:gd name="T71" fmla="*/ 3175 h 187"/>
              <a:gd name="T72" fmla="*/ 996950 w 1776"/>
              <a:gd name="T73" fmla="*/ 15875 h 187"/>
              <a:gd name="T74" fmla="*/ 1003300 w 1776"/>
              <a:gd name="T75" fmla="*/ 34925 h 187"/>
              <a:gd name="T76" fmla="*/ 1041400 w 1776"/>
              <a:gd name="T77" fmla="*/ 47625 h 187"/>
              <a:gd name="T78" fmla="*/ 1136650 w 1776"/>
              <a:gd name="T79" fmla="*/ 41275 h 187"/>
              <a:gd name="T80" fmla="*/ 1162050 w 1776"/>
              <a:gd name="T81" fmla="*/ 15875 h 187"/>
              <a:gd name="T82" fmla="*/ 1289050 w 1776"/>
              <a:gd name="T83" fmla="*/ 9525 h 187"/>
              <a:gd name="T84" fmla="*/ 1587500 w 1776"/>
              <a:gd name="T85" fmla="*/ 41275 h 187"/>
              <a:gd name="T86" fmla="*/ 1619250 w 1776"/>
              <a:gd name="T87" fmla="*/ 47625 h 187"/>
              <a:gd name="T88" fmla="*/ 1625600 w 1776"/>
              <a:gd name="T89" fmla="*/ 85725 h 187"/>
              <a:gd name="T90" fmla="*/ 1619250 w 1776"/>
              <a:gd name="T91" fmla="*/ 212725 h 187"/>
              <a:gd name="T92" fmla="*/ 1593850 w 1776"/>
              <a:gd name="T93" fmla="*/ 244475 h 18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76"/>
              <a:gd name="T142" fmla="*/ 0 h 187"/>
              <a:gd name="T143" fmla="*/ 1776 w 1776"/>
              <a:gd name="T144" fmla="*/ 187 h 18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76" h="187">
                <a:moveTo>
                  <a:pt x="1752" y="10"/>
                </a:moveTo>
                <a:cubicBezTo>
                  <a:pt x="1755" y="19"/>
                  <a:pt x="1765" y="25"/>
                  <a:pt x="1768" y="34"/>
                </a:cubicBezTo>
                <a:cubicBezTo>
                  <a:pt x="1772" y="48"/>
                  <a:pt x="1770" y="63"/>
                  <a:pt x="1772" y="78"/>
                </a:cubicBezTo>
                <a:cubicBezTo>
                  <a:pt x="1773" y="82"/>
                  <a:pt x="1775" y="86"/>
                  <a:pt x="1776" y="90"/>
                </a:cubicBezTo>
                <a:cubicBezTo>
                  <a:pt x="1775" y="99"/>
                  <a:pt x="1776" y="109"/>
                  <a:pt x="1772" y="118"/>
                </a:cubicBezTo>
                <a:cubicBezTo>
                  <a:pt x="1764" y="136"/>
                  <a:pt x="1708" y="137"/>
                  <a:pt x="1696" y="138"/>
                </a:cubicBezTo>
                <a:cubicBezTo>
                  <a:pt x="1663" y="140"/>
                  <a:pt x="1629" y="141"/>
                  <a:pt x="1596" y="142"/>
                </a:cubicBezTo>
                <a:cubicBezTo>
                  <a:pt x="1559" y="148"/>
                  <a:pt x="1523" y="158"/>
                  <a:pt x="1488" y="170"/>
                </a:cubicBezTo>
                <a:cubicBezTo>
                  <a:pt x="1461" y="169"/>
                  <a:pt x="1435" y="168"/>
                  <a:pt x="1408" y="166"/>
                </a:cubicBezTo>
                <a:cubicBezTo>
                  <a:pt x="1388" y="164"/>
                  <a:pt x="1343" y="130"/>
                  <a:pt x="1320" y="122"/>
                </a:cubicBezTo>
                <a:cubicBezTo>
                  <a:pt x="1302" y="126"/>
                  <a:pt x="1285" y="132"/>
                  <a:pt x="1268" y="138"/>
                </a:cubicBezTo>
                <a:cubicBezTo>
                  <a:pt x="1260" y="141"/>
                  <a:pt x="1244" y="146"/>
                  <a:pt x="1244" y="146"/>
                </a:cubicBezTo>
                <a:cubicBezTo>
                  <a:pt x="1206" y="143"/>
                  <a:pt x="1190" y="142"/>
                  <a:pt x="1160" y="122"/>
                </a:cubicBezTo>
                <a:cubicBezTo>
                  <a:pt x="1141" y="128"/>
                  <a:pt x="1153" y="123"/>
                  <a:pt x="1132" y="138"/>
                </a:cubicBezTo>
                <a:cubicBezTo>
                  <a:pt x="1064" y="187"/>
                  <a:pt x="1049" y="147"/>
                  <a:pt x="900" y="150"/>
                </a:cubicBezTo>
                <a:cubicBezTo>
                  <a:pt x="872" y="149"/>
                  <a:pt x="844" y="148"/>
                  <a:pt x="816" y="146"/>
                </a:cubicBezTo>
                <a:cubicBezTo>
                  <a:pt x="797" y="144"/>
                  <a:pt x="809" y="139"/>
                  <a:pt x="792" y="130"/>
                </a:cubicBezTo>
                <a:cubicBezTo>
                  <a:pt x="785" y="126"/>
                  <a:pt x="768" y="122"/>
                  <a:pt x="768" y="122"/>
                </a:cubicBezTo>
                <a:cubicBezTo>
                  <a:pt x="736" y="127"/>
                  <a:pt x="752" y="123"/>
                  <a:pt x="720" y="134"/>
                </a:cubicBezTo>
                <a:cubicBezTo>
                  <a:pt x="712" y="137"/>
                  <a:pt x="696" y="142"/>
                  <a:pt x="696" y="142"/>
                </a:cubicBezTo>
                <a:cubicBezTo>
                  <a:pt x="610" y="139"/>
                  <a:pt x="610" y="141"/>
                  <a:pt x="552" y="122"/>
                </a:cubicBezTo>
                <a:cubicBezTo>
                  <a:pt x="483" y="124"/>
                  <a:pt x="452" y="117"/>
                  <a:pt x="400" y="134"/>
                </a:cubicBezTo>
                <a:cubicBezTo>
                  <a:pt x="333" y="133"/>
                  <a:pt x="267" y="133"/>
                  <a:pt x="200" y="130"/>
                </a:cubicBezTo>
                <a:cubicBezTo>
                  <a:pt x="187" y="129"/>
                  <a:pt x="166" y="97"/>
                  <a:pt x="140" y="90"/>
                </a:cubicBezTo>
                <a:cubicBezTo>
                  <a:pt x="122" y="95"/>
                  <a:pt x="115" y="94"/>
                  <a:pt x="104" y="110"/>
                </a:cubicBezTo>
                <a:cubicBezTo>
                  <a:pt x="72" y="109"/>
                  <a:pt x="39" y="116"/>
                  <a:pt x="8" y="106"/>
                </a:cubicBezTo>
                <a:cubicBezTo>
                  <a:pt x="0" y="103"/>
                  <a:pt x="13" y="90"/>
                  <a:pt x="16" y="82"/>
                </a:cubicBezTo>
                <a:cubicBezTo>
                  <a:pt x="19" y="73"/>
                  <a:pt x="32" y="71"/>
                  <a:pt x="40" y="66"/>
                </a:cubicBezTo>
                <a:cubicBezTo>
                  <a:pt x="73" y="44"/>
                  <a:pt x="120" y="56"/>
                  <a:pt x="160" y="54"/>
                </a:cubicBezTo>
                <a:cubicBezTo>
                  <a:pt x="167" y="49"/>
                  <a:pt x="177" y="48"/>
                  <a:pt x="184" y="42"/>
                </a:cubicBezTo>
                <a:cubicBezTo>
                  <a:pt x="210" y="21"/>
                  <a:pt x="174" y="36"/>
                  <a:pt x="204" y="26"/>
                </a:cubicBezTo>
                <a:cubicBezTo>
                  <a:pt x="207" y="22"/>
                  <a:pt x="207" y="14"/>
                  <a:pt x="212" y="14"/>
                </a:cubicBezTo>
                <a:cubicBezTo>
                  <a:pt x="275" y="10"/>
                  <a:pt x="433" y="28"/>
                  <a:pt x="492" y="30"/>
                </a:cubicBezTo>
                <a:cubicBezTo>
                  <a:pt x="515" y="29"/>
                  <a:pt x="538" y="31"/>
                  <a:pt x="560" y="26"/>
                </a:cubicBezTo>
                <a:cubicBezTo>
                  <a:pt x="564" y="25"/>
                  <a:pt x="561" y="17"/>
                  <a:pt x="564" y="14"/>
                </a:cubicBezTo>
                <a:cubicBezTo>
                  <a:pt x="570" y="7"/>
                  <a:pt x="580" y="5"/>
                  <a:pt x="588" y="2"/>
                </a:cubicBezTo>
                <a:cubicBezTo>
                  <a:pt x="601" y="4"/>
                  <a:pt x="618" y="0"/>
                  <a:pt x="628" y="10"/>
                </a:cubicBezTo>
                <a:cubicBezTo>
                  <a:pt x="631" y="13"/>
                  <a:pt x="629" y="20"/>
                  <a:pt x="632" y="22"/>
                </a:cubicBezTo>
                <a:cubicBezTo>
                  <a:pt x="639" y="27"/>
                  <a:pt x="656" y="30"/>
                  <a:pt x="656" y="30"/>
                </a:cubicBezTo>
                <a:cubicBezTo>
                  <a:pt x="676" y="29"/>
                  <a:pt x="697" y="31"/>
                  <a:pt x="716" y="26"/>
                </a:cubicBezTo>
                <a:cubicBezTo>
                  <a:pt x="787" y="8"/>
                  <a:pt x="650" y="17"/>
                  <a:pt x="732" y="10"/>
                </a:cubicBezTo>
                <a:cubicBezTo>
                  <a:pt x="759" y="8"/>
                  <a:pt x="785" y="7"/>
                  <a:pt x="812" y="6"/>
                </a:cubicBezTo>
                <a:cubicBezTo>
                  <a:pt x="875" y="17"/>
                  <a:pt x="934" y="23"/>
                  <a:pt x="1000" y="26"/>
                </a:cubicBezTo>
                <a:cubicBezTo>
                  <a:pt x="1007" y="27"/>
                  <a:pt x="1016" y="25"/>
                  <a:pt x="1020" y="30"/>
                </a:cubicBezTo>
                <a:cubicBezTo>
                  <a:pt x="1025" y="36"/>
                  <a:pt x="1024" y="46"/>
                  <a:pt x="1024" y="54"/>
                </a:cubicBezTo>
                <a:cubicBezTo>
                  <a:pt x="1024" y="81"/>
                  <a:pt x="1022" y="107"/>
                  <a:pt x="1020" y="134"/>
                </a:cubicBezTo>
                <a:cubicBezTo>
                  <a:pt x="1018" y="152"/>
                  <a:pt x="1004" y="142"/>
                  <a:pt x="1004" y="154"/>
                </a:cubicBezTo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79" name="Freeform 7"/>
          <p:cNvSpPr>
            <a:spLocks/>
          </p:cNvSpPr>
          <p:nvPr/>
        </p:nvSpPr>
        <p:spPr bwMode="auto">
          <a:xfrm>
            <a:off x="4711700" y="1755775"/>
            <a:ext cx="952500" cy="279400"/>
          </a:xfrm>
          <a:custGeom>
            <a:avLst/>
            <a:gdLst>
              <a:gd name="T0" fmla="*/ 234950 w 600"/>
              <a:gd name="T1" fmla="*/ 66675 h 176"/>
              <a:gd name="T2" fmla="*/ 0 w 600"/>
              <a:gd name="T3" fmla="*/ 85725 h 176"/>
              <a:gd name="T4" fmla="*/ 63500 w 600"/>
              <a:gd name="T5" fmla="*/ 136525 h 176"/>
              <a:gd name="T6" fmla="*/ 63500 w 600"/>
              <a:gd name="T7" fmla="*/ 193675 h 176"/>
              <a:gd name="T8" fmla="*/ 50800 w 600"/>
              <a:gd name="T9" fmla="*/ 231775 h 176"/>
              <a:gd name="T10" fmla="*/ 44450 w 600"/>
              <a:gd name="T11" fmla="*/ 250825 h 176"/>
              <a:gd name="T12" fmla="*/ 95250 w 600"/>
              <a:gd name="T13" fmla="*/ 244475 h 176"/>
              <a:gd name="T14" fmla="*/ 133350 w 600"/>
              <a:gd name="T15" fmla="*/ 250825 h 176"/>
              <a:gd name="T16" fmla="*/ 171450 w 600"/>
              <a:gd name="T17" fmla="*/ 263525 h 176"/>
              <a:gd name="T18" fmla="*/ 476250 w 600"/>
              <a:gd name="T19" fmla="*/ 231775 h 176"/>
              <a:gd name="T20" fmla="*/ 508000 w 600"/>
              <a:gd name="T21" fmla="*/ 180975 h 176"/>
              <a:gd name="T22" fmla="*/ 603250 w 600"/>
              <a:gd name="T23" fmla="*/ 180975 h 176"/>
              <a:gd name="T24" fmla="*/ 527050 w 600"/>
              <a:gd name="T25" fmla="*/ 200025 h 176"/>
              <a:gd name="T26" fmla="*/ 539750 w 600"/>
              <a:gd name="T27" fmla="*/ 149225 h 176"/>
              <a:gd name="T28" fmla="*/ 673100 w 600"/>
              <a:gd name="T29" fmla="*/ 174625 h 176"/>
              <a:gd name="T30" fmla="*/ 939800 w 600"/>
              <a:gd name="T31" fmla="*/ 168275 h 176"/>
              <a:gd name="T32" fmla="*/ 952500 w 600"/>
              <a:gd name="T33" fmla="*/ 130175 h 176"/>
              <a:gd name="T34" fmla="*/ 895350 w 600"/>
              <a:gd name="T35" fmla="*/ 47625 h 176"/>
              <a:gd name="T36" fmla="*/ 647700 w 600"/>
              <a:gd name="T37" fmla="*/ 79375 h 176"/>
              <a:gd name="T38" fmla="*/ 558800 w 600"/>
              <a:gd name="T39" fmla="*/ 66675 h 176"/>
              <a:gd name="T40" fmla="*/ 457200 w 600"/>
              <a:gd name="T41" fmla="*/ 41275 h 176"/>
              <a:gd name="T42" fmla="*/ 374650 w 600"/>
              <a:gd name="T43" fmla="*/ 92075 h 176"/>
              <a:gd name="T44" fmla="*/ 317500 w 600"/>
              <a:gd name="T45" fmla="*/ 79375 h 176"/>
              <a:gd name="T46" fmla="*/ 279400 w 600"/>
              <a:gd name="T47" fmla="*/ 53975 h 176"/>
              <a:gd name="T48" fmla="*/ 260350 w 600"/>
              <a:gd name="T49" fmla="*/ 41275 h 176"/>
              <a:gd name="T50" fmla="*/ 234950 w 600"/>
              <a:gd name="T51" fmla="*/ 66675 h 17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0"/>
              <a:gd name="T79" fmla="*/ 0 h 176"/>
              <a:gd name="T80" fmla="*/ 600 w 600"/>
              <a:gd name="T81" fmla="*/ 176 h 17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0" h="176">
                <a:moveTo>
                  <a:pt x="148" y="42"/>
                </a:moveTo>
                <a:cubicBezTo>
                  <a:pt x="100" y="26"/>
                  <a:pt x="18" y="0"/>
                  <a:pt x="0" y="54"/>
                </a:cubicBezTo>
                <a:cubicBezTo>
                  <a:pt x="7" y="74"/>
                  <a:pt x="23" y="75"/>
                  <a:pt x="40" y="86"/>
                </a:cubicBezTo>
                <a:cubicBezTo>
                  <a:pt x="46" y="104"/>
                  <a:pt x="46" y="98"/>
                  <a:pt x="40" y="122"/>
                </a:cubicBezTo>
                <a:cubicBezTo>
                  <a:pt x="38" y="130"/>
                  <a:pt x="35" y="138"/>
                  <a:pt x="32" y="146"/>
                </a:cubicBezTo>
                <a:cubicBezTo>
                  <a:pt x="31" y="150"/>
                  <a:pt x="28" y="158"/>
                  <a:pt x="28" y="158"/>
                </a:cubicBezTo>
                <a:cubicBezTo>
                  <a:pt x="40" y="176"/>
                  <a:pt x="49" y="171"/>
                  <a:pt x="60" y="154"/>
                </a:cubicBezTo>
                <a:cubicBezTo>
                  <a:pt x="68" y="155"/>
                  <a:pt x="76" y="156"/>
                  <a:pt x="84" y="158"/>
                </a:cubicBezTo>
                <a:cubicBezTo>
                  <a:pt x="92" y="160"/>
                  <a:pt x="108" y="166"/>
                  <a:pt x="108" y="166"/>
                </a:cubicBezTo>
                <a:cubicBezTo>
                  <a:pt x="323" y="160"/>
                  <a:pt x="200" y="166"/>
                  <a:pt x="300" y="146"/>
                </a:cubicBezTo>
                <a:cubicBezTo>
                  <a:pt x="310" y="117"/>
                  <a:pt x="301" y="127"/>
                  <a:pt x="320" y="114"/>
                </a:cubicBezTo>
                <a:cubicBezTo>
                  <a:pt x="335" y="92"/>
                  <a:pt x="357" y="109"/>
                  <a:pt x="380" y="114"/>
                </a:cubicBezTo>
                <a:cubicBezTo>
                  <a:pt x="411" y="145"/>
                  <a:pt x="350" y="127"/>
                  <a:pt x="332" y="126"/>
                </a:cubicBezTo>
                <a:cubicBezTo>
                  <a:pt x="335" y="115"/>
                  <a:pt x="329" y="92"/>
                  <a:pt x="340" y="94"/>
                </a:cubicBezTo>
                <a:cubicBezTo>
                  <a:pt x="369" y="98"/>
                  <a:pt x="395" y="106"/>
                  <a:pt x="424" y="110"/>
                </a:cubicBezTo>
                <a:cubicBezTo>
                  <a:pt x="480" y="109"/>
                  <a:pt x="537" y="115"/>
                  <a:pt x="592" y="106"/>
                </a:cubicBezTo>
                <a:cubicBezTo>
                  <a:pt x="600" y="105"/>
                  <a:pt x="600" y="82"/>
                  <a:pt x="600" y="82"/>
                </a:cubicBezTo>
                <a:cubicBezTo>
                  <a:pt x="596" y="57"/>
                  <a:pt x="589" y="38"/>
                  <a:pt x="564" y="30"/>
                </a:cubicBezTo>
                <a:cubicBezTo>
                  <a:pt x="508" y="37"/>
                  <a:pt x="466" y="47"/>
                  <a:pt x="408" y="50"/>
                </a:cubicBezTo>
                <a:cubicBezTo>
                  <a:pt x="388" y="57"/>
                  <a:pt x="370" y="54"/>
                  <a:pt x="352" y="42"/>
                </a:cubicBezTo>
                <a:cubicBezTo>
                  <a:pt x="333" y="14"/>
                  <a:pt x="327" y="22"/>
                  <a:pt x="288" y="26"/>
                </a:cubicBezTo>
                <a:cubicBezTo>
                  <a:pt x="260" y="32"/>
                  <a:pt x="258" y="44"/>
                  <a:pt x="236" y="58"/>
                </a:cubicBezTo>
                <a:cubicBezTo>
                  <a:pt x="229" y="57"/>
                  <a:pt x="208" y="55"/>
                  <a:pt x="200" y="50"/>
                </a:cubicBezTo>
                <a:cubicBezTo>
                  <a:pt x="192" y="45"/>
                  <a:pt x="184" y="39"/>
                  <a:pt x="176" y="34"/>
                </a:cubicBezTo>
                <a:cubicBezTo>
                  <a:pt x="172" y="31"/>
                  <a:pt x="164" y="26"/>
                  <a:pt x="164" y="26"/>
                </a:cubicBezTo>
                <a:cubicBezTo>
                  <a:pt x="148" y="31"/>
                  <a:pt x="153" y="26"/>
                  <a:pt x="148" y="42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0" name="Freeform 8"/>
          <p:cNvSpPr>
            <a:spLocks/>
          </p:cNvSpPr>
          <p:nvPr/>
        </p:nvSpPr>
        <p:spPr bwMode="auto">
          <a:xfrm>
            <a:off x="6280150" y="225425"/>
            <a:ext cx="2736850" cy="1160463"/>
          </a:xfrm>
          <a:custGeom>
            <a:avLst/>
            <a:gdLst>
              <a:gd name="T0" fmla="*/ 2590800 w 1724"/>
              <a:gd name="T1" fmla="*/ 282575 h 731"/>
              <a:gd name="T2" fmla="*/ 2552700 w 1724"/>
              <a:gd name="T3" fmla="*/ 219075 h 731"/>
              <a:gd name="T4" fmla="*/ 2489200 w 1724"/>
              <a:gd name="T5" fmla="*/ 85725 h 731"/>
              <a:gd name="T6" fmla="*/ 2355850 w 1724"/>
              <a:gd name="T7" fmla="*/ 136525 h 731"/>
              <a:gd name="T8" fmla="*/ 2305050 w 1724"/>
              <a:gd name="T9" fmla="*/ 98425 h 731"/>
              <a:gd name="T10" fmla="*/ 2292350 w 1724"/>
              <a:gd name="T11" fmla="*/ 79375 h 731"/>
              <a:gd name="T12" fmla="*/ 2254250 w 1724"/>
              <a:gd name="T13" fmla="*/ 66675 h 731"/>
              <a:gd name="T14" fmla="*/ 2235200 w 1724"/>
              <a:gd name="T15" fmla="*/ 79375 h 731"/>
              <a:gd name="T16" fmla="*/ 2178050 w 1724"/>
              <a:gd name="T17" fmla="*/ 41275 h 731"/>
              <a:gd name="T18" fmla="*/ 2044700 w 1724"/>
              <a:gd name="T19" fmla="*/ 3175 h 731"/>
              <a:gd name="T20" fmla="*/ 1968500 w 1724"/>
              <a:gd name="T21" fmla="*/ 15875 h 731"/>
              <a:gd name="T22" fmla="*/ 1936750 w 1724"/>
              <a:gd name="T23" fmla="*/ 41275 h 731"/>
              <a:gd name="T24" fmla="*/ 1892300 w 1724"/>
              <a:gd name="T25" fmla="*/ 85725 h 731"/>
              <a:gd name="T26" fmla="*/ 1689100 w 1724"/>
              <a:gd name="T27" fmla="*/ 22225 h 731"/>
              <a:gd name="T28" fmla="*/ 1606550 w 1724"/>
              <a:gd name="T29" fmla="*/ 34925 h 731"/>
              <a:gd name="T30" fmla="*/ 1504950 w 1724"/>
              <a:gd name="T31" fmla="*/ 85725 h 731"/>
              <a:gd name="T32" fmla="*/ 1270000 w 1724"/>
              <a:gd name="T33" fmla="*/ 41275 h 731"/>
              <a:gd name="T34" fmla="*/ 1149350 w 1724"/>
              <a:gd name="T35" fmla="*/ 47625 h 731"/>
              <a:gd name="T36" fmla="*/ 1092200 w 1724"/>
              <a:gd name="T37" fmla="*/ 66675 h 731"/>
              <a:gd name="T38" fmla="*/ 368300 w 1724"/>
              <a:gd name="T39" fmla="*/ 15875 h 731"/>
              <a:gd name="T40" fmla="*/ 152400 w 1724"/>
              <a:gd name="T41" fmla="*/ 47625 h 731"/>
              <a:gd name="T42" fmla="*/ 114300 w 1724"/>
              <a:gd name="T43" fmla="*/ 60325 h 731"/>
              <a:gd name="T44" fmla="*/ 95250 w 1724"/>
              <a:gd name="T45" fmla="*/ 66675 h 731"/>
              <a:gd name="T46" fmla="*/ 38100 w 1724"/>
              <a:gd name="T47" fmla="*/ 111125 h 731"/>
              <a:gd name="T48" fmla="*/ 50800 w 1724"/>
              <a:gd name="T49" fmla="*/ 288925 h 731"/>
              <a:gd name="T50" fmla="*/ 0 w 1724"/>
              <a:gd name="T51" fmla="*/ 454025 h 731"/>
              <a:gd name="T52" fmla="*/ 6350 w 1724"/>
              <a:gd name="T53" fmla="*/ 555625 h 731"/>
              <a:gd name="T54" fmla="*/ 95250 w 1724"/>
              <a:gd name="T55" fmla="*/ 619125 h 731"/>
              <a:gd name="T56" fmla="*/ 152400 w 1724"/>
              <a:gd name="T57" fmla="*/ 650875 h 731"/>
              <a:gd name="T58" fmla="*/ 304800 w 1724"/>
              <a:gd name="T59" fmla="*/ 676275 h 731"/>
              <a:gd name="T60" fmla="*/ 425450 w 1724"/>
              <a:gd name="T61" fmla="*/ 727075 h 731"/>
              <a:gd name="T62" fmla="*/ 501650 w 1724"/>
              <a:gd name="T63" fmla="*/ 790575 h 731"/>
              <a:gd name="T64" fmla="*/ 571500 w 1724"/>
              <a:gd name="T65" fmla="*/ 885825 h 731"/>
              <a:gd name="T66" fmla="*/ 622300 w 1724"/>
              <a:gd name="T67" fmla="*/ 923925 h 731"/>
              <a:gd name="T68" fmla="*/ 698500 w 1724"/>
              <a:gd name="T69" fmla="*/ 885825 h 731"/>
              <a:gd name="T70" fmla="*/ 889000 w 1724"/>
              <a:gd name="T71" fmla="*/ 911225 h 731"/>
              <a:gd name="T72" fmla="*/ 2692400 w 1724"/>
              <a:gd name="T73" fmla="*/ 892175 h 731"/>
              <a:gd name="T74" fmla="*/ 2711450 w 1724"/>
              <a:gd name="T75" fmla="*/ 885825 h 731"/>
              <a:gd name="T76" fmla="*/ 2736850 w 1724"/>
              <a:gd name="T77" fmla="*/ 790575 h 731"/>
              <a:gd name="T78" fmla="*/ 2705100 w 1724"/>
              <a:gd name="T79" fmla="*/ 727075 h 731"/>
              <a:gd name="T80" fmla="*/ 2647950 w 1724"/>
              <a:gd name="T81" fmla="*/ 676275 h 731"/>
              <a:gd name="T82" fmla="*/ 2552700 w 1724"/>
              <a:gd name="T83" fmla="*/ 600075 h 731"/>
              <a:gd name="T84" fmla="*/ 2425700 w 1724"/>
              <a:gd name="T85" fmla="*/ 574675 h 731"/>
              <a:gd name="T86" fmla="*/ 2406650 w 1724"/>
              <a:gd name="T87" fmla="*/ 561975 h 731"/>
              <a:gd name="T88" fmla="*/ 2393950 w 1724"/>
              <a:gd name="T89" fmla="*/ 523875 h 731"/>
              <a:gd name="T90" fmla="*/ 2451100 w 1724"/>
              <a:gd name="T91" fmla="*/ 396875 h 731"/>
              <a:gd name="T92" fmla="*/ 2527300 w 1724"/>
              <a:gd name="T93" fmla="*/ 339725 h 731"/>
              <a:gd name="T94" fmla="*/ 2609850 w 1724"/>
              <a:gd name="T95" fmla="*/ 301625 h 731"/>
              <a:gd name="T96" fmla="*/ 2590800 w 1724"/>
              <a:gd name="T97" fmla="*/ 282575 h 73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4"/>
              <a:gd name="T148" fmla="*/ 0 h 731"/>
              <a:gd name="T149" fmla="*/ 1724 w 1724"/>
              <a:gd name="T150" fmla="*/ 731 h 73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4" h="731">
                <a:moveTo>
                  <a:pt x="1632" y="178"/>
                </a:moveTo>
                <a:cubicBezTo>
                  <a:pt x="1628" y="157"/>
                  <a:pt x="1626" y="150"/>
                  <a:pt x="1608" y="138"/>
                </a:cubicBezTo>
                <a:cubicBezTo>
                  <a:pt x="1586" y="105"/>
                  <a:pt x="1610" y="68"/>
                  <a:pt x="1568" y="54"/>
                </a:cubicBezTo>
                <a:cubicBezTo>
                  <a:pt x="1539" y="64"/>
                  <a:pt x="1512" y="77"/>
                  <a:pt x="1484" y="86"/>
                </a:cubicBezTo>
                <a:cubicBezTo>
                  <a:pt x="1466" y="80"/>
                  <a:pt x="1470" y="68"/>
                  <a:pt x="1452" y="62"/>
                </a:cubicBezTo>
                <a:cubicBezTo>
                  <a:pt x="1449" y="58"/>
                  <a:pt x="1448" y="53"/>
                  <a:pt x="1444" y="50"/>
                </a:cubicBezTo>
                <a:cubicBezTo>
                  <a:pt x="1437" y="46"/>
                  <a:pt x="1420" y="42"/>
                  <a:pt x="1420" y="42"/>
                </a:cubicBezTo>
                <a:cubicBezTo>
                  <a:pt x="1416" y="45"/>
                  <a:pt x="1413" y="51"/>
                  <a:pt x="1408" y="50"/>
                </a:cubicBezTo>
                <a:cubicBezTo>
                  <a:pt x="1372" y="42"/>
                  <a:pt x="1396" y="34"/>
                  <a:pt x="1372" y="26"/>
                </a:cubicBezTo>
                <a:cubicBezTo>
                  <a:pt x="1344" y="17"/>
                  <a:pt x="1315" y="11"/>
                  <a:pt x="1288" y="2"/>
                </a:cubicBezTo>
                <a:cubicBezTo>
                  <a:pt x="1272" y="4"/>
                  <a:pt x="1253" y="0"/>
                  <a:pt x="1240" y="10"/>
                </a:cubicBezTo>
                <a:cubicBezTo>
                  <a:pt x="1214" y="31"/>
                  <a:pt x="1250" y="16"/>
                  <a:pt x="1220" y="26"/>
                </a:cubicBezTo>
                <a:cubicBezTo>
                  <a:pt x="1202" y="54"/>
                  <a:pt x="1213" y="47"/>
                  <a:pt x="1192" y="54"/>
                </a:cubicBezTo>
                <a:cubicBezTo>
                  <a:pt x="1108" y="49"/>
                  <a:pt x="1121" y="52"/>
                  <a:pt x="1064" y="14"/>
                </a:cubicBezTo>
                <a:cubicBezTo>
                  <a:pt x="1062" y="14"/>
                  <a:pt x="1022" y="17"/>
                  <a:pt x="1012" y="22"/>
                </a:cubicBezTo>
                <a:cubicBezTo>
                  <a:pt x="989" y="33"/>
                  <a:pt x="973" y="46"/>
                  <a:pt x="948" y="54"/>
                </a:cubicBezTo>
                <a:cubicBezTo>
                  <a:pt x="805" y="43"/>
                  <a:pt x="875" y="51"/>
                  <a:pt x="800" y="26"/>
                </a:cubicBezTo>
                <a:cubicBezTo>
                  <a:pt x="775" y="27"/>
                  <a:pt x="749" y="27"/>
                  <a:pt x="724" y="30"/>
                </a:cubicBezTo>
                <a:cubicBezTo>
                  <a:pt x="711" y="32"/>
                  <a:pt x="688" y="42"/>
                  <a:pt x="688" y="42"/>
                </a:cubicBezTo>
                <a:cubicBezTo>
                  <a:pt x="497" y="40"/>
                  <a:pt x="366" y="99"/>
                  <a:pt x="232" y="10"/>
                </a:cubicBezTo>
                <a:cubicBezTo>
                  <a:pt x="184" y="14"/>
                  <a:pt x="144" y="27"/>
                  <a:pt x="96" y="30"/>
                </a:cubicBezTo>
                <a:cubicBezTo>
                  <a:pt x="88" y="33"/>
                  <a:pt x="80" y="35"/>
                  <a:pt x="72" y="38"/>
                </a:cubicBezTo>
                <a:cubicBezTo>
                  <a:pt x="68" y="39"/>
                  <a:pt x="60" y="42"/>
                  <a:pt x="60" y="42"/>
                </a:cubicBezTo>
                <a:cubicBezTo>
                  <a:pt x="46" y="52"/>
                  <a:pt x="40" y="65"/>
                  <a:pt x="24" y="70"/>
                </a:cubicBezTo>
                <a:cubicBezTo>
                  <a:pt x="1" y="104"/>
                  <a:pt x="10" y="149"/>
                  <a:pt x="32" y="182"/>
                </a:cubicBezTo>
                <a:cubicBezTo>
                  <a:pt x="25" y="238"/>
                  <a:pt x="25" y="248"/>
                  <a:pt x="0" y="286"/>
                </a:cubicBezTo>
                <a:cubicBezTo>
                  <a:pt x="1" y="307"/>
                  <a:pt x="1" y="329"/>
                  <a:pt x="4" y="350"/>
                </a:cubicBezTo>
                <a:cubicBezTo>
                  <a:pt x="8" y="377"/>
                  <a:pt x="40" y="383"/>
                  <a:pt x="60" y="390"/>
                </a:cubicBezTo>
                <a:cubicBezTo>
                  <a:pt x="72" y="394"/>
                  <a:pt x="84" y="405"/>
                  <a:pt x="96" y="410"/>
                </a:cubicBezTo>
                <a:cubicBezTo>
                  <a:pt x="128" y="422"/>
                  <a:pt x="158" y="423"/>
                  <a:pt x="192" y="426"/>
                </a:cubicBezTo>
                <a:cubicBezTo>
                  <a:pt x="223" y="434"/>
                  <a:pt x="241" y="440"/>
                  <a:pt x="268" y="458"/>
                </a:cubicBezTo>
                <a:cubicBezTo>
                  <a:pt x="289" y="472"/>
                  <a:pt x="291" y="490"/>
                  <a:pt x="316" y="498"/>
                </a:cubicBezTo>
                <a:cubicBezTo>
                  <a:pt x="330" y="519"/>
                  <a:pt x="339" y="544"/>
                  <a:pt x="360" y="558"/>
                </a:cubicBezTo>
                <a:cubicBezTo>
                  <a:pt x="369" y="572"/>
                  <a:pt x="376" y="577"/>
                  <a:pt x="392" y="582"/>
                </a:cubicBezTo>
                <a:cubicBezTo>
                  <a:pt x="418" y="579"/>
                  <a:pt x="432" y="583"/>
                  <a:pt x="440" y="558"/>
                </a:cubicBezTo>
                <a:cubicBezTo>
                  <a:pt x="479" y="569"/>
                  <a:pt x="560" y="574"/>
                  <a:pt x="560" y="574"/>
                </a:cubicBezTo>
                <a:cubicBezTo>
                  <a:pt x="939" y="573"/>
                  <a:pt x="1357" y="731"/>
                  <a:pt x="1696" y="562"/>
                </a:cubicBezTo>
                <a:cubicBezTo>
                  <a:pt x="1700" y="560"/>
                  <a:pt x="1704" y="559"/>
                  <a:pt x="1708" y="558"/>
                </a:cubicBezTo>
                <a:cubicBezTo>
                  <a:pt x="1715" y="536"/>
                  <a:pt x="1720" y="520"/>
                  <a:pt x="1724" y="498"/>
                </a:cubicBezTo>
                <a:cubicBezTo>
                  <a:pt x="1720" y="478"/>
                  <a:pt x="1721" y="469"/>
                  <a:pt x="1704" y="458"/>
                </a:cubicBezTo>
                <a:cubicBezTo>
                  <a:pt x="1693" y="441"/>
                  <a:pt x="1683" y="438"/>
                  <a:pt x="1668" y="426"/>
                </a:cubicBezTo>
                <a:cubicBezTo>
                  <a:pt x="1649" y="411"/>
                  <a:pt x="1633" y="386"/>
                  <a:pt x="1608" y="378"/>
                </a:cubicBezTo>
                <a:cubicBezTo>
                  <a:pt x="1582" y="369"/>
                  <a:pt x="1528" y="362"/>
                  <a:pt x="1528" y="362"/>
                </a:cubicBezTo>
                <a:cubicBezTo>
                  <a:pt x="1524" y="359"/>
                  <a:pt x="1519" y="358"/>
                  <a:pt x="1516" y="354"/>
                </a:cubicBezTo>
                <a:cubicBezTo>
                  <a:pt x="1512" y="347"/>
                  <a:pt x="1508" y="330"/>
                  <a:pt x="1508" y="330"/>
                </a:cubicBezTo>
                <a:cubicBezTo>
                  <a:pt x="1512" y="301"/>
                  <a:pt x="1511" y="261"/>
                  <a:pt x="1544" y="250"/>
                </a:cubicBezTo>
                <a:cubicBezTo>
                  <a:pt x="1555" y="228"/>
                  <a:pt x="1569" y="220"/>
                  <a:pt x="1592" y="214"/>
                </a:cubicBezTo>
                <a:cubicBezTo>
                  <a:pt x="1607" y="204"/>
                  <a:pt x="1627" y="196"/>
                  <a:pt x="1644" y="190"/>
                </a:cubicBezTo>
                <a:cubicBezTo>
                  <a:pt x="1631" y="181"/>
                  <a:pt x="1632" y="187"/>
                  <a:pt x="1632" y="17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1" name="Freeform 9"/>
          <p:cNvSpPr>
            <a:spLocks/>
          </p:cNvSpPr>
          <p:nvPr/>
        </p:nvSpPr>
        <p:spPr bwMode="auto">
          <a:xfrm>
            <a:off x="7200900" y="1155700"/>
            <a:ext cx="1657350" cy="373063"/>
          </a:xfrm>
          <a:custGeom>
            <a:avLst/>
            <a:gdLst>
              <a:gd name="T0" fmla="*/ 1625600 w 1044"/>
              <a:gd name="T1" fmla="*/ 19050 h 235"/>
              <a:gd name="T2" fmla="*/ 1631950 w 1044"/>
              <a:gd name="T3" fmla="*/ 184150 h 235"/>
              <a:gd name="T4" fmla="*/ 1631950 w 1044"/>
              <a:gd name="T5" fmla="*/ 266700 h 235"/>
              <a:gd name="T6" fmla="*/ 1536700 w 1044"/>
              <a:gd name="T7" fmla="*/ 279400 h 235"/>
              <a:gd name="T8" fmla="*/ 1435100 w 1044"/>
              <a:gd name="T9" fmla="*/ 311150 h 235"/>
              <a:gd name="T10" fmla="*/ 1035050 w 1044"/>
              <a:gd name="T11" fmla="*/ 304800 h 235"/>
              <a:gd name="T12" fmla="*/ 825500 w 1044"/>
              <a:gd name="T13" fmla="*/ 292100 h 235"/>
              <a:gd name="T14" fmla="*/ 215900 w 1044"/>
              <a:gd name="T15" fmla="*/ 285750 h 235"/>
              <a:gd name="T16" fmla="*/ 152400 w 1044"/>
              <a:gd name="T17" fmla="*/ 304800 h 235"/>
              <a:gd name="T18" fmla="*/ 114300 w 1044"/>
              <a:gd name="T19" fmla="*/ 317500 h 235"/>
              <a:gd name="T20" fmla="*/ 19050 w 1044"/>
              <a:gd name="T21" fmla="*/ 349250 h 235"/>
              <a:gd name="T22" fmla="*/ 19050 w 1044"/>
              <a:gd name="T23" fmla="*/ 215900 h 235"/>
              <a:gd name="T24" fmla="*/ 0 w 1044"/>
              <a:gd name="T25" fmla="*/ 152400 h 235"/>
              <a:gd name="T26" fmla="*/ 19050 w 1044"/>
              <a:gd name="T27" fmla="*/ 63500 h 235"/>
              <a:gd name="T28" fmla="*/ 57150 w 1044"/>
              <a:gd name="T29" fmla="*/ 38100 h 235"/>
              <a:gd name="T30" fmla="*/ 95250 w 1044"/>
              <a:gd name="T31" fmla="*/ 25400 h 235"/>
              <a:gd name="T32" fmla="*/ 438150 w 1044"/>
              <a:gd name="T33" fmla="*/ 57150 h 235"/>
              <a:gd name="T34" fmla="*/ 1435100 w 1044"/>
              <a:gd name="T35" fmla="*/ 50800 h 235"/>
              <a:gd name="T36" fmla="*/ 1581150 w 1044"/>
              <a:gd name="T37" fmla="*/ 0 h 235"/>
              <a:gd name="T38" fmla="*/ 1651000 w 1044"/>
              <a:gd name="T39" fmla="*/ 6350 h 235"/>
              <a:gd name="T40" fmla="*/ 1631950 w 1044"/>
              <a:gd name="T41" fmla="*/ 12700 h 235"/>
              <a:gd name="T42" fmla="*/ 1625600 w 1044"/>
              <a:gd name="T43" fmla="*/ 19050 h 2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044"/>
              <a:gd name="T67" fmla="*/ 0 h 235"/>
              <a:gd name="T68" fmla="*/ 1044 w 1044"/>
              <a:gd name="T69" fmla="*/ 235 h 23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044" h="235">
                <a:moveTo>
                  <a:pt x="1024" y="12"/>
                </a:moveTo>
                <a:cubicBezTo>
                  <a:pt x="1025" y="47"/>
                  <a:pt x="1026" y="81"/>
                  <a:pt x="1028" y="116"/>
                </a:cubicBezTo>
                <a:cubicBezTo>
                  <a:pt x="1030" y="139"/>
                  <a:pt x="1040" y="141"/>
                  <a:pt x="1028" y="168"/>
                </a:cubicBezTo>
                <a:cubicBezTo>
                  <a:pt x="1020" y="186"/>
                  <a:pt x="988" y="174"/>
                  <a:pt x="968" y="176"/>
                </a:cubicBezTo>
                <a:cubicBezTo>
                  <a:pt x="947" y="183"/>
                  <a:pt x="926" y="191"/>
                  <a:pt x="904" y="196"/>
                </a:cubicBezTo>
                <a:cubicBezTo>
                  <a:pt x="820" y="195"/>
                  <a:pt x="736" y="195"/>
                  <a:pt x="652" y="192"/>
                </a:cubicBezTo>
                <a:cubicBezTo>
                  <a:pt x="608" y="191"/>
                  <a:pt x="520" y="184"/>
                  <a:pt x="520" y="184"/>
                </a:cubicBezTo>
                <a:cubicBezTo>
                  <a:pt x="396" y="153"/>
                  <a:pt x="258" y="179"/>
                  <a:pt x="136" y="180"/>
                </a:cubicBezTo>
                <a:cubicBezTo>
                  <a:pt x="112" y="186"/>
                  <a:pt x="125" y="182"/>
                  <a:pt x="96" y="192"/>
                </a:cubicBezTo>
                <a:cubicBezTo>
                  <a:pt x="88" y="195"/>
                  <a:pt x="72" y="200"/>
                  <a:pt x="72" y="200"/>
                </a:cubicBezTo>
                <a:cubicBezTo>
                  <a:pt x="60" y="235"/>
                  <a:pt x="58" y="224"/>
                  <a:pt x="12" y="220"/>
                </a:cubicBezTo>
                <a:cubicBezTo>
                  <a:pt x="2" y="191"/>
                  <a:pt x="2" y="166"/>
                  <a:pt x="12" y="136"/>
                </a:cubicBezTo>
                <a:cubicBezTo>
                  <a:pt x="9" y="122"/>
                  <a:pt x="0" y="96"/>
                  <a:pt x="0" y="96"/>
                </a:cubicBezTo>
                <a:cubicBezTo>
                  <a:pt x="0" y="93"/>
                  <a:pt x="4" y="45"/>
                  <a:pt x="12" y="40"/>
                </a:cubicBezTo>
                <a:cubicBezTo>
                  <a:pt x="20" y="35"/>
                  <a:pt x="27" y="27"/>
                  <a:pt x="36" y="24"/>
                </a:cubicBezTo>
                <a:cubicBezTo>
                  <a:pt x="44" y="21"/>
                  <a:pt x="60" y="16"/>
                  <a:pt x="60" y="16"/>
                </a:cubicBezTo>
                <a:cubicBezTo>
                  <a:pt x="135" y="19"/>
                  <a:pt x="202" y="30"/>
                  <a:pt x="276" y="36"/>
                </a:cubicBezTo>
                <a:cubicBezTo>
                  <a:pt x="485" y="35"/>
                  <a:pt x="695" y="35"/>
                  <a:pt x="904" y="32"/>
                </a:cubicBezTo>
                <a:cubicBezTo>
                  <a:pt x="928" y="32"/>
                  <a:pt x="967" y="4"/>
                  <a:pt x="996" y="0"/>
                </a:cubicBezTo>
                <a:cubicBezTo>
                  <a:pt x="1011" y="1"/>
                  <a:pt x="1026" y="0"/>
                  <a:pt x="1040" y="4"/>
                </a:cubicBezTo>
                <a:cubicBezTo>
                  <a:pt x="1044" y="5"/>
                  <a:pt x="1031" y="5"/>
                  <a:pt x="1028" y="8"/>
                </a:cubicBezTo>
                <a:cubicBezTo>
                  <a:pt x="1023" y="13"/>
                  <a:pt x="1024" y="30"/>
                  <a:pt x="1024" y="12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2" name="Freeform 10"/>
          <p:cNvSpPr>
            <a:spLocks/>
          </p:cNvSpPr>
          <p:nvPr/>
        </p:nvSpPr>
        <p:spPr bwMode="auto">
          <a:xfrm>
            <a:off x="6721475" y="1138238"/>
            <a:ext cx="428625" cy="312737"/>
          </a:xfrm>
          <a:custGeom>
            <a:avLst/>
            <a:gdLst>
              <a:gd name="T0" fmla="*/ 200025 w 270"/>
              <a:gd name="T1" fmla="*/ 17462 h 197"/>
              <a:gd name="T2" fmla="*/ 85725 w 270"/>
              <a:gd name="T3" fmla="*/ 23812 h 197"/>
              <a:gd name="T4" fmla="*/ 28575 w 270"/>
              <a:gd name="T5" fmla="*/ 61912 h 197"/>
              <a:gd name="T6" fmla="*/ 9525 w 270"/>
              <a:gd name="T7" fmla="*/ 74612 h 197"/>
              <a:gd name="T8" fmla="*/ 15875 w 270"/>
              <a:gd name="T9" fmla="*/ 163512 h 197"/>
              <a:gd name="T10" fmla="*/ 200025 w 270"/>
              <a:gd name="T11" fmla="*/ 284162 h 197"/>
              <a:gd name="T12" fmla="*/ 320675 w 270"/>
              <a:gd name="T13" fmla="*/ 290512 h 197"/>
              <a:gd name="T14" fmla="*/ 428625 w 270"/>
              <a:gd name="T15" fmla="*/ 246062 h 197"/>
              <a:gd name="T16" fmla="*/ 403225 w 270"/>
              <a:gd name="T17" fmla="*/ 176212 h 197"/>
              <a:gd name="T18" fmla="*/ 377825 w 270"/>
              <a:gd name="T19" fmla="*/ 138112 h 197"/>
              <a:gd name="T20" fmla="*/ 352425 w 270"/>
              <a:gd name="T21" fmla="*/ 80962 h 197"/>
              <a:gd name="T22" fmla="*/ 200025 w 270"/>
              <a:gd name="T23" fmla="*/ 23812 h 197"/>
              <a:gd name="T24" fmla="*/ 200025 w 270"/>
              <a:gd name="T25" fmla="*/ 17462 h 1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0"/>
              <a:gd name="T40" fmla="*/ 0 h 197"/>
              <a:gd name="T41" fmla="*/ 270 w 270"/>
              <a:gd name="T42" fmla="*/ 197 h 1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0" h="197">
                <a:moveTo>
                  <a:pt x="126" y="11"/>
                </a:moveTo>
                <a:cubicBezTo>
                  <a:pt x="103" y="3"/>
                  <a:pt x="75" y="3"/>
                  <a:pt x="54" y="15"/>
                </a:cubicBezTo>
                <a:cubicBezTo>
                  <a:pt x="41" y="22"/>
                  <a:pt x="30" y="31"/>
                  <a:pt x="18" y="39"/>
                </a:cubicBezTo>
                <a:cubicBezTo>
                  <a:pt x="14" y="42"/>
                  <a:pt x="6" y="47"/>
                  <a:pt x="6" y="47"/>
                </a:cubicBezTo>
                <a:cubicBezTo>
                  <a:pt x="0" y="66"/>
                  <a:pt x="4" y="84"/>
                  <a:pt x="10" y="103"/>
                </a:cubicBezTo>
                <a:cubicBezTo>
                  <a:pt x="17" y="197"/>
                  <a:pt x="22" y="174"/>
                  <a:pt x="126" y="179"/>
                </a:cubicBezTo>
                <a:cubicBezTo>
                  <a:pt x="151" y="180"/>
                  <a:pt x="177" y="182"/>
                  <a:pt x="202" y="183"/>
                </a:cubicBezTo>
                <a:cubicBezTo>
                  <a:pt x="241" y="180"/>
                  <a:pt x="258" y="190"/>
                  <a:pt x="270" y="155"/>
                </a:cubicBezTo>
                <a:cubicBezTo>
                  <a:pt x="265" y="141"/>
                  <a:pt x="260" y="124"/>
                  <a:pt x="254" y="111"/>
                </a:cubicBezTo>
                <a:cubicBezTo>
                  <a:pt x="250" y="102"/>
                  <a:pt x="241" y="96"/>
                  <a:pt x="238" y="87"/>
                </a:cubicBezTo>
                <a:cubicBezTo>
                  <a:pt x="234" y="75"/>
                  <a:pt x="232" y="61"/>
                  <a:pt x="222" y="51"/>
                </a:cubicBezTo>
                <a:cubicBezTo>
                  <a:pt x="205" y="34"/>
                  <a:pt x="149" y="19"/>
                  <a:pt x="126" y="15"/>
                </a:cubicBezTo>
                <a:cubicBezTo>
                  <a:pt x="116" y="0"/>
                  <a:pt x="115" y="0"/>
                  <a:pt x="126" y="11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3" name="Freeform 11"/>
          <p:cNvSpPr>
            <a:spLocks/>
          </p:cNvSpPr>
          <p:nvPr/>
        </p:nvSpPr>
        <p:spPr bwMode="auto">
          <a:xfrm>
            <a:off x="5226050" y="1162050"/>
            <a:ext cx="1503363" cy="328613"/>
          </a:xfrm>
          <a:custGeom>
            <a:avLst/>
            <a:gdLst>
              <a:gd name="T0" fmla="*/ 1422400 w 947"/>
              <a:gd name="T1" fmla="*/ 44450 h 207"/>
              <a:gd name="T2" fmla="*/ 1485900 w 947"/>
              <a:gd name="T3" fmla="*/ 152400 h 207"/>
              <a:gd name="T4" fmla="*/ 1454150 w 947"/>
              <a:gd name="T5" fmla="*/ 285750 h 207"/>
              <a:gd name="T6" fmla="*/ 1371600 w 947"/>
              <a:gd name="T7" fmla="*/ 323850 h 207"/>
              <a:gd name="T8" fmla="*/ 1295400 w 947"/>
              <a:gd name="T9" fmla="*/ 311150 h 207"/>
              <a:gd name="T10" fmla="*/ 1289050 w 947"/>
              <a:gd name="T11" fmla="*/ 292100 h 207"/>
              <a:gd name="T12" fmla="*/ 1231900 w 947"/>
              <a:gd name="T13" fmla="*/ 266700 h 207"/>
              <a:gd name="T14" fmla="*/ 1174750 w 947"/>
              <a:gd name="T15" fmla="*/ 279400 h 207"/>
              <a:gd name="T16" fmla="*/ 1136650 w 947"/>
              <a:gd name="T17" fmla="*/ 292100 h 207"/>
              <a:gd name="T18" fmla="*/ 330200 w 947"/>
              <a:gd name="T19" fmla="*/ 266700 h 207"/>
              <a:gd name="T20" fmla="*/ 38100 w 947"/>
              <a:gd name="T21" fmla="*/ 241300 h 207"/>
              <a:gd name="T22" fmla="*/ 0 w 947"/>
              <a:gd name="T23" fmla="*/ 165100 h 207"/>
              <a:gd name="T24" fmla="*/ 31750 w 947"/>
              <a:gd name="T25" fmla="*/ 82550 h 207"/>
              <a:gd name="T26" fmla="*/ 38100 w 947"/>
              <a:gd name="T27" fmla="*/ 25400 h 207"/>
              <a:gd name="T28" fmla="*/ 76200 w 947"/>
              <a:gd name="T29" fmla="*/ 12700 h 207"/>
              <a:gd name="T30" fmla="*/ 247650 w 947"/>
              <a:gd name="T31" fmla="*/ 19050 h 207"/>
              <a:gd name="T32" fmla="*/ 279400 w 947"/>
              <a:gd name="T33" fmla="*/ 50800 h 207"/>
              <a:gd name="T34" fmla="*/ 336550 w 947"/>
              <a:gd name="T35" fmla="*/ 69850 h 207"/>
              <a:gd name="T36" fmla="*/ 1022350 w 947"/>
              <a:gd name="T37" fmla="*/ 57150 h 207"/>
              <a:gd name="T38" fmla="*/ 1028700 w 947"/>
              <a:gd name="T39" fmla="*/ 38100 h 207"/>
              <a:gd name="T40" fmla="*/ 1111250 w 947"/>
              <a:gd name="T41" fmla="*/ 0 h 207"/>
              <a:gd name="T42" fmla="*/ 1181100 w 947"/>
              <a:gd name="T43" fmla="*/ 25400 h 207"/>
              <a:gd name="T44" fmla="*/ 1301750 w 947"/>
              <a:gd name="T45" fmla="*/ 12700 h 207"/>
              <a:gd name="T46" fmla="*/ 1346200 w 947"/>
              <a:gd name="T47" fmla="*/ 31750 h 207"/>
              <a:gd name="T48" fmla="*/ 1422400 w 947"/>
              <a:gd name="T49" fmla="*/ 44450 h 20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47"/>
              <a:gd name="T76" fmla="*/ 0 h 207"/>
              <a:gd name="T77" fmla="*/ 947 w 947"/>
              <a:gd name="T78" fmla="*/ 207 h 207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47" h="207">
                <a:moveTo>
                  <a:pt x="896" y="28"/>
                </a:moveTo>
                <a:cubicBezTo>
                  <a:pt x="908" y="52"/>
                  <a:pt x="928" y="71"/>
                  <a:pt x="936" y="96"/>
                </a:cubicBezTo>
                <a:cubicBezTo>
                  <a:pt x="934" y="123"/>
                  <a:pt x="947" y="170"/>
                  <a:pt x="916" y="180"/>
                </a:cubicBezTo>
                <a:cubicBezTo>
                  <a:pt x="907" y="206"/>
                  <a:pt x="891" y="201"/>
                  <a:pt x="864" y="204"/>
                </a:cubicBezTo>
                <a:cubicBezTo>
                  <a:pt x="848" y="202"/>
                  <a:pt x="827" y="207"/>
                  <a:pt x="816" y="196"/>
                </a:cubicBezTo>
                <a:cubicBezTo>
                  <a:pt x="813" y="193"/>
                  <a:pt x="815" y="186"/>
                  <a:pt x="812" y="184"/>
                </a:cubicBezTo>
                <a:cubicBezTo>
                  <a:pt x="801" y="176"/>
                  <a:pt x="787" y="175"/>
                  <a:pt x="776" y="168"/>
                </a:cubicBezTo>
                <a:cubicBezTo>
                  <a:pt x="765" y="170"/>
                  <a:pt x="751" y="173"/>
                  <a:pt x="740" y="176"/>
                </a:cubicBezTo>
                <a:cubicBezTo>
                  <a:pt x="732" y="178"/>
                  <a:pt x="716" y="184"/>
                  <a:pt x="716" y="184"/>
                </a:cubicBezTo>
                <a:cubicBezTo>
                  <a:pt x="545" y="182"/>
                  <a:pt x="378" y="174"/>
                  <a:pt x="208" y="168"/>
                </a:cubicBezTo>
                <a:cubicBezTo>
                  <a:pt x="147" y="159"/>
                  <a:pt x="76" y="187"/>
                  <a:pt x="24" y="152"/>
                </a:cubicBezTo>
                <a:cubicBezTo>
                  <a:pt x="18" y="134"/>
                  <a:pt x="6" y="122"/>
                  <a:pt x="0" y="104"/>
                </a:cubicBezTo>
                <a:cubicBezTo>
                  <a:pt x="5" y="85"/>
                  <a:pt x="9" y="68"/>
                  <a:pt x="20" y="52"/>
                </a:cubicBezTo>
                <a:cubicBezTo>
                  <a:pt x="21" y="40"/>
                  <a:pt x="18" y="26"/>
                  <a:pt x="24" y="16"/>
                </a:cubicBezTo>
                <a:cubicBezTo>
                  <a:pt x="29" y="9"/>
                  <a:pt x="48" y="8"/>
                  <a:pt x="48" y="8"/>
                </a:cubicBezTo>
                <a:cubicBezTo>
                  <a:pt x="84" y="9"/>
                  <a:pt x="120" y="8"/>
                  <a:pt x="156" y="12"/>
                </a:cubicBezTo>
                <a:cubicBezTo>
                  <a:pt x="173" y="14"/>
                  <a:pt x="165" y="25"/>
                  <a:pt x="176" y="32"/>
                </a:cubicBezTo>
                <a:cubicBezTo>
                  <a:pt x="187" y="39"/>
                  <a:pt x="212" y="44"/>
                  <a:pt x="212" y="44"/>
                </a:cubicBezTo>
                <a:cubicBezTo>
                  <a:pt x="356" y="37"/>
                  <a:pt x="500" y="43"/>
                  <a:pt x="644" y="36"/>
                </a:cubicBezTo>
                <a:cubicBezTo>
                  <a:pt x="648" y="36"/>
                  <a:pt x="645" y="27"/>
                  <a:pt x="648" y="24"/>
                </a:cubicBezTo>
                <a:cubicBezTo>
                  <a:pt x="658" y="14"/>
                  <a:pt x="687" y="4"/>
                  <a:pt x="700" y="0"/>
                </a:cubicBezTo>
                <a:cubicBezTo>
                  <a:pt x="718" y="4"/>
                  <a:pt x="727" y="10"/>
                  <a:pt x="744" y="16"/>
                </a:cubicBezTo>
                <a:cubicBezTo>
                  <a:pt x="782" y="8"/>
                  <a:pt x="771" y="4"/>
                  <a:pt x="820" y="8"/>
                </a:cubicBezTo>
                <a:cubicBezTo>
                  <a:pt x="830" y="10"/>
                  <a:pt x="838" y="18"/>
                  <a:pt x="848" y="20"/>
                </a:cubicBezTo>
                <a:cubicBezTo>
                  <a:pt x="901" y="31"/>
                  <a:pt x="881" y="13"/>
                  <a:pt x="896" y="2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4" name="Freeform 12"/>
          <p:cNvSpPr>
            <a:spLocks/>
          </p:cNvSpPr>
          <p:nvPr/>
        </p:nvSpPr>
        <p:spPr bwMode="auto">
          <a:xfrm>
            <a:off x="1550988" y="254000"/>
            <a:ext cx="3021012" cy="425450"/>
          </a:xfrm>
          <a:custGeom>
            <a:avLst/>
            <a:gdLst>
              <a:gd name="T0" fmla="*/ 4762 w 1903"/>
              <a:gd name="T1" fmla="*/ 76200 h 268"/>
              <a:gd name="T2" fmla="*/ 55563 w 1903"/>
              <a:gd name="T3" fmla="*/ 209550 h 268"/>
              <a:gd name="T4" fmla="*/ 68262 w 1903"/>
              <a:gd name="T5" fmla="*/ 247650 h 268"/>
              <a:gd name="T6" fmla="*/ 106363 w 1903"/>
              <a:gd name="T7" fmla="*/ 273050 h 268"/>
              <a:gd name="T8" fmla="*/ 461962 w 1903"/>
              <a:gd name="T9" fmla="*/ 279400 h 268"/>
              <a:gd name="T10" fmla="*/ 2589212 w 1903"/>
              <a:gd name="T11" fmla="*/ 266700 h 268"/>
              <a:gd name="T12" fmla="*/ 2982912 w 1903"/>
              <a:gd name="T13" fmla="*/ 273050 h 268"/>
              <a:gd name="T14" fmla="*/ 3021012 w 1903"/>
              <a:gd name="T15" fmla="*/ 165100 h 268"/>
              <a:gd name="T16" fmla="*/ 2976562 w 1903"/>
              <a:gd name="T17" fmla="*/ 88900 h 268"/>
              <a:gd name="T18" fmla="*/ 2938462 w 1903"/>
              <a:gd name="T19" fmla="*/ 63500 h 268"/>
              <a:gd name="T20" fmla="*/ 2786062 w 1903"/>
              <a:gd name="T21" fmla="*/ 69850 h 268"/>
              <a:gd name="T22" fmla="*/ 2697162 w 1903"/>
              <a:gd name="T23" fmla="*/ 0 h 268"/>
              <a:gd name="T24" fmla="*/ 2449512 w 1903"/>
              <a:gd name="T25" fmla="*/ 44450 h 268"/>
              <a:gd name="T26" fmla="*/ 2417762 w 1903"/>
              <a:gd name="T27" fmla="*/ 114300 h 268"/>
              <a:gd name="T28" fmla="*/ 2239962 w 1903"/>
              <a:gd name="T29" fmla="*/ 69850 h 268"/>
              <a:gd name="T30" fmla="*/ 2170112 w 1903"/>
              <a:gd name="T31" fmla="*/ 19050 h 268"/>
              <a:gd name="T32" fmla="*/ 2087562 w 1903"/>
              <a:gd name="T33" fmla="*/ 50800 h 268"/>
              <a:gd name="T34" fmla="*/ 1947862 w 1903"/>
              <a:gd name="T35" fmla="*/ 76200 h 268"/>
              <a:gd name="T36" fmla="*/ 1922462 w 1903"/>
              <a:gd name="T37" fmla="*/ 63500 h 268"/>
              <a:gd name="T38" fmla="*/ 1916112 w 1903"/>
              <a:gd name="T39" fmla="*/ 44450 h 268"/>
              <a:gd name="T40" fmla="*/ 1871662 w 1903"/>
              <a:gd name="T41" fmla="*/ 25400 h 268"/>
              <a:gd name="T42" fmla="*/ 1795463 w 1903"/>
              <a:gd name="T43" fmla="*/ 57150 h 268"/>
              <a:gd name="T44" fmla="*/ 1700213 w 1903"/>
              <a:gd name="T45" fmla="*/ 6350 h 268"/>
              <a:gd name="T46" fmla="*/ 1630363 w 1903"/>
              <a:gd name="T47" fmla="*/ 12700 h 268"/>
              <a:gd name="T48" fmla="*/ 1592262 w 1903"/>
              <a:gd name="T49" fmla="*/ 25400 h 268"/>
              <a:gd name="T50" fmla="*/ 1382712 w 1903"/>
              <a:gd name="T51" fmla="*/ 57150 h 268"/>
              <a:gd name="T52" fmla="*/ 1287462 w 1903"/>
              <a:gd name="T53" fmla="*/ 25400 h 268"/>
              <a:gd name="T54" fmla="*/ 1141412 w 1903"/>
              <a:gd name="T55" fmla="*/ 57150 h 268"/>
              <a:gd name="T56" fmla="*/ 1052512 w 1903"/>
              <a:gd name="T57" fmla="*/ 82550 h 268"/>
              <a:gd name="T58" fmla="*/ 989012 w 1903"/>
              <a:gd name="T59" fmla="*/ 63500 h 268"/>
              <a:gd name="T60" fmla="*/ 950912 w 1903"/>
              <a:gd name="T61" fmla="*/ 38100 h 268"/>
              <a:gd name="T62" fmla="*/ 912813 w 1903"/>
              <a:gd name="T63" fmla="*/ 25400 h 268"/>
              <a:gd name="T64" fmla="*/ 601662 w 1903"/>
              <a:gd name="T65" fmla="*/ 63500 h 268"/>
              <a:gd name="T66" fmla="*/ 468312 w 1903"/>
              <a:gd name="T67" fmla="*/ 82550 h 268"/>
              <a:gd name="T68" fmla="*/ 373062 w 1903"/>
              <a:gd name="T69" fmla="*/ 76200 h 268"/>
              <a:gd name="T70" fmla="*/ 163512 w 1903"/>
              <a:gd name="T71" fmla="*/ 69850 h 268"/>
              <a:gd name="T72" fmla="*/ 42862 w 1903"/>
              <a:gd name="T73" fmla="*/ 57150 h 268"/>
              <a:gd name="T74" fmla="*/ 4762 w 1903"/>
              <a:gd name="T75" fmla="*/ 76200 h 26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903"/>
              <a:gd name="T115" fmla="*/ 0 h 268"/>
              <a:gd name="T116" fmla="*/ 1903 w 1903"/>
              <a:gd name="T117" fmla="*/ 268 h 26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903" h="268">
                <a:moveTo>
                  <a:pt x="3" y="48"/>
                </a:moveTo>
                <a:cubicBezTo>
                  <a:pt x="6" y="93"/>
                  <a:pt x="0" y="109"/>
                  <a:pt x="35" y="132"/>
                </a:cubicBezTo>
                <a:cubicBezTo>
                  <a:pt x="38" y="140"/>
                  <a:pt x="36" y="151"/>
                  <a:pt x="43" y="156"/>
                </a:cubicBezTo>
                <a:cubicBezTo>
                  <a:pt x="51" y="161"/>
                  <a:pt x="67" y="172"/>
                  <a:pt x="67" y="172"/>
                </a:cubicBezTo>
                <a:cubicBezTo>
                  <a:pt x="142" y="166"/>
                  <a:pt x="216" y="168"/>
                  <a:pt x="291" y="176"/>
                </a:cubicBezTo>
                <a:cubicBezTo>
                  <a:pt x="566" y="268"/>
                  <a:pt x="1224" y="180"/>
                  <a:pt x="1631" y="168"/>
                </a:cubicBezTo>
                <a:cubicBezTo>
                  <a:pt x="1731" y="170"/>
                  <a:pt x="1789" y="177"/>
                  <a:pt x="1879" y="172"/>
                </a:cubicBezTo>
                <a:cubicBezTo>
                  <a:pt x="1903" y="156"/>
                  <a:pt x="1894" y="130"/>
                  <a:pt x="1903" y="104"/>
                </a:cubicBezTo>
                <a:cubicBezTo>
                  <a:pt x="1898" y="97"/>
                  <a:pt x="1883" y="63"/>
                  <a:pt x="1875" y="56"/>
                </a:cubicBezTo>
                <a:cubicBezTo>
                  <a:pt x="1868" y="50"/>
                  <a:pt x="1851" y="40"/>
                  <a:pt x="1851" y="40"/>
                </a:cubicBezTo>
                <a:cubicBezTo>
                  <a:pt x="1811" y="43"/>
                  <a:pt x="1792" y="49"/>
                  <a:pt x="1755" y="44"/>
                </a:cubicBezTo>
                <a:cubicBezTo>
                  <a:pt x="1736" y="32"/>
                  <a:pt x="1718" y="6"/>
                  <a:pt x="1699" y="0"/>
                </a:cubicBezTo>
                <a:cubicBezTo>
                  <a:pt x="1645" y="7"/>
                  <a:pt x="1598" y="24"/>
                  <a:pt x="1543" y="28"/>
                </a:cubicBezTo>
                <a:cubicBezTo>
                  <a:pt x="1528" y="43"/>
                  <a:pt x="1527" y="50"/>
                  <a:pt x="1523" y="72"/>
                </a:cubicBezTo>
                <a:cubicBezTo>
                  <a:pt x="1474" y="60"/>
                  <a:pt x="1467" y="49"/>
                  <a:pt x="1411" y="44"/>
                </a:cubicBezTo>
                <a:cubicBezTo>
                  <a:pt x="1400" y="27"/>
                  <a:pt x="1386" y="18"/>
                  <a:pt x="1367" y="12"/>
                </a:cubicBezTo>
                <a:cubicBezTo>
                  <a:pt x="1349" y="18"/>
                  <a:pt x="1334" y="27"/>
                  <a:pt x="1315" y="32"/>
                </a:cubicBezTo>
                <a:cubicBezTo>
                  <a:pt x="1282" y="65"/>
                  <a:pt x="1286" y="56"/>
                  <a:pt x="1227" y="48"/>
                </a:cubicBezTo>
                <a:cubicBezTo>
                  <a:pt x="1222" y="45"/>
                  <a:pt x="1215" y="44"/>
                  <a:pt x="1211" y="40"/>
                </a:cubicBezTo>
                <a:cubicBezTo>
                  <a:pt x="1208" y="37"/>
                  <a:pt x="1210" y="31"/>
                  <a:pt x="1207" y="28"/>
                </a:cubicBezTo>
                <a:cubicBezTo>
                  <a:pt x="1202" y="23"/>
                  <a:pt x="1186" y="18"/>
                  <a:pt x="1179" y="16"/>
                </a:cubicBezTo>
                <a:cubicBezTo>
                  <a:pt x="1160" y="22"/>
                  <a:pt x="1147" y="26"/>
                  <a:pt x="1131" y="36"/>
                </a:cubicBezTo>
                <a:cubicBezTo>
                  <a:pt x="1087" y="31"/>
                  <a:pt x="1098" y="31"/>
                  <a:pt x="1071" y="4"/>
                </a:cubicBezTo>
                <a:cubicBezTo>
                  <a:pt x="1056" y="5"/>
                  <a:pt x="1042" y="5"/>
                  <a:pt x="1027" y="8"/>
                </a:cubicBezTo>
                <a:cubicBezTo>
                  <a:pt x="1019" y="9"/>
                  <a:pt x="1003" y="16"/>
                  <a:pt x="1003" y="16"/>
                </a:cubicBezTo>
                <a:cubicBezTo>
                  <a:pt x="975" y="58"/>
                  <a:pt x="916" y="25"/>
                  <a:pt x="871" y="36"/>
                </a:cubicBezTo>
                <a:cubicBezTo>
                  <a:pt x="849" y="29"/>
                  <a:pt x="835" y="20"/>
                  <a:pt x="811" y="16"/>
                </a:cubicBezTo>
                <a:cubicBezTo>
                  <a:pt x="774" y="19"/>
                  <a:pt x="748" y="17"/>
                  <a:pt x="719" y="36"/>
                </a:cubicBezTo>
                <a:cubicBezTo>
                  <a:pt x="702" y="62"/>
                  <a:pt x="697" y="56"/>
                  <a:pt x="663" y="52"/>
                </a:cubicBezTo>
                <a:cubicBezTo>
                  <a:pt x="650" y="48"/>
                  <a:pt x="635" y="46"/>
                  <a:pt x="623" y="40"/>
                </a:cubicBezTo>
                <a:cubicBezTo>
                  <a:pt x="615" y="35"/>
                  <a:pt x="608" y="27"/>
                  <a:pt x="599" y="24"/>
                </a:cubicBezTo>
                <a:cubicBezTo>
                  <a:pt x="591" y="21"/>
                  <a:pt x="575" y="16"/>
                  <a:pt x="575" y="16"/>
                </a:cubicBezTo>
                <a:cubicBezTo>
                  <a:pt x="509" y="25"/>
                  <a:pt x="446" y="36"/>
                  <a:pt x="379" y="40"/>
                </a:cubicBezTo>
                <a:cubicBezTo>
                  <a:pt x="352" y="49"/>
                  <a:pt x="322" y="43"/>
                  <a:pt x="295" y="52"/>
                </a:cubicBezTo>
                <a:cubicBezTo>
                  <a:pt x="283" y="89"/>
                  <a:pt x="252" y="50"/>
                  <a:pt x="235" y="48"/>
                </a:cubicBezTo>
                <a:cubicBezTo>
                  <a:pt x="191" y="43"/>
                  <a:pt x="147" y="45"/>
                  <a:pt x="103" y="44"/>
                </a:cubicBezTo>
                <a:cubicBezTo>
                  <a:pt x="65" y="34"/>
                  <a:pt x="82" y="31"/>
                  <a:pt x="27" y="36"/>
                </a:cubicBezTo>
                <a:cubicBezTo>
                  <a:pt x="7" y="43"/>
                  <a:pt x="3" y="68"/>
                  <a:pt x="3" y="4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5" name="Freeform 13"/>
          <p:cNvSpPr>
            <a:spLocks/>
          </p:cNvSpPr>
          <p:nvPr/>
        </p:nvSpPr>
        <p:spPr bwMode="auto">
          <a:xfrm>
            <a:off x="4589463" y="266700"/>
            <a:ext cx="1677987" cy="301625"/>
          </a:xfrm>
          <a:custGeom>
            <a:avLst/>
            <a:gdLst>
              <a:gd name="T0" fmla="*/ 1592262 w 1057"/>
              <a:gd name="T1" fmla="*/ 66675 h 190"/>
              <a:gd name="T2" fmla="*/ 1577974 w 1057"/>
              <a:gd name="T3" fmla="*/ 133350 h 190"/>
              <a:gd name="T4" fmla="*/ 1635125 w 1057"/>
              <a:gd name="T5" fmla="*/ 176212 h 190"/>
              <a:gd name="T6" fmla="*/ 1649412 w 1057"/>
              <a:gd name="T7" fmla="*/ 185737 h 190"/>
              <a:gd name="T8" fmla="*/ 1663700 w 1057"/>
              <a:gd name="T9" fmla="*/ 261938 h 190"/>
              <a:gd name="T10" fmla="*/ 1644650 w 1057"/>
              <a:gd name="T11" fmla="*/ 290513 h 190"/>
              <a:gd name="T12" fmla="*/ 1601787 w 1057"/>
              <a:gd name="T13" fmla="*/ 300038 h 190"/>
              <a:gd name="T14" fmla="*/ 1492249 w 1057"/>
              <a:gd name="T15" fmla="*/ 276225 h 190"/>
              <a:gd name="T16" fmla="*/ 839787 w 1057"/>
              <a:gd name="T17" fmla="*/ 271463 h 190"/>
              <a:gd name="T18" fmla="*/ 782637 w 1057"/>
              <a:gd name="T19" fmla="*/ 228600 h 190"/>
              <a:gd name="T20" fmla="*/ 706437 w 1057"/>
              <a:gd name="T21" fmla="*/ 252413 h 190"/>
              <a:gd name="T22" fmla="*/ 668337 w 1057"/>
              <a:gd name="T23" fmla="*/ 247650 h 190"/>
              <a:gd name="T24" fmla="*/ 639762 w 1057"/>
              <a:gd name="T25" fmla="*/ 238125 h 190"/>
              <a:gd name="T26" fmla="*/ 511175 w 1057"/>
              <a:gd name="T27" fmla="*/ 252413 h 190"/>
              <a:gd name="T28" fmla="*/ 87312 w 1057"/>
              <a:gd name="T29" fmla="*/ 223838 h 190"/>
              <a:gd name="T30" fmla="*/ 39687 w 1057"/>
              <a:gd name="T31" fmla="*/ 176212 h 190"/>
              <a:gd name="T32" fmla="*/ 11112 w 1057"/>
              <a:gd name="T33" fmla="*/ 166687 h 190"/>
              <a:gd name="T34" fmla="*/ 34925 w 1057"/>
              <a:gd name="T35" fmla="*/ 52388 h 190"/>
              <a:gd name="T36" fmla="*/ 239712 w 1057"/>
              <a:gd name="T37" fmla="*/ 57150 h 190"/>
              <a:gd name="T38" fmla="*/ 263525 w 1057"/>
              <a:gd name="T39" fmla="*/ 14288 h 190"/>
              <a:gd name="T40" fmla="*/ 292100 w 1057"/>
              <a:gd name="T41" fmla="*/ 0 h 190"/>
              <a:gd name="T42" fmla="*/ 315912 w 1057"/>
              <a:gd name="T43" fmla="*/ 4762 h 190"/>
              <a:gd name="T44" fmla="*/ 458787 w 1057"/>
              <a:gd name="T45" fmla="*/ 9525 h 190"/>
              <a:gd name="T46" fmla="*/ 477837 w 1057"/>
              <a:gd name="T47" fmla="*/ 33338 h 190"/>
              <a:gd name="T48" fmla="*/ 592137 w 1057"/>
              <a:gd name="T49" fmla="*/ 14288 h 190"/>
              <a:gd name="T50" fmla="*/ 644525 w 1057"/>
              <a:gd name="T51" fmla="*/ 57150 h 190"/>
              <a:gd name="T52" fmla="*/ 1568449 w 1057"/>
              <a:gd name="T53" fmla="*/ 66675 h 190"/>
              <a:gd name="T54" fmla="*/ 1592262 w 1057"/>
              <a:gd name="T55" fmla="*/ 66675 h 19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57"/>
              <a:gd name="T85" fmla="*/ 0 h 190"/>
              <a:gd name="T86" fmla="*/ 1057 w 1057"/>
              <a:gd name="T87" fmla="*/ 190 h 19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57" h="190">
                <a:moveTo>
                  <a:pt x="1003" y="42"/>
                </a:moveTo>
                <a:cubicBezTo>
                  <a:pt x="999" y="62"/>
                  <a:pt x="984" y="61"/>
                  <a:pt x="994" y="84"/>
                </a:cubicBezTo>
                <a:cubicBezTo>
                  <a:pt x="997" y="91"/>
                  <a:pt x="1025" y="108"/>
                  <a:pt x="1030" y="111"/>
                </a:cubicBezTo>
                <a:cubicBezTo>
                  <a:pt x="1033" y="113"/>
                  <a:pt x="1039" y="117"/>
                  <a:pt x="1039" y="117"/>
                </a:cubicBezTo>
                <a:cubicBezTo>
                  <a:pt x="1053" y="138"/>
                  <a:pt x="1057" y="136"/>
                  <a:pt x="1048" y="165"/>
                </a:cubicBezTo>
                <a:cubicBezTo>
                  <a:pt x="1046" y="172"/>
                  <a:pt x="1043" y="182"/>
                  <a:pt x="1036" y="183"/>
                </a:cubicBezTo>
                <a:cubicBezTo>
                  <a:pt x="1017" y="187"/>
                  <a:pt x="1026" y="185"/>
                  <a:pt x="1009" y="189"/>
                </a:cubicBezTo>
                <a:cubicBezTo>
                  <a:pt x="974" y="186"/>
                  <a:pt x="968" y="181"/>
                  <a:pt x="940" y="174"/>
                </a:cubicBezTo>
                <a:cubicBezTo>
                  <a:pt x="803" y="180"/>
                  <a:pt x="667" y="173"/>
                  <a:pt x="529" y="171"/>
                </a:cubicBezTo>
                <a:cubicBezTo>
                  <a:pt x="514" y="166"/>
                  <a:pt x="506" y="153"/>
                  <a:pt x="493" y="144"/>
                </a:cubicBezTo>
                <a:cubicBezTo>
                  <a:pt x="472" y="148"/>
                  <a:pt x="461" y="148"/>
                  <a:pt x="445" y="159"/>
                </a:cubicBezTo>
                <a:cubicBezTo>
                  <a:pt x="437" y="158"/>
                  <a:pt x="429" y="158"/>
                  <a:pt x="421" y="156"/>
                </a:cubicBezTo>
                <a:cubicBezTo>
                  <a:pt x="415" y="155"/>
                  <a:pt x="403" y="150"/>
                  <a:pt x="403" y="150"/>
                </a:cubicBezTo>
                <a:cubicBezTo>
                  <a:pt x="377" y="152"/>
                  <a:pt x="347" y="151"/>
                  <a:pt x="322" y="159"/>
                </a:cubicBezTo>
                <a:cubicBezTo>
                  <a:pt x="233" y="158"/>
                  <a:pt x="129" y="190"/>
                  <a:pt x="55" y="141"/>
                </a:cubicBezTo>
                <a:cubicBezTo>
                  <a:pt x="49" y="131"/>
                  <a:pt x="36" y="116"/>
                  <a:pt x="25" y="111"/>
                </a:cubicBezTo>
                <a:cubicBezTo>
                  <a:pt x="19" y="108"/>
                  <a:pt x="7" y="105"/>
                  <a:pt x="7" y="105"/>
                </a:cubicBezTo>
                <a:cubicBezTo>
                  <a:pt x="0" y="85"/>
                  <a:pt x="3" y="46"/>
                  <a:pt x="22" y="33"/>
                </a:cubicBezTo>
                <a:cubicBezTo>
                  <a:pt x="71" y="35"/>
                  <a:pt x="105" y="40"/>
                  <a:pt x="151" y="36"/>
                </a:cubicBezTo>
                <a:cubicBezTo>
                  <a:pt x="157" y="27"/>
                  <a:pt x="159" y="16"/>
                  <a:pt x="166" y="9"/>
                </a:cubicBezTo>
                <a:cubicBezTo>
                  <a:pt x="171" y="4"/>
                  <a:pt x="178" y="4"/>
                  <a:pt x="184" y="0"/>
                </a:cubicBezTo>
                <a:cubicBezTo>
                  <a:pt x="189" y="1"/>
                  <a:pt x="194" y="3"/>
                  <a:pt x="199" y="3"/>
                </a:cubicBezTo>
                <a:cubicBezTo>
                  <a:pt x="229" y="5"/>
                  <a:pt x="259" y="1"/>
                  <a:pt x="289" y="6"/>
                </a:cubicBezTo>
                <a:cubicBezTo>
                  <a:pt x="295" y="7"/>
                  <a:pt x="295" y="19"/>
                  <a:pt x="301" y="21"/>
                </a:cubicBezTo>
                <a:cubicBezTo>
                  <a:pt x="362" y="18"/>
                  <a:pt x="340" y="20"/>
                  <a:pt x="373" y="9"/>
                </a:cubicBezTo>
                <a:cubicBezTo>
                  <a:pt x="394" y="13"/>
                  <a:pt x="387" y="33"/>
                  <a:pt x="406" y="36"/>
                </a:cubicBezTo>
                <a:cubicBezTo>
                  <a:pt x="597" y="72"/>
                  <a:pt x="794" y="41"/>
                  <a:pt x="988" y="42"/>
                </a:cubicBezTo>
                <a:cubicBezTo>
                  <a:pt x="999" y="46"/>
                  <a:pt x="994" y="46"/>
                  <a:pt x="1003" y="42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6" name="Freeform 14"/>
          <p:cNvSpPr>
            <a:spLocks/>
          </p:cNvSpPr>
          <p:nvPr/>
        </p:nvSpPr>
        <p:spPr bwMode="auto">
          <a:xfrm>
            <a:off x="3784600" y="547688"/>
            <a:ext cx="2489200" cy="347662"/>
          </a:xfrm>
          <a:custGeom>
            <a:avLst/>
            <a:gdLst>
              <a:gd name="T0" fmla="*/ 2478088 w 1568"/>
              <a:gd name="T1" fmla="*/ 28575 h 219"/>
              <a:gd name="T2" fmla="*/ 2478088 w 1568"/>
              <a:gd name="T3" fmla="*/ 280987 h 219"/>
              <a:gd name="T4" fmla="*/ 2401888 w 1568"/>
              <a:gd name="T5" fmla="*/ 314325 h 219"/>
              <a:gd name="T6" fmla="*/ 2316163 w 1568"/>
              <a:gd name="T7" fmla="*/ 309562 h 219"/>
              <a:gd name="T8" fmla="*/ 2287588 w 1568"/>
              <a:gd name="T9" fmla="*/ 300037 h 219"/>
              <a:gd name="T10" fmla="*/ 2259013 w 1568"/>
              <a:gd name="T11" fmla="*/ 280987 h 219"/>
              <a:gd name="T12" fmla="*/ 2154238 w 1568"/>
              <a:gd name="T13" fmla="*/ 271462 h 219"/>
              <a:gd name="T14" fmla="*/ 2125663 w 1568"/>
              <a:gd name="T15" fmla="*/ 261937 h 219"/>
              <a:gd name="T16" fmla="*/ 2111375 w 1568"/>
              <a:gd name="T17" fmla="*/ 257175 h 219"/>
              <a:gd name="T18" fmla="*/ 1954213 w 1568"/>
              <a:gd name="T19" fmla="*/ 290512 h 219"/>
              <a:gd name="T20" fmla="*/ 1839913 w 1568"/>
              <a:gd name="T21" fmla="*/ 300037 h 219"/>
              <a:gd name="T22" fmla="*/ 1682750 w 1568"/>
              <a:gd name="T23" fmla="*/ 295275 h 219"/>
              <a:gd name="T24" fmla="*/ 1654175 w 1568"/>
              <a:gd name="T25" fmla="*/ 276225 h 219"/>
              <a:gd name="T26" fmla="*/ 1625600 w 1568"/>
              <a:gd name="T27" fmla="*/ 247650 h 219"/>
              <a:gd name="T28" fmla="*/ 1549400 w 1568"/>
              <a:gd name="T29" fmla="*/ 271462 h 219"/>
              <a:gd name="T30" fmla="*/ 1397000 w 1568"/>
              <a:gd name="T31" fmla="*/ 280987 h 219"/>
              <a:gd name="T32" fmla="*/ 1339850 w 1568"/>
              <a:gd name="T33" fmla="*/ 314325 h 219"/>
              <a:gd name="T34" fmla="*/ 1316037 w 1568"/>
              <a:gd name="T35" fmla="*/ 338137 h 219"/>
              <a:gd name="T36" fmla="*/ 1287462 w 1568"/>
              <a:gd name="T37" fmla="*/ 347662 h 219"/>
              <a:gd name="T38" fmla="*/ 1182688 w 1568"/>
              <a:gd name="T39" fmla="*/ 333375 h 219"/>
              <a:gd name="T40" fmla="*/ 1096963 w 1568"/>
              <a:gd name="T41" fmla="*/ 295275 h 219"/>
              <a:gd name="T42" fmla="*/ 473075 w 1568"/>
              <a:gd name="T43" fmla="*/ 290512 h 219"/>
              <a:gd name="T44" fmla="*/ 182562 w 1568"/>
              <a:gd name="T45" fmla="*/ 271462 h 219"/>
              <a:gd name="T46" fmla="*/ 53975 w 1568"/>
              <a:gd name="T47" fmla="*/ 247650 h 219"/>
              <a:gd name="T48" fmla="*/ 20637 w 1568"/>
              <a:gd name="T49" fmla="*/ 195262 h 219"/>
              <a:gd name="T50" fmla="*/ 15875 w 1568"/>
              <a:gd name="T51" fmla="*/ 138112 h 219"/>
              <a:gd name="T52" fmla="*/ 6350 w 1568"/>
              <a:gd name="T53" fmla="*/ 123825 h 219"/>
              <a:gd name="T54" fmla="*/ 92075 w 1568"/>
              <a:gd name="T55" fmla="*/ 19050 h 219"/>
              <a:gd name="T56" fmla="*/ 134938 w 1568"/>
              <a:gd name="T57" fmla="*/ 0 h 219"/>
              <a:gd name="T58" fmla="*/ 244475 w 1568"/>
              <a:gd name="T59" fmla="*/ 19050 h 219"/>
              <a:gd name="T60" fmla="*/ 292100 w 1568"/>
              <a:gd name="T61" fmla="*/ 47625 h 219"/>
              <a:gd name="T62" fmla="*/ 644525 w 1568"/>
              <a:gd name="T63" fmla="*/ 52387 h 219"/>
              <a:gd name="T64" fmla="*/ 673100 w 1568"/>
              <a:gd name="T65" fmla="*/ 61912 h 219"/>
              <a:gd name="T66" fmla="*/ 687387 w 1568"/>
              <a:gd name="T67" fmla="*/ 66675 h 219"/>
              <a:gd name="T68" fmla="*/ 796925 w 1568"/>
              <a:gd name="T69" fmla="*/ 23812 h 219"/>
              <a:gd name="T70" fmla="*/ 901700 w 1568"/>
              <a:gd name="T71" fmla="*/ 19050 h 219"/>
              <a:gd name="T72" fmla="*/ 1049338 w 1568"/>
              <a:gd name="T73" fmla="*/ 47625 h 219"/>
              <a:gd name="T74" fmla="*/ 1125538 w 1568"/>
              <a:gd name="T75" fmla="*/ 80962 h 219"/>
              <a:gd name="T76" fmla="*/ 1373187 w 1568"/>
              <a:gd name="T77" fmla="*/ 85725 h 219"/>
              <a:gd name="T78" fmla="*/ 1439862 w 1568"/>
              <a:gd name="T79" fmla="*/ 128587 h 219"/>
              <a:gd name="T80" fmla="*/ 1497012 w 1568"/>
              <a:gd name="T81" fmla="*/ 100012 h 219"/>
              <a:gd name="T82" fmla="*/ 1558925 w 1568"/>
              <a:gd name="T83" fmla="*/ 71437 h 219"/>
              <a:gd name="T84" fmla="*/ 1616075 w 1568"/>
              <a:gd name="T85" fmla="*/ 14287 h 219"/>
              <a:gd name="T86" fmla="*/ 1773238 w 1568"/>
              <a:gd name="T87" fmla="*/ 38100 h 219"/>
              <a:gd name="T88" fmla="*/ 1830388 w 1568"/>
              <a:gd name="T89" fmla="*/ 80962 h 219"/>
              <a:gd name="T90" fmla="*/ 2139950 w 1568"/>
              <a:gd name="T91" fmla="*/ 33337 h 219"/>
              <a:gd name="T92" fmla="*/ 2178050 w 1568"/>
              <a:gd name="T93" fmla="*/ 9525 h 219"/>
              <a:gd name="T94" fmla="*/ 2192338 w 1568"/>
              <a:gd name="T95" fmla="*/ 4762 h 219"/>
              <a:gd name="T96" fmla="*/ 2311400 w 1568"/>
              <a:gd name="T97" fmla="*/ 52387 h 219"/>
              <a:gd name="T98" fmla="*/ 2359025 w 1568"/>
              <a:gd name="T99" fmla="*/ 9525 h 219"/>
              <a:gd name="T100" fmla="*/ 2468563 w 1568"/>
              <a:gd name="T101" fmla="*/ 14287 h 219"/>
              <a:gd name="T102" fmla="*/ 2473325 w 1568"/>
              <a:gd name="T103" fmla="*/ 28575 h 219"/>
              <a:gd name="T104" fmla="*/ 2478088 w 1568"/>
              <a:gd name="T105" fmla="*/ 28575 h 21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568"/>
              <a:gd name="T160" fmla="*/ 0 h 219"/>
              <a:gd name="T161" fmla="*/ 1568 w 1568"/>
              <a:gd name="T162" fmla="*/ 219 h 219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568" h="219">
                <a:moveTo>
                  <a:pt x="1561" y="18"/>
                </a:moveTo>
                <a:cubicBezTo>
                  <a:pt x="1562" y="40"/>
                  <a:pt x="1568" y="150"/>
                  <a:pt x="1561" y="177"/>
                </a:cubicBezTo>
                <a:cubicBezTo>
                  <a:pt x="1558" y="190"/>
                  <a:pt x="1524" y="195"/>
                  <a:pt x="1513" y="198"/>
                </a:cubicBezTo>
                <a:cubicBezTo>
                  <a:pt x="1495" y="197"/>
                  <a:pt x="1477" y="197"/>
                  <a:pt x="1459" y="195"/>
                </a:cubicBezTo>
                <a:cubicBezTo>
                  <a:pt x="1453" y="194"/>
                  <a:pt x="1446" y="193"/>
                  <a:pt x="1441" y="189"/>
                </a:cubicBezTo>
                <a:cubicBezTo>
                  <a:pt x="1435" y="185"/>
                  <a:pt x="1430" y="178"/>
                  <a:pt x="1423" y="177"/>
                </a:cubicBezTo>
                <a:cubicBezTo>
                  <a:pt x="1387" y="172"/>
                  <a:pt x="1409" y="174"/>
                  <a:pt x="1357" y="171"/>
                </a:cubicBezTo>
                <a:cubicBezTo>
                  <a:pt x="1351" y="169"/>
                  <a:pt x="1345" y="167"/>
                  <a:pt x="1339" y="165"/>
                </a:cubicBezTo>
                <a:cubicBezTo>
                  <a:pt x="1336" y="164"/>
                  <a:pt x="1330" y="162"/>
                  <a:pt x="1330" y="162"/>
                </a:cubicBezTo>
                <a:cubicBezTo>
                  <a:pt x="1285" y="165"/>
                  <a:pt x="1269" y="170"/>
                  <a:pt x="1231" y="183"/>
                </a:cubicBezTo>
                <a:cubicBezTo>
                  <a:pt x="1208" y="191"/>
                  <a:pt x="1183" y="187"/>
                  <a:pt x="1159" y="189"/>
                </a:cubicBezTo>
                <a:cubicBezTo>
                  <a:pt x="1126" y="194"/>
                  <a:pt x="1093" y="194"/>
                  <a:pt x="1060" y="186"/>
                </a:cubicBezTo>
                <a:cubicBezTo>
                  <a:pt x="1054" y="182"/>
                  <a:pt x="1047" y="179"/>
                  <a:pt x="1042" y="174"/>
                </a:cubicBezTo>
                <a:cubicBezTo>
                  <a:pt x="1036" y="168"/>
                  <a:pt x="1024" y="156"/>
                  <a:pt x="1024" y="156"/>
                </a:cubicBezTo>
                <a:cubicBezTo>
                  <a:pt x="1006" y="159"/>
                  <a:pt x="992" y="167"/>
                  <a:pt x="976" y="171"/>
                </a:cubicBezTo>
                <a:cubicBezTo>
                  <a:pt x="945" y="179"/>
                  <a:pt x="912" y="176"/>
                  <a:pt x="880" y="177"/>
                </a:cubicBezTo>
                <a:cubicBezTo>
                  <a:pt x="862" y="183"/>
                  <a:pt x="859" y="188"/>
                  <a:pt x="844" y="198"/>
                </a:cubicBezTo>
                <a:cubicBezTo>
                  <a:pt x="839" y="206"/>
                  <a:pt x="838" y="209"/>
                  <a:pt x="829" y="213"/>
                </a:cubicBezTo>
                <a:cubicBezTo>
                  <a:pt x="823" y="216"/>
                  <a:pt x="811" y="219"/>
                  <a:pt x="811" y="219"/>
                </a:cubicBezTo>
                <a:cubicBezTo>
                  <a:pt x="789" y="217"/>
                  <a:pt x="767" y="215"/>
                  <a:pt x="745" y="210"/>
                </a:cubicBezTo>
                <a:cubicBezTo>
                  <a:pt x="724" y="196"/>
                  <a:pt x="716" y="191"/>
                  <a:pt x="691" y="186"/>
                </a:cubicBezTo>
                <a:cubicBezTo>
                  <a:pt x="560" y="191"/>
                  <a:pt x="429" y="188"/>
                  <a:pt x="298" y="183"/>
                </a:cubicBezTo>
                <a:cubicBezTo>
                  <a:pt x="234" y="177"/>
                  <a:pt x="182" y="173"/>
                  <a:pt x="115" y="171"/>
                </a:cubicBezTo>
                <a:cubicBezTo>
                  <a:pt x="88" y="169"/>
                  <a:pt x="57" y="171"/>
                  <a:pt x="34" y="156"/>
                </a:cubicBezTo>
                <a:cubicBezTo>
                  <a:pt x="30" y="143"/>
                  <a:pt x="18" y="138"/>
                  <a:pt x="13" y="123"/>
                </a:cubicBezTo>
                <a:cubicBezTo>
                  <a:pt x="12" y="111"/>
                  <a:pt x="12" y="99"/>
                  <a:pt x="10" y="87"/>
                </a:cubicBezTo>
                <a:cubicBezTo>
                  <a:pt x="9" y="83"/>
                  <a:pt x="5" y="82"/>
                  <a:pt x="4" y="78"/>
                </a:cubicBezTo>
                <a:cubicBezTo>
                  <a:pt x="0" y="47"/>
                  <a:pt x="32" y="18"/>
                  <a:pt x="58" y="12"/>
                </a:cubicBezTo>
                <a:cubicBezTo>
                  <a:pt x="66" y="7"/>
                  <a:pt x="85" y="0"/>
                  <a:pt x="85" y="0"/>
                </a:cubicBezTo>
                <a:cubicBezTo>
                  <a:pt x="106" y="2"/>
                  <a:pt x="134" y="2"/>
                  <a:pt x="154" y="12"/>
                </a:cubicBezTo>
                <a:cubicBezTo>
                  <a:pt x="162" y="16"/>
                  <a:pt x="176" y="30"/>
                  <a:pt x="184" y="30"/>
                </a:cubicBezTo>
                <a:cubicBezTo>
                  <a:pt x="258" y="33"/>
                  <a:pt x="332" y="32"/>
                  <a:pt x="406" y="33"/>
                </a:cubicBezTo>
                <a:cubicBezTo>
                  <a:pt x="412" y="35"/>
                  <a:pt x="418" y="37"/>
                  <a:pt x="424" y="39"/>
                </a:cubicBezTo>
                <a:cubicBezTo>
                  <a:pt x="427" y="40"/>
                  <a:pt x="433" y="42"/>
                  <a:pt x="433" y="42"/>
                </a:cubicBezTo>
                <a:cubicBezTo>
                  <a:pt x="454" y="37"/>
                  <a:pt x="482" y="16"/>
                  <a:pt x="502" y="15"/>
                </a:cubicBezTo>
                <a:cubicBezTo>
                  <a:pt x="524" y="14"/>
                  <a:pt x="546" y="13"/>
                  <a:pt x="568" y="12"/>
                </a:cubicBezTo>
                <a:cubicBezTo>
                  <a:pt x="598" y="14"/>
                  <a:pt x="634" y="12"/>
                  <a:pt x="661" y="30"/>
                </a:cubicBezTo>
                <a:cubicBezTo>
                  <a:pt x="670" y="44"/>
                  <a:pt x="692" y="50"/>
                  <a:pt x="709" y="51"/>
                </a:cubicBezTo>
                <a:cubicBezTo>
                  <a:pt x="761" y="53"/>
                  <a:pt x="813" y="53"/>
                  <a:pt x="865" y="54"/>
                </a:cubicBezTo>
                <a:cubicBezTo>
                  <a:pt x="891" y="58"/>
                  <a:pt x="887" y="68"/>
                  <a:pt x="907" y="81"/>
                </a:cubicBezTo>
                <a:cubicBezTo>
                  <a:pt x="943" y="77"/>
                  <a:pt x="922" y="77"/>
                  <a:pt x="943" y="63"/>
                </a:cubicBezTo>
                <a:cubicBezTo>
                  <a:pt x="950" y="43"/>
                  <a:pt x="961" y="47"/>
                  <a:pt x="982" y="45"/>
                </a:cubicBezTo>
                <a:cubicBezTo>
                  <a:pt x="998" y="34"/>
                  <a:pt x="998" y="16"/>
                  <a:pt x="1018" y="9"/>
                </a:cubicBezTo>
                <a:cubicBezTo>
                  <a:pt x="1052" y="14"/>
                  <a:pt x="1083" y="21"/>
                  <a:pt x="1117" y="24"/>
                </a:cubicBezTo>
                <a:cubicBezTo>
                  <a:pt x="1130" y="37"/>
                  <a:pt x="1136" y="45"/>
                  <a:pt x="1153" y="51"/>
                </a:cubicBezTo>
                <a:cubicBezTo>
                  <a:pt x="1219" y="47"/>
                  <a:pt x="1291" y="59"/>
                  <a:pt x="1348" y="21"/>
                </a:cubicBezTo>
                <a:cubicBezTo>
                  <a:pt x="1358" y="7"/>
                  <a:pt x="1351" y="13"/>
                  <a:pt x="1372" y="6"/>
                </a:cubicBezTo>
                <a:cubicBezTo>
                  <a:pt x="1375" y="5"/>
                  <a:pt x="1381" y="3"/>
                  <a:pt x="1381" y="3"/>
                </a:cubicBezTo>
                <a:cubicBezTo>
                  <a:pt x="1422" y="6"/>
                  <a:pt x="1435" y="2"/>
                  <a:pt x="1456" y="33"/>
                </a:cubicBezTo>
                <a:cubicBezTo>
                  <a:pt x="1470" y="28"/>
                  <a:pt x="1474" y="14"/>
                  <a:pt x="1486" y="6"/>
                </a:cubicBezTo>
                <a:cubicBezTo>
                  <a:pt x="1509" y="7"/>
                  <a:pt x="1532" y="5"/>
                  <a:pt x="1555" y="9"/>
                </a:cubicBezTo>
                <a:cubicBezTo>
                  <a:pt x="1558" y="10"/>
                  <a:pt x="1556" y="15"/>
                  <a:pt x="1558" y="18"/>
                </a:cubicBezTo>
                <a:cubicBezTo>
                  <a:pt x="1559" y="19"/>
                  <a:pt x="1560" y="18"/>
                  <a:pt x="1561" y="1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7" name="Freeform 15"/>
          <p:cNvSpPr>
            <a:spLocks/>
          </p:cNvSpPr>
          <p:nvPr/>
        </p:nvSpPr>
        <p:spPr bwMode="auto">
          <a:xfrm>
            <a:off x="1258888" y="533400"/>
            <a:ext cx="2484437" cy="357188"/>
          </a:xfrm>
          <a:custGeom>
            <a:avLst/>
            <a:gdLst>
              <a:gd name="T0" fmla="*/ 31750 w 1565"/>
              <a:gd name="T1" fmla="*/ 90488 h 225"/>
              <a:gd name="T2" fmla="*/ 31750 w 1565"/>
              <a:gd name="T3" fmla="*/ 257175 h 225"/>
              <a:gd name="T4" fmla="*/ 98425 w 1565"/>
              <a:gd name="T5" fmla="*/ 347663 h 225"/>
              <a:gd name="T6" fmla="*/ 117475 w 1565"/>
              <a:gd name="T7" fmla="*/ 352425 h 225"/>
              <a:gd name="T8" fmla="*/ 160337 w 1565"/>
              <a:gd name="T9" fmla="*/ 347663 h 225"/>
              <a:gd name="T10" fmla="*/ 193675 w 1565"/>
              <a:gd name="T11" fmla="*/ 295275 h 225"/>
              <a:gd name="T12" fmla="*/ 236537 w 1565"/>
              <a:gd name="T13" fmla="*/ 300038 h 225"/>
              <a:gd name="T14" fmla="*/ 484187 w 1565"/>
              <a:gd name="T15" fmla="*/ 304800 h 225"/>
              <a:gd name="T16" fmla="*/ 503237 w 1565"/>
              <a:gd name="T17" fmla="*/ 323850 h 225"/>
              <a:gd name="T18" fmla="*/ 550862 w 1565"/>
              <a:gd name="T19" fmla="*/ 338138 h 225"/>
              <a:gd name="T20" fmla="*/ 712787 w 1565"/>
              <a:gd name="T21" fmla="*/ 333375 h 225"/>
              <a:gd name="T22" fmla="*/ 755650 w 1565"/>
              <a:gd name="T23" fmla="*/ 319088 h 225"/>
              <a:gd name="T24" fmla="*/ 798512 w 1565"/>
              <a:gd name="T25" fmla="*/ 295275 h 225"/>
              <a:gd name="T26" fmla="*/ 2284412 w 1565"/>
              <a:gd name="T27" fmla="*/ 323850 h 225"/>
              <a:gd name="T28" fmla="*/ 2332037 w 1565"/>
              <a:gd name="T29" fmla="*/ 342900 h 225"/>
              <a:gd name="T30" fmla="*/ 2360612 w 1565"/>
              <a:gd name="T31" fmla="*/ 352425 h 225"/>
              <a:gd name="T32" fmla="*/ 2374900 w 1565"/>
              <a:gd name="T33" fmla="*/ 357188 h 225"/>
              <a:gd name="T34" fmla="*/ 2413000 w 1565"/>
              <a:gd name="T35" fmla="*/ 347663 h 225"/>
              <a:gd name="T36" fmla="*/ 2432050 w 1565"/>
              <a:gd name="T37" fmla="*/ 328613 h 225"/>
              <a:gd name="T38" fmla="*/ 2436812 w 1565"/>
              <a:gd name="T39" fmla="*/ 314325 h 225"/>
              <a:gd name="T40" fmla="*/ 2451100 w 1565"/>
              <a:gd name="T41" fmla="*/ 309563 h 225"/>
              <a:gd name="T42" fmla="*/ 2460625 w 1565"/>
              <a:gd name="T43" fmla="*/ 280988 h 225"/>
              <a:gd name="T44" fmla="*/ 2484437 w 1565"/>
              <a:gd name="T45" fmla="*/ 238125 h 225"/>
              <a:gd name="T46" fmla="*/ 2389187 w 1565"/>
              <a:gd name="T47" fmla="*/ 200025 h 225"/>
              <a:gd name="T48" fmla="*/ 2351087 w 1565"/>
              <a:gd name="T49" fmla="*/ 142875 h 225"/>
              <a:gd name="T50" fmla="*/ 2341562 w 1565"/>
              <a:gd name="T51" fmla="*/ 52388 h 225"/>
              <a:gd name="T52" fmla="*/ 2312987 w 1565"/>
              <a:gd name="T53" fmla="*/ 42863 h 225"/>
              <a:gd name="T54" fmla="*/ 2189162 w 1565"/>
              <a:gd name="T55" fmla="*/ 90488 h 225"/>
              <a:gd name="T56" fmla="*/ 2084387 w 1565"/>
              <a:gd name="T57" fmla="*/ 66675 h 225"/>
              <a:gd name="T58" fmla="*/ 2022475 w 1565"/>
              <a:gd name="T59" fmla="*/ 33338 h 225"/>
              <a:gd name="T60" fmla="*/ 1917700 w 1565"/>
              <a:gd name="T61" fmla="*/ 23813 h 225"/>
              <a:gd name="T62" fmla="*/ 1851025 w 1565"/>
              <a:gd name="T63" fmla="*/ 42863 h 225"/>
              <a:gd name="T64" fmla="*/ 1746250 w 1565"/>
              <a:gd name="T65" fmla="*/ 14288 h 225"/>
              <a:gd name="T66" fmla="*/ 1584325 w 1565"/>
              <a:gd name="T67" fmla="*/ 33338 h 225"/>
              <a:gd name="T68" fmla="*/ 1536700 w 1565"/>
              <a:gd name="T69" fmla="*/ 61913 h 225"/>
              <a:gd name="T70" fmla="*/ 1498600 w 1565"/>
              <a:gd name="T71" fmla="*/ 71438 h 225"/>
              <a:gd name="T72" fmla="*/ 1279525 w 1565"/>
              <a:gd name="T73" fmla="*/ 57150 h 225"/>
              <a:gd name="T74" fmla="*/ 1241425 w 1565"/>
              <a:gd name="T75" fmla="*/ 28575 h 225"/>
              <a:gd name="T76" fmla="*/ 1203325 w 1565"/>
              <a:gd name="T77" fmla="*/ 14288 h 225"/>
              <a:gd name="T78" fmla="*/ 979487 w 1565"/>
              <a:gd name="T79" fmla="*/ 71438 h 225"/>
              <a:gd name="T80" fmla="*/ 836612 w 1565"/>
              <a:gd name="T81" fmla="*/ 85725 h 225"/>
              <a:gd name="T82" fmla="*/ 750887 w 1565"/>
              <a:gd name="T83" fmla="*/ 109538 h 225"/>
              <a:gd name="T84" fmla="*/ 569912 w 1565"/>
              <a:gd name="T85" fmla="*/ 95250 h 225"/>
              <a:gd name="T86" fmla="*/ 527050 w 1565"/>
              <a:gd name="T87" fmla="*/ 80963 h 225"/>
              <a:gd name="T88" fmla="*/ 512762 w 1565"/>
              <a:gd name="T89" fmla="*/ 76200 h 225"/>
              <a:gd name="T90" fmla="*/ 288925 w 1565"/>
              <a:gd name="T91" fmla="*/ 104775 h 225"/>
              <a:gd name="T92" fmla="*/ 55562 w 1565"/>
              <a:gd name="T93" fmla="*/ 85725 h 225"/>
              <a:gd name="T94" fmla="*/ 31750 w 1565"/>
              <a:gd name="T95" fmla="*/ 90488 h 22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565"/>
              <a:gd name="T145" fmla="*/ 0 h 225"/>
              <a:gd name="T146" fmla="*/ 1565 w 1565"/>
              <a:gd name="T147" fmla="*/ 225 h 225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565" h="225">
                <a:moveTo>
                  <a:pt x="20" y="57"/>
                </a:moveTo>
                <a:cubicBezTo>
                  <a:pt x="0" y="88"/>
                  <a:pt x="13" y="128"/>
                  <a:pt x="20" y="162"/>
                </a:cubicBezTo>
                <a:cubicBezTo>
                  <a:pt x="16" y="213"/>
                  <a:pt x="12" y="214"/>
                  <a:pt x="62" y="219"/>
                </a:cubicBezTo>
                <a:cubicBezTo>
                  <a:pt x="66" y="220"/>
                  <a:pt x="70" y="222"/>
                  <a:pt x="74" y="222"/>
                </a:cubicBezTo>
                <a:cubicBezTo>
                  <a:pt x="83" y="222"/>
                  <a:pt x="92" y="222"/>
                  <a:pt x="101" y="219"/>
                </a:cubicBezTo>
                <a:cubicBezTo>
                  <a:pt x="111" y="215"/>
                  <a:pt x="110" y="194"/>
                  <a:pt x="122" y="186"/>
                </a:cubicBezTo>
                <a:cubicBezTo>
                  <a:pt x="131" y="187"/>
                  <a:pt x="140" y="189"/>
                  <a:pt x="149" y="189"/>
                </a:cubicBezTo>
                <a:cubicBezTo>
                  <a:pt x="201" y="191"/>
                  <a:pt x="253" y="188"/>
                  <a:pt x="305" y="192"/>
                </a:cubicBezTo>
                <a:cubicBezTo>
                  <a:pt x="311" y="192"/>
                  <a:pt x="312" y="202"/>
                  <a:pt x="317" y="204"/>
                </a:cubicBezTo>
                <a:cubicBezTo>
                  <a:pt x="327" y="207"/>
                  <a:pt x="347" y="213"/>
                  <a:pt x="347" y="213"/>
                </a:cubicBezTo>
                <a:cubicBezTo>
                  <a:pt x="381" y="212"/>
                  <a:pt x="415" y="213"/>
                  <a:pt x="449" y="210"/>
                </a:cubicBezTo>
                <a:cubicBezTo>
                  <a:pt x="458" y="209"/>
                  <a:pt x="476" y="201"/>
                  <a:pt x="476" y="201"/>
                </a:cubicBezTo>
                <a:cubicBezTo>
                  <a:pt x="483" y="194"/>
                  <a:pt x="503" y="186"/>
                  <a:pt x="503" y="186"/>
                </a:cubicBezTo>
                <a:cubicBezTo>
                  <a:pt x="802" y="207"/>
                  <a:pt x="1132" y="200"/>
                  <a:pt x="1439" y="204"/>
                </a:cubicBezTo>
                <a:cubicBezTo>
                  <a:pt x="1451" y="207"/>
                  <a:pt x="1458" y="211"/>
                  <a:pt x="1469" y="216"/>
                </a:cubicBezTo>
                <a:cubicBezTo>
                  <a:pt x="1475" y="219"/>
                  <a:pt x="1481" y="220"/>
                  <a:pt x="1487" y="222"/>
                </a:cubicBezTo>
                <a:cubicBezTo>
                  <a:pt x="1490" y="223"/>
                  <a:pt x="1496" y="225"/>
                  <a:pt x="1496" y="225"/>
                </a:cubicBezTo>
                <a:cubicBezTo>
                  <a:pt x="1504" y="223"/>
                  <a:pt x="1514" y="225"/>
                  <a:pt x="1520" y="219"/>
                </a:cubicBezTo>
                <a:cubicBezTo>
                  <a:pt x="1536" y="203"/>
                  <a:pt x="1508" y="215"/>
                  <a:pt x="1532" y="207"/>
                </a:cubicBezTo>
                <a:cubicBezTo>
                  <a:pt x="1533" y="204"/>
                  <a:pt x="1533" y="200"/>
                  <a:pt x="1535" y="198"/>
                </a:cubicBezTo>
                <a:cubicBezTo>
                  <a:pt x="1537" y="196"/>
                  <a:pt x="1542" y="198"/>
                  <a:pt x="1544" y="195"/>
                </a:cubicBezTo>
                <a:cubicBezTo>
                  <a:pt x="1548" y="190"/>
                  <a:pt x="1546" y="182"/>
                  <a:pt x="1550" y="177"/>
                </a:cubicBezTo>
                <a:cubicBezTo>
                  <a:pt x="1564" y="156"/>
                  <a:pt x="1560" y="166"/>
                  <a:pt x="1565" y="150"/>
                </a:cubicBezTo>
                <a:cubicBezTo>
                  <a:pt x="1558" y="122"/>
                  <a:pt x="1530" y="128"/>
                  <a:pt x="1505" y="126"/>
                </a:cubicBezTo>
                <a:cubicBezTo>
                  <a:pt x="1496" y="113"/>
                  <a:pt x="1486" y="105"/>
                  <a:pt x="1481" y="90"/>
                </a:cubicBezTo>
                <a:cubicBezTo>
                  <a:pt x="1479" y="71"/>
                  <a:pt x="1482" y="51"/>
                  <a:pt x="1475" y="33"/>
                </a:cubicBezTo>
                <a:cubicBezTo>
                  <a:pt x="1473" y="27"/>
                  <a:pt x="1457" y="27"/>
                  <a:pt x="1457" y="27"/>
                </a:cubicBezTo>
                <a:cubicBezTo>
                  <a:pt x="1427" y="35"/>
                  <a:pt x="1407" y="48"/>
                  <a:pt x="1379" y="57"/>
                </a:cubicBezTo>
                <a:cubicBezTo>
                  <a:pt x="1354" y="55"/>
                  <a:pt x="1335" y="54"/>
                  <a:pt x="1313" y="42"/>
                </a:cubicBezTo>
                <a:cubicBezTo>
                  <a:pt x="1297" y="33"/>
                  <a:pt x="1291" y="25"/>
                  <a:pt x="1274" y="21"/>
                </a:cubicBezTo>
                <a:cubicBezTo>
                  <a:pt x="1251" y="5"/>
                  <a:pt x="1244" y="13"/>
                  <a:pt x="1208" y="15"/>
                </a:cubicBezTo>
                <a:cubicBezTo>
                  <a:pt x="1194" y="19"/>
                  <a:pt x="1180" y="22"/>
                  <a:pt x="1166" y="27"/>
                </a:cubicBezTo>
                <a:cubicBezTo>
                  <a:pt x="1121" y="24"/>
                  <a:pt x="1128" y="27"/>
                  <a:pt x="1100" y="9"/>
                </a:cubicBezTo>
                <a:cubicBezTo>
                  <a:pt x="1063" y="10"/>
                  <a:pt x="1028" y="0"/>
                  <a:pt x="998" y="21"/>
                </a:cubicBezTo>
                <a:cubicBezTo>
                  <a:pt x="989" y="27"/>
                  <a:pt x="978" y="35"/>
                  <a:pt x="968" y="39"/>
                </a:cubicBezTo>
                <a:cubicBezTo>
                  <a:pt x="960" y="42"/>
                  <a:pt x="944" y="45"/>
                  <a:pt x="944" y="45"/>
                </a:cubicBezTo>
                <a:cubicBezTo>
                  <a:pt x="897" y="44"/>
                  <a:pt x="850" y="51"/>
                  <a:pt x="806" y="36"/>
                </a:cubicBezTo>
                <a:cubicBezTo>
                  <a:pt x="799" y="25"/>
                  <a:pt x="793" y="25"/>
                  <a:pt x="782" y="18"/>
                </a:cubicBezTo>
                <a:cubicBezTo>
                  <a:pt x="774" y="7"/>
                  <a:pt x="771" y="5"/>
                  <a:pt x="758" y="9"/>
                </a:cubicBezTo>
                <a:cubicBezTo>
                  <a:pt x="722" y="45"/>
                  <a:pt x="663" y="43"/>
                  <a:pt x="617" y="45"/>
                </a:cubicBezTo>
                <a:cubicBezTo>
                  <a:pt x="587" y="49"/>
                  <a:pt x="557" y="52"/>
                  <a:pt x="527" y="54"/>
                </a:cubicBezTo>
                <a:cubicBezTo>
                  <a:pt x="508" y="60"/>
                  <a:pt x="492" y="66"/>
                  <a:pt x="473" y="69"/>
                </a:cubicBezTo>
                <a:cubicBezTo>
                  <a:pt x="434" y="67"/>
                  <a:pt x="398" y="62"/>
                  <a:pt x="359" y="60"/>
                </a:cubicBezTo>
                <a:cubicBezTo>
                  <a:pt x="350" y="57"/>
                  <a:pt x="341" y="54"/>
                  <a:pt x="332" y="51"/>
                </a:cubicBezTo>
                <a:cubicBezTo>
                  <a:pt x="329" y="50"/>
                  <a:pt x="323" y="48"/>
                  <a:pt x="323" y="48"/>
                </a:cubicBezTo>
                <a:cubicBezTo>
                  <a:pt x="273" y="50"/>
                  <a:pt x="230" y="56"/>
                  <a:pt x="182" y="66"/>
                </a:cubicBezTo>
                <a:cubicBezTo>
                  <a:pt x="128" y="62"/>
                  <a:pt x="93" y="56"/>
                  <a:pt x="35" y="54"/>
                </a:cubicBezTo>
                <a:cubicBezTo>
                  <a:pt x="12" y="57"/>
                  <a:pt x="7" y="57"/>
                  <a:pt x="20" y="57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8" name="Freeform 16"/>
          <p:cNvSpPr>
            <a:spLocks/>
          </p:cNvSpPr>
          <p:nvPr/>
        </p:nvSpPr>
        <p:spPr bwMode="auto">
          <a:xfrm>
            <a:off x="138113" y="833438"/>
            <a:ext cx="3308350" cy="365125"/>
          </a:xfrm>
          <a:custGeom>
            <a:avLst/>
            <a:gdLst>
              <a:gd name="T0" fmla="*/ 23812 w 2084"/>
              <a:gd name="T1" fmla="*/ 52388 h 230"/>
              <a:gd name="T2" fmla="*/ 9525 w 2084"/>
              <a:gd name="T3" fmla="*/ 80963 h 230"/>
              <a:gd name="T4" fmla="*/ 0 w 2084"/>
              <a:gd name="T5" fmla="*/ 138113 h 230"/>
              <a:gd name="T6" fmla="*/ 4762 w 2084"/>
              <a:gd name="T7" fmla="*/ 252413 h 230"/>
              <a:gd name="T8" fmla="*/ 47625 w 2084"/>
              <a:gd name="T9" fmla="*/ 290513 h 230"/>
              <a:gd name="T10" fmla="*/ 166687 w 2084"/>
              <a:gd name="T11" fmla="*/ 285750 h 230"/>
              <a:gd name="T12" fmla="*/ 442912 w 2084"/>
              <a:gd name="T13" fmla="*/ 290513 h 230"/>
              <a:gd name="T14" fmla="*/ 676275 w 2084"/>
              <a:gd name="T15" fmla="*/ 290513 h 230"/>
              <a:gd name="T16" fmla="*/ 742950 w 2084"/>
              <a:gd name="T17" fmla="*/ 309563 h 230"/>
              <a:gd name="T18" fmla="*/ 819150 w 2084"/>
              <a:gd name="T19" fmla="*/ 285750 h 230"/>
              <a:gd name="T20" fmla="*/ 1114425 w 2084"/>
              <a:gd name="T21" fmla="*/ 314325 h 230"/>
              <a:gd name="T22" fmla="*/ 1371600 w 2084"/>
              <a:gd name="T23" fmla="*/ 304800 h 230"/>
              <a:gd name="T24" fmla="*/ 1390650 w 2084"/>
              <a:gd name="T25" fmla="*/ 285750 h 230"/>
              <a:gd name="T26" fmla="*/ 1490662 w 2084"/>
              <a:gd name="T27" fmla="*/ 271463 h 230"/>
              <a:gd name="T28" fmla="*/ 1519237 w 2084"/>
              <a:gd name="T29" fmla="*/ 280988 h 230"/>
              <a:gd name="T30" fmla="*/ 1547812 w 2084"/>
              <a:gd name="T31" fmla="*/ 309563 h 230"/>
              <a:gd name="T32" fmla="*/ 1828800 w 2084"/>
              <a:gd name="T33" fmla="*/ 295275 h 230"/>
              <a:gd name="T34" fmla="*/ 1876425 w 2084"/>
              <a:gd name="T35" fmla="*/ 276225 h 230"/>
              <a:gd name="T36" fmla="*/ 1971675 w 2084"/>
              <a:gd name="T37" fmla="*/ 280988 h 230"/>
              <a:gd name="T38" fmla="*/ 2152650 w 2084"/>
              <a:gd name="T39" fmla="*/ 295275 h 230"/>
              <a:gd name="T40" fmla="*/ 3233737 w 2084"/>
              <a:gd name="T41" fmla="*/ 290513 h 230"/>
              <a:gd name="T42" fmla="*/ 3290888 w 2084"/>
              <a:gd name="T43" fmla="*/ 242888 h 230"/>
              <a:gd name="T44" fmla="*/ 3295650 w 2084"/>
              <a:gd name="T45" fmla="*/ 195262 h 230"/>
              <a:gd name="T46" fmla="*/ 3305175 w 2084"/>
              <a:gd name="T47" fmla="*/ 166688 h 230"/>
              <a:gd name="T48" fmla="*/ 3262313 w 2084"/>
              <a:gd name="T49" fmla="*/ 9525 h 230"/>
              <a:gd name="T50" fmla="*/ 3176587 w 2084"/>
              <a:gd name="T51" fmla="*/ 23812 h 230"/>
              <a:gd name="T52" fmla="*/ 3100387 w 2084"/>
              <a:gd name="T53" fmla="*/ 61913 h 230"/>
              <a:gd name="T54" fmla="*/ 3005137 w 2084"/>
              <a:gd name="T55" fmla="*/ 90488 h 230"/>
              <a:gd name="T56" fmla="*/ 2838449 w 2084"/>
              <a:gd name="T57" fmla="*/ 80963 h 230"/>
              <a:gd name="T58" fmla="*/ 2800349 w 2084"/>
              <a:gd name="T59" fmla="*/ 42863 h 230"/>
              <a:gd name="T60" fmla="*/ 2700337 w 2084"/>
              <a:gd name="T61" fmla="*/ 23812 h 230"/>
              <a:gd name="T62" fmla="*/ 2624137 w 2084"/>
              <a:gd name="T63" fmla="*/ 76200 h 230"/>
              <a:gd name="T64" fmla="*/ 2524125 w 2084"/>
              <a:gd name="T65" fmla="*/ 95250 h 230"/>
              <a:gd name="T66" fmla="*/ 2366962 w 2084"/>
              <a:gd name="T67" fmla="*/ 85725 h 230"/>
              <a:gd name="T68" fmla="*/ 2295525 w 2084"/>
              <a:gd name="T69" fmla="*/ 61913 h 230"/>
              <a:gd name="T70" fmla="*/ 2190750 w 2084"/>
              <a:gd name="T71" fmla="*/ 57150 h 230"/>
              <a:gd name="T72" fmla="*/ 2095500 w 2084"/>
              <a:gd name="T73" fmla="*/ 42863 h 230"/>
              <a:gd name="T74" fmla="*/ 2057400 w 2084"/>
              <a:gd name="T75" fmla="*/ 66675 h 230"/>
              <a:gd name="T76" fmla="*/ 2033587 w 2084"/>
              <a:gd name="T77" fmla="*/ 133350 h 230"/>
              <a:gd name="T78" fmla="*/ 1938337 w 2084"/>
              <a:gd name="T79" fmla="*/ 109538 h 230"/>
              <a:gd name="T80" fmla="*/ 1895475 w 2084"/>
              <a:gd name="T81" fmla="*/ 90488 h 230"/>
              <a:gd name="T82" fmla="*/ 1881187 w 2084"/>
              <a:gd name="T83" fmla="*/ 85725 h 230"/>
              <a:gd name="T84" fmla="*/ 1528762 w 2084"/>
              <a:gd name="T85" fmla="*/ 85725 h 230"/>
              <a:gd name="T86" fmla="*/ 1443037 w 2084"/>
              <a:gd name="T87" fmla="*/ 52388 h 230"/>
              <a:gd name="T88" fmla="*/ 1404937 w 2084"/>
              <a:gd name="T89" fmla="*/ 90488 h 230"/>
              <a:gd name="T90" fmla="*/ 1366837 w 2084"/>
              <a:gd name="T91" fmla="*/ 100012 h 230"/>
              <a:gd name="T92" fmla="*/ 1309687 w 2084"/>
              <a:gd name="T93" fmla="*/ 42863 h 230"/>
              <a:gd name="T94" fmla="*/ 1243012 w 2084"/>
              <a:gd name="T95" fmla="*/ 61913 h 230"/>
              <a:gd name="T96" fmla="*/ 1223962 w 2084"/>
              <a:gd name="T97" fmla="*/ 109538 h 230"/>
              <a:gd name="T98" fmla="*/ 1195387 w 2084"/>
              <a:gd name="T99" fmla="*/ 119063 h 230"/>
              <a:gd name="T100" fmla="*/ 1100137 w 2084"/>
              <a:gd name="T101" fmla="*/ 104775 h 230"/>
              <a:gd name="T102" fmla="*/ 1057275 w 2084"/>
              <a:gd name="T103" fmla="*/ 90488 h 230"/>
              <a:gd name="T104" fmla="*/ 1004887 w 2084"/>
              <a:gd name="T105" fmla="*/ 104775 h 230"/>
              <a:gd name="T106" fmla="*/ 771525 w 2084"/>
              <a:gd name="T107" fmla="*/ 100012 h 230"/>
              <a:gd name="T108" fmla="*/ 695325 w 2084"/>
              <a:gd name="T109" fmla="*/ 85725 h 230"/>
              <a:gd name="T110" fmla="*/ 666750 w 2084"/>
              <a:gd name="T111" fmla="*/ 76200 h 230"/>
              <a:gd name="T112" fmla="*/ 352425 w 2084"/>
              <a:gd name="T113" fmla="*/ 100012 h 230"/>
              <a:gd name="T114" fmla="*/ 223837 w 2084"/>
              <a:gd name="T115" fmla="*/ 61913 h 230"/>
              <a:gd name="T116" fmla="*/ 161925 w 2084"/>
              <a:gd name="T117" fmla="*/ 19050 h 230"/>
              <a:gd name="T118" fmla="*/ 28575 w 2084"/>
              <a:gd name="T119" fmla="*/ 47625 h 230"/>
              <a:gd name="T120" fmla="*/ 23812 w 2084"/>
              <a:gd name="T121" fmla="*/ 52388 h 23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4"/>
              <a:gd name="T184" fmla="*/ 0 h 230"/>
              <a:gd name="T185" fmla="*/ 2084 w 2084"/>
              <a:gd name="T186" fmla="*/ 230 h 23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4" h="230">
                <a:moveTo>
                  <a:pt x="15" y="33"/>
                </a:moveTo>
                <a:cubicBezTo>
                  <a:pt x="13" y="39"/>
                  <a:pt x="8" y="45"/>
                  <a:pt x="6" y="51"/>
                </a:cubicBezTo>
                <a:cubicBezTo>
                  <a:pt x="3" y="63"/>
                  <a:pt x="0" y="87"/>
                  <a:pt x="0" y="87"/>
                </a:cubicBezTo>
                <a:cubicBezTo>
                  <a:pt x="1" y="111"/>
                  <a:pt x="1" y="135"/>
                  <a:pt x="3" y="159"/>
                </a:cubicBezTo>
                <a:cubicBezTo>
                  <a:pt x="4" y="171"/>
                  <a:pt x="30" y="183"/>
                  <a:pt x="30" y="183"/>
                </a:cubicBezTo>
                <a:cubicBezTo>
                  <a:pt x="61" y="181"/>
                  <a:pt x="76" y="176"/>
                  <a:pt x="105" y="180"/>
                </a:cubicBezTo>
                <a:cubicBezTo>
                  <a:pt x="149" y="195"/>
                  <a:pt x="237" y="184"/>
                  <a:pt x="279" y="183"/>
                </a:cubicBezTo>
                <a:cubicBezTo>
                  <a:pt x="315" y="159"/>
                  <a:pt x="386" y="179"/>
                  <a:pt x="426" y="183"/>
                </a:cubicBezTo>
                <a:cubicBezTo>
                  <a:pt x="440" y="187"/>
                  <a:pt x="454" y="191"/>
                  <a:pt x="468" y="195"/>
                </a:cubicBezTo>
                <a:cubicBezTo>
                  <a:pt x="488" y="192"/>
                  <a:pt x="498" y="186"/>
                  <a:pt x="516" y="180"/>
                </a:cubicBezTo>
                <a:cubicBezTo>
                  <a:pt x="579" y="183"/>
                  <a:pt x="638" y="195"/>
                  <a:pt x="702" y="198"/>
                </a:cubicBezTo>
                <a:cubicBezTo>
                  <a:pt x="756" y="197"/>
                  <a:pt x="826" y="230"/>
                  <a:pt x="864" y="192"/>
                </a:cubicBezTo>
                <a:cubicBezTo>
                  <a:pt x="880" y="176"/>
                  <a:pt x="852" y="188"/>
                  <a:pt x="876" y="180"/>
                </a:cubicBezTo>
                <a:cubicBezTo>
                  <a:pt x="891" y="158"/>
                  <a:pt x="910" y="169"/>
                  <a:pt x="939" y="171"/>
                </a:cubicBezTo>
                <a:cubicBezTo>
                  <a:pt x="945" y="173"/>
                  <a:pt x="953" y="173"/>
                  <a:pt x="957" y="177"/>
                </a:cubicBezTo>
                <a:cubicBezTo>
                  <a:pt x="963" y="183"/>
                  <a:pt x="975" y="195"/>
                  <a:pt x="975" y="195"/>
                </a:cubicBezTo>
                <a:cubicBezTo>
                  <a:pt x="1026" y="182"/>
                  <a:pt x="1109" y="187"/>
                  <a:pt x="1152" y="186"/>
                </a:cubicBezTo>
                <a:cubicBezTo>
                  <a:pt x="1162" y="179"/>
                  <a:pt x="1170" y="177"/>
                  <a:pt x="1182" y="174"/>
                </a:cubicBezTo>
                <a:cubicBezTo>
                  <a:pt x="1218" y="183"/>
                  <a:pt x="1198" y="181"/>
                  <a:pt x="1242" y="177"/>
                </a:cubicBezTo>
                <a:cubicBezTo>
                  <a:pt x="1280" y="180"/>
                  <a:pt x="1320" y="177"/>
                  <a:pt x="1356" y="186"/>
                </a:cubicBezTo>
                <a:cubicBezTo>
                  <a:pt x="1583" y="185"/>
                  <a:pt x="1810" y="185"/>
                  <a:pt x="2037" y="183"/>
                </a:cubicBezTo>
                <a:cubicBezTo>
                  <a:pt x="2063" y="183"/>
                  <a:pt x="2066" y="175"/>
                  <a:pt x="2073" y="153"/>
                </a:cubicBezTo>
                <a:cubicBezTo>
                  <a:pt x="2074" y="143"/>
                  <a:pt x="2074" y="133"/>
                  <a:pt x="2076" y="123"/>
                </a:cubicBezTo>
                <a:cubicBezTo>
                  <a:pt x="2077" y="117"/>
                  <a:pt x="2082" y="105"/>
                  <a:pt x="2082" y="105"/>
                </a:cubicBezTo>
                <a:cubicBezTo>
                  <a:pt x="2080" y="76"/>
                  <a:pt x="2084" y="25"/>
                  <a:pt x="2055" y="6"/>
                </a:cubicBezTo>
                <a:cubicBezTo>
                  <a:pt x="2037" y="10"/>
                  <a:pt x="2019" y="12"/>
                  <a:pt x="2001" y="15"/>
                </a:cubicBezTo>
                <a:cubicBezTo>
                  <a:pt x="1983" y="21"/>
                  <a:pt x="1969" y="28"/>
                  <a:pt x="1953" y="39"/>
                </a:cubicBezTo>
                <a:cubicBezTo>
                  <a:pt x="1939" y="49"/>
                  <a:pt x="1911" y="53"/>
                  <a:pt x="1893" y="57"/>
                </a:cubicBezTo>
                <a:cubicBezTo>
                  <a:pt x="1858" y="56"/>
                  <a:pt x="1821" y="64"/>
                  <a:pt x="1788" y="51"/>
                </a:cubicBezTo>
                <a:cubicBezTo>
                  <a:pt x="1779" y="47"/>
                  <a:pt x="1773" y="33"/>
                  <a:pt x="1764" y="27"/>
                </a:cubicBezTo>
                <a:cubicBezTo>
                  <a:pt x="1751" y="0"/>
                  <a:pt x="1735" y="13"/>
                  <a:pt x="1701" y="15"/>
                </a:cubicBezTo>
                <a:cubicBezTo>
                  <a:pt x="1682" y="20"/>
                  <a:pt x="1672" y="40"/>
                  <a:pt x="1653" y="48"/>
                </a:cubicBezTo>
                <a:cubicBezTo>
                  <a:pt x="1633" y="57"/>
                  <a:pt x="1612" y="58"/>
                  <a:pt x="1590" y="60"/>
                </a:cubicBezTo>
                <a:cubicBezTo>
                  <a:pt x="1557" y="58"/>
                  <a:pt x="1524" y="57"/>
                  <a:pt x="1491" y="54"/>
                </a:cubicBezTo>
                <a:cubicBezTo>
                  <a:pt x="1475" y="53"/>
                  <a:pt x="1460" y="41"/>
                  <a:pt x="1446" y="39"/>
                </a:cubicBezTo>
                <a:cubicBezTo>
                  <a:pt x="1424" y="36"/>
                  <a:pt x="1402" y="37"/>
                  <a:pt x="1380" y="36"/>
                </a:cubicBezTo>
                <a:cubicBezTo>
                  <a:pt x="1360" y="16"/>
                  <a:pt x="1353" y="25"/>
                  <a:pt x="1320" y="27"/>
                </a:cubicBezTo>
                <a:cubicBezTo>
                  <a:pt x="1308" y="31"/>
                  <a:pt x="1308" y="38"/>
                  <a:pt x="1296" y="42"/>
                </a:cubicBezTo>
                <a:cubicBezTo>
                  <a:pt x="1289" y="63"/>
                  <a:pt x="1304" y="72"/>
                  <a:pt x="1281" y="84"/>
                </a:cubicBezTo>
                <a:cubicBezTo>
                  <a:pt x="1243" y="81"/>
                  <a:pt x="1243" y="87"/>
                  <a:pt x="1221" y="69"/>
                </a:cubicBezTo>
                <a:cubicBezTo>
                  <a:pt x="1211" y="61"/>
                  <a:pt x="1207" y="61"/>
                  <a:pt x="1194" y="57"/>
                </a:cubicBezTo>
                <a:cubicBezTo>
                  <a:pt x="1191" y="56"/>
                  <a:pt x="1185" y="54"/>
                  <a:pt x="1185" y="54"/>
                </a:cubicBezTo>
                <a:cubicBezTo>
                  <a:pt x="1079" y="57"/>
                  <a:pt x="1073" y="59"/>
                  <a:pt x="963" y="54"/>
                </a:cubicBezTo>
                <a:cubicBezTo>
                  <a:pt x="944" y="53"/>
                  <a:pt x="927" y="39"/>
                  <a:pt x="909" y="33"/>
                </a:cubicBezTo>
                <a:cubicBezTo>
                  <a:pt x="895" y="55"/>
                  <a:pt x="903" y="48"/>
                  <a:pt x="885" y="57"/>
                </a:cubicBezTo>
                <a:cubicBezTo>
                  <a:pt x="877" y="69"/>
                  <a:pt x="874" y="71"/>
                  <a:pt x="861" y="63"/>
                </a:cubicBezTo>
                <a:cubicBezTo>
                  <a:pt x="846" y="40"/>
                  <a:pt x="845" y="40"/>
                  <a:pt x="825" y="27"/>
                </a:cubicBezTo>
                <a:cubicBezTo>
                  <a:pt x="807" y="30"/>
                  <a:pt x="799" y="31"/>
                  <a:pt x="783" y="39"/>
                </a:cubicBezTo>
                <a:cubicBezTo>
                  <a:pt x="781" y="44"/>
                  <a:pt x="773" y="67"/>
                  <a:pt x="771" y="69"/>
                </a:cubicBezTo>
                <a:cubicBezTo>
                  <a:pt x="766" y="73"/>
                  <a:pt x="753" y="75"/>
                  <a:pt x="753" y="75"/>
                </a:cubicBezTo>
                <a:cubicBezTo>
                  <a:pt x="733" y="73"/>
                  <a:pt x="713" y="71"/>
                  <a:pt x="693" y="66"/>
                </a:cubicBezTo>
                <a:cubicBezTo>
                  <a:pt x="684" y="64"/>
                  <a:pt x="666" y="57"/>
                  <a:pt x="666" y="57"/>
                </a:cubicBezTo>
                <a:cubicBezTo>
                  <a:pt x="639" y="64"/>
                  <a:pt x="650" y="60"/>
                  <a:pt x="633" y="66"/>
                </a:cubicBezTo>
                <a:cubicBezTo>
                  <a:pt x="584" y="65"/>
                  <a:pt x="535" y="65"/>
                  <a:pt x="486" y="63"/>
                </a:cubicBezTo>
                <a:cubicBezTo>
                  <a:pt x="458" y="62"/>
                  <a:pt x="460" y="61"/>
                  <a:pt x="438" y="54"/>
                </a:cubicBezTo>
                <a:cubicBezTo>
                  <a:pt x="432" y="52"/>
                  <a:pt x="420" y="48"/>
                  <a:pt x="420" y="48"/>
                </a:cubicBezTo>
                <a:cubicBezTo>
                  <a:pt x="324" y="58"/>
                  <a:pt x="408" y="59"/>
                  <a:pt x="222" y="63"/>
                </a:cubicBezTo>
                <a:cubicBezTo>
                  <a:pt x="147" y="59"/>
                  <a:pt x="179" y="64"/>
                  <a:pt x="141" y="39"/>
                </a:cubicBezTo>
                <a:cubicBezTo>
                  <a:pt x="136" y="24"/>
                  <a:pt x="115" y="21"/>
                  <a:pt x="102" y="12"/>
                </a:cubicBezTo>
                <a:cubicBezTo>
                  <a:pt x="71" y="15"/>
                  <a:pt x="47" y="23"/>
                  <a:pt x="18" y="30"/>
                </a:cubicBezTo>
                <a:cubicBezTo>
                  <a:pt x="7" y="37"/>
                  <a:pt x="6" y="38"/>
                  <a:pt x="15" y="33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89" name="Freeform 17"/>
          <p:cNvSpPr>
            <a:spLocks/>
          </p:cNvSpPr>
          <p:nvPr/>
        </p:nvSpPr>
        <p:spPr bwMode="auto">
          <a:xfrm>
            <a:off x="3465513" y="885825"/>
            <a:ext cx="658812" cy="269875"/>
          </a:xfrm>
          <a:custGeom>
            <a:avLst/>
            <a:gdLst>
              <a:gd name="T0" fmla="*/ 44450 w 415"/>
              <a:gd name="T1" fmla="*/ 52388 h 170"/>
              <a:gd name="T2" fmla="*/ 39687 w 415"/>
              <a:gd name="T3" fmla="*/ 214313 h 170"/>
              <a:gd name="T4" fmla="*/ 68262 w 415"/>
              <a:gd name="T5" fmla="*/ 238125 h 170"/>
              <a:gd name="T6" fmla="*/ 358775 w 415"/>
              <a:gd name="T7" fmla="*/ 242888 h 170"/>
              <a:gd name="T8" fmla="*/ 387350 w 415"/>
              <a:gd name="T9" fmla="*/ 247650 h 170"/>
              <a:gd name="T10" fmla="*/ 615950 w 415"/>
              <a:gd name="T11" fmla="*/ 242888 h 170"/>
              <a:gd name="T12" fmla="*/ 582612 w 415"/>
              <a:gd name="T13" fmla="*/ 104775 h 170"/>
              <a:gd name="T14" fmla="*/ 530225 w 415"/>
              <a:gd name="T15" fmla="*/ 0 h 170"/>
              <a:gd name="T16" fmla="*/ 387350 w 415"/>
              <a:gd name="T17" fmla="*/ 38100 h 170"/>
              <a:gd name="T18" fmla="*/ 87312 w 415"/>
              <a:gd name="T19" fmla="*/ 52388 h 170"/>
              <a:gd name="T20" fmla="*/ 44450 w 415"/>
              <a:gd name="T21" fmla="*/ 52388 h 17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15"/>
              <a:gd name="T34" fmla="*/ 0 h 170"/>
              <a:gd name="T35" fmla="*/ 415 w 415"/>
              <a:gd name="T36" fmla="*/ 170 h 17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15" h="170">
                <a:moveTo>
                  <a:pt x="28" y="33"/>
                </a:moveTo>
                <a:cubicBezTo>
                  <a:pt x="6" y="67"/>
                  <a:pt x="15" y="49"/>
                  <a:pt x="25" y="135"/>
                </a:cubicBezTo>
                <a:cubicBezTo>
                  <a:pt x="25" y="137"/>
                  <a:pt x="40" y="150"/>
                  <a:pt x="43" y="150"/>
                </a:cubicBezTo>
                <a:cubicBezTo>
                  <a:pt x="104" y="153"/>
                  <a:pt x="165" y="152"/>
                  <a:pt x="226" y="153"/>
                </a:cubicBezTo>
                <a:cubicBezTo>
                  <a:pt x="232" y="154"/>
                  <a:pt x="238" y="156"/>
                  <a:pt x="244" y="156"/>
                </a:cubicBezTo>
                <a:cubicBezTo>
                  <a:pt x="292" y="156"/>
                  <a:pt x="343" y="170"/>
                  <a:pt x="388" y="153"/>
                </a:cubicBezTo>
                <a:cubicBezTo>
                  <a:pt x="415" y="143"/>
                  <a:pt x="372" y="81"/>
                  <a:pt x="367" y="66"/>
                </a:cubicBezTo>
                <a:cubicBezTo>
                  <a:pt x="365" y="48"/>
                  <a:pt x="350" y="11"/>
                  <a:pt x="334" y="0"/>
                </a:cubicBezTo>
                <a:cubicBezTo>
                  <a:pt x="301" y="4"/>
                  <a:pt x="274" y="14"/>
                  <a:pt x="244" y="24"/>
                </a:cubicBezTo>
                <a:cubicBezTo>
                  <a:pt x="198" y="58"/>
                  <a:pt x="108" y="35"/>
                  <a:pt x="55" y="33"/>
                </a:cubicBezTo>
                <a:cubicBezTo>
                  <a:pt x="43" y="29"/>
                  <a:pt x="0" y="40"/>
                  <a:pt x="28" y="33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0" name="Freeform 18"/>
          <p:cNvSpPr>
            <a:spLocks/>
          </p:cNvSpPr>
          <p:nvPr/>
        </p:nvSpPr>
        <p:spPr bwMode="auto">
          <a:xfrm>
            <a:off x="4116388" y="817563"/>
            <a:ext cx="2665412" cy="377825"/>
          </a:xfrm>
          <a:custGeom>
            <a:avLst/>
            <a:gdLst>
              <a:gd name="T0" fmla="*/ 136525 w 1679"/>
              <a:gd name="T1" fmla="*/ 25400 h 238"/>
              <a:gd name="T2" fmla="*/ 50800 w 1679"/>
              <a:gd name="T3" fmla="*/ 63500 h 238"/>
              <a:gd name="T4" fmla="*/ 26987 w 1679"/>
              <a:gd name="T5" fmla="*/ 106363 h 238"/>
              <a:gd name="T6" fmla="*/ 22225 w 1679"/>
              <a:gd name="T7" fmla="*/ 134938 h 238"/>
              <a:gd name="T8" fmla="*/ 7937 w 1679"/>
              <a:gd name="T9" fmla="*/ 144463 h 238"/>
              <a:gd name="T10" fmla="*/ 36512 w 1679"/>
              <a:gd name="T11" fmla="*/ 173038 h 238"/>
              <a:gd name="T12" fmla="*/ 31750 w 1679"/>
              <a:gd name="T13" fmla="*/ 277813 h 238"/>
              <a:gd name="T14" fmla="*/ 193675 w 1679"/>
              <a:gd name="T15" fmla="*/ 306388 h 238"/>
              <a:gd name="T16" fmla="*/ 517525 w 1679"/>
              <a:gd name="T17" fmla="*/ 311150 h 238"/>
              <a:gd name="T18" fmla="*/ 693737 w 1679"/>
              <a:gd name="T19" fmla="*/ 315913 h 238"/>
              <a:gd name="T20" fmla="*/ 793750 w 1679"/>
              <a:gd name="T21" fmla="*/ 334963 h 238"/>
              <a:gd name="T22" fmla="*/ 1546225 w 1679"/>
              <a:gd name="T23" fmla="*/ 315913 h 238"/>
              <a:gd name="T24" fmla="*/ 1660525 w 1679"/>
              <a:gd name="T25" fmla="*/ 311150 h 238"/>
              <a:gd name="T26" fmla="*/ 1884362 w 1679"/>
              <a:gd name="T27" fmla="*/ 363538 h 238"/>
              <a:gd name="T28" fmla="*/ 2055812 w 1679"/>
              <a:gd name="T29" fmla="*/ 368300 h 238"/>
              <a:gd name="T30" fmla="*/ 2484437 w 1679"/>
              <a:gd name="T31" fmla="*/ 354013 h 238"/>
              <a:gd name="T32" fmla="*/ 2603500 w 1679"/>
              <a:gd name="T33" fmla="*/ 306388 h 238"/>
              <a:gd name="T34" fmla="*/ 2636837 w 1679"/>
              <a:gd name="T35" fmla="*/ 292100 h 238"/>
              <a:gd name="T36" fmla="*/ 2665412 w 1679"/>
              <a:gd name="T37" fmla="*/ 273050 h 238"/>
              <a:gd name="T38" fmla="*/ 2489200 w 1679"/>
              <a:gd name="T39" fmla="*/ 220663 h 238"/>
              <a:gd name="T40" fmla="*/ 2355850 w 1679"/>
              <a:gd name="T41" fmla="*/ 196850 h 238"/>
              <a:gd name="T42" fmla="*/ 2212975 w 1679"/>
              <a:gd name="T43" fmla="*/ 92075 h 238"/>
              <a:gd name="T44" fmla="*/ 1965325 w 1679"/>
              <a:gd name="T45" fmla="*/ 115888 h 238"/>
              <a:gd name="T46" fmla="*/ 1865312 w 1679"/>
              <a:gd name="T47" fmla="*/ 130175 h 238"/>
              <a:gd name="T48" fmla="*/ 1789112 w 1679"/>
              <a:gd name="T49" fmla="*/ 77788 h 238"/>
              <a:gd name="T50" fmla="*/ 1684337 w 1679"/>
              <a:gd name="T51" fmla="*/ 82550 h 238"/>
              <a:gd name="T52" fmla="*/ 1593850 w 1679"/>
              <a:gd name="T53" fmla="*/ 134938 h 238"/>
              <a:gd name="T54" fmla="*/ 1512887 w 1679"/>
              <a:gd name="T55" fmla="*/ 120650 h 238"/>
              <a:gd name="T56" fmla="*/ 1355725 w 1679"/>
              <a:gd name="T57" fmla="*/ 87313 h 238"/>
              <a:gd name="T58" fmla="*/ 1260475 w 1679"/>
              <a:gd name="T59" fmla="*/ 106363 h 238"/>
              <a:gd name="T60" fmla="*/ 684212 w 1679"/>
              <a:gd name="T61" fmla="*/ 101600 h 238"/>
              <a:gd name="T62" fmla="*/ 622300 w 1679"/>
              <a:gd name="T63" fmla="*/ 106363 h 238"/>
              <a:gd name="T64" fmla="*/ 608012 w 1679"/>
              <a:gd name="T65" fmla="*/ 101600 h 238"/>
              <a:gd name="T66" fmla="*/ 550862 w 1679"/>
              <a:gd name="T67" fmla="*/ 115888 h 238"/>
              <a:gd name="T68" fmla="*/ 469900 w 1679"/>
              <a:gd name="T69" fmla="*/ 92075 h 238"/>
              <a:gd name="T70" fmla="*/ 393700 w 1679"/>
              <a:gd name="T71" fmla="*/ 77788 h 238"/>
              <a:gd name="T72" fmla="*/ 312737 w 1679"/>
              <a:gd name="T73" fmla="*/ 63500 h 238"/>
              <a:gd name="T74" fmla="*/ 212725 w 1679"/>
              <a:gd name="T75" fmla="*/ 15875 h 238"/>
              <a:gd name="T76" fmla="*/ 146050 w 1679"/>
              <a:gd name="T77" fmla="*/ 25400 h 238"/>
              <a:gd name="T78" fmla="*/ 136525 w 1679"/>
              <a:gd name="T79" fmla="*/ 25400 h 23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679"/>
              <a:gd name="T121" fmla="*/ 0 h 238"/>
              <a:gd name="T122" fmla="*/ 1679 w 1679"/>
              <a:gd name="T123" fmla="*/ 238 h 23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679" h="238">
                <a:moveTo>
                  <a:pt x="86" y="16"/>
                </a:moveTo>
                <a:cubicBezTo>
                  <a:pt x="63" y="8"/>
                  <a:pt x="52" y="33"/>
                  <a:pt x="32" y="40"/>
                </a:cubicBezTo>
                <a:cubicBezTo>
                  <a:pt x="24" y="52"/>
                  <a:pt x="20" y="55"/>
                  <a:pt x="17" y="67"/>
                </a:cubicBezTo>
                <a:cubicBezTo>
                  <a:pt x="16" y="73"/>
                  <a:pt x="17" y="80"/>
                  <a:pt x="14" y="85"/>
                </a:cubicBezTo>
                <a:cubicBezTo>
                  <a:pt x="12" y="88"/>
                  <a:pt x="8" y="89"/>
                  <a:pt x="5" y="91"/>
                </a:cubicBezTo>
                <a:cubicBezTo>
                  <a:pt x="0" y="106"/>
                  <a:pt x="10" y="106"/>
                  <a:pt x="23" y="109"/>
                </a:cubicBezTo>
                <a:cubicBezTo>
                  <a:pt x="21" y="130"/>
                  <a:pt x="13" y="154"/>
                  <a:pt x="20" y="175"/>
                </a:cubicBezTo>
                <a:cubicBezTo>
                  <a:pt x="26" y="193"/>
                  <a:pt x="122" y="193"/>
                  <a:pt x="122" y="193"/>
                </a:cubicBezTo>
                <a:cubicBezTo>
                  <a:pt x="190" y="195"/>
                  <a:pt x="258" y="195"/>
                  <a:pt x="326" y="196"/>
                </a:cubicBezTo>
                <a:cubicBezTo>
                  <a:pt x="363" y="197"/>
                  <a:pt x="400" y="198"/>
                  <a:pt x="437" y="199"/>
                </a:cubicBezTo>
                <a:cubicBezTo>
                  <a:pt x="458" y="202"/>
                  <a:pt x="479" y="207"/>
                  <a:pt x="500" y="211"/>
                </a:cubicBezTo>
                <a:cubicBezTo>
                  <a:pt x="658" y="207"/>
                  <a:pt x="817" y="208"/>
                  <a:pt x="974" y="199"/>
                </a:cubicBezTo>
                <a:cubicBezTo>
                  <a:pt x="1002" y="190"/>
                  <a:pt x="1009" y="194"/>
                  <a:pt x="1046" y="196"/>
                </a:cubicBezTo>
                <a:cubicBezTo>
                  <a:pt x="1088" y="206"/>
                  <a:pt x="1145" y="227"/>
                  <a:pt x="1187" y="229"/>
                </a:cubicBezTo>
                <a:cubicBezTo>
                  <a:pt x="1223" y="231"/>
                  <a:pt x="1259" y="231"/>
                  <a:pt x="1295" y="232"/>
                </a:cubicBezTo>
                <a:cubicBezTo>
                  <a:pt x="1360" y="231"/>
                  <a:pt x="1489" y="238"/>
                  <a:pt x="1565" y="223"/>
                </a:cubicBezTo>
                <a:cubicBezTo>
                  <a:pt x="1590" y="211"/>
                  <a:pt x="1615" y="204"/>
                  <a:pt x="1640" y="193"/>
                </a:cubicBezTo>
                <a:cubicBezTo>
                  <a:pt x="1647" y="190"/>
                  <a:pt x="1654" y="188"/>
                  <a:pt x="1661" y="184"/>
                </a:cubicBezTo>
                <a:cubicBezTo>
                  <a:pt x="1667" y="180"/>
                  <a:pt x="1679" y="172"/>
                  <a:pt x="1679" y="172"/>
                </a:cubicBezTo>
                <a:cubicBezTo>
                  <a:pt x="1670" y="127"/>
                  <a:pt x="1602" y="141"/>
                  <a:pt x="1568" y="139"/>
                </a:cubicBezTo>
                <a:cubicBezTo>
                  <a:pt x="1541" y="121"/>
                  <a:pt x="1519" y="126"/>
                  <a:pt x="1484" y="124"/>
                </a:cubicBezTo>
                <a:cubicBezTo>
                  <a:pt x="1451" y="102"/>
                  <a:pt x="1433" y="71"/>
                  <a:pt x="1394" y="58"/>
                </a:cubicBezTo>
                <a:cubicBezTo>
                  <a:pt x="1340" y="69"/>
                  <a:pt x="1297" y="71"/>
                  <a:pt x="1238" y="73"/>
                </a:cubicBezTo>
                <a:cubicBezTo>
                  <a:pt x="1216" y="75"/>
                  <a:pt x="1196" y="78"/>
                  <a:pt x="1175" y="82"/>
                </a:cubicBezTo>
                <a:cubicBezTo>
                  <a:pt x="1146" y="72"/>
                  <a:pt x="1154" y="58"/>
                  <a:pt x="1127" y="49"/>
                </a:cubicBezTo>
                <a:cubicBezTo>
                  <a:pt x="1105" y="50"/>
                  <a:pt x="1083" y="50"/>
                  <a:pt x="1061" y="52"/>
                </a:cubicBezTo>
                <a:cubicBezTo>
                  <a:pt x="1040" y="54"/>
                  <a:pt x="1026" y="80"/>
                  <a:pt x="1004" y="85"/>
                </a:cubicBezTo>
                <a:cubicBezTo>
                  <a:pt x="987" y="83"/>
                  <a:pt x="970" y="82"/>
                  <a:pt x="953" y="76"/>
                </a:cubicBezTo>
                <a:cubicBezTo>
                  <a:pt x="929" y="52"/>
                  <a:pt x="885" y="57"/>
                  <a:pt x="854" y="55"/>
                </a:cubicBezTo>
                <a:cubicBezTo>
                  <a:pt x="834" y="60"/>
                  <a:pt x="814" y="63"/>
                  <a:pt x="794" y="67"/>
                </a:cubicBezTo>
                <a:cubicBezTo>
                  <a:pt x="669" y="64"/>
                  <a:pt x="558" y="62"/>
                  <a:pt x="431" y="64"/>
                </a:cubicBezTo>
                <a:cubicBezTo>
                  <a:pt x="418" y="65"/>
                  <a:pt x="405" y="67"/>
                  <a:pt x="392" y="67"/>
                </a:cubicBezTo>
                <a:cubicBezTo>
                  <a:pt x="389" y="67"/>
                  <a:pt x="386" y="64"/>
                  <a:pt x="383" y="64"/>
                </a:cubicBezTo>
                <a:cubicBezTo>
                  <a:pt x="371" y="64"/>
                  <a:pt x="347" y="73"/>
                  <a:pt x="347" y="73"/>
                </a:cubicBezTo>
                <a:cubicBezTo>
                  <a:pt x="327" y="70"/>
                  <a:pt x="315" y="63"/>
                  <a:pt x="296" y="58"/>
                </a:cubicBezTo>
                <a:cubicBezTo>
                  <a:pt x="270" y="40"/>
                  <a:pt x="285" y="45"/>
                  <a:pt x="248" y="49"/>
                </a:cubicBezTo>
                <a:cubicBezTo>
                  <a:pt x="231" y="46"/>
                  <a:pt x="213" y="47"/>
                  <a:pt x="197" y="40"/>
                </a:cubicBezTo>
                <a:cubicBezTo>
                  <a:pt x="172" y="29"/>
                  <a:pt x="164" y="16"/>
                  <a:pt x="134" y="10"/>
                </a:cubicBezTo>
                <a:cubicBezTo>
                  <a:pt x="115" y="0"/>
                  <a:pt x="110" y="10"/>
                  <a:pt x="92" y="16"/>
                </a:cubicBezTo>
                <a:cubicBezTo>
                  <a:pt x="78" y="12"/>
                  <a:pt x="76" y="11"/>
                  <a:pt x="86" y="16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1" name="Freeform 19"/>
          <p:cNvSpPr>
            <a:spLocks/>
          </p:cNvSpPr>
          <p:nvPr/>
        </p:nvSpPr>
        <p:spPr bwMode="auto">
          <a:xfrm>
            <a:off x="5834063" y="1465263"/>
            <a:ext cx="500062" cy="292100"/>
          </a:xfrm>
          <a:custGeom>
            <a:avLst/>
            <a:gdLst>
              <a:gd name="T0" fmla="*/ 500062 w 315"/>
              <a:gd name="T1" fmla="*/ 53975 h 184"/>
              <a:gd name="T2" fmla="*/ 500062 w 315"/>
              <a:gd name="T3" fmla="*/ 168275 h 184"/>
              <a:gd name="T4" fmla="*/ 442912 w 315"/>
              <a:gd name="T5" fmla="*/ 273050 h 184"/>
              <a:gd name="T6" fmla="*/ 400050 w 315"/>
              <a:gd name="T7" fmla="*/ 282575 h 184"/>
              <a:gd name="T8" fmla="*/ 371475 w 315"/>
              <a:gd name="T9" fmla="*/ 292100 h 184"/>
              <a:gd name="T10" fmla="*/ 152400 w 315"/>
              <a:gd name="T11" fmla="*/ 287338 h 184"/>
              <a:gd name="T12" fmla="*/ 100012 w 315"/>
              <a:gd name="T13" fmla="*/ 268288 h 184"/>
              <a:gd name="T14" fmla="*/ 52387 w 315"/>
              <a:gd name="T15" fmla="*/ 244475 h 184"/>
              <a:gd name="T16" fmla="*/ 23812 w 315"/>
              <a:gd name="T17" fmla="*/ 220663 h 184"/>
              <a:gd name="T18" fmla="*/ 9525 w 315"/>
              <a:gd name="T19" fmla="*/ 115888 h 184"/>
              <a:gd name="T20" fmla="*/ 38100 w 315"/>
              <a:gd name="T21" fmla="*/ 53975 h 184"/>
              <a:gd name="T22" fmla="*/ 185737 w 315"/>
              <a:gd name="T23" fmla="*/ 15875 h 184"/>
              <a:gd name="T24" fmla="*/ 338137 w 315"/>
              <a:gd name="T25" fmla="*/ 49212 h 184"/>
              <a:gd name="T26" fmla="*/ 500062 w 315"/>
              <a:gd name="T27" fmla="*/ 53975 h 18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15"/>
              <a:gd name="T43" fmla="*/ 0 h 184"/>
              <a:gd name="T44" fmla="*/ 315 w 315"/>
              <a:gd name="T45" fmla="*/ 184 h 18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15" h="184">
                <a:moveTo>
                  <a:pt x="315" y="34"/>
                </a:moveTo>
                <a:cubicBezTo>
                  <a:pt x="309" y="59"/>
                  <a:pt x="309" y="80"/>
                  <a:pt x="315" y="106"/>
                </a:cubicBezTo>
                <a:cubicBezTo>
                  <a:pt x="312" y="136"/>
                  <a:pt x="308" y="157"/>
                  <a:pt x="279" y="172"/>
                </a:cubicBezTo>
                <a:cubicBezTo>
                  <a:pt x="270" y="176"/>
                  <a:pt x="261" y="176"/>
                  <a:pt x="252" y="178"/>
                </a:cubicBezTo>
                <a:cubicBezTo>
                  <a:pt x="246" y="180"/>
                  <a:pt x="234" y="184"/>
                  <a:pt x="234" y="184"/>
                </a:cubicBezTo>
                <a:cubicBezTo>
                  <a:pt x="188" y="183"/>
                  <a:pt x="142" y="184"/>
                  <a:pt x="96" y="181"/>
                </a:cubicBezTo>
                <a:cubicBezTo>
                  <a:pt x="84" y="180"/>
                  <a:pt x="63" y="169"/>
                  <a:pt x="63" y="169"/>
                </a:cubicBezTo>
                <a:cubicBezTo>
                  <a:pt x="53" y="163"/>
                  <a:pt x="44" y="158"/>
                  <a:pt x="33" y="154"/>
                </a:cubicBezTo>
                <a:cubicBezTo>
                  <a:pt x="27" y="148"/>
                  <a:pt x="16" y="147"/>
                  <a:pt x="15" y="139"/>
                </a:cubicBezTo>
                <a:cubicBezTo>
                  <a:pt x="0" y="61"/>
                  <a:pt x="25" y="101"/>
                  <a:pt x="6" y="73"/>
                </a:cubicBezTo>
                <a:cubicBezTo>
                  <a:pt x="9" y="56"/>
                  <a:pt x="10" y="44"/>
                  <a:pt x="24" y="34"/>
                </a:cubicBezTo>
                <a:cubicBezTo>
                  <a:pt x="47" y="0"/>
                  <a:pt x="75" y="12"/>
                  <a:pt x="117" y="10"/>
                </a:cubicBezTo>
                <a:cubicBezTo>
                  <a:pt x="153" y="13"/>
                  <a:pt x="177" y="28"/>
                  <a:pt x="213" y="31"/>
                </a:cubicBezTo>
                <a:cubicBezTo>
                  <a:pt x="245" y="39"/>
                  <a:pt x="291" y="58"/>
                  <a:pt x="315" y="34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2" name="Freeform 20"/>
          <p:cNvSpPr>
            <a:spLocks/>
          </p:cNvSpPr>
          <p:nvPr/>
        </p:nvSpPr>
        <p:spPr bwMode="auto">
          <a:xfrm>
            <a:off x="4994275" y="1458913"/>
            <a:ext cx="808038" cy="288925"/>
          </a:xfrm>
          <a:custGeom>
            <a:avLst/>
            <a:gdLst>
              <a:gd name="T0" fmla="*/ 744538 w 509"/>
              <a:gd name="T1" fmla="*/ 36512 h 182"/>
              <a:gd name="T2" fmla="*/ 758825 w 509"/>
              <a:gd name="T3" fmla="*/ 165100 h 182"/>
              <a:gd name="T4" fmla="*/ 796925 w 509"/>
              <a:gd name="T5" fmla="*/ 198437 h 182"/>
              <a:gd name="T6" fmla="*/ 796925 w 509"/>
              <a:gd name="T7" fmla="*/ 250825 h 182"/>
              <a:gd name="T8" fmla="*/ 739775 w 509"/>
              <a:gd name="T9" fmla="*/ 269875 h 182"/>
              <a:gd name="T10" fmla="*/ 558800 w 509"/>
              <a:gd name="T11" fmla="*/ 274638 h 182"/>
              <a:gd name="T12" fmla="*/ 39688 w 509"/>
              <a:gd name="T13" fmla="*/ 269875 h 182"/>
              <a:gd name="T14" fmla="*/ 30163 w 509"/>
              <a:gd name="T15" fmla="*/ 255588 h 182"/>
              <a:gd name="T16" fmla="*/ 15875 w 509"/>
              <a:gd name="T17" fmla="*/ 246063 h 182"/>
              <a:gd name="T18" fmla="*/ 53975 w 509"/>
              <a:gd name="T19" fmla="*/ 165100 h 182"/>
              <a:gd name="T20" fmla="*/ 34925 w 509"/>
              <a:gd name="T21" fmla="*/ 122238 h 182"/>
              <a:gd name="T22" fmla="*/ 96838 w 509"/>
              <a:gd name="T23" fmla="*/ 31750 h 182"/>
              <a:gd name="T24" fmla="*/ 187325 w 509"/>
              <a:gd name="T25" fmla="*/ 36512 h 182"/>
              <a:gd name="T26" fmla="*/ 215900 w 509"/>
              <a:gd name="T27" fmla="*/ 55563 h 182"/>
              <a:gd name="T28" fmla="*/ 249238 w 509"/>
              <a:gd name="T29" fmla="*/ 84137 h 182"/>
              <a:gd name="T30" fmla="*/ 487363 w 509"/>
              <a:gd name="T31" fmla="*/ 69850 h 182"/>
              <a:gd name="T32" fmla="*/ 496888 w 509"/>
              <a:gd name="T33" fmla="*/ 69850 h 182"/>
              <a:gd name="T34" fmla="*/ 568325 w 509"/>
              <a:gd name="T35" fmla="*/ 36512 h 182"/>
              <a:gd name="T36" fmla="*/ 687388 w 509"/>
              <a:gd name="T37" fmla="*/ 22225 h 182"/>
              <a:gd name="T38" fmla="*/ 744538 w 509"/>
              <a:gd name="T39" fmla="*/ 36512 h 18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09"/>
              <a:gd name="T61" fmla="*/ 0 h 182"/>
              <a:gd name="T62" fmla="*/ 509 w 509"/>
              <a:gd name="T63" fmla="*/ 182 h 18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09" h="182">
                <a:moveTo>
                  <a:pt x="469" y="23"/>
                </a:moveTo>
                <a:cubicBezTo>
                  <a:pt x="470" y="44"/>
                  <a:pt x="468" y="80"/>
                  <a:pt x="478" y="104"/>
                </a:cubicBezTo>
                <a:cubicBezTo>
                  <a:pt x="482" y="114"/>
                  <a:pt x="502" y="125"/>
                  <a:pt x="502" y="125"/>
                </a:cubicBezTo>
                <a:cubicBezTo>
                  <a:pt x="504" y="135"/>
                  <a:pt x="509" y="148"/>
                  <a:pt x="502" y="158"/>
                </a:cubicBezTo>
                <a:cubicBezTo>
                  <a:pt x="499" y="162"/>
                  <a:pt x="473" y="168"/>
                  <a:pt x="466" y="170"/>
                </a:cubicBezTo>
                <a:cubicBezTo>
                  <a:pt x="430" y="182"/>
                  <a:pt x="390" y="172"/>
                  <a:pt x="352" y="173"/>
                </a:cubicBezTo>
                <a:cubicBezTo>
                  <a:pt x="243" y="172"/>
                  <a:pt x="134" y="174"/>
                  <a:pt x="25" y="170"/>
                </a:cubicBezTo>
                <a:cubicBezTo>
                  <a:pt x="21" y="170"/>
                  <a:pt x="22" y="164"/>
                  <a:pt x="19" y="161"/>
                </a:cubicBezTo>
                <a:cubicBezTo>
                  <a:pt x="16" y="158"/>
                  <a:pt x="13" y="157"/>
                  <a:pt x="10" y="155"/>
                </a:cubicBezTo>
                <a:cubicBezTo>
                  <a:pt x="0" y="125"/>
                  <a:pt x="14" y="118"/>
                  <a:pt x="34" y="104"/>
                </a:cubicBezTo>
                <a:cubicBezTo>
                  <a:pt x="31" y="94"/>
                  <a:pt x="25" y="87"/>
                  <a:pt x="22" y="77"/>
                </a:cubicBezTo>
                <a:cubicBezTo>
                  <a:pt x="26" y="47"/>
                  <a:pt x="30" y="30"/>
                  <a:pt x="61" y="20"/>
                </a:cubicBezTo>
                <a:cubicBezTo>
                  <a:pt x="80" y="21"/>
                  <a:pt x="99" y="19"/>
                  <a:pt x="118" y="23"/>
                </a:cubicBezTo>
                <a:cubicBezTo>
                  <a:pt x="125" y="24"/>
                  <a:pt x="136" y="35"/>
                  <a:pt x="136" y="35"/>
                </a:cubicBezTo>
                <a:cubicBezTo>
                  <a:pt x="140" y="47"/>
                  <a:pt x="145" y="49"/>
                  <a:pt x="157" y="53"/>
                </a:cubicBezTo>
                <a:cubicBezTo>
                  <a:pt x="262" y="50"/>
                  <a:pt x="247" y="54"/>
                  <a:pt x="307" y="44"/>
                </a:cubicBezTo>
                <a:cubicBezTo>
                  <a:pt x="321" y="23"/>
                  <a:pt x="291" y="37"/>
                  <a:pt x="313" y="44"/>
                </a:cubicBezTo>
                <a:cubicBezTo>
                  <a:pt x="333" y="41"/>
                  <a:pt x="339" y="29"/>
                  <a:pt x="358" y="23"/>
                </a:cubicBezTo>
                <a:cubicBezTo>
                  <a:pt x="381" y="0"/>
                  <a:pt x="393" y="12"/>
                  <a:pt x="433" y="14"/>
                </a:cubicBezTo>
                <a:cubicBezTo>
                  <a:pt x="445" y="18"/>
                  <a:pt x="460" y="14"/>
                  <a:pt x="469" y="23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3" name="Freeform 21"/>
          <p:cNvSpPr>
            <a:spLocks/>
          </p:cNvSpPr>
          <p:nvPr/>
        </p:nvSpPr>
        <p:spPr bwMode="auto">
          <a:xfrm>
            <a:off x="2809875" y="1452563"/>
            <a:ext cx="2162175" cy="371475"/>
          </a:xfrm>
          <a:custGeom>
            <a:avLst/>
            <a:gdLst>
              <a:gd name="T0" fmla="*/ 2128838 w 1362"/>
              <a:gd name="T1" fmla="*/ 57150 h 234"/>
              <a:gd name="T2" fmla="*/ 2095500 w 1362"/>
              <a:gd name="T3" fmla="*/ 185738 h 234"/>
              <a:gd name="T4" fmla="*/ 2133600 w 1362"/>
              <a:gd name="T5" fmla="*/ 214313 h 234"/>
              <a:gd name="T6" fmla="*/ 2162175 w 1362"/>
              <a:gd name="T7" fmla="*/ 257175 h 234"/>
              <a:gd name="T8" fmla="*/ 1952625 w 1362"/>
              <a:gd name="T9" fmla="*/ 300038 h 234"/>
              <a:gd name="T10" fmla="*/ 1871663 w 1362"/>
              <a:gd name="T11" fmla="*/ 333375 h 234"/>
              <a:gd name="T12" fmla="*/ 1833563 w 1362"/>
              <a:gd name="T13" fmla="*/ 361950 h 234"/>
              <a:gd name="T14" fmla="*/ 1804988 w 1362"/>
              <a:gd name="T15" fmla="*/ 371475 h 234"/>
              <a:gd name="T16" fmla="*/ 1676400 w 1362"/>
              <a:gd name="T17" fmla="*/ 366713 h 234"/>
              <a:gd name="T18" fmla="*/ 1609725 w 1362"/>
              <a:gd name="T19" fmla="*/ 338138 h 234"/>
              <a:gd name="T20" fmla="*/ 1443037 w 1362"/>
              <a:gd name="T21" fmla="*/ 319088 h 234"/>
              <a:gd name="T22" fmla="*/ 1057275 w 1362"/>
              <a:gd name="T23" fmla="*/ 314325 h 234"/>
              <a:gd name="T24" fmla="*/ 971550 w 1362"/>
              <a:gd name="T25" fmla="*/ 271463 h 234"/>
              <a:gd name="T26" fmla="*/ 847725 w 1362"/>
              <a:gd name="T27" fmla="*/ 290513 h 234"/>
              <a:gd name="T28" fmla="*/ 319087 w 1362"/>
              <a:gd name="T29" fmla="*/ 285750 h 234"/>
              <a:gd name="T30" fmla="*/ 80962 w 1362"/>
              <a:gd name="T31" fmla="*/ 280988 h 234"/>
              <a:gd name="T32" fmla="*/ 52388 w 1362"/>
              <a:gd name="T33" fmla="*/ 261938 h 234"/>
              <a:gd name="T34" fmla="*/ 33338 w 1362"/>
              <a:gd name="T35" fmla="*/ 219075 h 234"/>
              <a:gd name="T36" fmla="*/ 28575 w 1362"/>
              <a:gd name="T37" fmla="*/ 204788 h 234"/>
              <a:gd name="T38" fmla="*/ 33338 w 1362"/>
              <a:gd name="T39" fmla="*/ 104775 h 234"/>
              <a:gd name="T40" fmla="*/ 209550 w 1362"/>
              <a:gd name="T41" fmla="*/ 104775 h 234"/>
              <a:gd name="T42" fmla="*/ 228600 w 1362"/>
              <a:gd name="T43" fmla="*/ 80963 h 234"/>
              <a:gd name="T44" fmla="*/ 271462 w 1362"/>
              <a:gd name="T45" fmla="*/ 23812 h 234"/>
              <a:gd name="T46" fmla="*/ 338137 w 1362"/>
              <a:gd name="T47" fmla="*/ 42863 h 234"/>
              <a:gd name="T48" fmla="*/ 366712 w 1362"/>
              <a:gd name="T49" fmla="*/ 52388 h 234"/>
              <a:gd name="T50" fmla="*/ 409575 w 1362"/>
              <a:gd name="T51" fmla="*/ 38100 h 234"/>
              <a:gd name="T52" fmla="*/ 438150 w 1362"/>
              <a:gd name="T53" fmla="*/ 28575 h 234"/>
              <a:gd name="T54" fmla="*/ 528638 w 1362"/>
              <a:gd name="T55" fmla="*/ 14288 h 234"/>
              <a:gd name="T56" fmla="*/ 595312 w 1362"/>
              <a:gd name="T57" fmla="*/ 42863 h 234"/>
              <a:gd name="T58" fmla="*/ 747712 w 1362"/>
              <a:gd name="T59" fmla="*/ 38100 h 234"/>
              <a:gd name="T60" fmla="*/ 771525 w 1362"/>
              <a:gd name="T61" fmla="*/ 28575 h 234"/>
              <a:gd name="T62" fmla="*/ 795337 w 1362"/>
              <a:gd name="T63" fmla="*/ 52388 h 234"/>
              <a:gd name="T64" fmla="*/ 804862 w 1362"/>
              <a:gd name="T65" fmla="*/ 95250 h 234"/>
              <a:gd name="T66" fmla="*/ 881063 w 1362"/>
              <a:gd name="T67" fmla="*/ 104775 h 234"/>
              <a:gd name="T68" fmla="*/ 923925 w 1362"/>
              <a:gd name="T69" fmla="*/ 128588 h 234"/>
              <a:gd name="T70" fmla="*/ 947738 w 1362"/>
              <a:gd name="T71" fmla="*/ 57150 h 234"/>
              <a:gd name="T72" fmla="*/ 981075 w 1362"/>
              <a:gd name="T73" fmla="*/ 38100 h 234"/>
              <a:gd name="T74" fmla="*/ 1090612 w 1362"/>
              <a:gd name="T75" fmla="*/ 57150 h 234"/>
              <a:gd name="T76" fmla="*/ 1266825 w 1362"/>
              <a:gd name="T77" fmla="*/ 85725 h 234"/>
              <a:gd name="T78" fmla="*/ 1376362 w 1362"/>
              <a:gd name="T79" fmla="*/ 100012 h 234"/>
              <a:gd name="T80" fmla="*/ 1419225 w 1362"/>
              <a:gd name="T81" fmla="*/ 114300 h 234"/>
              <a:gd name="T82" fmla="*/ 1490662 w 1362"/>
              <a:gd name="T83" fmla="*/ 80963 h 234"/>
              <a:gd name="T84" fmla="*/ 1785938 w 1362"/>
              <a:gd name="T85" fmla="*/ 76200 h 234"/>
              <a:gd name="T86" fmla="*/ 1800225 w 1362"/>
              <a:gd name="T87" fmla="*/ 47625 h 234"/>
              <a:gd name="T88" fmla="*/ 1828800 w 1362"/>
              <a:gd name="T89" fmla="*/ 33338 h 234"/>
              <a:gd name="T90" fmla="*/ 1866900 w 1362"/>
              <a:gd name="T91" fmla="*/ 57150 h 234"/>
              <a:gd name="T92" fmla="*/ 1924050 w 1362"/>
              <a:gd name="T93" fmla="*/ 52388 h 234"/>
              <a:gd name="T94" fmla="*/ 1962150 w 1362"/>
              <a:gd name="T95" fmla="*/ 80963 h 234"/>
              <a:gd name="T96" fmla="*/ 2038350 w 1362"/>
              <a:gd name="T97" fmla="*/ 61913 h 234"/>
              <a:gd name="T98" fmla="*/ 2128838 w 1362"/>
              <a:gd name="T99" fmla="*/ 57150 h 23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362"/>
              <a:gd name="T151" fmla="*/ 0 h 234"/>
              <a:gd name="T152" fmla="*/ 1362 w 1362"/>
              <a:gd name="T153" fmla="*/ 234 h 23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362" h="234">
                <a:moveTo>
                  <a:pt x="1341" y="36"/>
                </a:moveTo>
                <a:cubicBezTo>
                  <a:pt x="1351" y="67"/>
                  <a:pt x="1356" y="105"/>
                  <a:pt x="1320" y="117"/>
                </a:cubicBezTo>
                <a:cubicBezTo>
                  <a:pt x="1327" y="128"/>
                  <a:pt x="1333" y="128"/>
                  <a:pt x="1344" y="135"/>
                </a:cubicBezTo>
                <a:cubicBezTo>
                  <a:pt x="1351" y="145"/>
                  <a:pt x="1358" y="151"/>
                  <a:pt x="1362" y="162"/>
                </a:cubicBezTo>
                <a:cubicBezTo>
                  <a:pt x="1354" y="187"/>
                  <a:pt x="1251" y="188"/>
                  <a:pt x="1230" y="189"/>
                </a:cubicBezTo>
                <a:cubicBezTo>
                  <a:pt x="1212" y="195"/>
                  <a:pt x="1196" y="202"/>
                  <a:pt x="1179" y="210"/>
                </a:cubicBezTo>
                <a:cubicBezTo>
                  <a:pt x="1173" y="219"/>
                  <a:pt x="1165" y="223"/>
                  <a:pt x="1155" y="228"/>
                </a:cubicBezTo>
                <a:cubicBezTo>
                  <a:pt x="1149" y="231"/>
                  <a:pt x="1137" y="234"/>
                  <a:pt x="1137" y="234"/>
                </a:cubicBezTo>
                <a:cubicBezTo>
                  <a:pt x="1110" y="233"/>
                  <a:pt x="1083" y="233"/>
                  <a:pt x="1056" y="231"/>
                </a:cubicBezTo>
                <a:cubicBezTo>
                  <a:pt x="1043" y="230"/>
                  <a:pt x="1027" y="217"/>
                  <a:pt x="1014" y="213"/>
                </a:cubicBezTo>
                <a:cubicBezTo>
                  <a:pt x="981" y="202"/>
                  <a:pt x="943" y="203"/>
                  <a:pt x="909" y="201"/>
                </a:cubicBezTo>
                <a:cubicBezTo>
                  <a:pt x="835" y="203"/>
                  <a:pt x="737" y="216"/>
                  <a:pt x="666" y="198"/>
                </a:cubicBezTo>
                <a:cubicBezTo>
                  <a:pt x="650" y="187"/>
                  <a:pt x="630" y="177"/>
                  <a:pt x="612" y="171"/>
                </a:cubicBezTo>
                <a:cubicBezTo>
                  <a:pt x="586" y="174"/>
                  <a:pt x="560" y="178"/>
                  <a:pt x="534" y="183"/>
                </a:cubicBezTo>
                <a:cubicBezTo>
                  <a:pt x="423" y="182"/>
                  <a:pt x="312" y="181"/>
                  <a:pt x="201" y="180"/>
                </a:cubicBezTo>
                <a:cubicBezTo>
                  <a:pt x="151" y="179"/>
                  <a:pt x="101" y="181"/>
                  <a:pt x="51" y="177"/>
                </a:cubicBezTo>
                <a:cubicBezTo>
                  <a:pt x="44" y="176"/>
                  <a:pt x="33" y="165"/>
                  <a:pt x="33" y="165"/>
                </a:cubicBezTo>
                <a:cubicBezTo>
                  <a:pt x="23" y="151"/>
                  <a:pt x="28" y="159"/>
                  <a:pt x="21" y="138"/>
                </a:cubicBezTo>
                <a:cubicBezTo>
                  <a:pt x="20" y="135"/>
                  <a:pt x="18" y="129"/>
                  <a:pt x="18" y="129"/>
                </a:cubicBezTo>
                <a:cubicBezTo>
                  <a:pt x="16" y="108"/>
                  <a:pt x="0" y="80"/>
                  <a:pt x="21" y="66"/>
                </a:cubicBezTo>
                <a:cubicBezTo>
                  <a:pt x="62" y="76"/>
                  <a:pt x="53" y="75"/>
                  <a:pt x="132" y="66"/>
                </a:cubicBezTo>
                <a:cubicBezTo>
                  <a:pt x="138" y="65"/>
                  <a:pt x="139" y="55"/>
                  <a:pt x="144" y="51"/>
                </a:cubicBezTo>
                <a:cubicBezTo>
                  <a:pt x="151" y="36"/>
                  <a:pt x="157" y="24"/>
                  <a:pt x="171" y="15"/>
                </a:cubicBezTo>
                <a:cubicBezTo>
                  <a:pt x="190" y="18"/>
                  <a:pt x="196" y="20"/>
                  <a:pt x="213" y="27"/>
                </a:cubicBezTo>
                <a:cubicBezTo>
                  <a:pt x="219" y="29"/>
                  <a:pt x="231" y="33"/>
                  <a:pt x="231" y="33"/>
                </a:cubicBezTo>
                <a:cubicBezTo>
                  <a:pt x="272" y="26"/>
                  <a:pt x="233" y="35"/>
                  <a:pt x="258" y="24"/>
                </a:cubicBezTo>
                <a:cubicBezTo>
                  <a:pt x="264" y="21"/>
                  <a:pt x="276" y="18"/>
                  <a:pt x="276" y="18"/>
                </a:cubicBezTo>
                <a:cubicBezTo>
                  <a:pt x="294" y="0"/>
                  <a:pt x="308" y="7"/>
                  <a:pt x="333" y="9"/>
                </a:cubicBezTo>
                <a:cubicBezTo>
                  <a:pt x="349" y="12"/>
                  <a:pt x="360" y="22"/>
                  <a:pt x="375" y="27"/>
                </a:cubicBezTo>
                <a:cubicBezTo>
                  <a:pt x="407" y="26"/>
                  <a:pt x="439" y="28"/>
                  <a:pt x="471" y="24"/>
                </a:cubicBezTo>
                <a:cubicBezTo>
                  <a:pt x="503" y="20"/>
                  <a:pt x="453" y="7"/>
                  <a:pt x="486" y="18"/>
                </a:cubicBezTo>
                <a:cubicBezTo>
                  <a:pt x="490" y="24"/>
                  <a:pt x="497" y="27"/>
                  <a:pt x="501" y="33"/>
                </a:cubicBezTo>
                <a:cubicBezTo>
                  <a:pt x="506" y="41"/>
                  <a:pt x="502" y="52"/>
                  <a:pt x="507" y="60"/>
                </a:cubicBezTo>
                <a:cubicBezTo>
                  <a:pt x="516" y="73"/>
                  <a:pt x="539" y="65"/>
                  <a:pt x="555" y="66"/>
                </a:cubicBezTo>
                <a:cubicBezTo>
                  <a:pt x="576" y="80"/>
                  <a:pt x="566" y="76"/>
                  <a:pt x="582" y="81"/>
                </a:cubicBezTo>
                <a:cubicBezTo>
                  <a:pt x="600" y="69"/>
                  <a:pt x="586" y="50"/>
                  <a:pt x="597" y="36"/>
                </a:cubicBezTo>
                <a:cubicBezTo>
                  <a:pt x="600" y="32"/>
                  <a:pt x="615" y="25"/>
                  <a:pt x="618" y="24"/>
                </a:cubicBezTo>
                <a:cubicBezTo>
                  <a:pt x="645" y="26"/>
                  <a:pt x="666" y="22"/>
                  <a:pt x="687" y="36"/>
                </a:cubicBezTo>
                <a:cubicBezTo>
                  <a:pt x="706" y="64"/>
                  <a:pt x="785" y="54"/>
                  <a:pt x="798" y="54"/>
                </a:cubicBezTo>
                <a:cubicBezTo>
                  <a:pt x="822" y="46"/>
                  <a:pt x="845" y="56"/>
                  <a:pt x="867" y="63"/>
                </a:cubicBezTo>
                <a:cubicBezTo>
                  <a:pt x="876" y="66"/>
                  <a:pt x="894" y="72"/>
                  <a:pt x="894" y="72"/>
                </a:cubicBezTo>
                <a:cubicBezTo>
                  <a:pt x="914" y="69"/>
                  <a:pt x="921" y="52"/>
                  <a:pt x="939" y="51"/>
                </a:cubicBezTo>
                <a:cubicBezTo>
                  <a:pt x="1001" y="49"/>
                  <a:pt x="1063" y="49"/>
                  <a:pt x="1125" y="48"/>
                </a:cubicBezTo>
                <a:cubicBezTo>
                  <a:pt x="1129" y="42"/>
                  <a:pt x="1129" y="35"/>
                  <a:pt x="1134" y="30"/>
                </a:cubicBezTo>
                <a:cubicBezTo>
                  <a:pt x="1139" y="25"/>
                  <a:pt x="1146" y="25"/>
                  <a:pt x="1152" y="21"/>
                </a:cubicBezTo>
                <a:cubicBezTo>
                  <a:pt x="1156" y="34"/>
                  <a:pt x="1164" y="32"/>
                  <a:pt x="1176" y="36"/>
                </a:cubicBezTo>
                <a:cubicBezTo>
                  <a:pt x="1186" y="21"/>
                  <a:pt x="1197" y="28"/>
                  <a:pt x="1212" y="33"/>
                </a:cubicBezTo>
                <a:cubicBezTo>
                  <a:pt x="1219" y="44"/>
                  <a:pt x="1225" y="44"/>
                  <a:pt x="1236" y="51"/>
                </a:cubicBezTo>
                <a:cubicBezTo>
                  <a:pt x="1253" y="45"/>
                  <a:pt x="1269" y="49"/>
                  <a:pt x="1284" y="39"/>
                </a:cubicBezTo>
                <a:cubicBezTo>
                  <a:pt x="1293" y="20"/>
                  <a:pt x="1332" y="9"/>
                  <a:pt x="1341" y="36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4" name="Freeform 22"/>
          <p:cNvSpPr>
            <a:spLocks/>
          </p:cNvSpPr>
          <p:nvPr/>
        </p:nvSpPr>
        <p:spPr bwMode="auto">
          <a:xfrm>
            <a:off x="3132138" y="1179513"/>
            <a:ext cx="2058987" cy="342900"/>
          </a:xfrm>
          <a:custGeom>
            <a:avLst/>
            <a:gdLst>
              <a:gd name="T0" fmla="*/ 2001837 w 1297"/>
              <a:gd name="T1" fmla="*/ 30163 h 216"/>
              <a:gd name="T2" fmla="*/ 2039937 w 1297"/>
              <a:gd name="T3" fmla="*/ 92075 h 216"/>
              <a:gd name="T4" fmla="*/ 2054225 w 1297"/>
              <a:gd name="T5" fmla="*/ 134938 h 216"/>
              <a:gd name="T6" fmla="*/ 2058987 w 1297"/>
              <a:gd name="T7" fmla="*/ 149225 h 216"/>
              <a:gd name="T8" fmla="*/ 2001837 w 1297"/>
              <a:gd name="T9" fmla="*/ 206375 h 216"/>
              <a:gd name="T10" fmla="*/ 1954212 w 1297"/>
              <a:gd name="T11" fmla="*/ 244475 h 216"/>
              <a:gd name="T12" fmla="*/ 1901825 w 1297"/>
              <a:gd name="T13" fmla="*/ 225425 h 216"/>
              <a:gd name="T14" fmla="*/ 1825625 w 1297"/>
              <a:gd name="T15" fmla="*/ 249238 h 216"/>
              <a:gd name="T16" fmla="*/ 1201737 w 1297"/>
              <a:gd name="T17" fmla="*/ 258763 h 216"/>
              <a:gd name="T18" fmla="*/ 968375 w 1297"/>
              <a:gd name="T19" fmla="*/ 230188 h 216"/>
              <a:gd name="T20" fmla="*/ 696912 w 1297"/>
              <a:gd name="T21" fmla="*/ 234950 h 216"/>
              <a:gd name="T22" fmla="*/ 668337 w 1297"/>
              <a:gd name="T23" fmla="*/ 211138 h 216"/>
              <a:gd name="T24" fmla="*/ 639762 w 1297"/>
              <a:gd name="T25" fmla="*/ 201612 h 216"/>
              <a:gd name="T26" fmla="*/ 539750 w 1297"/>
              <a:gd name="T27" fmla="*/ 211138 h 216"/>
              <a:gd name="T28" fmla="*/ 511175 w 1297"/>
              <a:gd name="T29" fmla="*/ 230188 h 216"/>
              <a:gd name="T30" fmla="*/ 401637 w 1297"/>
              <a:gd name="T31" fmla="*/ 249238 h 216"/>
              <a:gd name="T32" fmla="*/ 153987 w 1297"/>
              <a:gd name="T33" fmla="*/ 230188 h 216"/>
              <a:gd name="T34" fmla="*/ 68262 w 1297"/>
              <a:gd name="T35" fmla="*/ 201612 h 216"/>
              <a:gd name="T36" fmla="*/ 87312 w 1297"/>
              <a:gd name="T37" fmla="*/ 234950 h 216"/>
              <a:gd name="T38" fmla="*/ 115887 w 1297"/>
              <a:gd name="T39" fmla="*/ 244475 h 216"/>
              <a:gd name="T40" fmla="*/ 101600 w 1297"/>
              <a:gd name="T41" fmla="*/ 220663 h 216"/>
              <a:gd name="T42" fmla="*/ 1587 w 1297"/>
              <a:gd name="T43" fmla="*/ 168275 h 216"/>
              <a:gd name="T44" fmla="*/ 6350 w 1297"/>
              <a:gd name="T45" fmla="*/ 77788 h 216"/>
              <a:gd name="T46" fmla="*/ 49212 w 1297"/>
              <a:gd name="T47" fmla="*/ 58738 h 216"/>
              <a:gd name="T48" fmla="*/ 411162 w 1297"/>
              <a:gd name="T49" fmla="*/ 49212 h 216"/>
              <a:gd name="T50" fmla="*/ 530225 w 1297"/>
              <a:gd name="T51" fmla="*/ 53975 h 216"/>
              <a:gd name="T52" fmla="*/ 534987 w 1297"/>
              <a:gd name="T53" fmla="*/ 68263 h 216"/>
              <a:gd name="T54" fmla="*/ 563562 w 1297"/>
              <a:gd name="T55" fmla="*/ 106363 h 216"/>
              <a:gd name="T56" fmla="*/ 606425 w 1297"/>
              <a:gd name="T57" fmla="*/ 153988 h 216"/>
              <a:gd name="T58" fmla="*/ 639762 w 1297"/>
              <a:gd name="T59" fmla="*/ 144463 h 216"/>
              <a:gd name="T60" fmla="*/ 663575 w 1297"/>
              <a:gd name="T61" fmla="*/ 73025 h 216"/>
              <a:gd name="T62" fmla="*/ 887412 w 1297"/>
              <a:gd name="T63" fmla="*/ 68263 h 216"/>
              <a:gd name="T64" fmla="*/ 1073150 w 1297"/>
              <a:gd name="T65" fmla="*/ 44450 h 216"/>
              <a:gd name="T66" fmla="*/ 1187450 w 1297"/>
              <a:gd name="T67" fmla="*/ 15875 h 216"/>
              <a:gd name="T68" fmla="*/ 1425575 w 1297"/>
              <a:gd name="T69" fmla="*/ 39688 h 216"/>
              <a:gd name="T70" fmla="*/ 1463674 w 1297"/>
              <a:gd name="T71" fmla="*/ 44450 h 216"/>
              <a:gd name="T72" fmla="*/ 1658937 w 1297"/>
              <a:gd name="T73" fmla="*/ 49212 h 216"/>
              <a:gd name="T74" fmla="*/ 1687512 w 1297"/>
              <a:gd name="T75" fmla="*/ 58738 h 216"/>
              <a:gd name="T76" fmla="*/ 1744662 w 1297"/>
              <a:gd name="T77" fmla="*/ 30163 h 216"/>
              <a:gd name="T78" fmla="*/ 1858962 w 1297"/>
              <a:gd name="T79" fmla="*/ 39688 h 216"/>
              <a:gd name="T80" fmla="*/ 1911350 w 1297"/>
              <a:gd name="T81" fmla="*/ 53975 h 216"/>
              <a:gd name="T82" fmla="*/ 1992312 w 1297"/>
              <a:gd name="T83" fmla="*/ 20638 h 216"/>
              <a:gd name="T84" fmla="*/ 2001837 w 1297"/>
              <a:gd name="T85" fmla="*/ 30163 h 21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97"/>
              <a:gd name="T130" fmla="*/ 0 h 216"/>
              <a:gd name="T131" fmla="*/ 1297 w 1297"/>
              <a:gd name="T132" fmla="*/ 216 h 21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97" h="216">
                <a:moveTo>
                  <a:pt x="1261" y="19"/>
                </a:moveTo>
                <a:cubicBezTo>
                  <a:pt x="1266" y="35"/>
                  <a:pt x="1273" y="46"/>
                  <a:pt x="1285" y="58"/>
                </a:cubicBezTo>
                <a:cubicBezTo>
                  <a:pt x="1288" y="67"/>
                  <a:pt x="1291" y="76"/>
                  <a:pt x="1294" y="85"/>
                </a:cubicBezTo>
                <a:cubicBezTo>
                  <a:pt x="1295" y="88"/>
                  <a:pt x="1297" y="94"/>
                  <a:pt x="1297" y="94"/>
                </a:cubicBezTo>
                <a:cubicBezTo>
                  <a:pt x="1292" y="117"/>
                  <a:pt x="1282" y="123"/>
                  <a:pt x="1261" y="130"/>
                </a:cubicBezTo>
                <a:cubicBezTo>
                  <a:pt x="1256" y="145"/>
                  <a:pt x="1244" y="150"/>
                  <a:pt x="1231" y="154"/>
                </a:cubicBezTo>
                <a:cubicBezTo>
                  <a:pt x="1218" y="151"/>
                  <a:pt x="1210" y="146"/>
                  <a:pt x="1198" y="142"/>
                </a:cubicBezTo>
                <a:cubicBezTo>
                  <a:pt x="1179" y="145"/>
                  <a:pt x="1166" y="149"/>
                  <a:pt x="1150" y="157"/>
                </a:cubicBezTo>
                <a:cubicBezTo>
                  <a:pt x="1033" y="216"/>
                  <a:pt x="888" y="162"/>
                  <a:pt x="757" y="163"/>
                </a:cubicBezTo>
                <a:cubicBezTo>
                  <a:pt x="718" y="162"/>
                  <a:pt x="650" y="172"/>
                  <a:pt x="610" y="145"/>
                </a:cubicBezTo>
                <a:cubicBezTo>
                  <a:pt x="550" y="154"/>
                  <a:pt x="507" y="150"/>
                  <a:pt x="439" y="148"/>
                </a:cubicBezTo>
                <a:cubicBezTo>
                  <a:pt x="433" y="144"/>
                  <a:pt x="428" y="137"/>
                  <a:pt x="421" y="133"/>
                </a:cubicBezTo>
                <a:cubicBezTo>
                  <a:pt x="415" y="130"/>
                  <a:pt x="403" y="127"/>
                  <a:pt x="403" y="127"/>
                </a:cubicBezTo>
                <a:cubicBezTo>
                  <a:pt x="382" y="129"/>
                  <a:pt x="360" y="126"/>
                  <a:pt x="340" y="133"/>
                </a:cubicBezTo>
                <a:cubicBezTo>
                  <a:pt x="333" y="135"/>
                  <a:pt x="322" y="145"/>
                  <a:pt x="322" y="145"/>
                </a:cubicBezTo>
                <a:cubicBezTo>
                  <a:pt x="304" y="172"/>
                  <a:pt x="292" y="160"/>
                  <a:pt x="253" y="157"/>
                </a:cubicBezTo>
                <a:cubicBezTo>
                  <a:pt x="201" y="154"/>
                  <a:pt x="149" y="148"/>
                  <a:pt x="97" y="145"/>
                </a:cubicBezTo>
                <a:cubicBezTo>
                  <a:pt x="78" y="142"/>
                  <a:pt x="59" y="138"/>
                  <a:pt x="43" y="127"/>
                </a:cubicBezTo>
                <a:cubicBezTo>
                  <a:pt x="46" y="141"/>
                  <a:pt x="42" y="142"/>
                  <a:pt x="55" y="148"/>
                </a:cubicBezTo>
                <a:cubicBezTo>
                  <a:pt x="61" y="151"/>
                  <a:pt x="73" y="154"/>
                  <a:pt x="73" y="154"/>
                </a:cubicBezTo>
                <a:cubicBezTo>
                  <a:pt x="77" y="143"/>
                  <a:pt x="79" y="134"/>
                  <a:pt x="64" y="139"/>
                </a:cubicBezTo>
                <a:cubicBezTo>
                  <a:pt x="29" y="136"/>
                  <a:pt x="12" y="139"/>
                  <a:pt x="1" y="106"/>
                </a:cubicBezTo>
                <a:cubicBezTo>
                  <a:pt x="2" y="87"/>
                  <a:pt x="0" y="68"/>
                  <a:pt x="4" y="49"/>
                </a:cubicBezTo>
                <a:cubicBezTo>
                  <a:pt x="6" y="39"/>
                  <a:pt x="31" y="37"/>
                  <a:pt x="31" y="37"/>
                </a:cubicBezTo>
                <a:cubicBezTo>
                  <a:pt x="108" y="40"/>
                  <a:pt x="183" y="38"/>
                  <a:pt x="259" y="31"/>
                </a:cubicBezTo>
                <a:cubicBezTo>
                  <a:pt x="284" y="32"/>
                  <a:pt x="309" y="30"/>
                  <a:pt x="334" y="34"/>
                </a:cubicBezTo>
                <a:cubicBezTo>
                  <a:pt x="337" y="34"/>
                  <a:pt x="336" y="40"/>
                  <a:pt x="337" y="43"/>
                </a:cubicBezTo>
                <a:cubicBezTo>
                  <a:pt x="342" y="53"/>
                  <a:pt x="345" y="61"/>
                  <a:pt x="355" y="67"/>
                </a:cubicBezTo>
                <a:cubicBezTo>
                  <a:pt x="364" y="81"/>
                  <a:pt x="367" y="92"/>
                  <a:pt x="382" y="97"/>
                </a:cubicBezTo>
                <a:cubicBezTo>
                  <a:pt x="389" y="95"/>
                  <a:pt x="398" y="97"/>
                  <a:pt x="403" y="91"/>
                </a:cubicBezTo>
                <a:cubicBezTo>
                  <a:pt x="409" y="84"/>
                  <a:pt x="409" y="47"/>
                  <a:pt x="418" y="46"/>
                </a:cubicBezTo>
                <a:cubicBezTo>
                  <a:pt x="465" y="42"/>
                  <a:pt x="512" y="44"/>
                  <a:pt x="559" y="43"/>
                </a:cubicBezTo>
                <a:cubicBezTo>
                  <a:pt x="598" y="30"/>
                  <a:pt x="641" y="51"/>
                  <a:pt x="676" y="28"/>
                </a:cubicBezTo>
                <a:cubicBezTo>
                  <a:pt x="691" y="6"/>
                  <a:pt x="724" y="13"/>
                  <a:pt x="748" y="10"/>
                </a:cubicBezTo>
                <a:cubicBezTo>
                  <a:pt x="811" y="19"/>
                  <a:pt x="813" y="23"/>
                  <a:pt x="898" y="25"/>
                </a:cubicBezTo>
                <a:cubicBezTo>
                  <a:pt x="906" y="26"/>
                  <a:pt x="914" y="28"/>
                  <a:pt x="922" y="28"/>
                </a:cubicBezTo>
                <a:cubicBezTo>
                  <a:pt x="963" y="30"/>
                  <a:pt x="1004" y="28"/>
                  <a:pt x="1045" y="31"/>
                </a:cubicBezTo>
                <a:cubicBezTo>
                  <a:pt x="1051" y="31"/>
                  <a:pt x="1063" y="37"/>
                  <a:pt x="1063" y="37"/>
                </a:cubicBezTo>
                <a:cubicBezTo>
                  <a:pt x="1081" y="34"/>
                  <a:pt x="1094" y="38"/>
                  <a:pt x="1099" y="19"/>
                </a:cubicBezTo>
                <a:cubicBezTo>
                  <a:pt x="1137" y="21"/>
                  <a:pt x="1142" y="20"/>
                  <a:pt x="1171" y="25"/>
                </a:cubicBezTo>
                <a:cubicBezTo>
                  <a:pt x="1182" y="27"/>
                  <a:pt x="1204" y="34"/>
                  <a:pt x="1204" y="34"/>
                </a:cubicBezTo>
                <a:cubicBezTo>
                  <a:pt x="1223" y="30"/>
                  <a:pt x="1237" y="19"/>
                  <a:pt x="1255" y="13"/>
                </a:cubicBezTo>
                <a:cubicBezTo>
                  <a:pt x="1264" y="0"/>
                  <a:pt x="1261" y="0"/>
                  <a:pt x="1261" y="19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5" name="Freeform 23"/>
          <p:cNvSpPr>
            <a:spLocks/>
          </p:cNvSpPr>
          <p:nvPr/>
        </p:nvSpPr>
        <p:spPr bwMode="auto">
          <a:xfrm>
            <a:off x="1093788" y="1452563"/>
            <a:ext cx="1687512" cy="344487"/>
          </a:xfrm>
          <a:custGeom>
            <a:avLst/>
            <a:gdLst>
              <a:gd name="T0" fmla="*/ 68262 w 1063"/>
              <a:gd name="T1" fmla="*/ 28575 h 217"/>
              <a:gd name="T2" fmla="*/ 39687 w 1063"/>
              <a:gd name="T3" fmla="*/ 42862 h 217"/>
              <a:gd name="T4" fmla="*/ 15875 w 1063"/>
              <a:gd name="T5" fmla="*/ 71437 h 217"/>
              <a:gd name="T6" fmla="*/ 96837 w 1063"/>
              <a:gd name="T7" fmla="*/ 280987 h 217"/>
              <a:gd name="T8" fmla="*/ 530225 w 1063"/>
              <a:gd name="T9" fmla="*/ 247650 h 217"/>
              <a:gd name="T10" fmla="*/ 534987 w 1063"/>
              <a:gd name="T11" fmla="*/ 204787 h 217"/>
              <a:gd name="T12" fmla="*/ 587375 w 1063"/>
              <a:gd name="T13" fmla="*/ 209550 h 217"/>
              <a:gd name="T14" fmla="*/ 692150 w 1063"/>
              <a:gd name="T15" fmla="*/ 252412 h 217"/>
              <a:gd name="T16" fmla="*/ 873125 w 1063"/>
              <a:gd name="T17" fmla="*/ 266700 h 217"/>
              <a:gd name="T18" fmla="*/ 1220787 w 1063"/>
              <a:gd name="T19" fmla="*/ 280987 h 217"/>
              <a:gd name="T20" fmla="*/ 1625600 w 1063"/>
              <a:gd name="T21" fmla="*/ 285750 h 217"/>
              <a:gd name="T22" fmla="*/ 1687512 w 1063"/>
              <a:gd name="T23" fmla="*/ 247650 h 217"/>
              <a:gd name="T24" fmla="*/ 1654175 w 1063"/>
              <a:gd name="T25" fmla="*/ 176212 h 217"/>
              <a:gd name="T26" fmla="*/ 1644650 w 1063"/>
              <a:gd name="T27" fmla="*/ 123825 h 217"/>
              <a:gd name="T28" fmla="*/ 1635125 w 1063"/>
              <a:gd name="T29" fmla="*/ 95250 h 217"/>
              <a:gd name="T30" fmla="*/ 1606549 w 1063"/>
              <a:gd name="T31" fmla="*/ 76200 h 217"/>
              <a:gd name="T32" fmla="*/ 1468437 w 1063"/>
              <a:gd name="T33" fmla="*/ 100012 h 217"/>
              <a:gd name="T34" fmla="*/ 1406524 w 1063"/>
              <a:gd name="T35" fmla="*/ 95250 h 217"/>
              <a:gd name="T36" fmla="*/ 1392237 w 1063"/>
              <a:gd name="T37" fmla="*/ 80962 h 217"/>
              <a:gd name="T38" fmla="*/ 1344612 w 1063"/>
              <a:gd name="T39" fmla="*/ 66675 h 217"/>
              <a:gd name="T40" fmla="*/ 1101725 w 1063"/>
              <a:gd name="T41" fmla="*/ 95250 h 217"/>
              <a:gd name="T42" fmla="*/ 1035050 w 1063"/>
              <a:gd name="T43" fmla="*/ 109537 h 217"/>
              <a:gd name="T44" fmla="*/ 906462 w 1063"/>
              <a:gd name="T45" fmla="*/ 104775 h 217"/>
              <a:gd name="T46" fmla="*/ 849312 w 1063"/>
              <a:gd name="T47" fmla="*/ 66675 h 217"/>
              <a:gd name="T48" fmla="*/ 725487 w 1063"/>
              <a:gd name="T49" fmla="*/ 104775 h 217"/>
              <a:gd name="T50" fmla="*/ 492125 w 1063"/>
              <a:gd name="T51" fmla="*/ 95250 h 217"/>
              <a:gd name="T52" fmla="*/ 425450 w 1063"/>
              <a:gd name="T53" fmla="*/ 66675 h 217"/>
              <a:gd name="T54" fmla="*/ 396875 w 1063"/>
              <a:gd name="T55" fmla="*/ 57150 h 217"/>
              <a:gd name="T56" fmla="*/ 320675 w 1063"/>
              <a:gd name="T57" fmla="*/ 71437 h 217"/>
              <a:gd name="T58" fmla="*/ 258762 w 1063"/>
              <a:gd name="T59" fmla="*/ 19050 h 217"/>
              <a:gd name="T60" fmla="*/ 215900 w 1063"/>
              <a:gd name="T61" fmla="*/ 0 h 217"/>
              <a:gd name="T62" fmla="*/ 68262 w 1063"/>
              <a:gd name="T63" fmla="*/ 28575 h 21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63"/>
              <a:gd name="T97" fmla="*/ 0 h 217"/>
              <a:gd name="T98" fmla="*/ 1063 w 1063"/>
              <a:gd name="T99" fmla="*/ 217 h 21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63" h="217">
                <a:moveTo>
                  <a:pt x="43" y="18"/>
                </a:moveTo>
                <a:cubicBezTo>
                  <a:pt x="37" y="22"/>
                  <a:pt x="30" y="23"/>
                  <a:pt x="25" y="27"/>
                </a:cubicBezTo>
                <a:cubicBezTo>
                  <a:pt x="19" y="32"/>
                  <a:pt x="16" y="39"/>
                  <a:pt x="10" y="45"/>
                </a:cubicBezTo>
                <a:cubicBezTo>
                  <a:pt x="12" y="99"/>
                  <a:pt x="0" y="162"/>
                  <a:pt x="61" y="177"/>
                </a:cubicBezTo>
                <a:cubicBezTo>
                  <a:pt x="353" y="173"/>
                  <a:pt x="242" y="217"/>
                  <a:pt x="334" y="156"/>
                </a:cubicBezTo>
                <a:cubicBezTo>
                  <a:pt x="335" y="147"/>
                  <a:pt x="334" y="137"/>
                  <a:pt x="337" y="129"/>
                </a:cubicBezTo>
                <a:cubicBezTo>
                  <a:pt x="341" y="119"/>
                  <a:pt x="370" y="132"/>
                  <a:pt x="370" y="132"/>
                </a:cubicBezTo>
                <a:cubicBezTo>
                  <a:pt x="391" y="146"/>
                  <a:pt x="412" y="153"/>
                  <a:pt x="436" y="159"/>
                </a:cubicBezTo>
                <a:cubicBezTo>
                  <a:pt x="475" y="185"/>
                  <a:pt x="437" y="162"/>
                  <a:pt x="550" y="168"/>
                </a:cubicBezTo>
                <a:cubicBezTo>
                  <a:pt x="626" y="172"/>
                  <a:pt x="681" y="176"/>
                  <a:pt x="769" y="177"/>
                </a:cubicBezTo>
                <a:cubicBezTo>
                  <a:pt x="857" y="183"/>
                  <a:pt x="932" y="182"/>
                  <a:pt x="1024" y="180"/>
                </a:cubicBezTo>
                <a:cubicBezTo>
                  <a:pt x="1047" y="177"/>
                  <a:pt x="1056" y="178"/>
                  <a:pt x="1063" y="156"/>
                </a:cubicBezTo>
                <a:cubicBezTo>
                  <a:pt x="1060" y="135"/>
                  <a:pt x="1060" y="123"/>
                  <a:pt x="1042" y="111"/>
                </a:cubicBezTo>
                <a:cubicBezTo>
                  <a:pt x="1033" y="97"/>
                  <a:pt x="1033" y="95"/>
                  <a:pt x="1036" y="78"/>
                </a:cubicBezTo>
                <a:cubicBezTo>
                  <a:pt x="1034" y="72"/>
                  <a:pt x="1035" y="64"/>
                  <a:pt x="1030" y="60"/>
                </a:cubicBezTo>
                <a:cubicBezTo>
                  <a:pt x="1024" y="56"/>
                  <a:pt x="1012" y="48"/>
                  <a:pt x="1012" y="48"/>
                </a:cubicBezTo>
                <a:cubicBezTo>
                  <a:pt x="983" y="50"/>
                  <a:pt x="953" y="54"/>
                  <a:pt x="925" y="63"/>
                </a:cubicBezTo>
                <a:cubicBezTo>
                  <a:pt x="912" y="62"/>
                  <a:pt x="899" y="63"/>
                  <a:pt x="886" y="60"/>
                </a:cubicBezTo>
                <a:cubicBezTo>
                  <a:pt x="882" y="59"/>
                  <a:pt x="881" y="53"/>
                  <a:pt x="877" y="51"/>
                </a:cubicBezTo>
                <a:cubicBezTo>
                  <a:pt x="871" y="48"/>
                  <a:pt x="855" y="44"/>
                  <a:pt x="847" y="42"/>
                </a:cubicBezTo>
                <a:cubicBezTo>
                  <a:pt x="793" y="47"/>
                  <a:pt x="751" y="58"/>
                  <a:pt x="694" y="60"/>
                </a:cubicBezTo>
                <a:cubicBezTo>
                  <a:pt x="680" y="65"/>
                  <a:pt x="666" y="67"/>
                  <a:pt x="652" y="69"/>
                </a:cubicBezTo>
                <a:cubicBezTo>
                  <a:pt x="625" y="68"/>
                  <a:pt x="598" y="70"/>
                  <a:pt x="571" y="66"/>
                </a:cubicBezTo>
                <a:cubicBezTo>
                  <a:pt x="557" y="64"/>
                  <a:pt x="535" y="42"/>
                  <a:pt x="535" y="42"/>
                </a:cubicBezTo>
                <a:cubicBezTo>
                  <a:pt x="507" y="46"/>
                  <a:pt x="484" y="59"/>
                  <a:pt x="457" y="66"/>
                </a:cubicBezTo>
                <a:cubicBezTo>
                  <a:pt x="408" y="63"/>
                  <a:pt x="359" y="66"/>
                  <a:pt x="310" y="60"/>
                </a:cubicBezTo>
                <a:cubicBezTo>
                  <a:pt x="295" y="58"/>
                  <a:pt x="283" y="46"/>
                  <a:pt x="268" y="42"/>
                </a:cubicBezTo>
                <a:cubicBezTo>
                  <a:pt x="262" y="40"/>
                  <a:pt x="250" y="36"/>
                  <a:pt x="250" y="36"/>
                </a:cubicBezTo>
                <a:cubicBezTo>
                  <a:pt x="232" y="38"/>
                  <a:pt x="219" y="39"/>
                  <a:pt x="202" y="45"/>
                </a:cubicBezTo>
                <a:cubicBezTo>
                  <a:pt x="188" y="35"/>
                  <a:pt x="176" y="23"/>
                  <a:pt x="163" y="12"/>
                </a:cubicBezTo>
                <a:cubicBezTo>
                  <a:pt x="155" y="6"/>
                  <a:pt x="136" y="0"/>
                  <a:pt x="136" y="0"/>
                </a:cubicBezTo>
                <a:cubicBezTo>
                  <a:pt x="134" y="0"/>
                  <a:pt x="43" y="0"/>
                  <a:pt x="43" y="1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6" name="Freeform 24"/>
          <p:cNvSpPr>
            <a:spLocks/>
          </p:cNvSpPr>
          <p:nvPr/>
        </p:nvSpPr>
        <p:spPr bwMode="auto">
          <a:xfrm>
            <a:off x="280988" y="1166813"/>
            <a:ext cx="2790825" cy="328612"/>
          </a:xfrm>
          <a:custGeom>
            <a:avLst/>
            <a:gdLst>
              <a:gd name="T0" fmla="*/ 2767013 w 1758"/>
              <a:gd name="T1" fmla="*/ 61912 h 207"/>
              <a:gd name="T2" fmla="*/ 2781300 w 1758"/>
              <a:gd name="T3" fmla="*/ 142875 h 207"/>
              <a:gd name="T4" fmla="*/ 2790825 w 1758"/>
              <a:gd name="T5" fmla="*/ 171450 h 207"/>
              <a:gd name="T6" fmla="*/ 2771775 w 1758"/>
              <a:gd name="T7" fmla="*/ 219075 h 207"/>
              <a:gd name="T8" fmla="*/ 2743200 w 1758"/>
              <a:gd name="T9" fmla="*/ 238125 h 207"/>
              <a:gd name="T10" fmla="*/ 2705100 w 1758"/>
              <a:gd name="T11" fmla="*/ 266700 h 207"/>
              <a:gd name="T12" fmla="*/ 2309813 w 1758"/>
              <a:gd name="T13" fmla="*/ 271462 h 207"/>
              <a:gd name="T14" fmla="*/ 2266950 w 1758"/>
              <a:gd name="T15" fmla="*/ 285750 h 207"/>
              <a:gd name="T16" fmla="*/ 2252663 w 1758"/>
              <a:gd name="T17" fmla="*/ 290512 h 207"/>
              <a:gd name="T18" fmla="*/ 1747838 w 1758"/>
              <a:gd name="T19" fmla="*/ 276225 h 207"/>
              <a:gd name="T20" fmla="*/ 1700213 w 1758"/>
              <a:gd name="T21" fmla="*/ 261937 h 207"/>
              <a:gd name="T22" fmla="*/ 942975 w 1758"/>
              <a:gd name="T23" fmla="*/ 266700 h 207"/>
              <a:gd name="T24" fmla="*/ 847725 w 1758"/>
              <a:gd name="T25" fmla="*/ 271462 h 207"/>
              <a:gd name="T26" fmla="*/ 819150 w 1758"/>
              <a:gd name="T27" fmla="*/ 261937 h 207"/>
              <a:gd name="T28" fmla="*/ 809625 w 1758"/>
              <a:gd name="T29" fmla="*/ 233362 h 207"/>
              <a:gd name="T30" fmla="*/ 795337 w 1758"/>
              <a:gd name="T31" fmla="*/ 228600 h 207"/>
              <a:gd name="T32" fmla="*/ 738187 w 1758"/>
              <a:gd name="T33" fmla="*/ 252412 h 207"/>
              <a:gd name="T34" fmla="*/ 690563 w 1758"/>
              <a:gd name="T35" fmla="*/ 266700 h 207"/>
              <a:gd name="T36" fmla="*/ 604838 w 1758"/>
              <a:gd name="T37" fmla="*/ 314325 h 207"/>
              <a:gd name="T38" fmla="*/ 461963 w 1758"/>
              <a:gd name="T39" fmla="*/ 309562 h 207"/>
              <a:gd name="T40" fmla="*/ 457200 w 1758"/>
              <a:gd name="T41" fmla="*/ 266700 h 207"/>
              <a:gd name="T42" fmla="*/ 381000 w 1758"/>
              <a:gd name="T43" fmla="*/ 223837 h 207"/>
              <a:gd name="T44" fmla="*/ 352425 w 1758"/>
              <a:gd name="T45" fmla="*/ 214312 h 207"/>
              <a:gd name="T46" fmla="*/ 285750 w 1758"/>
              <a:gd name="T47" fmla="*/ 238125 h 207"/>
              <a:gd name="T48" fmla="*/ 400050 w 1758"/>
              <a:gd name="T49" fmla="*/ 261937 h 207"/>
              <a:gd name="T50" fmla="*/ 247650 w 1758"/>
              <a:gd name="T51" fmla="*/ 261937 h 207"/>
              <a:gd name="T52" fmla="*/ 219075 w 1758"/>
              <a:gd name="T53" fmla="*/ 252412 h 207"/>
              <a:gd name="T54" fmla="*/ 57150 w 1758"/>
              <a:gd name="T55" fmla="*/ 247650 h 207"/>
              <a:gd name="T56" fmla="*/ 33338 w 1758"/>
              <a:gd name="T57" fmla="*/ 219075 h 207"/>
              <a:gd name="T58" fmla="*/ 4763 w 1758"/>
              <a:gd name="T59" fmla="*/ 204787 h 207"/>
              <a:gd name="T60" fmla="*/ 14288 w 1758"/>
              <a:gd name="T61" fmla="*/ 80962 h 207"/>
              <a:gd name="T62" fmla="*/ 52388 w 1758"/>
              <a:gd name="T63" fmla="*/ 76200 h 207"/>
              <a:gd name="T64" fmla="*/ 80963 w 1758"/>
              <a:gd name="T65" fmla="*/ 33337 h 207"/>
              <a:gd name="T66" fmla="*/ 85725 w 1758"/>
              <a:gd name="T67" fmla="*/ 19050 h 207"/>
              <a:gd name="T68" fmla="*/ 114300 w 1758"/>
              <a:gd name="T69" fmla="*/ 9525 h 207"/>
              <a:gd name="T70" fmla="*/ 195262 w 1758"/>
              <a:gd name="T71" fmla="*/ 66675 h 207"/>
              <a:gd name="T72" fmla="*/ 428625 w 1758"/>
              <a:gd name="T73" fmla="*/ 71437 h 207"/>
              <a:gd name="T74" fmla="*/ 1276350 w 1758"/>
              <a:gd name="T75" fmla="*/ 85725 h 207"/>
              <a:gd name="T76" fmla="*/ 1624012 w 1758"/>
              <a:gd name="T77" fmla="*/ 85725 h 207"/>
              <a:gd name="T78" fmla="*/ 1662113 w 1758"/>
              <a:gd name="T79" fmla="*/ 109537 h 207"/>
              <a:gd name="T80" fmla="*/ 1690688 w 1758"/>
              <a:gd name="T81" fmla="*/ 76200 h 207"/>
              <a:gd name="T82" fmla="*/ 1728788 w 1758"/>
              <a:gd name="T83" fmla="*/ 66675 h 207"/>
              <a:gd name="T84" fmla="*/ 1766888 w 1758"/>
              <a:gd name="T85" fmla="*/ 42862 h 207"/>
              <a:gd name="T86" fmla="*/ 1866900 w 1758"/>
              <a:gd name="T87" fmla="*/ 23812 h 207"/>
              <a:gd name="T88" fmla="*/ 1938338 w 1758"/>
              <a:gd name="T89" fmla="*/ 14287 h 207"/>
              <a:gd name="T90" fmla="*/ 1966913 w 1758"/>
              <a:gd name="T91" fmla="*/ 23812 h 207"/>
              <a:gd name="T92" fmla="*/ 1981200 w 1758"/>
              <a:gd name="T93" fmla="*/ 28575 h 207"/>
              <a:gd name="T94" fmla="*/ 2005013 w 1758"/>
              <a:gd name="T95" fmla="*/ 57150 h 207"/>
              <a:gd name="T96" fmla="*/ 2033588 w 1758"/>
              <a:gd name="T97" fmla="*/ 66675 h 207"/>
              <a:gd name="T98" fmla="*/ 2047875 w 1758"/>
              <a:gd name="T99" fmla="*/ 71437 h 207"/>
              <a:gd name="T100" fmla="*/ 2209800 w 1758"/>
              <a:gd name="T101" fmla="*/ 42862 h 207"/>
              <a:gd name="T102" fmla="*/ 2238375 w 1758"/>
              <a:gd name="T103" fmla="*/ 14287 h 207"/>
              <a:gd name="T104" fmla="*/ 2338388 w 1758"/>
              <a:gd name="T105" fmla="*/ 42862 h 207"/>
              <a:gd name="T106" fmla="*/ 2347913 w 1758"/>
              <a:gd name="T107" fmla="*/ 57150 h 207"/>
              <a:gd name="T108" fmla="*/ 2400300 w 1758"/>
              <a:gd name="T109" fmla="*/ 4762 h 207"/>
              <a:gd name="T110" fmla="*/ 2414588 w 1758"/>
              <a:gd name="T111" fmla="*/ 0 h 207"/>
              <a:gd name="T112" fmla="*/ 2533650 w 1758"/>
              <a:gd name="T113" fmla="*/ 33337 h 207"/>
              <a:gd name="T114" fmla="*/ 2562225 w 1758"/>
              <a:gd name="T115" fmla="*/ 71437 h 207"/>
              <a:gd name="T116" fmla="*/ 2747963 w 1758"/>
              <a:gd name="T117" fmla="*/ 66675 h 207"/>
              <a:gd name="T118" fmla="*/ 2767013 w 1758"/>
              <a:gd name="T119" fmla="*/ 61912 h 2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758"/>
              <a:gd name="T181" fmla="*/ 0 h 207"/>
              <a:gd name="T182" fmla="*/ 1758 w 1758"/>
              <a:gd name="T183" fmla="*/ 207 h 2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758" h="207">
                <a:moveTo>
                  <a:pt x="1743" y="39"/>
                </a:moveTo>
                <a:cubicBezTo>
                  <a:pt x="1747" y="78"/>
                  <a:pt x="1743" y="62"/>
                  <a:pt x="1752" y="90"/>
                </a:cubicBezTo>
                <a:cubicBezTo>
                  <a:pt x="1754" y="96"/>
                  <a:pt x="1758" y="108"/>
                  <a:pt x="1758" y="108"/>
                </a:cubicBezTo>
                <a:cubicBezTo>
                  <a:pt x="1756" y="117"/>
                  <a:pt x="1754" y="131"/>
                  <a:pt x="1746" y="138"/>
                </a:cubicBezTo>
                <a:cubicBezTo>
                  <a:pt x="1741" y="143"/>
                  <a:pt x="1728" y="150"/>
                  <a:pt x="1728" y="150"/>
                </a:cubicBezTo>
                <a:cubicBezTo>
                  <a:pt x="1721" y="160"/>
                  <a:pt x="1716" y="164"/>
                  <a:pt x="1704" y="168"/>
                </a:cubicBezTo>
                <a:cubicBezTo>
                  <a:pt x="1621" y="165"/>
                  <a:pt x="1538" y="162"/>
                  <a:pt x="1455" y="171"/>
                </a:cubicBezTo>
                <a:cubicBezTo>
                  <a:pt x="1446" y="174"/>
                  <a:pt x="1437" y="177"/>
                  <a:pt x="1428" y="180"/>
                </a:cubicBezTo>
                <a:cubicBezTo>
                  <a:pt x="1425" y="181"/>
                  <a:pt x="1419" y="183"/>
                  <a:pt x="1419" y="183"/>
                </a:cubicBezTo>
                <a:cubicBezTo>
                  <a:pt x="1221" y="174"/>
                  <a:pt x="1327" y="178"/>
                  <a:pt x="1101" y="174"/>
                </a:cubicBezTo>
                <a:cubicBezTo>
                  <a:pt x="1091" y="171"/>
                  <a:pt x="1081" y="168"/>
                  <a:pt x="1071" y="165"/>
                </a:cubicBezTo>
                <a:cubicBezTo>
                  <a:pt x="912" y="166"/>
                  <a:pt x="748" y="207"/>
                  <a:pt x="594" y="168"/>
                </a:cubicBezTo>
                <a:cubicBezTo>
                  <a:pt x="573" y="175"/>
                  <a:pt x="557" y="173"/>
                  <a:pt x="534" y="171"/>
                </a:cubicBezTo>
                <a:cubicBezTo>
                  <a:pt x="528" y="169"/>
                  <a:pt x="522" y="167"/>
                  <a:pt x="516" y="165"/>
                </a:cubicBezTo>
                <a:cubicBezTo>
                  <a:pt x="510" y="163"/>
                  <a:pt x="512" y="153"/>
                  <a:pt x="510" y="147"/>
                </a:cubicBezTo>
                <a:cubicBezTo>
                  <a:pt x="509" y="144"/>
                  <a:pt x="504" y="145"/>
                  <a:pt x="501" y="144"/>
                </a:cubicBezTo>
                <a:cubicBezTo>
                  <a:pt x="472" y="148"/>
                  <a:pt x="483" y="145"/>
                  <a:pt x="465" y="159"/>
                </a:cubicBezTo>
                <a:cubicBezTo>
                  <a:pt x="457" y="165"/>
                  <a:pt x="444" y="163"/>
                  <a:pt x="435" y="168"/>
                </a:cubicBezTo>
                <a:cubicBezTo>
                  <a:pt x="417" y="178"/>
                  <a:pt x="398" y="187"/>
                  <a:pt x="381" y="198"/>
                </a:cubicBezTo>
                <a:cubicBezTo>
                  <a:pt x="351" y="197"/>
                  <a:pt x="320" y="204"/>
                  <a:pt x="291" y="195"/>
                </a:cubicBezTo>
                <a:cubicBezTo>
                  <a:pt x="282" y="192"/>
                  <a:pt x="291" y="176"/>
                  <a:pt x="288" y="168"/>
                </a:cubicBezTo>
                <a:cubicBezTo>
                  <a:pt x="287" y="167"/>
                  <a:pt x="245" y="142"/>
                  <a:pt x="240" y="141"/>
                </a:cubicBezTo>
                <a:cubicBezTo>
                  <a:pt x="234" y="139"/>
                  <a:pt x="222" y="135"/>
                  <a:pt x="222" y="135"/>
                </a:cubicBezTo>
                <a:cubicBezTo>
                  <a:pt x="201" y="137"/>
                  <a:pt x="191" y="134"/>
                  <a:pt x="180" y="150"/>
                </a:cubicBezTo>
                <a:cubicBezTo>
                  <a:pt x="198" y="162"/>
                  <a:pt x="231" y="163"/>
                  <a:pt x="252" y="165"/>
                </a:cubicBezTo>
                <a:cubicBezTo>
                  <a:pt x="296" y="176"/>
                  <a:pt x="296" y="175"/>
                  <a:pt x="156" y="165"/>
                </a:cubicBezTo>
                <a:cubicBezTo>
                  <a:pt x="150" y="165"/>
                  <a:pt x="138" y="159"/>
                  <a:pt x="138" y="159"/>
                </a:cubicBezTo>
                <a:cubicBezTo>
                  <a:pt x="105" y="162"/>
                  <a:pt x="69" y="167"/>
                  <a:pt x="36" y="156"/>
                </a:cubicBezTo>
                <a:cubicBezTo>
                  <a:pt x="30" y="150"/>
                  <a:pt x="27" y="143"/>
                  <a:pt x="21" y="138"/>
                </a:cubicBezTo>
                <a:cubicBezTo>
                  <a:pt x="16" y="134"/>
                  <a:pt x="9" y="133"/>
                  <a:pt x="3" y="129"/>
                </a:cubicBezTo>
                <a:cubicBezTo>
                  <a:pt x="0" y="120"/>
                  <a:pt x="7" y="53"/>
                  <a:pt x="9" y="51"/>
                </a:cubicBezTo>
                <a:cubicBezTo>
                  <a:pt x="14" y="45"/>
                  <a:pt x="25" y="49"/>
                  <a:pt x="33" y="48"/>
                </a:cubicBezTo>
                <a:cubicBezTo>
                  <a:pt x="39" y="39"/>
                  <a:pt x="45" y="30"/>
                  <a:pt x="51" y="21"/>
                </a:cubicBezTo>
                <a:cubicBezTo>
                  <a:pt x="53" y="18"/>
                  <a:pt x="51" y="14"/>
                  <a:pt x="54" y="12"/>
                </a:cubicBezTo>
                <a:cubicBezTo>
                  <a:pt x="59" y="8"/>
                  <a:pt x="72" y="6"/>
                  <a:pt x="72" y="6"/>
                </a:cubicBezTo>
                <a:cubicBezTo>
                  <a:pt x="92" y="13"/>
                  <a:pt x="97" y="41"/>
                  <a:pt x="123" y="42"/>
                </a:cubicBezTo>
                <a:cubicBezTo>
                  <a:pt x="172" y="44"/>
                  <a:pt x="221" y="44"/>
                  <a:pt x="270" y="45"/>
                </a:cubicBezTo>
                <a:cubicBezTo>
                  <a:pt x="448" y="53"/>
                  <a:pt x="626" y="47"/>
                  <a:pt x="804" y="54"/>
                </a:cubicBezTo>
                <a:cubicBezTo>
                  <a:pt x="905" y="52"/>
                  <a:pt x="940" y="49"/>
                  <a:pt x="1023" y="54"/>
                </a:cubicBezTo>
                <a:cubicBezTo>
                  <a:pt x="1035" y="58"/>
                  <a:pt x="1035" y="65"/>
                  <a:pt x="1047" y="69"/>
                </a:cubicBezTo>
                <a:cubicBezTo>
                  <a:pt x="1062" y="64"/>
                  <a:pt x="1054" y="57"/>
                  <a:pt x="1065" y="48"/>
                </a:cubicBezTo>
                <a:cubicBezTo>
                  <a:pt x="1068" y="46"/>
                  <a:pt x="1088" y="42"/>
                  <a:pt x="1089" y="42"/>
                </a:cubicBezTo>
                <a:cubicBezTo>
                  <a:pt x="1099" y="27"/>
                  <a:pt x="1092" y="23"/>
                  <a:pt x="1113" y="27"/>
                </a:cubicBezTo>
                <a:cubicBezTo>
                  <a:pt x="1138" y="24"/>
                  <a:pt x="1150" y="18"/>
                  <a:pt x="1176" y="15"/>
                </a:cubicBezTo>
                <a:cubicBezTo>
                  <a:pt x="1198" y="8"/>
                  <a:pt x="1190" y="6"/>
                  <a:pt x="1221" y="9"/>
                </a:cubicBezTo>
                <a:cubicBezTo>
                  <a:pt x="1227" y="11"/>
                  <a:pt x="1233" y="13"/>
                  <a:pt x="1239" y="15"/>
                </a:cubicBezTo>
                <a:cubicBezTo>
                  <a:pt x="1242" y="16"/>
                  <a:pt x="1248" y="18"/>
                  <a:pt x="1248" y="18"/>
                </a:cubicBezTo>
                <a:cubicBezTo>
                  <a:pt x="1252" y="24"/>
                  <a:pt x="1257" y="33"/>
                  <a:pt x="1263" y="36"/>
                </a:cubicBezTo>
                <a:cubicBezTo>
                  <a:pt x="1269" y="39"/>
                  <a:pt x="1275" y="40"/>
                  <a:pt x="1281" y="42"/>
                </a:cubicBezTo>
                <a:cubicBezTo>
                  <a:pt x="1284" y="43"/>
                  <a:pt x="1290" y="45"/>
                  <a:pt x="1290" y="45"/>
                </a:cubicBezTo>
                <a:cubicBezTo>
                  <a:pt x="1406" y="34"/>
                  <a:pt x="1366" y="63"/>
                  <a:pt x="1392" y="27"/>
                </a:cubicBezTo>
                <a:cubicBezTo>
                  <a:pt x="1402" y="13"/>
                  <a:pt x="1398" y="17"/>
                  <a:pt x="1410" y="9"/>
                </a:cubicBezTo>
                <a:cubicBezTo>
                  <a:pt x="1454" y="13"/>
                  <a:pt x="1442" y="17"/>
                  <a:pt x="1473" y="27"/>
                </a:cubicBezTo>
                <a:cubicBezTo>
                  <a:pt x="1475" y="30"/>
                  <a:pt x="1475" y="36"/>
                  <a:pt x="1479" y="36"/>
                </a:cubicBezTo>
                <a:cubicBezTo>
                  <a:pt x="1506" y="39"/>
                  <a:pt x="1498" y="14"/>
                  <a:pt x="1512" y="3"/>
                </a:cubicBezTo>
                <a:cubicBezTo>
                  <a:pt x="1514" y="1"/>
                  <a:pt x="1518" y="1"/>
                  <a:pt x="1521" y="0"/>
                </a:cubicBezTo>
                <a:cubicBezTo>
                  <a:pt x="1549" y="4"/>
                  <a:pt x="1570" y="12"/>
                  <a:pt x="1596" y="21"/>
                </a:cubicBezTo>
                <a:cubicBezTo>
                  <a:pt x="1603" y="32"/>
                  <a:pt x="1603" y="38"/>
                  <a:pt x="1614" y="45"/>
                </a:cubicBezTo>
                <a:cubicBezTo>
                  <a:pt x="1653" y="44"/>
                  <a:pt x="1692" y="42"/>
                  <a:pt x="1731" y="42"/>
                </a:cubicBezTo>
                <a:cubicBezTo>
                  <a:pt x="1745" y="42"/>
                  <a:pt x="1743" y="51"/>
                  <a:pt x="1743" y="39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7" name="Freeform 25"/>
          <p:cNvSpPr>
            <a:spLocks/>
          </p:cNvSpPr>
          <p:nvPr/>
        </p:nvSpPr>
        <p:spPr bwMode="auto">
          <a:xfrm>
            <a:off x="6330950" y="1416050"/>
            <a:ext cx="1665288" cy="368300"/>
          </a:xfrm>
          <a:custGeom>
            <a:avLst/>
            <a:gdLst>
              <a:gd name="T0" fmla="*/ 1600200 w 1049"/>
              <a:gd name="T1" fmla="*/ 0 h 232"/>
              <a:gd name="T2" fmla="*/ 1562100 w 1049"/>
              <a:gd name="T3" fmla="*/ 101600 h 232"/>
              <a:gd name="T4" fmla="*/ 1568450 w 1049"/>
              <a:gd name="T5" fmla="*/ 177800 h 232"/>
              <a:gd name="T6" fmla="*/ 1625601 w 1049"/>
              <a:gd name="T7" fmla="*/ 190500 h 232"/>
              <a:gd name="T8" fmla="*/ 1663701 w 1049"/>
              <a:gd name="T9" fmla="*/ 260350 h 232"/>
              <a:gd name="T10" fmla="*/ 1657351 w 1049"/>
              <a:gd name="T11" fmla="*/ 292100 h 232"/>
              <a:gd name="T12" fmla="*/ 1511300 w 1049"/>
              <a:gd name="T13" fmla="*/ 317500 h 232"/>
              <a:gd name="T14" fmla="*/ 1174750 w 1049"/>
              <a:gd name="T15" fmla="*/ 342900 h 232"/>
              <a:gd name="T16" fmla="*/ 971550 w 1049"/>
              <a:gd name="T17" fmla="*/ 368300 h 232"/>
              <a:gd name="T18" fmla="*/ 596900 w 1049"/>
              <a:gd name="T19" fmla="*/ 361950 h 232"/>
              <a:gd name="T20" fmla="*/ 520700 w 1049"/>
              <a:gd name="T21" fmla="*/ 330200 h 232"/>
              <a:gd name="T22" fmla="*/ 107950 w 1049"/>
              <a:gd name="T23" fmla="*/ 323850 h 232"/>
              <a:gd name="T24" fmla="*/ 31750 w 1049"/>
              <a:gd name="T25" fmla="*/ 292100 h 232"/>
              <a:gd name="T26" fmla="*/ 0 w 1049"/>
              <a:gd name="T27" fmla="*/ 234950 h 232"/>
              <a:gd name="T28" fmla="*/ 38100 w 1049"/>
              <a:gd name="T29" fmla="*/ 171450 h 232"/>
              <a:gd name="T30" fmla="*/ 76200 w 1049"/>
              <a:gd name="T31" fmla="*/ 158750 h 232"/>
              <a:gd name="T32" fmla="*/ 146050 w 1049"/>
              <a:gd name="T33" fmla="*/ 133350 h 232"/>
              <a:gd name="T34" fmla="*/ 819150 w 1049"/>
              <a:gd name="T35" fmla="*/ 107950 h 232"/>
              <a:gd name="T36" fmla="*/ 882650 w 1049"/>
              <a:gd name="T37" fmla="*/ 101600 h 232"/>
              <a:gd name="T38" fmla="*/ 895350 w 1049"/>
              <a:gd name="T39" fmla="*/ 82550 h 232"/>
              <a:gd name="T40" fmla="*/ 996950 w 1049"/>
              <a:gd name="T41" fmla="*/ 50800 h 232"/>
              <a:gd name="T42" fmla="*/ 1568450 w 1049"/>
              <a:gd name="T43" fmla="*/ 44450 h 232"/>
              <a:gd name="T44" fmla="*/ 1600200 w 1049"/>
              <a:gd name="T45" fmla="*/ 0 h 23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49"/>
              <a:gd name="T70" fmla="*/ 0 h 232"/>
              <a:gd name="T71" fmla="*/ 1049 w 1049"/>
              <a:gd name="T72" fmla="*/ 232 h 23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49" h="232">
                <a:moveTo>
                  <a:pt x="1008" y="0"/>
                </a:moveTo>
                <a:cubicBezTo>
                  <a:pt x="1005" y="37"/>
                  <a:pt x="1011" y="46"/>
                  <a:pt x="984" y="64"/>
                </a:cubicBezTo>
                <a:cubicBezTo>
                  <a:pt x="981" y="74"/>
                  <a:pt x="976" y="105"/>
                  <a:pt x="988" y="112"/>
                </a:cubicBezTo>
                <a:cubicBezTo>
                  <a:pt x="999" y="118"/>
                  <a:pt x="1012" y="116"/>
                  <a:pt x="1024" y="120"/>
                </a:cubicBezTo>
                <a:cubicBezTo>
                  <a:pt x="1036" y="138"/>
                  <a:pt x="1044" y="142"/>
                  <a:pt x="1048" y="164"/>
                </a:cubicBezTo>
                <a:cubicBezTo>
                  <a:pt x="1047" y="171"/>
                  <a:pt x="1049" y="179"/>
                  <a:pt x="1044" y="184"/>
                </a:cubicBezTo>
                <a:cubicBezTo>
                  <a:pt x="1029" y="199"/>
                  <a:pt x="959" y="199"/>
                  <a:pt x="952" y="200"/>
                </a:cubicBezTo>
                <a:cubicBezTo>
                  <a:pt x="878" y="225"/>
                  <a:pt x="843" y="214"/>
                  <a:pt x="740" y="216"/>
                </a:cubicBezTo>
                <a:cubicBezTo>
                  <a:pt x="697" y="220"/>
                  <a:pt x="655" y="228"/>
                  <a:pt x="612" y="232"/>
                </a:cubicBezTo>
                <a:cubicBezTo>
                  <a:pt x="533" y="231"/>
                  <a:pt x="455" y="232"/>
                  <a:pt x="376" y="228"/>
                </a:cubicBezTo>
                <a:cubicBezTo>
                  <a:pt x="361" y="227"/>
                  <a:pt x="341" y="209"/>
                  <a:pt x="328" y="208"/>
                </a:cubicBezTo>
                <a:cubicBezTo>
                  <a:pt x="241" y="204"/>
                  <a:pt x="155" y="205"/>
                  <a:pt x="68" y="204"/>
                </a:cubicBezTo>
                <a:cubicBezTo>
                  <a:pt x="51" y="196"/>
                  <a:pt x="35" y="194"/>
                  <a:pt x="20" y="184"/>
                </a:cubicBezTo>
                <a:cubicBezTo>
                  <a:pt x="2" y="156"/>
                  <a:pt x="7" y="169"/>
                  <a:pt x="0" y="148"/>
                </a:cubicBezTo>
                <a:cubicBezTo>
                  <a:pt x="4" y="133"/>
                  <a:pt x="9" y="116"/>
                  <a:pt x="24" y="108"/>
                </a:cubicBezTo>
                <a:cubicBezTo>
                  <a:pt x="31" y="104"/>
                  <a:pt x="48" y="100"/>
                  <a:pt x="48" y="100"/>
                </a:cubicBezTo>
                <a:cubicBezTo>
                  <a:pt x="61" y="80"/>
                  <a:pt x="69" y="79"/>
                  <a:pt x="92" y="84"/>
                </a:cubicBezTo>
                <a:cubicBezTo>
                  <a:pt x="228" y="67"/>
                  <a:pt x="377" y="72"/>
                  <a:pt x="516" y="68"/>
                </a:cubicBezTo>
                <a:cubicBezTo>
                  <a:pt x="529" y="67"/>
                  <a:pt x="543" y="68"/>
                  <a:pt x="556" y="64"/>
                </a:cubicBezTo>
                <a:cubicBezTo>
                  <a:pt x="561" y="62"/>
                  <a:pt x="560" y="55"/>
                  <a:pt x="564" y="52"/>
                </a:cubicBezTo>
                <a:cubicBezTo>
                  <a:pt x="581" y="39"/>
                  <a:pt x="608" y="35"/>
                  <a:pt x="628" y="32"/>
                </a:cubicBezTo>
                <a:cubicBezTo>
                  <a:pt x="754" y="36"/>
                  <a:pt x="862" y="32"/>
                  <a:pt x="988" y="28"/>
                </a:cubicBezTo>
                <a:cubicBezTo>
                  <a:pt x="993" y="14"/>
                  <a:pt x="1002" y="13"/>
                  <a:pt x="1008" y="0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898" name="WordArt 27"/>
          <p:cNvSpPr>
            <a:spLocks noChangeArrowheads="1" noChangeShapeType="1" noTextEdit="1"/>
          </p:cNvSpPr>
          <p:nvPr/>
        </p:nvSpPr>
        <p:spPr bwMode="auto">
          <a:xfrm>
            <a:off x="1896898" y="286563"/>
            <a:ext cx="5670550" cy="1195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Arial"/>
              </a:rPr>
              <a:t>'And the Woman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Arial"/>
              </a:rPr>
              <a:t>Fled into the Wilderness'</a:t>
            </a: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2949415" y="1666387"/>
            <a:ext cx="33883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 session : (God Willing)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3832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755357"/>
      </p:ext>
    </p:extLst>
  </p:cSld>
  <p:clrMapOvr>
    <a:masterClrMapping/>
  </p:clrMapOvr>
  <p:transition spd="med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AU"/>
          </a:p>
        </p:txBody>
      </p:sp>
      <p:pic>
        <p:nvPicPr>
          <p:cNvPr id="164868" name="Picture 4" descr="Invitation To 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0" y="0"/>
            <a:ext cx="9144000" cy="4445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64870" name="WordArt 6"/>
          <p:cNvSpPr>
            <a:spLocks noChangeArrowheads="1" noChangeShapeType="1" noTextEdit="1"/>
          </p:cNvSpPr>
          <p:nvPr/>
        </p:nvSpPr>
        <p:spPr bwMode="auto">
          <a:xfrm>
            <a:off x="663575" y="382588"/>
            <a:ext cx="4930775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0" cap="none" spc="0" normalizeH="0" baseline="0" noProof="0">
                <a:ln w="9525">
                  <a:solidFill>
                    <a:srgbClr val="AC0000"/>
                  </a:solidFill>
                  <a:round/>
                  <a:headEnd/>
                  <a:tailEnd/>
                </a:ln>
                <a:solidFill>
                  <a:srgbClr val="AC0000">
                    <a:alpha val="94116"/>
                  </a:srgbClr>
                </a:solidFill>
                <a:effectLst>
                  <a:outerShdw dist="35921" dir="2700000" algn="ctr" rotWithShape="0">
                    <a:srgbClr val="CECBB6"/>
                  </a:outerShdw>
                </a:effectLst>
                <a:uLnTx/>
                <a:uFillTx/>
                <a:latin typeface="Cooper Black"/>
                <a:ea typeface="+mn-ea"/>
                <a:cs typeface="Arial"/>
              </a:rPr>
              <a:t>SOULS UNDER THE ALTAR</a:t>
            </a:r>
          </a:p>
        </p:txBody>
      </p:sp>
      <p:sp>
        <p:nvSpPr>
          <p:cNvPr id="164871" name="Rectangle 7"/>
          <p:cNvSpPr>
            <a:spLocks noChangeArrowheads="1"/>
          </p:cNvSpPr>
          <p:nvPr/>
        </p:nvSpPr>
        <p:spPr bwMode="auto">
          <a:xfrm>
            <a:off x="0" y="6089650"/>
            <a:ext cx="9180000" cy="792000"/>
          </a:xfrm>
          <a:prstGeom prst="rect">
            <a:avLst/>
          </a:prstGeom>
          <a:solidFill>
            <a:srgbClr val="B00000"/>
          </a:solidFill>
          <a:ln w="9525" algn="in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36576" tIns="36576" rIns="36576" bIns="36576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64872" name="WordArt 8"/>
          <p:cNvSpPr>
            <a:spLocks noChangeArrowheads="1" noChangeShapeType="1" noTextEdit="1"/>
          </p:cNvSpPr>
          <p:nvPr/>
        </p:nvSpPr>
        <p:spPr bwMode="auto">
          <a:xfrm>
            <a:off x="130175" y="6259513"/>
            <a:ext cx="5902325" cy="395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9A903"/>
                    </a:gs>
                    <a:gs pos="50000">
                      <a:srgbClr val="FFFF05"/>
                    </a:gs>
                    <a:gs pos="100000">
                      <a:srgbClr val="A9A903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ooper Black"/>
                <a:ea typeface="+mn-ea"/>
                <a:cs typeface="Arial"/>
              </a:rPr>
              <a:t>The Fifth Seal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288316" y="1177736"/>
            <a:ext cx="5783263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/>
              </a:rPr>
              <a:t>And they cried with a loud voice, saying, How long, O Lord, holy and true, dost thou not judge and avenge our blood on them that dwell on the earth?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3615215" y="2727099"/>
            <a:ext cx="1626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/>
              </a:rPr>
              <a:t>Rev. 6:10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13206" y="1211139"/>
            <a:ext cx="444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/>
              </a:rPr>
              <a:t>10</a:t>
            </a:r>
          </a:p>
        </p:txBody>
      </p:sp>
      <p:sp>
        <p:nvSpPr>
          <p:cNvPr id="100373" name="WordArt 21"/>
          <p:cNvSpPr>
            <a:spLocks noChangeArrowheads="1" noChangeShapeType="1" noTextEdit="1"/>
          </p:cNvSpPr>
          <p:nvPr/>
        </p:nvSpPr>
        <p:spPr bwMode="auto">
          <a:xfrm>
            <a:off x="1379538" y="1349375"/>
            <a:ext cx="515937" cy="8477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3600" b="0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B70B0B"/>
              </a:solidFill>
              <a:effectLst/>
              <a:uLnTx/>
              <a:uFillTx/>
              <a:latin typeface="Cooper Black"/>
              <a:ea typeface="+mn-ea"/>
              <a:cs typeface="Arial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151563" y="6140450"/>
            <a:ext cx="2992437" cy="641350"/>
            <a:chOff x="3875" y="3844"/>
            <a:chExt cx="1885" cy="404"/>
          </a:xfrm>
        </p:grpSpPr>
        <p:sp>
          <p:nvSpPr>
            <p:cNvPr id="164903" name="Text Box 23"/>
            <p:cNvSpPr txBox="1">
              <a:spLocks noChangeArrowheads="1"/>
            </p:cNvSpPr>
            <p:nvPr/>
          </p:nvSpPr>
          <p:spPr bwMode="auto">
            <a:xfrm>
              <a:off x="4891" y="3844"/>
              <a:ext cx="86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rPr>
                <a:t>8yrs</a:t>
              </a:r>
            </a:p>
          </p:txBody>
        </p:sp>
        <p:sp>
          <p:nvSpPr>
            <p:cNvPr id="164904" name="Line 24"/>
            <p:cNvSpPr>
              <a:spLocks noChangeShapeType="1"/>
            </p:cNvSpPr>
            <p:nvPr/>
          </p:nvSpPr>
          <p:spPr bwMode="auto">
            <a:xfrm>
              <a:off x="4710" y="4069"/>
              <a:ext cx="164" cy="0"/>
            </a:xfrm>
            <a:prstGeom prst="line">
              <a:avLst/>
            </a:prstGeom>
            <a:noFill/>
            <a:ln w="38100">
              <a:solidFill>
                <a:srgbClr val="CCFF33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  <p:sp>
          <p:nvSpPr>
            <p:cNvPr id="164905" name="Text Box 25"/>
            <p:cNvSpPr txBox="1">
              <a:spLocks noChangeArrowheads="1"/>
            </p:cNvSpPr>
            <p:nvPr/>
          </p:nvSpPr>
          <p:spPr bwMode="auto">
            <a:xfrm>
              <a:off x="3875" y="3924"/>
              <a:ext cx="8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rPr>
                <a:t>303-311</a:t>
              </a:r>
            </a:p>
          </p:txBody>
        </p:sp>
      </p:grpSp>
      <p:pic>
        <p:nvPicPr>
          <p:cNvPr id="40" name="Picture 2" descr="Revelation First Four Seals">
            <a:extLst>
              <a:ext uri="{FF2B5EF4-FFF2-40B4-BE49-F238E27FC236}">
                <a16:creationId xmlns:a16="http://schemas.microsoft.com/office/drawing/2014/main" id="{B846AA77-A1C1-409A-86A7-3CFD62063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-1929" r="67833" b="9930"/>
          <a:stretch/>
        </p:blipFill>
        <p:spPr bwMode="auto">
          <a:xfrm flipH="1">
            <a:off x="-41043" y="2615044"/>
            <a:ext cx="1982810" cy="440161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BA06AF1-3E7C-4A0C-9C21-67BA7EC56C71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8" b="20985"/>
          <a:stretch/>
        </p:blipFill>
        <p:spPr bwMode="auto">
          <a:xfrm>
            <a:off x="2514600" y="3291145"/>
            <a:ext cx="4174326" cy="199707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0390" name="Picture 38"/>
          <p:cNvPicPr>
            <a:picLocks noChangeAspect="1" noChangeArrowheads="1"/>
          </p:cNvPicPr>
          <p:nvPr/>
        </p:nvPicPr>
        <p:blipFill rotWithShape="1">
          <a:blip r:embed="rId6" cstate="print"/>
          <a:srcRect b="13853"/>
          <a:stretch/>
        </p:blipFill>
        <p:spPr bwMode="auto">
          <a:xfrm>
            <a:off x="5410734" y="476919"/>
            <a:ext cx="4021421" cy="43808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9" name="Picture 2" descr="DIOCLETIAN">
            <a:extLst>
              <a:ext uri="{FF2B5EF4-FFF2-40B4-BE49-F238E27FC236}">
                <a16:creationId xmlns:a16="http://schemas.microsoft.com/office/drawing/2014/main" id="{AD9CFD02-9E67-44DF-8292-CB622FB9F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40869" b="16812"/>
          <a:stretch/>
        </p:blipFill>
        <p:spPr bwMode="auto">
          <a:xfrm>
            <a:off x="6448097" y="-500366"/>
            <a:ext cx="3261008" cy="3440844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2" name="Rectangle 4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5DF77A-3B0B-4DA3-A8A0-089205980D1F}"/>
              </a:ext>
            </a:extLst>
          </p:cNvPr>
          <p:cNvGrpSpPr/>
          <p:nvPr/>
        </p:nvGrpSpPr>
        <p:grpSpPr>
          <a:xfrm>
            <a:off x="1583634" y="4329085"/>
            <a:ext cx="1109869" cy="144000"/>
            <a:chOff x="1494183" y="4368841"/>
            <a:chExt cx="1109869" cy="178913"/>
          </a:xfrm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1E308E9A-BE9E-48D1-8499-E1D3D17C5F45}"/>
                </a:ext>
              </a:extLst>
            </p:cNvPr>
            <p:cNvSpPr/>
            <p:nvPr/>
          </p:nvSpPr>
          <p:spPr>
            <a:xfrm>
              <a:off x="1494183" y="4372342"/>
              <a:ext cx="318052" cy="174583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  <p:sp>
          <p:nvSpPr>
            <p:cNvPr id="44" name="Arrow: Chevron 43">
              <a:extLst>
                <a:ext uri="{FF2B5EF4-FFF2-40B4-BE49-F238E27FC236}">
                  <a16:creationId xmlns:a16="http://schemas.microsoft.com/office/drawing/2014/main" id="{A6924626-6CAB-40AC-8F4B-6987563AF4F3}"/>
                </a:ext>
              </a:extLst>
            </p:cNvPr>
            <p:cNvSpPr/>
            <p:nvPr/>
          </p:nvSpPr>
          <p:spPr>
            <a:xfrm>
              <a:off x="1891667" y="4373171"/>
              <a:ext cx="318052" cy="174583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  <p:sp>
          <p:nvSpPr>
            <p:cNvPr id="45" name="Arrow: Chevron 44">
              <a:extLst>
                <a:ext uri="{FF2B5EF4-FFF2-40B4-BE49-F238E27FC236}">
                  <a16:creationId xmlns:a16="http://schemas.microsoft.com/office/drawing/2014/main" id="{C58D4873-3A3D-4883-B07F-144C6A5870CD}"/>
                </a:ext>
              </a:extLst>
            </p:cNvPr>
            <p:cNvSpPr/>
            <p:nvPr/>
          </p:nvSpPr>
          <p:spPr>
            <a:xfrm>
              <a:off x="2286000" y="4368841"/>
              <a:ext cx="318052" cy="174583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</p:grpSp>
      <p:sp>
        <p:nvSpPr>
          <p:cNvPr id="48" name="Rectangle 11">
            <a:extLst>
              <a:ext uri="{FF2B5EF4-FFF2-40B4-BE49-F238E27FC236}">
                <a16:creationId xmlns:a16="http://schemas.microsoft.com/office/drawing/2014/main" id="{266E4126-EC32-44EB-9240-A24BCC1CC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477" y="1612719"/>
            <a:ext cx="1764000" cy="360000"/>
          </a:xfrm>
          <a:prstGeom prst="rect">
            <a:avLst/>
          </a:prstGeom>
          <a:solidFill>
            <a:srgbClr val="FF0000">
              <a:alpha val="38824"/>
            </a:srgbClr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49" name="Rectangle 11">
            <a:extLst>
              <a:ext uri="{FF2B5EF4-FFF2-40B4-BE49-F238E27FC236}">
                <a16:creationId xmlns:a16="http://schemas.microsoft.com/office/drawing/2014/main" id="{7BE9C41D-BC01-4300-BE29-83049328D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3264" y="2008439"/>
            <a:ext cx="1008000" cy="360000"/>
          </a:xfrm>
          <a:prstGeom prst="rect">
            <a:avLst/>
          </a:prstGeom>
          <a:solidFill>
            <a:srgbClr val="FF0000">
              <a:alpha val="38824"/>
            </a:srgbClr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9CE63001-6BFC-4C02-B5EE-C5AE15DF2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193" y="2396026"/>
            <a:ext cx="1656000" cy="360000"/>
          </a:xfrm>
          <a:prstGeom prst="rect">
            <a:avLst/>
          </a:prstGeom>
          <a:solidFill>
            <a:srgbClr val="FF0000">
              <a:alpha val="38824"/>
            </a:srgbClr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51" name="Rectangle 11">
            <a:extLst>
              <a:ext uri="{FF2B5EF4-FFF2-40B4-BE49-F238E27FC236}">
                <a16:creationId xmlns:a16="http://schemas.microsoft.com/office/drawing/2014/main" id="{66DCB692-0749-430C-B098-88E3F25AC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18" y="2776916"/>
            <a:ext cx="3204000" cy="360000"/>
          </a:xfrm>
          <a:prstGeom prst="rect">
            <a:avLst/>
          </a:prstGeom>
          <a:solidFill>
            <a:srgbClr val="FF0000">
              <a:alpha val="38824"/>
            </a:srgbClr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9927DB-DA7E-4E07-B20B-97FF5F58708D}"/>
              </a:ext>
            </a:extLst>
          </p:cNvPr>
          <p:cNvSpPr txBox="1"/>
          <p:nvPr/>
        </p:nvSpPr>
        <p:spPr>
          <a:xfrm>
            <a:off x="6751992" y="4426137"/>
            <a:ext cx="1758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Arial" panose="020B0604020202020204" pitchFamily="34" charset="0"/>
              </a:rPr>
              <a:t>2 Thess. 2:7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C1903C-6145-4F5C-A4A2-25A1B1885FD1}"/>
              </a:ext>
            </a:extLst>
          </p:cNvPr>
          <p:cNvSpPr txBox="1"/>
          <p:nvPr/>
        </p:nvSpPr>
        <p:spPr>
          <a:xfrm>
            <a:off x="6264481" y="4741286"/>
            <a:ext cx="2685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“…only </a:t>
            </a:r>
            <a:r>
              <a:rPr kumimoji="0" lang="en-AU" sz="2000" b="1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</a:t>
            </a:r>
            <a:r>
              <a:rPr kumimoji="0" lang="en-AU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now restrains, will restrain, until </a:t>
            </a:r>
            <a:r>
              <a:rPr kumimoji="0" lang="en-AU" sz="2000" b="1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</a:t>
            </a: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 taken out of the way.”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EA815D-B3D1-4035-BD5D-E47BAA2F956E}"/>
              </a:ext>
            </a:extLst>
          </p:cNvPr>
          <p:cNvSpPr txBox="1"/>
          <p:nvPr/>
        </p:nvSpPr>
        <p:spPr>
          <a:xfrm>
            <a:off x="4618918" y="4155320"/>
            <a:ext cx="1284926" cy="314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oper Black" panose="0208090404030B020404" pitchFamily="18" charset="0"/>
                <a:ea typeface="+mn-ea"/>
                <a:cs typeface="Arial" panose="020B0604020202020204" pitchFamily="34" charset="0"/>
              </a:rPr>
              <a:t>Rev.6:13-14</a:t>
            </a:r>
          </a:p>
        </p:txBody>
      </p:sp>
    </p:spTree>
    <p:extLst>
      <p:ext uri="{BB962C8B-B14F-4D97-AF65-F5344CB8AC3E}">
        <p14:creationId xmlns:p14="http://schemas.microsoft.com/office/powerpoint/2010/main" val="199674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2522538" y="100013"/>
            <a:ext cx="3924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0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“Come and See!”</a:t>
            </a:r>
          </a:p>
        </p:txBody>
      </p:sp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3209925" y="3319463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3654425" y="3321050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4084638" y="3322638"/>
            <a:ext cx="363537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2" name="Rectangle 6"/>
          <p:cNvSpPr>
            <a:spLocks noChangeArrowheads="1"/>
          </p:cNvSpPr>
          <p:nvPr/>
        </p:nvSpPr>
        <p:spPr bwMode="auto">
          <a:xfrm>
            <a:off x="4529138" y="3324225"/>
            <a:ext cx="363537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3" name="Rectangle 7"/>
          <p:cNvSpPr>
            <a:spLocks noChangeArrowheads="1"/>
          </p:cNvSpPr>
          <p:nvPr/>
        </p:nvSpPr>
        <p:spPr bwMode="auto">
          <a:xfrm>
            <a:off x="4959350" y="3325813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auto">
          <a:xfrm>
            <a:off x="5375275" y="3327400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3811588" y="3156965"/>
            <a:ext cx="140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000" dirty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Seals</a:t>
            </a:r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3152775" y="3873500"/>
            <a:ext cx="30035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4000" dirty="0">
                <a:solidFill>
                  <a:srgbClr val="000000"/>
                </a:solidFill>
              </a:rPr>
              <a:t>1 2 3 4 5 6</a:t>
            </a:r>
            <a:r>
              <a:rPr lang="en-AU" sz="4400" dirty="0">
                <a:solidFill>
                  <a:srgbClr val="FFFFFF"/>
                </a:solidFill>
              </a:rPr>
              <a:t>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213100" y="4522788"/>
            <a:ext cx="2524125" cy="822325"/>
            <a:chOff x="147" y="1373"/>
            <a:chExt cx="1581" cy="5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8007" name="Rectangle 12"/>
            <p:cNvSpPr>
              <a:spLocks noChangeArrowheads="1"/>
            </p:cNvSpPr>
            <p:nvPr/>
          </p:nvSpPr>
          <p:spPr bwMode="auto">
            <a:xfrm>
              <a:off x="14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8" name="Text Box 13"/>
            <p:cNvSpPr txBox="1">
              <a:spLocks noChangeArrowheads="1"/>
            </p:cNvSpPr>
            <p:nvPr/>
          </p:nvSpPr>
          <p:spPr bwMode="auto">
            <a:xfrm>
              <a:off x="201" y="1373"/>
              <a:ext cx="151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400">
                  <a:solidFill>
                    <a:srgbClr val="FFFFFF"/>
                  </a:solidFill>
                </a:rPr>
                <a:t>Judgement on Pagan Rome</a:t>
              </a:r>
            </a:p>
          </p:txBody>
        </p:sp>
      </p:grpSp>
      <p:sp>
        <p:nvSpPr>
          <p:cNvPr id="115726" name="Text Box 14"/>
          <p:cNvSpPr txBox="1">
            <a:spLocks noChangeArrowheads="1"/>
          </p:cNvSpPr>
          <p:nvPr/>
        </p:nvSpPr>
        <p:spPr bwMode="auto">
          <a:xfrm>
            <a:off x="3997325" y="3724275"/>
            <a:ext cx="1017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Rev.6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198813" y="5376863"/>
            <a:ext cx="2540000" cy="1179512"/>
            <a:chOff x="128" y="1911"/>
            <a:chExt cx="1600" cy="743"/>
          </a:xfrm>
        </p:grpSpPr>
        <p:sp>
          <p:nvSpPr>
            <p:cNvPr id="168003" name="Line 16"/>
            <p:cNvSpPr>
              <a:spLocks noChangeShapeType="1"/>
            </p:cNvSpPr>
            <p:nvPr/>
          </p:nvSpPr>
          <p:spPr bwMode="auto">
            <a:xfrm>
              <a:off x="1728" y="1911"/>
              <a:ext cx="0" cy="61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4" name="Line 17"/>
            <p:cNvSpPr>
              <a:spLocks noChangeShapeType="1"/>
            </p:cNvSpPr>
            <p:nvPr/>
          </p:nvSpPr>
          <p:spPr bwMode="auto">
            <a:xfrm>
              <a:off x="137" y="1921"/>
              <a:ext cx="0" cy="57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5" name="Line 18"/>
            <p:cNvSpPr>
              <a:spLocks noChangeShapeType="1"/>
            </p:cNvSpPr>
            <p:nvPr/>
          </p:nvSpPr>
          <p:spPr bwMode="auto">
            <a:xfrm>
              <a:off x="128" y="2402"/>
              <a:ext cx="16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1" name="Text Box 19"/>
            <p:cNvSpPr txBox="1">
              <a:spLocks noChangeArrowheads="1"/>
            </p:cNvSpPr>
            <p:nvPr/>
          </p:nvSpPr>
          <p:spPr bwMode="auto">
            <a:xfrm>
              <a:off x="292" y="2423"/>
              <a:ext cx="132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AD 96 – AD 324</a:t>
              </a:r>
            </a:p>
          </p:txBody>
        </p:sp>
      </p:grpSp>
      <p:sp>
        <p:nvSpPr>
          <p:cNvPr id="167950" name="WordArt 20"/>
          <p:cNvSpPr>
            <a:spLocks noChangeArrowheads="1" noChangeShapeType="1" noTextEdit="1"/>
          </p:cNvSpPr>
          <p:nvPr/>
        </p:nvSpPr>
        <p:spPr bwMode="auto">
          <a:xfrm>
            <a:off x="3883025" y="5487988"/>
            <a:ext cx="1228725" cy="4762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228yrs</a:t>
            </a:r>
          </a:p>
        </p:txBody>
      </p:sp>
      <p:sp>
        <p:nvSpPr>
          <p:cNvPr id="167951" name="Line 21"/>
          <p:cNvSpPr>
            <a:spLocks noChangeShapeType="1"/>
          </p:cNvSpPr>
          <p:nvPr/>
        </p:nvSpPr>
        <p:spPr bwMode="auto">
          <a:xfrm>
            <a:off x="755650" y="1546225"/>
            <a:ext cx="76215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2" name="Line 22"/>
          <p:cNvSpPr>
            <a:spLocks noChangeShapeType="1"/>
          </p:cNvSpPr>
          <p:nvPr/>
        </p:nvSpPr>
        <p:spPr bwMode="auto">
          <a:xfrm>
            <a:off x="757238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3" name="Line 23"/>
          <p:cNvSpPr>
            <a:spLocks noChangeShapeType="1"/>
          </p:cNvSpPr>
          <p:nvPr/>
        </p:nvSpPr>
        <p:spPr bwMode="auto">
          <a:xfrm>
            <a:off x="4645025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4" name="Line 24"/>
          <p:cNvSpPr>
            <a:spLocks noChangeShapeType="1"/>
          </p:cNvSpPr>
          <p:nvPr/>
        </p:nvSpPr>
        <p:spPr bwMode="auto">
          <a:xfrm>
            <a:off x="3565525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5" name="Line 25"/>
          <p:cNvSpPr>
            <a:spLocks noChangeShapeType="1"/>
          </p:cNvSpPr>
          <p:nvPr/>
        </p:nvSpPr>
        <p:spPr bwMode="auto">
          <a:xfrm>
            <a:off x="5508625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7" name="Text Box 27"/>
          <p:cNvSpPr txBox="1">
            <a:spLocks noChangeArrowheads="1"/>
          </p:cNvSpPr>
          <p:nvPr/>
        </p:nvSpPr>
        <p:spPr bwMode="auto">
          <a:xfrm>
            <a:off x="527875" y="900113"/>
            <a:ext cx="4937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96</a:t>
            </a:r>
          </a:p>
        </p:txBody>
      </p:sp>
      <p:sp>
        <p:nvSpPr>
          <p:cNvPr id="167958" name="Text Box 28"/>
          <p:cNvSpPr txBox="1">
            <a:spLocks noChangeArrowheads="1"/>
          </p:cNvSpPr>
          <p:nvPr/>
        </p:nvSpPr>
        <p:spPr bwMode="auto">
          <a:xfrm>
            <a:off x="3247325" y="898525"/>
            <a:ext cx="60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180</a:t>
            </a:r>
          </a:p>
        </p:txBody>
      </p:sp>
      <p:sp>
        <p:nvSpPr>
          <p:cNvPr id="167959" name="Text Box 29"/>
          <p:cNvSpPr txBox="1">
            <a:spLocks noChangeArrowheads="1"/>
          </p:cNvSpPr>
          <p:nvPr/>
        </p:nvSpPr>
        <p:spPr bwMode="auto">
          <a:xfrm>
            <a:off x="4318888" y="898525"/>
            <a:ext cx="6397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211</a:t>
            </a:r>
          </a:p>
        </p:txBody>
      </p:sp>
      <p:sp>
        <p:nvSpPr>
          <p:cNvPr id="167960" name="Text Box 30"/>
          <p:cNvSpPr txBox="1">
            <a:spLocks noChangeArrowheads="1"/>
          </p:cNvSpPr>
          <p:nvPr/>
        </p:nvSpPr>
        <p:spPr bwMode="auto">
          <a:xfrm>
            <a:off x="5198300" y="8985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235</a:t>
            </a:r>
          </a:p>
        </p:txBody>
      </p:sp>
      <p:sp>
        <p:nvSpPr>
          <p:cNvPr id="167963" name="WordArt 33"/>
          <p:cNvSpPr>
            <a:spLocks noChangeArrowheads="1" noChangeShapeType="1" noTextEdit="1"/>
          </p:cNvSpPr>
          <p:nvPr/>
        </p:nvSpPr>
        <p:spPr bwMode="auto">
          <a:xfrm>
            <a:off x="1836738" y="1638300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84yrs</a:t>
            </a:r>
          </a:p>
        </p:txBody>
      </p:sp>
      <p:sp>
        <p:nvSpPr>
          <p:cNvPr id="167964" name="WordArt 34"/>
          <p:cNvSpPr>
            <a:spLocks noChangeArrowheads="1" noChangeShapeType="1" noTextEdit="1"/>
          </p:cNvSpPr>
          <p:nvPr/>
        </p:nvSpPr>
        <p:spPr bwMode="auto">
          <a:xfrm>
            <a:off x="3825875" y="1638300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31yrs</a:t>
            </a:r>
          </a:p>
        </p:txBody>
      </p:sp>
      <p:sp>
        <p:nvSpPr>
          <p:cNvPr id="167965" name="WordArt 35"/>
          <p:cNvSpPr>
            <a:spLocks noChangeArrowheads="1" noChangeShapeType="1" noTextEdit="1"/>
          </p:cNvSpPr>
          <p:nvPr/>
        </p:nvSpPr>
        <p:spPr bwMode="auto">
          <a:xfrm>
            <a:off x="4799013" y="1622425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24yrs</a:t>
            </a:r>
          </a:p>
        </p:txBody>
      </p:sp>
      <p:sp>
        <p:nvSpPr>
          <p:cNvPr id="167966" name="WordArt 36"/>
          <p:cNvSpPr>
            <a:spLocks noChangeArrowheads="1" noChangeShapeType="1" noTextEdit="1"/>
          </p:cNvSpPr>
          <p:nvPr/>
        </p:nvSpPr>
        <p:spPr bwMode="auto">
          <a:xfrm>
            <a:off x="6337300" y="1638300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68yrs</a:t>
            </a:r>
          </a:p>
        </p:txBody>
      </p:sp>
      <p:sp>
        <p:nvSpPr>
          <p:cNvPr id="167967" name="WordArt 37"/>
          <p:cNvSpPr>
            <a:spLocks noChangeArrowheads="1" noChangeShapeType="1" noTextEdit="1"/>
          </p:cNvSpPr>
          <p:nvPr/>
        </p:nvSpPr>
        <p:spPr bwMode="auto">
          <a:xfrm>
            <a:off x="7504113" y="2416175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8yrs</a:t>
            </a:r>
          </a:p>
        </p:txBody>
      </p:sp>
      <p:sp>
        <p:nvSpPr>
          <p:cNvPr id="115750" name="Text Box 38"/>
          <p:cNvSpPr txBox="1">
            <a:spLocks noChangeArrowheads="1"/>
          </p:cNvSpPr>
          <p:nvPr/>
        </p:nvSpPr>
        <p:spPr bwMode="auto">
          <a:xfrm>
            <a:off x="1129787" y="2062162"/>
            <a:ext cx="1836000" cy="6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White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Truth preached</a:t>
            </a:r>
          </a:p>
        </p:txBody>
      </p:sp>
      <p:sp>
        <p:nvSpPr>
          <p:cNvPr id="115751" name="Text Box 39"/>
          <p:cNvSpPr txBox="1">
            <a:spLocks noChangeArrowheads="1"/>
          </p:cNvSpPr>
          <p:nvPr/>
        </p:nvSpPr>
        <p:spPr bwMode="auto">
          <a:xfrm>
            <a:off x="3210112" y="2490788"/>
            <a:ext cx="1728000" cy="6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Red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Assassinations</a:t>
            </a:r>
          </a:p>
        </p:txBody>
      </p:sp>
      <p:sp>
        <p:nvSpPr>
          <p:cNvPr id="115752" name="Text Box 40"/>
          <p:cNvSpPr txBox="1">
            <a:spLocks noChangeArrowheads="1"/>
          </p:cNvSpPr>
          <p:nvPr/>
        </p:nvSpPr>
        <p:spPr bwMode="auto">
          <a:xfrm>
            <a:off x="4283075" y="2054225"/>
            <a:ext cx="16541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Black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Injustice</a:t>
            </a:r>
          </a:p>
        </p:txBody>
      </p:sp>
      <p:sp>
        <p:nvSpPr>
          <p:cNvPr id="115753" name="Text Box 41"/>
          <p:cNvSpPr txBox="1">
            <a:spLocks noChangeArrowheads="1"/>
          </p:cNvSpPr>
          <p:nvPr/>
        </p:nvSpPr>
        <p:spPr bwMode="auto">
          <a:xfrm>
            <a:off x="5821363" y="2052638"/>
            <a:ext cx="16541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Pale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Death</a:t>
            </a:r>
          </a:p>
        </p:txBody>
      </p:sp>
      <p:sp>
        <p:nvSpPr>
          <p:cNvPr id="115755" name="Text Box 43"/>
          <p:cNvSpPr txBox="1">
            <a:spLocks noChangeArrowheads="1"/>
          </p:cNvSpPr>
          <p:nvPr/>
        </p:nvSpPr>
        <p:spPr bwMode="auto">
          <a:xfrm>
            <a:off x="6889750" y="2608263"/>
            <a:ext cx="16541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Souls under the Altar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Persecution</a:t>
            </a:r>
          </a:p>
        </p:txBody>
      </p: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1949450" y="1101725"/>
            <a:ext cx="376238" cy="457200"/>
            <a:chOff x="1291" y="676"/>
            <a:chExt cx="237" cy="288"/>
          </a:xfrm>
        </p:grpSpPr>
        <p:sp>
          <p:nvSpPr>
            <p:cNvPr id="168001" name="Oval 46"/>
            <p:cNvSpPr>
              <a:spLocks noChangeArrowheads="1"/>
            </p:cNvSpPr>
            <p:nvPr/>
          </p:nvSpPr>
          <p:spPr bwMode="auto">
            <a:xfrm>
              <a:off x="1299" y="7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2" name="Text Box 47"/>
            <p:cNvSpPr txBox="1">
              <a:spLocks noChangeArrowheads="1"/>
            </p:cNvSpPr>
            <p:nvPr/>
          </p:nvSpPr>
          <p:spPr bwMode="auto">
            <a:xfrm>
              <a:off x="1291" y="6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</a:t>
              </a:r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3905250" y="1100138"/>
            <a:ext cx="363538" cy="457200"/>
            <a:chOff x="942" y="2276"/>
            <a:chExt cx="229" cy="288"/>
          </a:xfrm>
        </p:grpSpPr>
        <p:sp>
          <p:nvSpPr>
            <p:cNvPr id="167999" name="Oval 49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0" name="Text Box 50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</a:t>
              </a:r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4875213" y="1100138"/>
            <a:ext cx="363537" cy="457200"/>
            <a:chOff x="942" y="2276"/>
            <a:chExt cx="229" cy="288"/>
          </a:xfrm>
        </p:grpSpPr>
        <p:sp>
          <p:nvSpPr>
            <p:cNvPr id="167997" name="Oval 52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8" name="Text Box 53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3</a:t>
              </a:r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6381750" y="1096963"/>
            <a:ext cx="363538" cy="457200"/>
            <a:chOff x="942" y="2276"/>
            <a:chExt cx="229" cy="288"/>
          </a:xfrm>
        </p:grpSpPr>
        <p:sp>
          <p:nvSpPr>
            <p:cNvPr id="167995" name="Oval 55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6" name="Text Box 56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4</a:t>
              </a:r>
            </a:p>
          </p:txBody>
        </p:sp>
      </p:grp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7604125" y="1516063"/>
            <a:ext cx="363538" cy="457200"/>
            <a:chOff x="942" y="2276"/>
            <a:chExt cx="229" cy="288"/>
          </a:xfrm>
        </p:grpSpPr>
        <p:sp>
          <p:nvSpPr>
            <p:cNvPr id="167993" name="Oval 58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4" name="Text Box 59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5</a:t>
              </a:r>
            </a:p>
          </p:txBody>
        </p:sp>
      </p:grpSp>
      <p:sp>
        <p:nvSpPr>
          <p:cNvPr id="167981" name="Line 63"/>
          <p:cNvSpPr>
            <a:spLocks noChangeShapeType="1"/>
          </p:cNvSpPr>
          <p:nvPr/>
        </p:nvSpPr>
        <p:spPr bwMode="auto">
          <a:xfrm>
            <a:off x="4079875" y="2017713"/>
            <a:ext cx="0" cy="463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2" name="Line 64"/>
          <p:cNvSpPr>
            <a:spLocks noChangeShapeType="1"/>
          </p:cNvSpPr>
          <p:nvPr/>
        </p:nvSpPr>
        <p:spPr bwMode="auto">
          <a:xfrm>
            <a:off x="7786688" y="1963738"/>
            <a:ext cx="0" cy="4079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3" name="Line 65"/>
          <p:cNvSpPr>
            <a:spLocks noChangeShapeType="1"/>
          </p:cNvSpPr>
          <p:nvPr/>
        </p:nvSpPr>
        <p:spPr bwMode="auto">
          <a:xfrm>
            <a:off x="6591300" y="1957388"/>
            <a:ext cx="0" cy="2174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4" name="Line 66"/>
          <p:cNvSpPr>
            <a:spLocks noChangeShapeType="1"/>
          </p:cNvSpPr>
          <p:nvPr/>
        </p:nvSpPr>
        <p:spPr bwMode="auto">
          <a:xfrm>
            <a:off x="5124450" y="1943100"/>
            <a:ext cx="0" cy="2174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5" name="Line 67"/>
          <p:cNvSpPr>
            <a:spLocks noChangeShapeType="1"/>
          </p:cNvSpPr>
          <p:nvPr/>
        </p:nvSpPr>
        <p:spPr bwMode="auto">
          <a:xfrm>
            <a:off x="2076450" y="1943100"/>
            <a:ext cx="0" cy="2174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6" name="Line 26"/>
          <p:cNvSpPr>
            <a:spLocks noChangeShapeType="1"/>
          </p:cNvSpPr>
          <p:nvPr/>
        </p:nvSpPr>
        <p:spPr bwMode="auto">
          <a:xfrm>
            <a:off x="8374063" y="1225550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6" name="Line 68"/>
          <p:cNvSpPr>
            <a:spLocks noChangeShapeType="1"/>
          </p:cNvSpPr>
          <p:nvPr/>
        </p:nvSpPr>
        <p:spPr bwMode="auto">
          <a:xfrm>
            <a:off x="7905750" y="1023938"/>
            <a:ext cx="0" cy="8556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7" name="Line 69"/>
          <p:cNvSpPr>
            <a:spLocks noChangeShapeType="1"/>
          </p:cNvSpPr>
          <p:nvPr/>
        </p:nvSpPr>
        <p:spPr bwMode="auto">
          <a:xfrm>
            <a:off x="7670800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9" name="Rectangle 71"/>
          <p:cNvSpPr>
            <a:spLocks noChangeArrowheads="1"/>
          </p:cNvSpPr>
          <p:nvPr/>
        </p:nvSpPr>
        <p:spPr bwMode="auto">
          <a:xfrm>
            <a:off x="6978432" y="292100"/>
            <a:ext cx="800100" cy="1231900"/>
          </a:xfrm>
          <a:prstGeom prst="rect">
            <a:avLst/>
          </a:prstGeom>
          <a:solidFill>
            <a:srgbClr val="99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90" name="Text Box 72"/>
          <p:cNvSpPr txBox="1">
            <a:spLocks noChangeArrowheads="1"/>
          </p:cNvSpPr>
          <p:nvPr/>
        </p:nvSpPr>
        <p:spPr bwMode="auto">
          <a:xfrm>
            <a:off x="6683266" y="330200"/>
            <a:ext cx="1384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Times New Roman" pitchFamily="18" charset="0"/>
              </a:rPr>
              <a:t>Diocletian</a:t>
            </a:r>
          </a:p>
        </p:txBody>
      </p:sp>
      <p:sp>
        <p:nvSpPr>
          <p:cNvPr id="167988" name="Text Box 70"/>
          <p:cNvSpPr txBox="1">
            <a:spLocks noChangeArrowheads="1"/>
          </p:cNvSpPr>
          <p:nvPr/>
        </p:nvSpPr>
        <p:spPr bwMode="auto">
          <a:xfrm>
            <a:off x="7582025" y="6572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311</a:t>
            </a:r>
          </a:p>
        </p:txBody>
      </p:sp>
      <p:sp>
        <p:nvSpPr>
          <p:cNvPr id="167961" name="Text Box 31"/>
          <p:cNvSpPr txBox="1">
            <a:spLocks noChangeArrowheads="1"/>
          </p:cNvSpPr>
          <p:nvPr/>
        </p:nvSpPr>
        <p:spPr bwMode="auto">
          <a:xfrm>
            <a:off x="7352600" y="8985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303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7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7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89" grpId="0" animBg="1"/>
      <p:bldP spid="1679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AU"/>
          </a:p>
        </p:txBody>
      </p:sp>
      <p:pic>
        <p:nvPicPr>
          <p:cNvPr id="164868" name="Picture 4" descr="Invitation To 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0" y="0"/>
            <a:ext cx="9144000" cy="4445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64870" name="WordArt 6"/>
          <p:cNvSpPr>
            <a:spLocks noChangeArrowheads="1" noChangeShapeType="1" noTextEdit="1"/>
          </p:cNvSpPr>
          <p:nvPr/>
        </p:nvSpPr>
        <p:spPr bwMode="auto">
          <a:xfrm>
            <a:off x="663575" y="382588"/>
            <a:ext cx="4930775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2400" kern="10">
                <a:ln w="9525">
                  <a:solidFill>
                    <a:srgbClr val="AC0000"/>
                  </a:solidFill>
                  <a:round/>
                  <a:headEnd/>
                  <a:tailEnd/>
                </a:ln>
                <a:solidFill>
                  <a:srgbClr val="AC0000">
                    <a:alpha val="94116"/>
                  </a:srgbClr>
                </a:solidFill>
                <a:effectLst>
                  <a:outerShdw dist="35921" dir="2700000" algn="ctr" rotWithShape="0">
                    <a:srgbClr val="CECBB6"/>
                  </a:outerShdw>
                </a:effectLst>
                <a:latin typeface="Cooper Black"/>
              </a:rPr>
              <a:t>SOULS UNDER THE ALTAR</a:t>
            </a:r>
          </a:p>
        </p:txBody>
      </p:sp>
      <p:sp>
        <p:nvSpPr>
          <p:cNvPr id="164871" name="Rectangle 7"/>
          <p:cNvSpPr>
            <a:spLocks noChangeArrowheads="1"/>
          </p:cNvSpPr>
          <p:nvPr/>
        </p:nvSpPr>
        <p:spPr bwMode="auto">
          <a:xfrm>
            <a:off x="0" y="6089650"/>
            <a:ext cx="9180000" cy="792000"/>
          </a:xfrm>
          <a:prstGeom prst="rect">
            <a:avLst/>
          </a:prstGeom>
          <a:solidFill>
            <a:srgbClr val="B00000"/>
          </a:solidFill>
          <a:ln w="9525" algn="in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36576" tIns="36576" rIns="36576" bIns="36576"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64872" name="WordArt 8"/>
          <p:cNvSpPr>
            <a:spLocks noChangeArrowheads="1" noChangeShapeType="1" noTextEdit="1"/>
          </p:cNvSpPr>
          <p:nvPr/>
        </p:nvSpPr>
        <p:spPr bwMode="auto">
          <a:xfrm>
            <a:off x="130175" y="6259513"/>
            <a:ext cx="5902325" cy="395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9A903"/>
                    </a:gs>
                    <a:gs pos="50000">
                      <a:srgbClr val="FFFF05"/>
                    </a:gs>
                    <a:gs pos="100000">
                      <a:srgbClr val="A9A903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latin typeface="Cooper Black"/>
              </a:rPr>
              <a:t>The Fifth Seal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241300" y="2376488"/>
            <a:ext cx="5783263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>
                <a:solidFill>
                  <a:srgbClr val="000000"/>
                </a:solidFill>
                <a:latin typeface="Cooper Black" pitchFamily="18" charset="0"/>
              </a:rPr>
              <a:t>And they cried with a loud voice, saying, How long, O Lord, holy and true, dost thou not judge and avenge our blood on them that dwell on the earth?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241300" y="4648200"/>
            <a:ext cx="2857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A50021"/>
                </a:solidFill>
                <a:latin typeface="Cooper Black" pitchFamily="18" charset="0"/>
              </a:rPr>
              <a:t>Revelation 6:9-11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0" y="2336800"/>
            <a:ext cx="444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00"/>
                </a:solidFill>
                <a:latin typeface="Cooper Black" pitchFamily="18" charset="0"/>
              </a:rPr>
              <a:t>10</a:t>
            </a:r>
          </a:p>
        </p:txBody>
      </p:sp>
      <p:sp>
        <p:nvSpPr>
          <p:cNvPr id="100364" name="Line 12"/>
          <p:cNvSpPr>
            <a:spLocks noChangeShapeType="1"/>
          </p:cNvSpPr>
          <p:nvPr/>
        </p:nvSpPr>
        <p:spPr bwMode="auto">
          <a:xfrm>
            <a:off x="1511300" y="3200400"/>
            <a:ext cx="43942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00365" name="Line 13"/>
          <p:cNvSpPr>
            <a:spLocks noChangeShapeType="1"/>
          </p:cNvSpPr>
          <p:nvPr/>
        </p:nvSpPr>
        <p:spPr bwMode="auto">
          <a:xfrm>
            <a:off x="342900" y="3543300"/>
            <a:ext cx="6858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 flipH="1">
            <a:off x="3860800" y="1879600"/>
            <a:ext cx="114300" cy="93186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3181568" y="2847866"/>
            <a:ext cx="1282700" cy="330200"/>
          </a:xfrm>
          <a:prstGeom prst="rect">
            <a:avLst/>
          </a:prstGeom>
          <a:solidFill>
            <a:srgbClr val="FF0000">
              <a:alpha val="30196"/>
            </a:srgb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00368" name="Text Box 16"/>
          <p:cNvSpPr txBox="1">
            <a:spLocks noChangeArrowheads="1"/>
          </p:cNvSpPr>
          <p:nvPr/>
        </p:nvSpPr>
        <p:spPr bwMode="auto">
          <a:xfrm>
            <a:off x="2917825" y="1373188"/>
            <a:ext cx="24288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3333CC"/>
                </a:solidFill>
                <a:latin typeface="Comic Sans MS" pitchFamily="66" charset="0"/>
              </a:rPr>
              <a:t>Gk. ”despot</a:t>
            </a:r>
            <a:r>
              <a:rPr lang="en-US" sz="2800" b="1" i="1" dirty="0">
                <a:solidFill>
                  <a:srgbClr val="3333CC"/>
                </a:solidFill>
                <a:latin typeface="Comic Sans MS" pitchFamily="66" charset="0"/>
              </a:rPr>
              <a:t>”</a:t>
            </a:r>
          </a:p>
        </p:txBody>
      </p:sp>
      <p:sp>
        <p:nvSpPr>
          <p:cNvPr id="100371" name="Line 19"/>
          <p:cNvSpPr>
            <a:spLocks noChangeShapeType="1"/>
          </p:cNvSpPr>
          <p:nvPr/>
        </p:nvSpPr>
        <p:spPr bwMode="auto">
          <a:xfrm flipH="1" flipV="1">
            <a:off x="1866900" y="2044700"/>
            <a:ext cx="482600" cy="8001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00372" name="Rectangle 20"/>
          <p:cNvSpPr>
            <a:spLocks noChangeArrowheads="1"/>
          </p:cNvSpPr>
          <p:nvPr/>
        </p:nvSpPr>
        <p:spPr bwMode="auto">
          <a:xfrm>
            <a:off x="1485900" y="2857500"/>
            <a:ext cx="1676400" cy="304800"/>
          </a:xfrm>
          <a:prstGeom prst="rect">
            <a:avLst/>
          </a:prstGeom>
          <a:solidFill>
            <a:srgbClr val="AA0A0A">
              <a:alpha val="30196"/>
            </a:srgb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100373" name="WordArt 21"/>
          <p:cNvSpPr>
            <a:spLocks noChangeArrowheads="1" noChangeShapeType="1" noTextEdit="1"/>
          </p:cNvSpPr>
          <p:nvPr/>
        </p:nvSpPr>
        <p:spPr bwMode="auto">
          <a:xfrm>
            <a:off x="1379538" y="1349375"/>
            <a:ext cx="515937" cy="8477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B70B0B"/>
                </a:solidFill>
                <a:latin typeface="Cooper Black"/>
              </a:rPr>
              <a:t>?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151563" y="6140450"/>
            <a:ext cx="2992437" cy="641350"/>
            <a:chOff x="3875" y="3844"/>
            <a:chExt cx="1885" cy="404"/>
          </a:xfrm>
        </p:grpSpPr>
        <p:sp>
          <p:nvSpPr>
            <p:cNvPr id="164903" name="Text Box 23"/>
            <p:cNvSpPr txBox="1">
              <a:spLocks noChangeArrowheads="1"/>
            </p:cNvSpPr>
            <p:nvPr/>
          </p:nvSpPr>
          <p:spPr bwMode="auto">
            <a:xfrm>
              <a:off x="4891" y="3844"/>
              <a:ext cx="86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>
                  <a:solidFill>
                    <a:srgbClr val="FFFF00"/>
                  </a:solidFill>
                </a:rPr>
                <a:t>8yrs</a:t>
              </a:r>
            </a:p>
          </p:txBody>
        </p:sp>
        <p:sp>
          <p:nvSpPr>
            <p:cNvPr id="164904" name="Line 24"/>
            <p:cNvSpPr>
              <a:spLocks noChangeShapeType="1"/>
            </p:cNvSpPr>
            <p:nvPr/>
          </p:nvSpPr>
          <p:spPr bwMode="auto">
            <a:xfrm>
              <a:off x="4710" y="4069"/>
              <a:ext cx="164" cy="0"/>
            </a:xfrm>
            <a:prstGeom prst="line">
              <a:avLst/>
            </a:prstGeom>
            <a:noFill/>
            <a:ln w="38100">
              <a:solidFill>
                <a:srgbClr val="CCFF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905" name="Text Box 25"/>
            <p:cNvSpPr txBox="1">
              <a:spLocks noChangeArrowheads="1"/>
            </p:cNvSpPr>
            <p:nvPr/>
          </p:nvSpPr>
          <p:spPr bwMode="auto">
            <a:xfrm>
              <a:off x="3875" y="3924"/>
              <a:ext cx="8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FF00"/>
                  </a:solidFill>
                </a:rPr>
                <a:t>303-311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613400" y="392113"/>
            <a:ext cx="3541713" cy="4814887"/>
            <a:chOff x="3500" y="247"/>
            <a:chExt cx="2267" cy="3033"/>
          </a:xfrm>
        </p:grpSpPr>
        <p:sp>
          <p:nvSpPr>
            <p:cNvPr id="164892" name="Rectangle 27"/>
            <p:cNvSpPr>
              <a:spLocks noChangeArrowheads="1"/>
            </p:cNvSpPr>
            <p:nvPr/>
          </p:nvSpPr>
          <p:spPr bwMode="auto">
            <a:xfrm>
              <a:off x="3848" y="2680"/>
              <a:ext cx="1912" cy="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pic>
          <p:nvPicPr>
            <p:cNvPr id="164893" name="Picture 28"/>
            <p:cNvPicPr>
              <a:picLocks noChangeAspect="1" noChangeArrowheads="1"/>
            </p:cNvPicPr>
            <p:nvPr/>
          </p:nvPicPr>
          <p:blipFill>
            <a:blip r:embed="rId4" cstate="print"/>
            <a:srcRect l="75894" b="57103"/>
            <a:stretch>
              <a:fillRect/>
            </a:stretch>
          </p:blipFill>
          <p:spPr bwMode="auto">
            <a:xfrm>
              <a:off x="3792" y="544"/>
              <a:ext cx="1968" cy="26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64894" name="Rectangle 29"/>
            <p:cNvSpPr>
              <a:spLocks noChangeArrowheads="1"/>
            </p:cNvSpPr>
            <p:nvPr/>
          </p:nvSpPr>
          <p:spPr bwMode="auto">
            <a:xfrm>
              <a:off x="5616" y="1120"/>
              <a:ext cx="144" cy="21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895" name="Rectangle 30"/>
            <p:cNvSpPr>
              <a:spLocks noChangeArrowheads="1"/>
            </p:cNvSpPr>
            <p:nvPr/>
          </p:nvSpPr>
          <p:spPr bwMode="auto">
            <a:xfrm>
              <a:off x="3920" y="3088"/>
              <a:ext cx="1720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896" name="Rectangle 31"/>
            <p:cNvSpPr>
              <a:spLocks noChangeArrowheads="1"/>
            </p:cNvSpPr>
            <p:nvPr/>
          </p:nvSpPr>
          <p:spPr bwMode="auto">
            <a:xfrm rot="-4759014">
              <a:off x="4917" y="2588"/>
              <a:ext cx="921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897" name="Freeform 32"/>
            <p:cNvSpPr>
              <a:spLocks/>
            </p:cNvSpPr>
            <p:nvPr/>
          </p:nvSpPr>
          <p:spPr bwMode="auto">
            <a:xfrm>
              <a:off x="5013" y="640"/>
              <a:ext cx="659" cy="2496"/>
            </a:xfrm>
            <a:custGeom>
              <a:avLst/>
              <a:gdLst>
                <a:gd name="T0" fmla="*/ 363 w 659"/>
                <a:gd name="T1" fmla="*/ 1568 h 2496"/>
                <a:gd name="T2" fmla="*/ 491 w 659"/>
                <a:gd name="T3" fmla="*/ 1544 h 2496"/>
                <a:gd name="T4" fmla="*/ 531 w 659"/>
                <a:gd name="T5" fmla="*/ 1472 h 2496"/>
                <a:gd name="T6" fmla="*/ 539 w 659"/>
                <a:gd name="T7" fmla="*/ 1408 h 2496"/>
                <a:gd name="T8" fmla="*/ 555 w 659"/>
                <a:gd name="T9" fmla="*/ 1384 h 2496"/>
                <a:gd name="T10" fmla="*/ 587 w 659"/>
                <a:gd name="T11" fmla="*/ 1080 h 2496"/>
                <a:gd name="T12" fmla="*/ 531 w 659"/>
                <a:gd name="T13" fmla="*/ 976 h 2496"/>
                <a:gd name="T14" fmla="*/ 539 w 659"/>
                <a:gd name="T15" fmla="*/ 784 h 2496"/>
                <a:gd name="T16" fmla="*/ 491 w 659"/>
                <a:gd name="T17" fmla="*/ 544 h 2496"/>
                <a:gd name="T18" fmla="*/ 475 w 659"/>
                <a:gd name="T19" fmla="*/ 480 h 2496"/>
                <a:gd name="T20" fmla="*/ 427 w 659"/>
                <a:gd name="T21" fmla="*/ 408 h 2496"/>
                <a:gd name="T22" fmla="*/ 419 w 659"/>
                <a:gd name="T23" fmla="*/ 384 h 2496"/>
                <a:gd name="T24" fmla="*/ 371 w 659"/>
                <a:gd name="T25" fmla="*/ 336 h 2496"/>
                <a:gd name="T26" fmla="*/ 331 w 659"/>
                <a:gd name="T27" fmla="*/ 304 h 2496"/>
                <a:gd name="T28" fmla="*/ 275 w 659"/>
                <a:gd name="T29" fmla="*/ 232 h 2496"/>
                <a:gd name="T30" fmla="*/ 227 w 659"/>
                <a:gd name="T31" fmla="*/ 208 h 2496"/>
                <a:gd name="T32" fmla="*/ 195 w 659"/>
                <a:gd name="T33" fmla="*/ 160 h 2496"/>
                <a:gd name="T34" fmla="*/ 179 w 659"/>
                <a:gd name="T35" fmla="*/ 136 h 2496"/>
                <a:gd name="T36" fmla="*/ 11 w 659"/>
                <a:gd name="T37" fmla="*/ 56 h 2496"/>
                <a:gd name="T38" fmla="*/ 35 w 659"/>
                <a:gd name="T39" fmla="*/ 0 h 2496"/>
                <a:gd name="T40" fmla="*/ 219 w 659"/>
                <a:gd name="T41" fmla="*/ 40 h 2496"/>
                <a:gd name="T42" fmla="*/ 307 w 659"/>
                <a:gd name="T43" fmla="*/ 120 h 2496"/>
                <a:gd name="T44" fmla="*/ 483 w 659"/>
                <a:gd name="T45" fmla="*/ 248 h 2496"/>
                <a:gd name="T46" fmla="*/ 539 w 659"/>
                <a:gd name="T47" fmla="*/ 288 h 2496"/>
                <a:gd name="T48" fmla="*/ 587 w 659"/>
                <a:gd name="T49" fmla="*/ 320 h 2496"/>
                <a:gd name="T50" fmla="*/ 595 w 659"/>
                <a:gd name="T51" fmla="*/ 384 h 2496"/>
                <a:gd name="T52" fmla="*/ 611 w 659"/>
                <a:gd name="T53" fmla="*/ 408 h 2496"/>
                <a:gd name="T54" fmla="*/ 659 w 659"/>
                <a:gd name="T55" fmla="*/ 592 h 2496"/>
                <a:gd name="T56" fmla="*/ 651 w 659"/>
                <a:gd name="T57" fmla="*/ 1720 h 2496"/>
                <a:gd name="T58" fmla="*/ 627 w 659"/>
                <a:gd name="T59" fmla="*/ 1864 h 2496"/>
                <a:gd name="T60" fmla="*/ 611 w 659"/>
                <a:gd name="T61" fmla="*/ 1960 h 2496"/>
                <a:gd name="T62" fmla="*/ 611 w 659"/>
                <a:gd name="T63" fmla="*/ 2432 h 2496"/>
                <a:gd name="T64" fmla="*/ 595 w 659"/>
                <a:gd name="T65" fmla="*/ 2456 h 2496"/>
                <a:gd name="T66" fmla="*/ 499 w 659"/>
                <a:gd name="T67" fmla="*/ 2496 h 2496"/>
                <a:gd name="T68" fmla="*/ 395 w 659"/>
                <a:gd name="T69" fmla="*/ 2480 h 2496"/>
                <a:gd name="T70" fmla="*/ 347 w 659"/>
                <a:gd name="T71" fmla="*/ 2448 h 2496"/>
                <a:gd name="T72" fmla="*/ 315 w 659"/>
                <a:gd name="T73" fmla="*/ 2400 h 2496"/>
                <a:gd name="T74" fmla="*/ 403 w 659"/>
                <a:gd name="T75" fmla="*/ 2144 h 2496"/>
                <a:gd name="T76" fmla="*/ 427 w 659"/>
                <a:gd name="T77" fmla="*/ 2096 h 2496"/>
                <a:gd name="T78" fmla="*/ 459 w 659"/>
                <a:gd name="T79" fmla="*/ 1864 h 2496"/>
                <a:gd name="T80" fmla="*/ 531 w 659"/>
                <a:gd name="T81" fmla="*/ 1744 h 2496"/>
                <a:gd name="T82" fmla="*/ 491 w 659"/>
                <a:gd name="T83" fmla="*/ 1680 h 2496"/>
                <a:gd name="T84" fmla="*/ 451 w 659"/>
                <a:gd name="T85" fmla="*/ 1648 h 2496"/>
                <a:gd name="T86" fmla="*/ 403 w 659"/>
                <a:gd name="T87" fmla="*/ 1616 h 2496"/>
                <a:gd name="T88" fmla="*/ 371 w 659"/>
                <a:gd name="T89" fmla="*/ 1584 h 2496"/>
                <a:gd name="T90" fmla="*/ 363 w 659"/>
                <a:gd name="T91" fmla="*/ 1560 h 2496"/>
                <a:gd name="T92" fmla="*/ 363 w 659"/>
                <a:gd name="T93" fmla="*/ 1568 h 249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59"/>
                <a:gd name="T142" fmla="*/ 0 h 2496"/>
                <a:gd name="T143" fmla="*/ 659 w 659"/>
                <a:gd name="T144" fmla="*/ 2496 h 249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59" h="2496">
                  <a:moveTo>
                    <a:pt x="363" y="1568"/>
                  </a:moveTo>
                  <a:cubicBezTo>
                    <a:pt x="405" y="1554"/>
                    <a:pt x="449" y="1558"/>
                    <a:pt x="491" y="1544"/>
                  </a:cubicBezTo>
                  <a:cubicBezTo>
                    <a:pt x="528" y="1489"/>
                    <a:pt x="517" y="1514"/>
                    <a:pt x="531" y="1472"/>
                  </a:cubicBezTo>
                  <a:cubicBezTo>
                    <a:pt x="534" y="1451"/>
                    <a:pt x="533" y="1429"/>
                    <a:pt x="539" y="1408"/>
                  </a:cubicBezTo>
                  <a:cubicBezTo>
                    <a:pt x="542" y="1399"/>
                    <a:pt x="554" y="1394"/>
                    <a:pt x="555" y="1384"/>
                  </a:cubicBezTo>
                  <a:cubicBezTo>
                    <a:pt x="569" y="1239"/>
                    <a:pt x="550" y="1191"/>
                    <a:pt x="587" y="1080"/>
                  </a:cubicBezTo>
                  <a:cubicBezTo>
                    <a:pt x="577" y="976"/>
                    <a:pt x="591" y="1016"/>
                    <a:pt x="531" y="976"/>
                  </a:cubicBezTo>
                  <a:cubicBezTo>
                    <a:pt x="515" y="929"/>
                    <a:pt x="537" y="817"/>
                    <a:pt x="539" y="784"/>
                  </a:cubicBezTo>
                  <a:cubicBezTo>
                    <a:pt x="534" y="663"/>
                    <a:pt x="575" y="600"/>
                    <a:pt x="491" y="544"/>
                  </a:cubicBezTo>
                  <a:cubicBezTo>
                    <a:pt x="489" y="533"/>
                    <a:pt x="483" y="494"/>
                    <a:pt x="475" y="480"/>
                  </a:cubicBezTo>
                  <a:cubicBezTo>
                    <a:pt x="461" y="455"/>
                    <a:pt x="436" y="435"/>
                    <a:pt x="427" y="408"/>
                  </a:cubicBezTo>
                  <a:cubicBezTo>
                    <a:pt x="424" y="400"/>
                    <a:pt x="424" y="391"/>
                    <a:pt x="419" y="384"/>
                  </a:cubicBezTo>
                  <a:cubicBezTo>
                    <a:pt x="405" y="366"/>
                    <a:pt x="384" y="355"/>
                    <a:pt x="371" y="336"/>
                  </a:cubicBezTo>
                  <a:cubicBezTo>
                    <a:pt x="350" y="305"/>
                    <a:pt x="364" y="315"/>
                    <a:pt x="331" y="304"/>
                  </a:cubicBezTo>
                  <a:cubicBezTo>
                    <a:pt x="318" y="285"/>
                    <a:pt x="298" y="247"/>
                    <a:pt x="275" y="232"/>
                  </a:cubicBezTo>
                  <a:cubicBezTo>
                    <a:pt x="260" y="222"/>
                    <a:pt x="242" y="218"/>
                    <a:pt x="227" y="208"/>
                  </a:cubicBezTo>
                  <a:cubicBezTo>
                    <a:pt x="216" y="192"/>
                    <a:pt x="206" y="176"/>
                    <a:pt x="195" y="160"/>
                  </a:cubicBezTo>
                  <a:cubicBezTo>
                    <a:pt x="190" y="152"/>
                    <a:pt x="188" y="139"/>
                    <a:pt x="179" y="136"/>
                  </a:cubicBezTo>
                  <a:cubicBezTo>
                    <a:pt x="121" y="117"/>
                    <a:pt x="62" y="90"/>
                    <a:pt x="11" y="56"/>
                  </a:cubicBezTo>
                  <a:cubicBezTo>
                    <a:pt x="0" y="23"/>
                    <a:pt x="1" y="11"/>
                    <a:pt x="35" y="0"/>
                  </a:cubicBezTo>
                  <a:cubicBezTo>
                    <a:pt x="93" y="12"/>
                    <a:pt x="168" y="6"/>
                    <a:pt x="219" y="40"/>
                  </a:cubicBezTo>
                  <a:cubicBezTo>
                    <a:pt x="254" y="63"/>
                    <a:pt x="273" y="97"/>
                    <a:pt x="307" y="120"/>
                  </a:cubicBezTo>
                  <a:cubicBezTo>
                    <a:pt x="349" y="184"/>
                    <a:pt x="418" y="211"/>
                    <a:pt x="483" y="248"/>
                  </a:cubicBezTo>
                  <a:cubicBezTo>
                    <a:pt x="577" y="301"/>
                    <a:pt x="458" y="225"/>
                    <a:pt x="539" y="288"/>
                  </a:cubicBezTo>
                  <a:cubicBezTo>
                    <a:pt x="554" y="300"/>
                    <a:pt x="587" y="320"/>
                    <a:pt x="587" y="320"/>
                  </a:cubicBezTo>
                  <a:cubicBezTo>
                    <a:pt x="590" y="341"/>
                    <a:pt x="589" y="363"/>
                    <a:pt x="595" y="384"/>
                  </a:cubicBezTo>
                  <a:cubicBezTo>
                    <a:pt x="598" y="393"/>
                    <a:pt x="608" y="399"/>
                    <a:pt x="611" y="408"/>
                  </a:cubicBezTo>
                  <a:cubicBezTo>
                    <a:pt x="631" y="467"/>
                    <a:pt x="639" y="532"/>
                    <a:pt x="659" y="592"/>
                  </a:cubicBezTo>
                  <a:cubicBezTo>
                    <a:pt x="656" y="968"/>
                    <a:pt x="656" y="1344"/>
                    <a:pt x="651" y="1720"/>
                  </a:cubicBezTo>
                  <a:cubicBezTo>
                    <a:pt x="650" y="1771"/>
                    <a:pt x="636" y="1815"/>
                    <a:pt x="627" y="1864"/>
                  </a:cubicBezTo>
                  <a:cubicBezTo>
                    <a:pt x="621" y="1896"/>
                    <a:pt x="611" y="1960"/>
                    <a:pt x="611" y="1960"/>
                  </a:cubicBezTo>
                  <a:cubicBezTo>
                    <a:pt x="621" y="2153"/>
                    <a:pt x="627" y="2204"/>
                    <a:pt x="611" y="2432"/>
                  </a:cubicBezTo>
                  <a:cubicBezTo>
                    <a:pt x="610" y="2442"/>
                    <a:pt x="603" y="2451"/>
                    <a:pt x="595" y="2456"/>
                  </a:cubicBezTo>
                  <a:cubicBezTo>
                    <a:pt x="564" y="2475"/>
                    <a:pt x="530" y="2476"/>
                    <a:pt x="499" y="2496"/>
                  </a:cubicBezTo>
                  <a:cubicBezTo>
                    <a:pt x="487" y="2495"/>
                    <a:pt x="420" y="2494"/>
                    <a:pt x="395" y="2480"/>
                  </a:cubicBezTo>
                  <a:cubicBezTo>
                    <a:pt x="378" y="2471"/>
                    <a:pt x="347" y="2448"/>
                    <a:pt x="347" y="2448"/>
                  </a:cubicBezTo>
                  <a:cubicBezTo>
                    <a:pt x="336" y="2432"/>
                    <a:pt x="314" y="2419"/>
                    <a:pt x="315" y="2400"/>
                  </a:cubicBezTo>
                  <a:cubicBezTo>
                    <a:pt x="321" y="2299"/>
                    <a:pt x="312" y="2204"/>
                    <a:pt x="403" y="2144"/>
                  </a:cubicBezTo>
                  <a:cubicBezTo>
                    <a:pt x="409" y="2127"/>
                    <a:pt x="425" y="2114"/>
                    <a:pt x="427" y="2096"/>
                  </a:cubicBezTo>
                  <a:cubicBezTo>
                    <a:pt x="451" y="1860"/>
                    <a:pt x="373" y="1921"/>
                    <a:pt x="459" y="1864"/>
                  </a:cubicBezTo>
                  <a:cubicBezTo>
                    <a:pt x="479" y="1804"/>
                    <a:pt x="497" y="1795"/>
                    <a:pt x="531" y="1744"/>
                  </a:cubicBezTo>
                  <a:cubicBezTo>
                    <a:pt x="512" y="1687"/>
                    <a:pt x="529" y="1705"/>
                    <a:pt x="491" y="1680"/>
                  </a:cubicBezTo>
                  <a:cubicBezTo>
                    <a:pt x="461" y="1636"/>
                    <a:pt x="492" y="1671"/>
                    <a:pt x="451" y="1648"/>
                  </a:cubicBezTo>
                  <a:cubicBezTo>
                    <a:pt x="434" y="1639"/>
                    <a:pt x="403" y="1616"/>
                    <a:pt x="403" y="1616"/>
                  </a:cubicBezTo>
                  <a:cubicBezTo>
                    <a:pt x="382" y="1552"/>
                    <a:pt x="414" y="1627"/>
                    <a:pt x="371" y="1584"/>
                  </a:cubicBezTo>
                  <a:cubicBezTo>
                    <a:pt x="365" y="1578"/>
                    <a:pt x="367" y="1568"/>
                    <a:pt x="363" y="1560"/>
                  </a:cubicBezTo>
                  <a:cubicBezTo>
                    <a:pt x="362" y="1558"/>
                    <a:pt x="363" y="1565"/>
                    <a:pt x="363" y="156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898" name="Freeform 33"/>
            <p:cNvSpPr>
              <a:spLocks/>
            </p:cNvSpPr>
            <p:nvPr/>
          </p:nvSpPr>
          <p:spPr bwMode="auto">
            <a:xfrm>
              <a:off x="3757" y="2664"/>
              <a:ext cx="285" cy="462"/>
            </a:xfrm>
            <a:custGeom>
              <a:avLst/>
              <a:gdLst>
                <a:gd name="T0" fmla="*/ 19 w 285"/>
                <a:gd name="T1" fmla="*/ 8 h 462"/>
                <a:gd name="T2" fmla="*/ 179 w 285"/>
                <a:gd name="T3" fmla="*/ 40 h 462"/>
                <a:gd name="T4" fmla="*/ 235 w 285"/>
                <a:gd name="T5" fmla="*/ 96 h 462"/>
                <a:gd name="T6" fmla="*/ 251 w 285"/>
                <a:gd name="T7" fmla="*/ 208 h 462"/>
                <a:gd name="T8" fmla="*/ 203 w 285"/>
                <a:gd name="T9" fmla="*/ 216 h 462"/>
                <a:gd name="T10" fmla="*/ 139 w 285"/>
                <a:gd name="T11" fmla="*/ 360 h 462"/>
                <a:gd name="T12" fmla="*/ 19 w 285"/>
                <a:gd name="T13" fmla="*/ 408 h 462"/>
                <a:gd name="T14" fmla="*/ 3 w 285"/>
                <a:gd name="T15" fmla="*/ 360 h 462"/>
                <a:gd name="T16" fmla="*/ 11 w 285"/>
                <a:gd name="T17" fmla="*/ 8 h 462"/>
                <a:gd name="T18" fmla="*/ 35 w 285"/>
                <a:gd name="T19" fmla="*/ 16 h 462"/>
                <a:gd name="T20" fmla="*/ 19 w 285"/>
                <a:gd name="T21" fmla="*/ 8 h 4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5"/>
                <a:gd name="T34" fmla="*/ 0 h 462"/>
                <a:gd name="T35" fmla="*/ 285 w 285"/>
                <a:gd name="T36" fmla="*/ 462 h 4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5" h="462">
                  <a:moveTo>
                    <a:pt x="19" y="8"/>
                  </a:moveTo>
                  <a:cubicBezTo>
                    <a:pt x="78" y="23"/>
                    <a:pt x="117" y="34"/>
                    <a:pt x="179" y="40"/>
                  </a:cubicBezTo>
                  <a:cubicBezTo>
                    <a:pt x="190" y="72"/>
                    <a:pt x="203" y="85"/>
                    <a:pt x="235" y="96"/>
                  </a:cubicBezTo>
                  <a:cubicBezTo>
                    <a:pt x="247" y="132"/>
                    <a:pt x="285" y="164"/>
                    <a:pt x="251" y="208"/>
                  </a:cubicBezTo>
                  <a:cubicBezTo>
                    <a:pt x="241" y="221"/>
                    <a:pt x="219" y="213"/>
                    <a:pt x="203" y="216"/>
                  </a:cubicBezTo>
                  <a:cubicBezTo>
                    <a:pt x="186" y="266"/>
                    <a:pt x="155" y="311"/>
                    <a:pt x="139" y="360"/>
                  </a:cubicBezTo>
                  <a:cubicBezTo>
                    <a:pt x="129" y="430"/>
                    <a:pt x="143" y="462"/>
                    <a:pt x="19" y="408"/>
                  </a:cubicBezTo>
                  <a:cubicBezTo>
                    <a:pt x="4" y="401"/>
                    <a:pt x="3" y="360"/>
                    <a:pt x="3" y="360"/>
                  </a:cubicBezTo>
                  <a:cubicBezTo>
                    <a:pt x="6" y="243"/>
                    <a:pt x="0" y="125"/>
                    <a:pt x="11" y="8"/>
                  </a:cubicBezTo>
                  <a:cubicBezTo>
                    <a:pt x="12" y="0"/>
                    <a:pt x="27" y="16"/>
                    <a:pt x="35" y="16"/>
                  </a:cubicBezTo>
                  <a:cubicBezTo>
                    <a:pt x="41" y="16"/>
                    <a:pt x="24" y="11"/>
                    <a:pt x="19" y="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899" name="Freeform 34"/>
            <p:cNvSpPr>
              <a:spLocks/>
            </p:cNvSpPr>
            <p:nvPr/>
          </p:nvSpPr>
          <p:spPr bwMode="auto">
            <a:xfrm>
              <a:off x="3768" y="1695"/>
              <a:ext cx="231" cy="161"/>
            </a:xfrm>
            <a:custGeom>
              <a:avLst/>
              <a:gdLst>
                <a:gd name="T0" fmla="*/ 128 w 231"/>
                <a:gd name="T1" fmla="*/ 145 h 161"/>
                <a:gd name="T2" fmla="*/ 152 w 231"/>
                <a:gd name="T3" fmla="*/ 17 h 161"/>
                <a:gd name="T4" fmla="*/ 56 w 231"/>
                <a:gd name="T5" fmla="*/ 25 h 161"/>
                <a:gd name="T6" fmla="*/ 88 w 231"/>
                <a:gd name="T7" fmla="*/ 145 h 161"/>
                <a:gd name="T8" fmla="*/ 160 w 231"/>
                <a:gd name="T9" fmla="*/ 81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1"/>
                <a:gd name="T16" fmla="*/ 0 h 161"/>
                <a:gd name="T17" fmla="*/ 231 w 231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1" h="161">
                  <a:moveTo>
                    <a:pt x="128" y="145"/>
                  </a:moveTo>
                  <a:cubicBezTo>
                    <a:pt x="179" y="111"/>
                    <a:pt x="158" y="83"/>
                    <a:pt x="152" y="17"/>
                  </a:cubicBezTo>
                  <a:cubicBezTo>
                    <a:pt x="120" y="20"/>
                    <a:pt x="76" y="0"/>
                    <a:pt x="56" y="25"/>
                  </a:cubicBezTo>
                  <a:cubicBezTo>
                    <a:pt x="0" y="96"/>
                    <a:pt x="53" y="122"/>
                    <a:pt x="88" y="145"/>
                  </a:cubicBezTo>
                  <a:cubicBezTo>
                    <a:pt x="231" y="132"/>
                    <a:pt x="160" y="161"/>
                    <a:pt x="160" y="8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900" name="Freeform 35"/>
            <p:cNvSpPr>
              <a:spLocks/>
            </p:cNvSpPr>
            <p:nvPr/>
          </p:nvSpPr>
          <p:spPr bwMode="auto">
            <a:xfrm>
              <a:off x="3707" y="766"/>
              <a:ext cx="342" cy="778"/>
            </a:xfrm>
            <a:custGeom>
              <a:avLst/>
              <a:gdLst>
                <a:gd name="T0" fmla="*/ 285 w 342"/>
                <a:gd name="T1" fmla="*/ 754 h 778"/>
                <a:gd name="T2" fmla="*/ 309 w 342"/>
                <a:gd name="T3" fmla="*/ 434 h 778"/>
                <a:gd name="T4" fmla="*/ 341 w 342"/>
                <a:gd name="T5" fmla="*/ 162 h 778"/>
                <a:gd name="T6" fmla="*/ 333 w 342"/>
                <a:gd name="T7" fmla="*/ 90 h 778"/>
                <a:gd name="T8" fmla="*/ 253 w 342"/>
                <a:gd name="T9" fmla="*/ 34 h 778"/>
                <a:gd name="T10" fmla="*/ 197 w 342"/>
                <a:gd name="T11" fmla="*/ 18 h 778"/>
                <a:gd name="T12" fmla="*/ 149 w 342"/>
                <a:gd name="T13" fmla="*/ 2 h 778"/>
                <a:gd name="T14" fmla="*/ 45 w 342"/>
                <a:gd name="T15" fmla="*/ 10 h 778"/>
                <a:gd name="T16" fmla="*/ 37 w 342"/>
                <a:gd name="T17" fmla="*/ 34 h 778"/>
                <a:gd name="T18" fmla="*/ 29 w 342"/>
                <a:gd name="T19" fmla="*/ 98 h 778"/>
                <a:gd name="T20" fmla="*/ 13 w 342"/>
                <a:gd name="T21" fmla="*/ 146 h 778"/>
                <a:gd name="T22" fmla="*/ 5 w 342"/>
                <a:gd name="T23" fmla="*/ 170 h 778"/>
                <a:gd name="T24" fmla="*/ 29 w 342"/>
                <a:gd name="T25" fmla="*/ 338 h 778"/>
                <a:gd name="T26" fmla="*/ 13 w 342"/>
                <a:gd name="T27" fmla="*/ 586 h 778"/>
                <a:gd name="T28" fmla="*/ 85 w 342"/>
                <a:gd name="T29" fmla="*/ 778 h 778"/>
                <a:gd name="T30" fmla="*/ 165 w 342"/>
                <a:gd name="T31" fmla="*/ 770 h 778"/>
                <a:gd name="T32" fmla="*/ 213 w 342"/>
                <a:gd name="T33" fmla="*/ 754 h 778"/>
                <a:gd name="T34" fmla="*/ 237 w 342"/>
                <a:gd name="T35" fmla="*/ 746 h 778"/>
                <a:gd name="T36" fmla="*/ 285 w 342"/>
                <a:gd name="T37" fmla="*/ 754 h 77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2"/>
                <a:gd name="T58" fmla="*/ 0 h 778"/>
                <a:gd name="T59" fmla="*/ 342 w 342"/>
                <a:gd name="T60" fmla="*/ 778 h 77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2" h="778">
                  <a:moveTo>
                    <a:pt x="285" y="754"/>
                  </a:moveTo>
                  <a:cubicBezTo>
                    <a:pt x="318" y="654"/>
                    <a:pt x="242" y="535"/>
                    <a:pt x="309" y="434"/>
                  </a:cubicBezTo>
                  <a:cubicBezTo>
                    <a:pt x="316" y="313"/>
                    <a:pt x="332" y="274"/>
                    <a:pt x="341" y="162"/>
                  </a:cubicBezTo>
                  <a:cubicBezTo>
                    <a:pt x="338" y="138"/>
                    <a:pt x="342" y="113"/>
                    <a:pt x="333" y="90"/>
                  </a:cubicBezTo>
                  <a:cubicBezTo>
                    <a:pt x="323" y="64"/>
                    <a:pt x="276" y="46"/>
                    <a:pt x="253" y="34"/>
                  </a:cubicBezTo>
                  <a:cubicBezTo>
                    <a:pt x="240" y="27"/>
                    <a:pt x="210" y="22"/>
                    <a:pt x="197" y="18"/>
                  </a:cubicBezTo>
                  <a:cubicBezTo>
                    <a:pt x="181" y="13"/>
                    <a:pt x="149" y="2"/>
                    <a:pt x="149" y="2"/>
                  </a:cubicBezTo>
                  <a:cubicBezTo>
                    <a:pt x="114" y="5"/>
                    <a:pt x="78" y="0"/>
                    <a:pt x="45" y="10"/>
                  </a:cubicBezTo>
                  <a:cubicBezTo>
                    <a:pt x="37" y="12"/>
                    <a:pt x="39" y="26"/>
                    <a:pt x="37" y="34"/>
                  </a:cubicBezTo>
                  <a:cubicBezTo>
                    <a:pt x="33" y="55"/>
                    <a:pt x="34" y="77"/>
                    <a:pt x="29" y="98"/>
                  </a:cubicBezTo>
                  <a:cubicBezTo>
                    <a:pt x="25" y="114"/>
                    <a:pt x="18" y="130"/>
                    <a:pt x="13" y="146"/>
                  </a:cubicBezTo>
                  <a:cubicBezTo>
                    <a:pt x="10" y="154"/>
                    <a:pt x="5" y="170"/>
                    <a:pt x="5" y="170"/>
                  </a:cubicBezTo>
                  <a:cubicBezTo>
                    <a:pt x="10" y="236"/>
                    <a:pt x="19" y="277"/>
                    <a:pt x="29" y="338"/>
                  </a:cubicBezTo>
                  <a:cubicBezTo>
                    <a:pt x="26" y="378"/>
                    <a:pt x="13" y="555"/>
                    <a:pt x="13" y="586"/>
                  </a:cubicBezTo>
                  <a:cubicBezTo>
                    <a:pt x="13" y="667"/>
                    <a:pt x="0" y="750"/>
                    <a:pt x="85" y="778"/>
                  </a:cubicBezTo>
                  <a:cubicBezTo>
                    <a:pt x="112" y="775"/>
                    <a:pt x="139" y="775"/>
                    <a:pt x="165" y="770"/>
                  </a:cubicBezTo>
                  <a:cubicBezTo>
                    <a:pt x="182" y="767"/>
                    <a:pt x="197" y="759"/>
                    <a:pt x="213" y="754"/>
                  </a:cubicBezTo>
                  <a:cubicBezTo>
                    <a:pt x="221" y="751"/>
                    <a:pt x="237" y="746"/>
                    <a:pt x="237" y="746"/>
                  </a:cubicBezTo>
                  <a:cubicBezTo>
                    <a:pt x="280" y="755"/>
                    <a:pt x="263" y="754"/>
                    <a:pt x="285" y="75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901" name="Freeform 36"/>
            <p:cNvSpPr>
              <a:spLocks/>
            </p:cNvSpPr>
            <p:nvPr/>
          </p:nvSpPr>
          <p:spPr bwMode="auto">
            <a:xfrm>
              <a:off x="4608" y="247"/>
              <a:ext cx="1159" cy="932"/>
            </a:xfrm>
            <a:custGeom>
              <a:avLst/>
              <a:gdLst>
                <a:gd name="T0" fmla="*/ 40 w 1159"/>
                <a:gd name="T1" fmla="*/ 329 h 932"/>
                <a:gd name="T2" fmla="*/ 128 w 1159"/>
                <a:gd name="T3" fmla="*/ 409 h 932"/>
                <a:gd name="T4" fmla="*/ 320 w 1159"/>
                <a:gd name="T5" fmla="*/ 425 h 932"/>
                <a:gd name="T6" fmla="*/ 448 w 1159"/>
                <a:gd name="T7" fmla="*/ 457 h 932"/>
                <a:gd name="T8" fmla="*/ 512 w 1159"/>
                <a:gd name="T9" fmla="*/ 505 h 932"/>
                <a:gd name="T10" fmla="*/ 592 w 1159"/>
                <a:gd name="T11" fmla="*/ 521 h 932"/>
                <a:gd name="T12" fmla="*/ 632 w 1159"/>
                <a:gd name="T13" fmla="*/ 585 h 932"/>
                <a:gd name="T14" fmla="*/ 648 w 1159"/>
                <a:gd name="T15" fmla="*/ 609 h 932"/>
                <a:gd name="T16" fmla="*/ 696 w 1159"/>
                <a:gd name="T17" fmla="*/ 625 h 932"/>
                <a:gd name="T18" fmla="*/ 776 w 1159"/>
                <a:gd name="T19" fmla="*/ 689 h 932"/>
                <a:gd name="T20" fmla="*/ 872 w 1159"/>
                <a:gd name="T21" fmla="*/ 745 h 932"/>
                <a:gd name="T22" fmla="*/ 904 w 1159"/>
                <a:gd name="T23" fmla="*/ 865 h 932"/>
                <a:gd name="T24" fmla="*/ 928 w 1159"/>
                <a:gd name="T25" fmla="*/ 913 h 932"/>
                <a:gd name="T26" fmla="*/ 1016 w 1159"/>
                <a:gd name="T27" fmla="*/ 921 h 932"/>
                <a:gd name="T28" fmla="*/ 1144 w 1159"/>
                <a:gd name="T29" fmla="*/ 913 h 932"/>
                <a:gd name="T30" fmla="*/ 1128 w 1159"/>
                <a:gd name="T31" fmla="*/ 865 h 932"/>
                <a:gd name="T32" fmla="*/ 1120 w 1159"/>
                <a:gd name="T33" fmla="*/ 665 h 932"/>
                <a:gd name="T34" fmla="*/ 1112 w 1159"/>
                <a:gd name="T35" fmla="*/ 633 h 932"/>
                <a:gd name="T36" fmla="*/ 1024 w 1159"/>
                <a:gd name="T37" fmla="*/ 177 h 932"/>
                <a:gd name="T38" fmla="*/ 464 w 1159"/>
                <a:gd name="T39" fmla="*/ 145 h 932"/>
                <a:gd name="T40" fmla="*/ 344 w 1159"/>
                <a:gd name="T41" fmla="*/ 185 h 932"/>
                <a:gd name="T42" fmla="*/ 240 w 1159"/>
                <a:gd name="T43" fmla="*/ 233 h 932"/>
                <a:gd name="T44" fmla="*/ 0 w 1159"/>
                <a:gd name="T45" fmla="*/ 241 h 932"/>
                <a:gd name="T46" fmla="*/ 8 w 1159"/>
                <a:gd name="T47" fmla="*/ 289 h 932"/>
                <a:gd name="T48" fmla="*/ 40 w 1159"/>
                <a:gd name="T49" fmla="*/ 329 h 9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59"/>
                <a:gd name="T76" fmla="*/ 0 h 932"/>
                <a:gd name="T77" fmla="*/ 1159 w 1159"/>
                <a:gd name="T78" fmla="*/ 932 h 9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59" h="932">
                  <a:moveTo>
                    <a:pt x="40" y="329"/>
                  </a:moveTo>
                  <a:cubicBezTo>
                    <a:pt x="52" y="412"/>
                    <a:pt x="52" y="384"/>
                    <a:pt x="128" y="409"/>
                  </a:cubicBezTo>
                  <a:cubicBezTo>
                    <a:pt x="189" y="429"/>
                    <a:pt x="320" y="425"/>
                    <a:pt x="320" y="425"/>
                  </a:cubicBezTo>
                  <a:cubicBezTo>
                    <a:pt x="369" y="441"/>
                    <a:pt x="397" y="450"/>
                    <a:pt x="448" y="457"/>
                  </a:cubicBezTo>
                  <a:cubicBezTo>
                    <a:pt x="462" y="479"/>
                    <a:pt x="486" y="497"/>
                    <a:pt x="512" y="505"/>
                  </a:cubicBezTo>
                  <a:cubicBezTo>
                    <a:pt x="538" y="513"/>
                    <a:pt x="592" y="521"/>
                    <a:pt x="592" y="521"/>
                  </a:cubicBezTo>
                  <a:cubicBezTo>
                    <a:pt x="611" y="578"/>
                    <a:pt x="594" y="560"/>
                    <a:pt x="632" y="585"/>
                  </a:cubicBezTo>
                  <a:cubicBezTo>
                    <a:pt x="637" y="593"/>
                    <a:pt x="640" y="604"/>
                    <a:pt x="648" y="609"/>
                  </a:cubicBezTo>
                  <a:cubicBezTo>
                    <a:pt x="662" y="618"/>
                    <a:pt x="696" y="625"/>
                    <a:pt x="696" y="625"/>
                  </a:cubicBezTo>
                  <a:cubicBezTo>
                    <a:pt x="710" y="668"/>
                    <a:pt x="743" y="670"/>
                    <a:pt x="776" y="689"/>
                  </a:cubicBezTo>
                  <a:cubicBezTo>
                    <a:pt x="812" y="709"/>
                    <a:pt x="834" y="732"/>
                    <a:pt x="872" y="745"/>
                  </a:cubicBezTo>
                  <a:cubicBezTo>
                    <a:pt x="886" y="787"/>
                    <a:pt x="884" y="826"/>
                    <a:pt x="904" y="865"/>
                  </a:cubicBezTo>
                  <a:cubicBezTo>
                    <a:pt x="909" y="875"/>
                    <a:pt x="914" y="909"/>
                    <a:pt x="928" y="913"/>
                  </a:cubicBezTo>
                  <a:cubicBezTo>
                    <a:pt x="956" y="922"/>
                    <a:pt x="987" y="918"/>
                    <a:pt x="1016" y="921"/>
                  </a:cubicBezTo>
                  <a:cubicBezTo>
                    <a:pt x="1059" y="918"/>
                    <a:pt x="1106" y="932"/>
                    <a:pt x="1144" y="913"/>
                  </a:cubicBezTo>
                  <a:cubicBezTo>
                    <a:pt x="1159" y="905"/>
                    <a:pt x="1128" y="865"/>
                    <a:pt x="1128" y="865"/>
                  </a:cubicBezTo>
                  <a:cubicBezTo>
                    <a:pt x="1125" y="798"/>
                    <a:pt x="1125" y="732"/>
                    <a:pt x="1120" y="665"/>
                  </a:cubicBezTo>
                  <a:cubicBezTo>
                    <a:pt x="1119" y="654"/>
                    <a:pt x="1112" y="644"/>
                    <a:pt x="1112" y="633"/>
                  </a:cubicBezTo>
                  <a:cubicBezTo>
                    <a:pt x="1109" y="558"/>
                    <a:pt x="1148" y="260"/>
                    <a:pt x="1024" y="177"/>
                  </a:cubicBezTo>
                  <a:cubicBezTo>
                    <a:pt x="965" y="0"/>
                    <a:pt x="651" y="142"/>
                    <a:pt x="464" y="145"/>
                  </a:cubicBezTo>
                  <a:cubicBezTo>
                    <a:pt x="425" y="158"/>
                    <a:pt x="381" y="166"/>
                    <a:pt x="344" y="185"/>
                  </a:cubicBezTo>
                  <a:cubicBezTo>
                    <a:pt x="314" y="200"/>
                    <a:pt x="275" y="231"/>
                    <a:pt x="240" y="233"/>
                  </a:cubicBezTo>
                  <a:cubicBezTo>
                    <a:pt x="160" y="238"/>
                    <a:pt x="80" y="238"/>
                    <a:pt x="0" y="241"/>
                  </a:cubicBezTo>
                  <a:cubicBezTo>
                    <a:pt x="3" y="257"/>
                    <a:pt x="0" y="275"/>
                    <a:pt x="8" y="289"/>
                  </a:cubicBezTo>
                  <a:cubicBezTo>
                    <a:pt x="14" y="300"/>
                    <a:pt x="68" y="301"/>
                    <a:pt x="40" y="3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  <p:sp>
          <p:nvSpPr>
            <p:cNvPr id="164902" name="Freeform 37"/>
            <p:cNvSpPr>
              <a:spLocks/>
            </p:cNvSpPr>
            <p:nvPr/>
          </p:nvSpPr>
          <p:spPr bwMode="auto">
            <a:xfrm>
              <a:off x="3500" y="1430"/>
              <a:ext cx="708" cy="1779"/>
            </a:xfrm>
            <a:custGeom>
              <a:avLst/>
              <a:gdLst>
                <a:gd name="T0" fmla="*/ 412 w 708"/>
                <a:gd name="T1" fmla="*/ 290 h 1779"/>
                <a:gd name="T2" fmla="*/ 420 w 708"/>
                <a:gd name="T3" fmla="*/ 346 h 1779"/>
                <a:gd name="T4" fmla="*/ 444 w 708"/>
                <a:gd name="T5" fmla="*/ 354 h 1779"/>
                <a:gd name="T6" fmla="*/ 492 w 708"/>
                <a:gd name="T7" fmla="*/ 578 h 1779"/>
                <a:gd name="T8" fmla="*/ 508 w 708"/>
                <a:gd name="T9" fmla="*/ 698 h 1779"/>
                <a:gd name="T10" fmla="*/ 604 w 708"/>
                <a:gd name="T11" fmla="*/ 746 h 1779"/>
                <a:gd name="T12" fmla="*/ 660 w 708"/>
                <a:gd name="T13" fmla="*/ 882 h 1779"/>
                <a:gd name="T14" fmla="*/ 700 w 708"/>
                <a:gd name="T15" fmla="*/ 1018 h 1779"/>
                <a:gd name="T16" fmla="*/ 708 w 708"/>
                <a:gd name="T17" fmla="*/ 1010 h 1779"/>
                <a:gd name="T18" fmla="*/ 684 w 708"/>
                <a:gd name="T19" fmla="*/ 1082 h 1779"/>
                <a:gd name="T20" fmla="*/ 676 w 708"/>
                <a:gd name="T21" fmla="*/ 1106 h 1779"/>
                <a:gd name="T22" fmla="*/ 668 w 708"/>
                <a:gd name="T23" fmla="*/ 1170 h 1779"/>
                <a:gd name="T24" fmla="*/ 652 w 708"/>
                <a:gd name="T25" fmla="*/ 1218 h 1779"/>
                <a:gd name="T26" fmla="*/ 644 w 708"/>
                <a:gd name="T27" fmla="*/ 1314 h 1779"/>
                <a:gd name="T28" fmla="*/ 604 w 708"/>
                <a:gd name="T29" fmla="*/ 1322 h 1779"/>
                <a:gd name="T30" fmla="*/ 596 w 708"/>
                <a:gd name="T31" fmla="*/ 1354 h 1779"/>
                <a:gd name="T32" fmla="*/ 580 w 708"/>
                <a:gd name="T33" fmla="*/ 1378 h 1779"/>
                <a:gd name="T34" fmla="*/ 564 w 708"/>
                <a:gd name="T35" fmla="*/ 1426 h 1779"/>
                <a:gd name="T36" fmla="*/ 532 w 708"/>
                <a:gd name="T37" fmla="*/ 1450 h 1779"/>
                <a:gd name="T38" fmla="*/ 508 w 708"/>
                <a:gd name="T39" fmla="*/ 1514 h 1779"/>
                <a:gd name="T40" fmla="*/ 492 w 708"/>
                <a:gd name="T41" fmla="*/ 1538 h 1779"/>
                <a:gd name="T42" fmla="*/ 484 w 708"/>
                <a:gd name="T43" fmla="*/ 1562 h 1779"/>
                <a:gd name="T44" fmla="*/ 452 w 708"/>
                <a:gd name="T45" fmla="*/ 1746 h 1779"/>
                <a:gd name="T46" fmla="*/ 380 w 708"/>
                <a:gd name="T47" fmla="*/ 1778 h 1779"/>
                <a:gd name="T48" fmla="*/ 300 w 708"/>
                <a:gd name="T49" fmla="*/ 1770 h 1779"/>
                <a:gd name="T50" fmla="*/ 292 w 708"/>
                <a:gd name="T51" fmla="*/ 1746 h 1779"/>
                <a:gd name="T52" fmla="*/ 308 w 708"/>
                <a:gd name="T53" fmla="*/ 1634 h 1779"/>
                <a:gd name="T54" fmla="*/ 276 w 708"/>
                <a:gd name="T55" fmla="*/ 1034 h 1779"/>
                <a:gd name="T56" fmla="*/ 436 w 708"/>
                <a:gd name="T57" fmla="*/ 18 h 1779"/>
                <a:gd name="T58" fmla="*/ 492 w 708"/>
                <a:gd name="T59" fmla="*/ 18 h 1779"/>
                <a:gd name="T60" fmla="*/ 540 w 708"/>
                <a:gd name="T61" fmla="*/ 138 h 1779"/>
                <a:gd name="T62" fmla="*/ 444 w 708"/>
                <a:gd name="T63" fmla="*/ 186 h 1779"/>
                <a:gd name="T64" fmla="*/ 412 w 708"/>
                <a:gd name="T65" fmla="*/ 290 h 17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08"/>
                <a:gd name="T100" fmla="*/ 0 h 1779"/>
                <a:gd name="T101" fmla="*/ 708 w 708"/>
                <a:gd name="T102" fmla="*/ 1779 h 177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08" h="1779">
                  <a:moveTo>
                    <a:pt x="412" y="290"/>
                  </a:moveTo>
                  <a:cubicBezTo>
                    <a:pt x="415" y="309"/>
                    <a:pt x="412" y="329"/>
                    <a:pt x="420" y="346"/>
                  </a:cubicBezTo>
                  <a:cubicBezTo>
                    <a:pt x="424" y="354"/>
                    <a:pt x="442" y="346"/>
                    <a:pt x="444" y="354"/>
                  </a:cubicBezTo>
                  <a:cubicBezTo>
                    <a:pt x="468" y="432"/>
                    <a:pt x="445" y="507"/>
                    <a:pt x="492" y="578"/>
                  </a:cubicBezTo>
                  <a:cubicBezTo>
                    <a:pt x="495" y="618"/>
                    <a:pt x="483" y="666"/>
                    <a:pt x="508" y="698"/>
                  </a:cubicBezTo>
                  <a:cubicBezTo>
                    <a:pt x="525" y="719"/>
                    <a:pt x="579" y="738"/>
                    <a:pt x="604" y="746"/>
                  </a:cubicBezTo>
                  <a:cubicBezTo>
                    <a:pt x="614" y="796"/>
                    <a:pt x="615" y="852"/>
                    <a:pt x="660" y="882"/>
                  </a:cubicBezTo>
                  <a:cubicBezTo>
                    <a:pt x="674" y="923"/>
                    <a:pt x="700" y="974"/>
                    <a:pt x="700" y="1018"/>
                  </a:cubicBezTo>
                  <a:cubicBezTo>
                    <a:pt x="703" y="1015"/>
                    <a:pt x="705" y="1013"/>
                    <a:pt x="708" y="1010"/>
                  </a:cubicBezTo>
                  <a:cubicBezTo>
                    <a:pt x="700" y="1034"/>
                    <a:pt x="692" y="1058"/>
                    <a:pt x="684" y="1082"/>
                  </a:cubicBezTo>
                  <a:cubicBezTo>
                    <a:pt x="681" y="1090"/>
                    <a:pt x="676" y="1106"/>
                    <a:pt x="676" y="1106"/>
                  </a:cubicBezTo>
                  <a:cubicBezTo>
                    <a:pt x="673" y="1127"/>
                    <a:pt x="673" y="1149"/>
                    <a:pt x="668" y="1170"/>
                  </a:cubicBezTo>
                  <a:cubicBezTo>
                    <a:pt x="664" y="1186"/>
                    <a:pt x="652" y="1218"/>
                    <a:pt x="652" y="1218"/>
                  </a:cubicBezTo>
                  <a:cubicBezTo>
                    <a:pt x="649" y="1250"/>
                    <a:pt x="657" y="1285"/>
                    <a:pt x="644" y="1314"/>
                  </a:cubicBezTo>
                  <a:cubicBezTo>
                    <a:pt x="638" y="1326"/>
                    <a:pt x="614" y="1313"/>
                    <a:pt x="604" y="1322"/>
                  </a:cubicBezTo>
                  <a:cubicBezTo>
                    <a:pt x="596" y="1329"/>
                    <a:pt x="600" y="1344"/>
                    <a:pt x="596" y="1354"/>
                  </a:cubicBezTo>
                  <a:cubicBezTo>
                    <a:pt x="592" y="1363"/>
                    <a:pt x="584" y="1369"/>
                    <a:pt x="580" y="1378"/>
                  </a:cubicBezTo>
                  <a:cubicBezTo>
                    <a:pt x="573" y="1393"/>
                    <a:pt x="578" y="1417"/>
                    <a:pt x="564" y="1426"/>
                  </a:cubicBezTo>
                  <a:cubicBezTo>
                    <a:pt x="537" y="1444"/>
                    <a:pt x="547" y="1435"/>
                    <a:pt x="532" y="1450"/>
                  </a:cubicBezTo>
                  <a:cubicBezTo>
                    <a:pt x="494" y="1506"/>
                    <a:pt x="538" y="1435"/>
                    <a:pt x="508" y="1514"/>
                  </a:cubicBezTo>
                  <a:cubicBezTo>
                    <a:pt x="505" y="1523"/>
                    <a:pt x="496" y="1529"/>
                    <a:pt x="492" y="1538"/>
                  </a:cubicBezTo>
                  <a:cubicBezTo>
                    <a:pt x="488" y="1546"/>
                    <a:pt x="487" y="1554"/>
                    <a:pt x="484" y="1562"/>
                  </a:cubicBezTo>
                  <a:cubicBezTo>
                    <a:pt x="480" y="1601"/>
                    <a:pt x="490" y="1716"/>
                    <a:pt x="452" y="1746"/>
                  </a:cubicBezTo>
                  <a:cubicBezTo>
                    <a:pt x="436" y="1759"/>
                    <a:pt x="400" y="1771"/>
                    <a:pt x="380" y="1778"/>
                  </a:cubicBezTo>
                  <a:cubicBezTo>
                    <a:pt x="353" y="1775"/>
                    <a:pt x="325" y="1779"/>
                    <a:pt x="300" y="1770"/>
                  </a:cubicBezTo>
                  <a:cubicBezTo>
                    <a:pt x="292" y="1767"/>
                    <a:pt x="292" y="1754"/>
                    <a:pt x="292" y="1746"/>
                  </a:cubicBezTo>
                  <a:cubicBezTo>
                    <a:pt x="292" y="1676"/>
                    <a:pt x="293" y="1678"/>
                    <a:pt x="308" y="1634"/>
                  </a:cubicBezTo>
                  <a:cubicBezTo>
                    <a:pt x="302" y="1446"/>
                    <a:pt x="307" y="1221"/>
                    <a:pt x="276" y="1034"/>
                  </a:cubicBezTo>
                  <a:cubicBezTo>
                    <a:pt x="280" y="562"/>
                    <a:pt x="0" y="49"/>
                    <a:pt x="436" y="18"/>
                  </a:cubicBezTo>
                  <a:cubicBezTo>
                    <a:pt x="452" y="13"/>
                    <a:pt x="476" y="0"/>
                    <a:pt x="492" y="18"/>
                  </a:cubicBezTo>
                  <a:cubicBezTo>
                    <a:pt x="506" y="35"/>
                    <a:pt x="519" y="107"/>
                    <a:pt x="540" y="138"/>
                  </a:cubicBezTo>
                  <a:cubicBezTo>
                    <a:pt x="521" y="194"/>
                    <a:pt x="493" y="153"/>
                    <a:pt x="444" y="186"/>
                  </a:cubicBezTo>
                  <a:cubicBezTo>
                    <a:pt x="432" y="221"/>
                    <a:pt x="424" y="255"/>
                    <a:pt x="412" y="29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AU">
                <a:solidFill>
                  <a:srgbClr val="000000"/>
                </a:solidFill>
              </a:endParaRPr>
            </a:p>
          </p:txBody>
        </p:sp>
      </p:grpSp>
      <p:pic>
        <p:nvPicPr>
          <p:cNvPr id="100390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4250" y="1027222"/>
            <a:ext cx="3054350" cy="3862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2" name="Rectangle 4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994400" y="682170"/>
            <a:ext cx="1698171" cy="333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0"/>
                                        <p:tgtEl>
                                          <p:spTgt spid="100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3" grpId="0"/>
      <p:bldP spid="100364" grpId="0" animBg="1"/>
      <p:bldP spid="100364" grpId="1" animBg="1"/>
      <p:bldP spid="100365" grpId="0" animBg="1"/>
      <p:bldP spid="100365" grpId="1" animBg="1"/>
      <p:bldP spid="100366" grpId="0" animBg="1"/>
      <p:bldP spid="100366" grpId="1" animBg="1"/>
      <p:bldP spid="100367" grpId="0" animBg="1"/>
      <p:bldP spid="100367" grpId="1" animBg="1"/>
      <p:bldP spid="100368" grpId="0" build="allAtOnce"/>
      <p:bldP spid="100368" grpId="1" build="allAtOnce"/>
      <p:bldP spid="100371" grpId="0" animBg="1"/>
      <p:bldP spid="100372" grpId="0" animBg="1"/>
      <p:bldP spid="1003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063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316533" y="14850"/>
            <a:ext cx="2664000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Struggle for Imperial Title</a:t>
            </a: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220663" y="5643563"/>
            <a:ext cx="2235200" cy="939800"/>
          </a:xfrm>
          <a:prstGeom prst="rect">
            <a:avLst/>
          </a:prstGeom>
          <a:solidFill>
            <a:srgbClr val="E4F8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13673" name="Text Box 9"/>
          <p:cNvSpPr txBox="1">
            <a:spLocks noChangeArrowheads="1"/>
          </p:cNvSpPr>
          <p:nvPr/>
        </p:nvSpPr>
        <p:spPr bwMode="auto">
          <a:xfrm>
            <a:off x="539750" y="5757863"/>
            <a:ext cx="2160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Franklin Gothic Demi" pitchFamily="34" charset="0"/>
                <a:ea typeface="+mn-ea"/>
                <a:cs typeface="Arial"/>
              </a:rPr>
              <a:t>285 AD</a:t>
            </a:r>
          </a:p>
        </p:txBody>
      </p:sp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536575" y="5776913"/>
            <a:ext cx="2105025" cy="725487"/>
          </a:xfrm>
          <a:prstGeom prst="rect">
            <a:avLst/>
          </a:prstGeom>
          <a:solidFill>
            <a:srgbClr val="EBFFEB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13688" name="Text Box 24"/>
          <p:cNvSpPr txBox="1">
            <a:spLocks noChangeArrowheads="1"/>
          </p:cNvSpPr>
          <p:nvPr/>
        </p:nvSpPr>
        <p:spPr bwMode="auto">
          <a:xfrm>
            <a:off x="652463" y="5732463"/>
            <a:ext cx="2160587" cy="762000"/>
          </a:xfrm>
          <a:prstGeom prst="rect">
            <a:avLst/>
          </a:prstGeom>
          <a:solidFill>
            <a:srgbClr val="EBFFE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Franklin Gothic Demi" pitchFamily="34" charset="0"/>
                <a:ea typeface="+mn-ea"/>
                <a:cs typeface="Arial"/>
              </a:rPr>
              <a:t>305 AD</a:t>
            </a:r>
          </a:p>
        </p:txBody>
      </p:sp>
      <p:pic>
        <p:nvPicPr>
          <p:cNvPr id="165894" name="Picture 6" descr="cap012"/>
          <p:cNvPicPr>
            <a:picLocks noChangeAspect="1" noChangeArrowheads="1"/>
          </p:cNvPicPr>
          <p:nvPr/>
        </p:nvPicPr>
        <p:blipFill>
          <a:blip r:embed="rId5" cstate="print"/>
          <a:srcRect l="5678" r="23817"/>
          <a:stretch>
            <a:fillRect/>
          </a:stretch>
        </p:blipFill>
        <p:spPr bwMode="auto">
          <a:xfrm>
            <a:off x="5833247" y="-331086"/>
            <a:ext cx="3671395" cy="394335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2" name="Freeform 21"/>
          <p:cNvSpPr/>
          <p:nvPr/>
        </p:nvSpPr>
        <p:spPr>
          <a:xfrm>
            <a:off x="266467" y="1922584"/>
            <a:ext cx="4482603" cy="3193871"/>
          </a:xfrm>
          <a:custGeom>
            <a:avLst/>
            <a:gdLst>
              <a:gd name="connsiteX0" fmla="*/ 2907929 w 4482603"/>
              <a:gd name="connsiteY0" fmla="*/ 158698 h 3193871"/>
              <a:gd name="connsiteX1" fmla="*/ 2914753 w 4482603"/>
              <a:gd name="connsiteY1" fmla="*/ 138227 h 3193871"/>
              <a:gd name="connsiteX2" fmla="*/ 2887458 w 4482603"/>
              <a:gd name="connsiteY2" fmla="*/ 104107 h 3193871"/>
              <a:gd name="connsiteX3" fmla="*/ 2839691 w 4482603"/>
              <a:gd name="connsiteY3" fmla="*/ 49516 h 3193871"/>
              <a:gd name="connsiteX4" fmla="*/ 2778276 w 4482603"/>
              <a:gd name="connsiteY4" fmla="*/ 42692 h 3193871"/>
              <a:gd name="connsiteX5" fmla="*/ 2737332 w 4482603"/>
              <a:gd name="connsiteY5" fmla="*/ 29045 h 3193871"/>
              <a:gd name="connsiteX6" fmla="*/ 2710037 w 4482603"/>
              <a:gd name="connsiteY6" fmla="*/ 22221 h 3193871"/>
              <a:gd name="connsiteX7" fmla="*/ 2669094 w 4482603"/>
              <a:gd name="connsiteY7" fmla="*/ 8573 h 3193871"/>
              <a:gd name="connsiteX8" fmla="*/ 2641798 w 4482603"/>
              <a:gd name="connsiteY8" fmla="*/ 69988 h 3193871"/>
              <a:gd name="connsiteX9" fmla="*/ 2614503 w 4482603"/>
              <a:gd name="connsiteY9" fmla="*/ 131403 h 3193871"/>
              <a:gd name="connsiteX10" fmla="*/ 2607679 w 4482603"/>
              <a:gd name="connsiteY10" fmla="*/ 151874 h 3193871"/>
              <a:gd name="connsiteX11" fmla="*/ 2587207 w 4482603"/>
              <a:gd name="connsiteY11" fmla="*/ 158698 h 3193871"/>
              <a:gd name="connsiteX12" fmla="*/ 2546264 w 4482603"/>
              <a:gd name="connsiteY12" fmla="*/ 131403 h 3193871"/>
              <a:gd name="connsiteX13" fmla="*/ 2498497 w 4482603"/>
              <a:gd name="connsiteY13" fmla="*/ 117755 h 3193871"/>
              <a:gd name="connsiteX14" fmla="*/ 2457553 w 4482603"/>
              <a:gd name="connsiteY14" fmla="*/ 131403 h 3193871"/>
              <a:gd name="connsiteX15" fmla="*/ 2416610 w 4482603"/>
              <a:gd name="connsiteY15" fmla="*/ 151874 h 3193871"/>
              <a:gd name="connsiteX16" fmla="*/ 2368843 w 4482603"/>
              <a:gd name="connsiteY16" fmla="*/ 158698 h 3193871"/>
              <a:gd name="connsiteX17" fmla="*/ 2307428 w 4482603"/>
              <a:gd name="connsiteY17" fmla="*/ 172346 h 3193871"/>
              <a:gd name="connsiteX18" fmla="*/ 2293780 w 4482603"/>
              <a:gd name="connsiteY18" fmla="*/ 192818 h 3193871"/>
              <a:gd name="connsiteX19" fmla="*/ 2273309 w 4482603"/>
              <a:gd name="connsiteY19" fmla="*/ 199642 h 3193871"/>
              <a:gd name="connsiteX20" fmla="*/ 2266485 w 4482603"/>
              <a:gd name="connsiteY20" fmla="*/ 220113 h 3193871"/>
              <a:gd name="connsiteX21" fmla="*/ 2252837 w 4482603"/>
              <a:gd name="connsiteY21" fmla="*/ 240585 h 3193871"/>
              <a:gd name="connsiteX22" fmla="*/ 2246013 w 4482603"/>
              <a:gd name="connsiteY22" fmla="*/ 288352 h 3193871"/>
              <a:gd name="connsiteX23" fmla="*/ 2205070 w 4482603"/>
              <a:gd name="connsiteY23" fmla="*/ 315648 h 3193871"/>
              <a:gd name="connsiteX24" fmla="*/ 2184598 w 4482603"/>
              <a:gd name="connsiteY24" fmla="*/ 329295 h 3193871"/>
              <a:gd name="connsiteX25" fmla="*/ 2164126 w 4482603"/>
              <a:gd name="connsiteY25" fmla="*/ 342943 h 3193871"/>
              <a:gd name="connsiteX26" fmla="*/ 2095888 w 4482603"/>
              <a:gd name="connsiteY26" fmla="*/ 356591 h 3193871"/>
              <a:gd name="connsiteX27" fmla="*/ 2048121 w 4482603"/>
              <a:gd name="connsiteY27" fmla="*/ 370239 h 3193871"/>
              <a:gd name="connsiteX28" fmla="*/ 2020825 w 4482603"/>
              <a:gd name="connsiteY28" fmla="*/ 377063 h 3193871"/>
              <a:gd name="connsiteX29" fmla="*/ 2007177 w 4482603"/>
              <a:gd name="connsiteY29" fmla="*/ 397534 h 3193871"/>
              <a:gd name="connsiteX30" fmla="*/ 2020825 w 4482603"/>
              <a:gd name="connsiteY30" fmla="*/ 418006 h 3193871"/>
              <a:gd name="connsiteX31" fmla="*/ 1993529 w 4482603"/>
              <a:gd name="connsiteY31" fmla="*/ 445301 h 3193871"/>
              <a:gd name="connsiteX32" fmla="*/ 1904819 w 4482603"/>
              <a:gd name="connsiteY32" fmla="*/ 431654 h 3193871"/>
              <a:gd name="connsiteX33" fmla="*/ 1884347 w 4482603"/>
              <a:gd name="connsiteY33" fmla="*/ 418006 h 3193871"/>
              <a:gd name="connsiteX34" fmla="*/ 1816109 w 4482603"/>
              <a:gd name="connsiteY34" fmla="*/ 397534 h 3193871"/>
              <a:gd name="connsiteX35" fmla="*/ 1809285 w 4482603"/>
              <a:gd name="connsiteY35" fmla="*/ 336119 h 3193871"/>
              <a:gd name="connsiteX36" fmla="*/ 1768341 w 4482603"/>
              <a:gd name="connsiteY36" fmla="*/ 322471 h 3193871"/>
              <a:gd name="connsiteX37" fmla="*/ 1741046 w 4482603"/>
              <a:gd name="connsiteY37" fmla="*/ 329295 h 3193871"/>
              <a:gd name="connsiteX38" fmla="*/ 1734222 w 4482603"/>
              <a:gd name="connsiteY38" fmla="*/ 397534 h 3193871"/>
              <a:gd name="connsiteX39" fmla="*/ 1741046 w 4482603"/>
              <a:gd name="connsiteY39" fmla="*/ 418006 h 3193871"/>
              <a:gd name="connsiteX40" fmla="*/ 1754694 w 4482603"/>
              <a:gd name="connsiteY40" fmla="*/ 438477 h 3193871"/>
              <a:gd name="connsiteX41" fmla="*/ 1761518 w 4482603"/>
              <a:gd name="connsiteY41" fmla="*/ 458949 h 3193871"/>
              <a:gd name="connsiteX42" fmla="*/ 1754694 w 4482603"/>
              <a:gd name="connsiteY42" fmla="*/ 486245 h 3193871"/>
              <a:gd name="connsiteX43" fmla="*/ 1734222 w 4482603"/>
              <a:gd name="connsiteY43" fmla="*/ 493068 h 3193871"/>
              <a:gd name="connsiteX44" fmla="*/ 1693279 w 4482603"/>
              <a:gd name="connsiteY44" fmla="*/ 499892 h 3193871"/>
              <a:gd name="connsiteX45" fmla="*/ 1672807 w 4482603"/>
              <a:gd name="connsiteY45" fmla="*/ 520364 h 3193871"/>
              <a:gd name="connsiteX46" fmla="*/ 1597744 w 4482603"/>
              <a:gd name="connsiteY46" fmla="*/ 506716 h 3193871"/>
              <a:gd name="connsiteX47" fmla="*/ 1577273 w 4482603"/>
              <a:gd name="connsiteY47" fmla="*/ 493068 h 3193871"/>
              <a:gd name="connsiteX48" fmla="*/ 1556801 w 4482603"/>
              <a:gd name="connsiteY48" fmla="*/ 452125 h 3193871"/>
              <a:gd name="connsiteX49" fmla="*/ 1543153 w 4482603"/>
              <a:gd name="connsiteY49" fmla="*/ 431654 h 3193871"/>
              <a:gd name="connsiteX50" fmla="*/ 1311141 w 4482603"/>
              <a:gd name="connsiteY50" fmla="*/ 438477 h 3193871"/>
              <a:gd name="connsiteX51" fmla="*/ 1317965 w 4482603"/>
              <a:gd name="connsiteY51" fmla="*/ 458949 h 3193871"/>
              <a:gd name="connsiteX52" fmla="*/ 1338437 w 4482603"/>
              <a:gd name="connsiteY52" fmla="*/ 465773 h 3193871"/>
              <a:gd name="connsiteX53" fmla="*/ 1372556 w 4482603"/>
              <a:gd name="connsiteY53" fmla="*/ 472597 h 3193871"/>
              <a:gd name="connsiteX54" fmla="*/ 1379380 w 4482603"/>
              <a:gd name="connsiteY54" fmla="*/ 493068 h 3193871"/>
              <a:gd name="connsiteX55" fmla="*/ 1358909 w 4482603"/>
              <a:gd name="connsiteY55" fmla="*/ 499892 h 3193871"/>
              <a:gd name="connsiteX56" fmla="*/ 1338437 w 4482603"/>
              <a:gd name="connsiteY56" fmla="*/ 540836 h 3193871"/>
              <a:gd name="connsiteX57" fmla="*/ 1324789 w 4482603"/>
              <a:gd name="connsiteY57" fmla="*/ 561307 h 3193871"/>
              <a:gd name="connsiteX58" fmla="*/ 1331613 w 4482603"/>
              <a:gd name="connsiteY58" fmla="*/ 588603 h 3193871"/>
              <a:gd name="connsiteX59" fmla="*/ 1352085 w 4482603"/>
              <a:gd name="connsiteY59" fmla="*/ 595427 h 3193871"/>
              <a:gd name="connsiteX60" fmla="*/ 1372556 w 4482603"/>
              <a:gd name="connsiteY60" fmla="*/ 609074 h 3193871"/>
              <a:gd name="connsiteX61" fmla="*/ 1399852 w 4482603"/>
              <a:gd name="connsiteY61" fmla="*/ 615898 h 3193871"/>
              <a:gd name="connsiteX62" fmla="*/ 1420324 w 4482603"/>
              <a:gd name="connsiteY62" fmla="*/ 622722 h 3193871"/>
              <a:gd name="connsiteX63" fmla="*/ 1461267 w 4482603"/>
              <a:gd name="connsiteY63" fmla="*/ 670489 h 3193871"/>
              <a:gd name="connsiteX64" fmla="*/ 1502210 w 4482603"/>
              <a:gd name="connsiteY64" fmla="*/ 677313 h 3193871"/>
              <a:gd name="connsiteX65" fmla="*/ 1515858 w 4482603"/>
              <a:gd name="connsiteY65" fmla="*/ 697785 h 3193871"/>
              <a:gd name="connsiteX66" fmla="*/ 1536329 w 4482603"/>
              <a:gd name="connsiteY66" fmla="*/ 718257 h 3193871"/>
              <a:gd name="connsiteX67" fmla="*/ 1570449 w 4482603"/>
              <a:gd name="connsiteY67" fmla="*/ 759200 h 3193871"/>
              <a:gd name="connsiteX68" fmla="*/ 1604568 w 4482603"/>
              <a:gd name="connsiteY68" fmla="*/ 909325 h 3193871"/>
              <a:gd name="connsiteX69" fmla="*/ 1645512 w 4482603"/>
              <a:gd name="connsiteY69" fmla="*/ 991212 h 3193871"/>
              <a:gd name="connsiteX70" fmla="*/ 1659159 w 4482603"/>
              <a:gd name="connsiteY70" fmla="*/ 1011683 h 3193871"/>
              <a:gd name="connsiteX71" fmla="*/ 1665983 w 4482603"/>
              <a:gd name="connsiteY71" fmla="*/ 1032155 h 3193871"/>
              <a:gd name="connsiteX72" fmla="*/ 1672807 w 4482603"/>
              <a:gd name="connsiteY72" fmla="*/ 1148161 h 3193871"/>
              <a:gd name="connsiteX73" fmla="*/ 1652335 w 4482603"/>
              <a:gd name="connsiteY73" fmla="*/ 1223224 h 3193871"/>
              <a:gd name="connsiteX74" fmla="*/ 1645512 w 4482603"/>
              <a:gd name="connsiteY74" fmla="*/ 1243695 h 3193871"/>
              <a:gd name="connsiteX75" fmla="*/ 1631864 w 4482603"/>
              <a:gd name="connsiteY75" fmla="*/ 1264167 h 3193871"/>
              <a:gd name="connsiteX76" fmla="*/ 1618216 w 4482603"/>
              <a:gd name="connsiteY76" fmla="*/ 1352877 h 3193871"/>
              <a:gd name="connsiteX77" fmla="*/ 1590921 w 4482603"/>
              <a:gd name="connsiteY77" fmla="*/ 1414292 h 3193871"/>
              <a:gd name="connsiteX78" fmla="*/ 1577273 w 4482603"/>
              <a:gd name="connsiteY78" fmla="*/ 1455236 h 3193871"/>
              <a:gd name="connsiteX79" fmla="*/ 1570449 w 4482603"/>
              <a:gd name="connsiteY79" fmla="*/ 1475707 h 3193871"/>
              <a:gd name="connsiteX80" fmla="*/ 1549977 w 4482603"/>
              <a:gd name="connsiteY80" fmla="*/ 1516651 h 3193871"/>
              <a:gd name="connsiteX81" fmla="*/ 1536329 w 4482603"/>
              <a:gd name="connsiteY81" fmla="*/ 1537122 h 3193871"/>
              <a:gd name="connsiteX82" fmla="*/ 1509034 w 4482603"/>
              <a:gd name="connsiteY82" fmla="*/ 1598537 h 3193871"/>
              <a:gd name="connsiteX83" fmla="*/ 1454443 w 4482603"/>
              <a:gd name="connsiteY83" fmla="*/ 1612185 h 3193871"/>
              <a:gd name="connsiteX84" fmla="*/ 1413500 w 4482603"/>
              <a:gd name="connsiteY84" fmla="*/ 1625833 h 3193871"/>
              <a:gd name="connsiteX85" fmla="*/ 1345261 w 4482603"/>
              <a:gd name="connsiteY85" fmla="*/ 1619009 h 3193871"/>
              <a:gd name="connsiteX86" fmla="*/ 1331613 w 4482603"/>
              <a:gd name="connsiteY86" fmla="*/ 1598537 h 3193871"/>
              <a:gd name="connsiteX87" fmla="*/ 1311141 w 4482603"/>
              <a:gd name="connsiteY87" fmla="*/ 1584889 h 3193871"/>
              <a:gd name="connsiteX88" fmla="*/ 1270198 w 4482603"/>
              <a:gd name="connsiteY88" fmla="*/ 1571242 h 3193871"/>
              <a:gd name="connsiteX89" fmla="*/ 1249726 w 4482603"/>
              <a:gd name="connsiteY89" fmla="*/ 1564418 h 3193871"/>
              <a:gd name="connsiteX90" fmla="*/ 1236079 w 4482603"/>
              <a:gd name="connsiteY90" fmla="*/ 1543946 h 3193871"/>
              <a:gd name="connsiteX91" fmla="*/ 1195135 w 4482603"/>
              <a:gd name="connsiteY91" fmla="*/ 1523474 h 3193871"/>
              <a:gd name="connsiteX92" fmla="*/ 1140544 w 4482603"/>
              <a:gd name="connsiteY92" fmla="*/ 1509827 h 3193871"/>
              <a:gd name="connsiteX93" fmla="*/ 1072306 w 4482603"/>
              <a:gd name="connsiteY93" fmla="*/ 1496179 h 3193871"/>
              <a:gd name="connsiteX94" fmla="*/ 1031362 w 4482603"/>
              <a:gd name="connsiteY94" fmla="*/ 1482531 h 3193871"/>
              <a:gd name="connsiteX95" fmla="*/ 1010891 w 4482603"/>
              <a:gd name="connsiteY95" fmla="*/ 1468883 h 3193871"/>
              <a:gd name="connsiteX96" fmla="*/ 969947 w 4482603"/>
              <a:gd name="connsiteY96" fmla="*/ 1455236 h 3193871"/>
              <a:gd name="connsiteX97" fmla="*/ 929004 w 4482603"/>
              <a:gd name="connsiteY97" fmla="*/ 1434764 h 3193871"/>
              <a:gd name="connsiteX98" fmla="*/ 888061 w 4482603"/>
              <a:gd name="connsiteY98" fmla="*/ 1407468 h 3193871"/>
              <a:gd name="connsiteX99" fmla="*/ 867589 w 4482603"/>
              <a:gd name="connsiteY99" fmla="*/ 1393821 h 3193871"/>
              <a:gd name="connsiteX100" fmla="*/ 737935 w 4482603"/>
              <a:gd name="connsiteY100" fmla="*/ 1386997 h 3193871"/>
              <a:gd name="connsiteX101" fmla="*/ 717464 w 4482603"/>
              <a:gd name="connsiteY101" fmla="*/ 1380173 h 3193871"/>
              <a:gd name="connsiteX102" fmla="*/ 676521 w 4482603"/>
              <a:gd name="connsiteY102" fmla="*/ 1352877 h 3193871"/>
              <a:gd name="connsiteX103" fmla="*/ 656049 w 4482603"/>
              <a:gd name="connsiteY103" fmla="*/ 1332406 h 3193871"/>
              <a:gd name="connsiteX104" fmla="*/ 635577 w 4482603"/>
              <a:gd name="connsiteY104" fmla="*/ 1325582 h 3193871"/>
              <a:gd name="connsiteX105" fmla="*/ 601458 w 4482603"/>
              <a:gd name="connsiteY105" fmla="*/ 1277815 h 3193871"/>
              <a:gd name="connsiteX106" fmla="*/ 546867 w 4482603"/>
              <a:gd name="connsiteY106" fmla="*/ 1284639 h 3193871"/>
              <a:gd name="connsiteX107" fmla="*/ 526395 w 4482603"/>
              <a:gd name="connsiteY107" fmla="*/ 1305110 h 3193871"/>
              <a:gd name="connsiteX108" fmla="*/ 512747 w 4482603"/>
              <a:gd name="connsiteY108" fmla="*/ 1325582 h 3193871"/>
              <a:gd name="connsiteX109" fmla="*/ 417213 w 4482603"/>
              <a:gd name="connsiteY109" fmla="*/ 1332406 h 3193871"/>
              <a:gd name="connsiteX110" fmla="*/ 396741 w 4482603"/>
              <a:gd name="connsiteY110" fmla="*/ 1339230 h 3193871"/>
              <a:gd name="connsiteX111" fmla="*/ 355798 w 4482603"/>
              <a:gd name="connsiteY111" fmla="*/ 1366525 h 3193871"/>
              <a:gd name="connsiteX112" fmla="*/ 342150 w 4482603"/>
              <a:gd name="connsiteY112" fmla="*/ 1386997 h 3193871"/>
              <a:gd name="connsiteX113" fmla="*/ 342150 w 4482603"/>
              <a:gd name="connsiteY113" fmla="*/ 1455236 h 3193871"/>
              <a:gd name="connsiteX114" fmla="*/ 355798 w 4482603"/>
              <a:gd name="connsiteY114" fmla="*/ 1496179 h 3193871"/>
              <a:gd name="connsiteX115" fmla="*/ 348974 w 4482603"/>
              <a:gd name="connsiteY115" fmla="*/ 1584889 h 3193871"/>
              <a:gd name="connsiteX116" fmla="*/ 328503 w 4482603"/>
              <a:gd name="connsiteY116" fmla="*/ 1625833 h 3193871"/>
              <a:gd name="connsiteX117" fmla="*/ 321679 w 4482603"/>
              <a:gd name="connsiteY117" fmla="*/ 1646304 h 3193871"/>
              <a:gd name="connsiteX118" fmla="*/ 314855 w 4482603"/>
              <a:gd name="connsiteY118" fmla="*/ 1687248 h 3193871"/>
              <a:gd name="connsiteX119" fmla="*/ 321679 w 4482603"/>
              <a:gd name="connsiteY119" fmla="*/ 1769134 h 3193871"/>
              <a:gd name="connsiteX120" fmla="*/ 294383 w 4482603"/>
              <a:gd name="connsiteY120" fmla="*/ 1810077 h 3193871"/>
              <a:gd name="connsiteX121" fmla="*/ 287559 w 4482603"/>
              <a:gd name="connsiteY121" fmla="*/ 1830549 h 3193871"/>
              <a:gd name="connsiteX122" fmla="*/ 267088 w 4482603"/>
              <a:gd name="connsiteY122" fmla="*/ 1878316 h 3193871"/>
              <a:gd name="connsiteX123" fmla="*/ 246616 w 4482603"/>
              <a:gd name="connsiteY123" fmla="*/ 1885140 h 3193871"/>
              <a:gd name="connsiteX124" fmla="*/ 205673 w 4482603"/>
              <a:gd name="connsiteY124" fmla="*/ 1912436 h 3193871"/>
              <a:gd name="connsiteX125" fmla="*/ 178377 w 4482603"/>
              <a:gd name="connsiteY125" fmla="*/ 1953379 h 3193871"/>
              <a:gd name="connsiteX126" fmla="*/ 157906 w 4482603"/>
              <a:gd name="connsiteY126" fmla="*/ 2014794 h 3193871"/>
              <a:gd name="connsiteX127" fmla="*/ 137434 w 4482603"/>
              <a:gd name="connsiteY127" fmla="*/ 2055737 h 3193871"/>
              <a:gd name="connsiteX128" fmla="*/ 116962 w 4482603"/>
              <a:gd name="connsiteY128" fmla="*/ 2069385 h 3193871"/>
              <a:gd name="connsiteX129" fmla="*/ 82843 w 4482603"/>
              <a:gd name="connsiteY129" fmla="*/ 2130800 h 3193871"/>
              <a:gd name="connsiteX130" fmla="*/ 62371 w 4482603"/>
              <a:gd name="connsiteY130" fmla="*/ 2192215 h 3193871"/>
              <a:gd name="connsiteX131" fmla="*/ 55547 w 4482603"/>
              <a:gd name="connsiteY131" fmla="*/ 2212686 h 3193871"/>
              <a:gd name="connsiteX132" fmla="*/ 130610 w 4482603"/>
              <a:gd name="connsiteY132" fmla="*/ 2239982 h 3193871"/>
              <a:gd name="connsiteX133" fmla="*/ 137434 w 4482603"/>
              <a:gd name="connsiteY133" fmla="*/ 2260454 h 3193871"/>
              <a:gd name="connsiteX134" fmla="*/ 116962 w 4482603"/>
              <a:gd name="connsiteY134" fmla="*/ 2396931 h 3193871"/>
              <a:gd name="connsiteX135" fmla="*/ 110138 w 4482603"/>
              <a:gd name="connsiteY135" fmla="*/ 2417403 h 3193871"/>
              <a:gd name="connsiteX136" fmla="*/ 82843 w 4482603"/>
              <a:gd name="connsiteY136" fmla="*/ 2458346 h 3193871"/>
              <a:gd name="connsiteX137" fmla="*/ 69195 w 4482603"/>
              <a:gd name="connsiteY137" fmla="*/ 2478818 h 3193871"/>
              <a:gd name="connsiteX138" fmla="*/ 55547 w 4482603"/>
              <a:gd name="connsiteY138" fmla="*/ 2519761 h 3193871"/>
              <a:gd name="connsiteX139" fmla="*/ 48724 w 4482603"/>
              <a:gd name="connsiteY139" fmla="*/ 2540233 h 3193871"/>
              <a:gd name="connsiteX140" fmla="*/ 35076 w 4482603"/>
              <a:gd name="connsiteY140" fmla="*/ 2560704 h 3193871"/>
              <a:gd name="connsiteX141" fmla="*/ 21428 w 4482603"/>
              <a:gd name="connsiteY141" fmla="*/ 2601648 h 3193871"/>
              <a:gd name="connsiteX142" fmla="*/ 7780 w 4482603"/>
              <a:gd name="connsiteY142" fmla="*/ 2622119 h 3193871"/>
              <a:gd name="connsiteX143" fmla="*/ 89667 w 4482603"/>
              <a:gd name="connsiteY143" fmla="*/ 2608471 h 3193871"/>
              <a:gd name="connsiteX144" fmla="*/ 171553 w 4482603"/>
              <a:gd name="connsiteY144" fmla="*/ 2628943 h 3193871"/>
              <a:gd name="connsiteX145" fmla="*/ 192025 w 4482603"/>
              <a:gd name="connsiteY145" fmla="*/ 2635767 h 3193871"/>
              <a:gd name="connsiteX146" fmla="*/ 232968 w 4482603"/>
              <a:gd name="connsiteY146" fmla="*/ 2663063 h 3193871"/>
              <a:gd name="connsiteX147" fmla="*/ 342150 w 4482603"/>
              <a:gd name="connsiteY147" fmla="*/ 2676710 h 3193871"/>
              <a:gd name="connsiteX148" fmla="*/ 362622 w 4482603"/>
              <a:gd name="connsiteY148" fmla="*/ 2683534 h 3193871"/>
              <a:gd name="connsiteX149" fmla="*/ 389918 w 4482603"/>
              <a:gd name="connsiteY149" fmla="*/ 2744949 h 3193871"/>
              <a:gd name="connsiteX150" fmla="*/ 417213 w 4482603"/>
              <a:gd name="connsiteY150" fmla="*/ 2785892 h 3193871"/>
              <a:gd name="connsiteX151" fmla="*/ 437685 w 4482603"/>
              <a:gd name="connsiteY151" fmla="*/ 2826836 h 3193871"/>
              <a:gd name="connsiteX152" fmla="*/ 444509 w 4482603"/>
              <a:gd name="connsiteY152" fmla="*/ 2847307 h 3193871"/>
              <a:gd name="connsiteX153" fmla="*/ 458156 w 4482603"/>
              <a:gd name="connsiteY153" fmla="*/ 2867779 h 3193871"/>
              <a:gd name="connsiteX154" fmla="*/ 478628 w 4482603"/>
              <a:gd name="connsiteY154" fmla="*/ 2929194 h 3193871"/>
              <a:gd name="connsiteX155" fmla="*/ 485452 w 4482603"/>
              <a:gd name="connsiteY155" fmla="*/ 2949666 h 3193871"/>
              <a:gd name="connsiteX156" fmla="*/ 499100 w 4482603"/>
              <a:gd name="connsiteY156" fmla="*/ 2970137 h 3193871"/>
              <a:gd name="connsiteX157" fmla="*/ 540043 w 4482603"/>
              <a:gd name="connsiteY157" fmla="*/ 2997433 h 3193871"/>
              <a:gd name="connsiteX158" fmla="*/ 587810 w 4482603"/>
              <a:gd name="connsiteY158" fmla="*/ 2976961 h 3193871"/>
              <a:gd name="connsiteX159" fmla="*/ 621929 w 4482603"/>
              <a:gd name="connsiteY159" fmla="*/ 2942842 h 3193871"/>
              <a:gd name="connsiteX160" fmla="*/ 724288 w 4482603"/>
              <a:gd name="connsiteY160" fmla="*/ 2936018 h 3193871"/>
              <a:gd name="connsiteX161" fmla="*/ 915356 w 4482603"/>
              <a:gd name="connsiteY161" fmla="*/ 2936018 h 3193871"/>
              <a:gd name="connsiteX162" fmla="*/ 935828 w 4482603"/>
              <a:gd name="connsiteY162" fmla="*/ 2956489 h 3193871"/>
              <a:gd name="connsiteX163" fmla="*/ 983595 w 4482603"/>
              <a:gd name="connsiteY163" fmla="*/ 2976961 h 3193871"/>
              <a:gd name="connsiteX164" fmla="*/ 1147368 w 4482603"/>
              <a:gd name="connsiteY164" fmla="*/ 2970137 h 3193871"/>
              <a:gd name="connsiteX165" fmla="*/ 1174664 w 4482603"/>
              <a:gd name="connsiteY165" fmla="*/ 2963313 h 3193871"/>
              <a:gd name="connsiteX166" fmla="*/ 1188312 w 4482603"/>
              <a:gd name="connsiteY166" fmla="*/ 2942842 h 3193871"/>
              <a:gd name="connsiteX167" fmla="*/ 1195135 w 4482603"/>
              <a:gd name="connsiteY167" fmla="*/ 2901898 h 3193871"/>
              <a:gd name="connsiteX168" fmla="*/ 1215607 w 4482603"/>
              <a:gd name="connsiteY168" fmla="*/ 2888251 h 3193871"/>
              <a:gd name="connsiteX169" fmla="*/ 1317965 w 4482603"/>
              <a:gd name="connsiteY169" fmla="*/ 2874603 h 3193871"/>
              <a:gd name="connsiteX170" fmla="*/ 1358909 w 4482603"/>
              <a:gd name="connsiteY170" fmla="*/ 2847307 h 3193871"/>
              <a:gd name="connsiteX171" fmla="*/ 1365732 w 4482603"/>
              <a:gd name="connsiteY171" fmla="*/ 2826836 h 3193871"/>
              <a:gd name="connsiteX172" fmla="*/ 1386204 w 4482603"/>
              <a:gd name="connsiteY172" fmla="*/ 2813188 h 3193871"/>
              <a:gd name="connsiteX173" fmla="*/ 1406676 w 4482603"/>
              <a:gd name="connsiteY173" fmla="*/ 2792716 h 3193871"/>
              <a:gd name="connsiteX174" fmla="*/ 1447619 w 4482603"/>
              <a:gd name="connsiteY174" fmla="*/ 2765421 h 3193871"/>
              <a:gd name="connsiteX175" fmla="*/ 1468091 w 4482603"/>
              <a:gd name="connsiteY175" fmla="*/ 2751773 h 3193871"/>
              <a:gd name="connsiteX176" fmla="*/ 1481738 w 4482603"/>
              <a:gd name="connsiteY176" fmla="*/ 2710830 h 3193871"/>
              <a:gd name="connsiteX177" fmla="*/ 1488562 w 4482603"/>
              <a:gd name="connsiteY177" fmla="*/ 2683534 h 3193871"/>
              <a:gd name="connsiteX178" fmla="*/ 1529506 w 4482603"/>
              <a:gd name="connsiteY178" fmla="*/ 2656239 h 3193871"/>
              <a:gd name="connsiteX179" fmla="*/ 1536329 w 4482603"/>
              <a:gd name="connsiteY179" fmla="*/ 2628943 h 3193871"/>
              <a:gd name="connsiteX180" fmla="*/ 1522682 w 4482603"/>
              <a:gd name="connsiteY180" fmla="*/ 2560704 h 3193871"/>
              <a:gd name="connsiteX181" fmla="*/ 1502210 w 4482603"/>
              <a:gd name="connsiteY181" fmla="*/ 2512937 h 3193871"/>
              <a:gd name="connsiteX182" fmla="*/ 1509034 w 4482603"/>
              <a:gd name="connsiteY182" fmla="*/ 2492466 h 3193871"/>
              <a:gd name="connsiteX183" fmla="*/ 1549977 w 4482603"/>
              <a:gd name="connsiteY183" fmla="*/ 2478818 h 3193871"/>
              <a:gd name="connsiteX184" fmla="*/ 1570449 w 4482603"/>
              <a:gd name="connsiteY184" fmla="*/ 2465170 h 3193871"/>
              <a:gd name="connsiteX185" fmla="*/ 1597744 w 4482603"/>
              <a:gd name="connsiteY185" fmla="*/ 2424227 h 3193871"/>
              <a:gd name="connsiteX186" fmla="*/ 1638688 w 4482603"/>
              <a:gd name="connsiteY186" fmla="*/ 2342340 h 3193871"/>
              <a:gd name="connsiteX187" fmla="*/ 1672807 w 4482603"/>
              <a:gd name="connsiteY187" fmla="*/ 2301397 h 3193871"/>
              <a:gd name="connsiteX188" fmla="*/ 1693279 w 4482603"/>
              <a:gd name="connsiteY188" fmla="*/ 2294573 h 3193871"/>
              <a:gd name="connsiteX189" fmla="*/ 1713750 w 4482603"/>
              <a:gd name="connsiteY189" fmla="*/ 2280925 h 3193871"/>
              <a:gd name="connsiteX190" fmla="*/ 1754694 w 4482603"/>
              <a:gd name="connsiteY190" fmla="*/ 2260454 h 3193871"/>
              <a:gd name="connsiteX191" fmla="*/ 1768341 w 4482603"/>
              <a:gd name="connsiteY191" fmla="*/ 2239982 h 3193871"/>
              <a:gd name="connsiteX192" fmla="*/ 1809285 w 4482603"/>
              <a:gd name="connsiteY192" fmla="*/ 2212686 h 3193871"/>
              <a:gd name="connsiteX193" fmla="*/ 1829756 w 4482603"/>
              <a:gd name="connsiteY193" fmla="*/ 2199039 h 3193871"/>
              <a:gd name="connsiteX194" fmla="*/ 1897995 w 4482603"/>
              <a:gd name="connsiteY194" fmla="*/ 2178567 h 3193871"/>
              <a:gd name="connsiteX195" fmla="*/ 1959410 w 4482603"/>
              <a:gd name="connsiteY195" fmla="*/ 2158095 h 3193871"/>
              <a:gd name="connsiteX196" fmla="*/ 1979882 w 4482603"/>
              <a:gd name="connsiteY196" fmla="*/ 2151271 h 3193871"/>
              <a:gd name="connsiteX197" fmla="*/ 2020825 w 4482603"/>
              <a:gd name="connsiteY197" fmla="*/ 2123976 h 3193871"/>
              <a:gd name="connsiteX198" fmla="*/ 2089064 w 4482603"/>
              <a:gd name="connsiteY198" fmla="*/ 2103504 h 3193871"/>
              <a:gd name="connsiteX199" fmla="*/ 2109535 w 4482603"/>
              <a:gd name="connsiteY199" fmla="*/ 2096680 h 3193871"/>
              <a:gd name="connsiteX200" fmla="*/ 2130007 w 4482603"/>
              <a:gd name="connsiteY200" fmla="*/ 2083033 h 3193871"/>
              <a:gd name="connsiteX201" fmla="*/ 2143655 w 4482603"/>
              <a:gd name="connsiteY201" fmla="*/ 2042089 h 3193871"/>
              <a:gd name="connsiteX202" fmla="*/ 2150479 w 4482603"/>
              <a:gd name="connsiteY202" fmla="*/ 2021618 h 3193871"/>
              <a:gd name="connsiteX203" fmla="*/ 2157303 w 4482603"/>
              <a:gd name="connsiteY203" fmla="*/ 1851021 h 3193871"/>
              <a:gd name="connsiteX204" fmla="*/ 2170950 w 4482603"/>
              <a:gd name="connsiteY204" fmla="*/ 1830549 h 3193871"/>
              <a:gd name="connsiteX205" fmla="*/ 2239189 w 4482603"/>
              <a:gd name="connsiteY205" fmla="*/ 1810077 h 3193871"/>
              <a:gd name="connsiteX206" fmla="*/ 2280132 w 4482603"/>
              <a:gd name="connsiteY206" fmla="*/ 1796430 h 3193871"/>
              <a:gd name="connsiteX207" fmla="*/ 2348371 w 4482603"/>
              <a:gd name="connsiteY207" fmla="*/ 1803254 h 3193871"/>
              <a:gd name="connsiteX208" fmla="*/ 2389315 w 4482603"/>
              <a:gd name="connsiteY208" fmla="*/ 1830549 h 3193871"/>
              <a:gd name="connsiteX209" fmla="*/ 2402962 w 4482603"/>
              <a:gd name="connsiteY209" fmla="*/ 1851021 h 3193871"/>
              <a:gd name="connsiteX210" fmla="*/ 2450729 w 4482603"/>
              <a:gd name="connsiteY210" fmla="*/ 1878316 h 3193871"/>
              <a:gd name="connsiteX211" fmla="*/ 2546264 w 4482603"/>
              <a:gd name="connsiteY211" fmla="*/ 1878316 h 3193871"/>
              <a:gd name="connsiteX212" fmla="*/ 2580383 w 4482603"/>
              <a:gd name="connsiteY212" fmla="*/ 1926083 h 3193871"/>
              <a:gd name="connsiteX213" fmla="*/ 2662270 w 4482603"/>
              <a:gd name="connsiteY213" fmla="*/ 1919260 h 3193871"/>
              <a:gd name="connsiteX214" fmla="*/ 2682741 w 4482603"/>
              <a:gd name="connsiteY214" fmla="*/ 1905612 h 3193871"/>
              <a:gd name="connsiteX215" fmla="*/ 2723685 w 4482603"/>
              <a:gd name="connsiteY215" fmla="*/ 1891964 h 3193871"/>
              <a:gd name="connsiteX216" fmla="*/ 2744156 w 4482603"/>
              <a:gd name="connsiteY216" fmla="*/ 1885140 h 3193871"/>
              <a:gd name="connsiteX217" fmla="*/ 2764628 w 4482603"/>
              <a:gd name="connsiteY217" fmla="*/ 1878316 h 3193871"/>
              <a:gd name="connsiteX218" fmla="*/ 2791924 w 4482603"/>
              <a:gd name="connsiteY218" fmla="*/ 1864668 h 3193871"/>
              <a:gd name="connsiteX219" fmla="*/ 2798747 w 4482603"/>
              <a:gd name="connsiteY219" fmla="*/ 1844197 h 3193871"/>
              <a:gd name="connsiteX220" fmla="*/ 2880634 w 4482603"/>
              <a:gd name="connsiteY220" fmla="*/ 1823725 h 3193871"/>
              <a:gd name="connsiteX221" fmla="*/ 2914753 w 4482603"/>
              <a:gd name="connsiteY221" fmla="*/ 1796430 h 3193871"/>
              <a:gd name="connsiteX222" fmla="*/ 2935225 w 4482603"/>
              <a:gd name="connsiteY222" fmla="*/ 1789606 h 3193871"/>
              <a:gd name="connsiteX223" fmla="*/ 2976168 w 4482603"/>
              <a:gd name="connsiteY223" fmla="*/ 1769134 h 3193871"/>
              <a:gd name="connsiteX224" fmla="*/ 2996640 w 4482603"/>
              <a:gd name="connsiteY224" fmla="*/ 1748663 h 3193871"/>
              <a:gd name="connsiteX225" fmla="*/ 3064879 w 4482603"/>
              <a:gd name="connsiteY225" fmla="*/ 1728191 h 3193871"/>
              <a:gd name="connsiteX226" fmla="*/ 3119470 w 4482603"/>
              <a:gd name="connsiteY226" fmla="*/ 1741839 h 3193871"/>
              <a:gd name="connsiteX227" fmla="*/ 3160413 w 4482603"/>
              <a:gd name="connsiteY227" fmla="*/ 1769134 h 3193871"/>
              <a:gd name="connsiteX228" fmla="*/ 3187709 w 4482603"/>
              <a:gd name="connsiteY228" fmla="*/ 1796430 h 3193871"/>
              <a:gd name="connsiteX229" fmla="*/ 3215004 w 4482603"/>
              <a:gd name="connsiteY229" fmla="*/ 1837373 h 3193871"/>
              <a:gd name="connsiteX230" fmla="*/ 3228652 w 4482603"/>
              <a:gd name="connsiteY230" fmla="*/ 1857845 h 3193871"/>
              <a:gd name="connsiteX231" fmla="*/ 3269595 w 4482603"/>
              <a:gd name="connsiteY231" fmla="*/ 1885140 h 3193871"/>
              <a:gd name="connsiteX232" fmla="*/ 3276419 w 4482603"/>
              <a:gd name="connsiteY232" fmla="*/ 2007970 h 3193871"/>
              <a:gd name="connsiteX233" fmla="*/ 3283243 w 4482603"/>
              <a:gd name="connsiteY233" fmla="*/ 2083033 h 3193871"/>
              <a:gd name="connsiteX234" fmla="*/ 3324186 w 4482603"/>
              <a:gd name="connsiteY234" fmla="*/ 2103504 h 3193871"/>
              <a:gd name="connsiteX235" fmla="*/ 3365129 w 4482603"/>
              <a:gd name="connsiteY235" fmla="*/ 2137624 h 3193871"/>
              <a:gd name="connsiteX236" fmla="*/ 3385601 w 4482603"/>
              <a:gd name="connsiteY236" fmla="*/ 2151271 h 3193871"/>
              <a:gd name="connsiteX237" fmla="*/ 3412897 w 4482603"/>
              <a:gd name="connsiteY237" fmla="*/ 2212686 h 3193871"/>
              <a:gd name="connsiteX238" fmla="*/ 3433368 w 4482603"/>
              <a:gd name="connsiteY238" fmla="*/ 2219510 h 3193871"/>
              <a:gd name="connsiteX239" fmla="*/ 3474312 w 4482603"/>
              <a:gd name="connsiteY239" fmla="*/ 2246806 h 3193871"/>
              <a:gd name="connsiteX240" fmla="*/ 3494783 w 4482603"/>
              <a:gd name="connsiteY240" fmla="*/ 2260454 h 3193871"/>
              <a:gd name="connsiteX241" fmla="*/ 3522079 w 4482603"/>
              <a:gd name="connsiteY241" fmla="*/ 2301397 h 3193871"/>
              <a:gd name="connsiteX242" fmla="*/ 3535726 w 4482603"/>
              <a:gd name="connsiteY242" fmla="*/ 2321868 h 3193871"/>
              <a:gd name="connsiteX243" fmla="*/ 3549374 w 4482603"/>
              <a:gd name="connsiteY243" fmla="*/ 2362812 h 3193871"/>
              <a:gd name="connsiteX244" fmla="*/ 3631261 w 4482603"/>
              <a:gd name="connsiteY244" fmla="*/ 2396931 h 3193871"/>
              <a:gd name="connsiteX245" fmla="*/ 3651732 w 4482603"/>
              <a:gd name="connsiteY245" fmla="*/ 2403755 h 3193871"/>
              <a:gd name="connsiteX246" fmla="*/ 3665380 w 4482603"/>
              <a:gd name="connsiteY246" fmla="*/ 2424227 h 3193871"/>
              <a:gd name="connsiteX247" fmla="*/ 3706324 w 4482603"/>
              <a:gd name="connsiteY247" fmla="*/ 2431051 h 3193871"/>
              <a:gd name="connsiteX248" fmla="*/ 3747267 w 4482603"/>
              <a:gd name="connsiteY248" fmla="*/ 2444698 h 3193871"/>
              <a:gd name="connsiteX249" fmla="*/ 3754091 w 4482603"/>
              <a:gd name="connsiteY249" fmla="*/ 2471994 h 3193871"/>
              <a:gd name="connsiteX250" fmla="*/ 3760915 w 4482603"/>
              <a:gd name="connsiteY250" fmla="*/ 2533409 h 3193871"/>
              <a:gd name="connsiteX251" fmla="*/ 3815506 w 4482603"/>
              <a:gd name="connsiteY251" fmla="*/ 2553880 h 3193871"/>
              <a:gd name="connsiteX252" fmla="*/ 3842801 w 4482603"/>
              <a:gd name="connsiteY252" fmla="*/ 2594824 h 3193871"/>
              <a:gd name="connsiteX253" fmla="*/ 3897392 w 4482603"/>
              <a:gd name="connsiteY253" fmla="*/ 2608471 h 3193871"/>
              <a:gd name="connsiteX254" fmla="*/ 3917864 w 4482603"/>
              <a:gd name="connsiteY254" fmla="*/ 2615295 h 3193871"/>
              <a:gd name="connsiteX255" fmla="*/ 3931512 w 4482603"/>
              <a:gd name="connsiteY255" fmla="*/ 2656239 h 3193871"/>
              <a:gd name="connsiteX256" fmla="*/ 3958807 w 4482603"/>
              <a:gd name="connsiteY256" fmla="*/ 2690358 h 3193871"/>
              <a:gd name="connsiteX257" fmla="*/ 3979279 w 4482603"/>
              <a:gd name="connsiteY257" fmla="*/ 2697182 h 3193871"/>
              <a:gd name="connsiteX258" fmla="*/ 4033870 w 4482603"/>
              <a:gd name="connsiteY258" fmla="*/ 2744949 h 3193871"/>
              <a:gd name="connsiteX259" fmla="*/ 4047518 w 4482603"/>
              <a:gd name="connsiteY259" fmla="*/ 2785892 h 3193871"/>
              <a:gd name="connsiteX260" fmla="*/ 4061165 w 4482603"/>
              <a:gd name="connsiteY260" fmla="*/ 2826836 h 3193871"/>
              <a:gd name="connsiteX261" fmla="*/ 4067989 w 4482603"/>
              <a:gd name="connsiteY261" fmla="*/ 2847307 h 3193871"/>
              <a:gd name="connsiteX262" fmla="*/ 4102109 w 4482603"/>
              <a:gd name="connsiteY262" fmla="*/ 2895074 h 3193871"/>
              <a:gd name="connsiteX263" fmla="*/ 4122580 w 4482603"/>
              <a:gd name="connsiteY263" fmla="*/ 2942842 h 3193871"/>
              <a:gd name="connsiteX264" fmla="*/ 4088461 w 4482603"/>
              <a:gd name="connsiteY264" fmla="*/ 2997433 h 3193871"/>
              <a:gd name="connsiteX265" fmla="*/ 4081637 w 4482603"/>
              <a:gd name="connsiteY265" fmla="*/ 3024728 h 3193871"/>
              <a:gd name="connsiteX266" fmla="*/ 4054341 w 4482603"/>
              <a:gd name="connsiteY266" fmla="*/ 3065671 h 3193871"/>
              <a:gd name="connsiteX267" fmla="*/ 4040694 w 4482603"/>
              <a:gd name="connsiteY267" fmla="*/ 3086143 h 3193871"/>
              <a:gd name="connsiteX268" fmla="*/ 4033870 w 4482603"/>
              <a:gd name="connsiteY268" fmla="*/ 3106615 h 3193871"/>
              <a:gd name="connsiteX269" fmla="*/ 4040694 w 4482603"/>
              <a:gd name="connsiteY269" fmla="*/ 3168030 h 3193871"/>
              <a:gd name="connsiteX270" fmla="*/ 4122580 w 4482603"/>
              <a:gd name="connsiteY270" fmla="*/ 3174854 h 3193871"/>
              <a:gd name="connsiteX271" fmla="*/ 4136228 w 4482603"/>
              <a:gd name="connsiteY271" fmla="*/ 3154382 h 3193871"/>
              <a:gd name="connsiteX272" fmla="*/ 4143052 w 4482603"/>
              <a:gd name="connsiteY272" fmla="*/ 3106615 h 3193871"/>
              <a:gd name="connsiteX273" fmla="*/ 4163524 w 4482603"/>
              <a:gd name="connsiteY273" fmla="*/ 3065671 h 3193871"/>
              <a:gd name="connsiteX274" fmla="*/ 4183995 w 4482603"/>
              <a:gd name="connsiteY274" fmla="*/ 3052024 h 3193871"/>
              <a:gd name="connsiteX275" fmla="*/ 4204467 w 4482603"/>
              <a:gd name="connsiteY275" fmla="*/ 3011080 h 3193871"/>
              <a:gd name="connsiteX276" fmla="*/ 4197643 w 4482603"/>
              <a:gd name="connsiteY276" fmla="*/ 2976961 h 3193871"/>
              <a:gd name="connsiteX277" fmla="*/ 4204467 w 4482603"/>
              <a:gd name="connsiteY277" fmla="*/ 2949666 h 3193871"/>
              <a:gd name="connsiteX278" fmla="*/ 4279529 w 4482603"/>
              <a:gd name="connsiteY278" fmla="*/ 2915546 h 3193871"/>
              <a:gd name="connsiteX279" fmla="*/ 4272706 w 4482603"/>
              <a:gd name="connsiteY279" fmla="*/ 2881427 h 3193871"/>
              <a:gd name="connsiteX280" fmla="*/ 4252234 w 4482603"/>
              <a:gd name="connsiteY280" fmla="*/ 2867779 h 3193871"/>
              <a:gd name="connsiteX281" fmla="*/ 4211291 w 4482603"/>
              <a:gd name="connsiteY281" fmla="*/ 2833660 h 3193871"/>
              <a:gd name="connsiteX282" fmla="*/ 4190819 w 4482603"/>
              <a:gd name="connsiteY282" fmla="*/ 2772245 h 3193871"/>
              <a:gd name="connsiteX283" fmla="*/ 4183995 w 4482603"/>
              <a:gd name="connsiteY283" fmla="*/ 2751773 h 3193871"/>
              <a:gd name="connsiteX284" fmla="*/ 4190819 w 4482603"/>
              <a:gd name="connsiteY284" fmla="*/ 2683534 h 3193871"/>
              <a:gd name="connsiteX285" fmla="*/ 4224938 w 4482603"/>
              <a:gd name="connsiteY285" fmla="*/ 2656239 h 3193871"/>
              <a:gd name="connsiteX286" fmla="*/ 4245410 w 4482603"/>
              <a:gd name="connsiteY286" fmla="*/ 2642591 h 3193871"/>
              <a:gd name="connsiteX287" fmla="*/ 4313649 w 4482603"/>
              <a:gd name="connsiteY287" fmla="*/ 2663063 h 3193871"/>
              <a:gd name="connsiteX288" fmla="*/ 4334121 w 4482603"/>
              <a:gd name="connsiteY288" fmla="*/ 2669886 h 3193871"/>
              <a:gd name="connsiteX289" fmla="*/ 4361416 w 4482603"/>
              <a:gd name="connsiteY289" fmla="*/ 2704006 h 3193871"/>
              <a:gd name="connsiteX290" fmla="*/ 4402359 w 4482603"/>
              <a:gd name="connsiteY290" fmla="*/ 2724477 h 3193871"/>
              <a:gd name="connsiteX291" fmla="*/ 4470598 w 4482603"/>
              <a:gd name="connsiteY291" fmla="*/ 2744949 h 3193871"/>
              <a:gd name="connsiteX292" fmla="*/ 4470598 w 4482603"/>
              <a:gd name="connsiteY292" fmla="*/ 2669886 h 3193871"/>
              <a:gd name="connsiteX293" fmla="*/ 4456950 w 4482603"/>
              <a:gd name="connsiteY293" fmla="*/ 2649415 h 3193871"/>
              <a:gd name="connsiteX294" fmla="*/ 4436479 w 4482603"/>
              <a:gd name="connsiteY294" fmla="*/ 2642591 h 3193871"/>
              <a:gd name="connsiteX295" fmla="*/ 4429655 w 4482603"/>
              <a:gd name="connsiteY295" fmla="*/ 2622119 h 3193871"/>
              <a:gd name="connsiteX296" fmla="*/ 4381888 w 4482603"/>
              <a:gd name="connsiteY296" fmla="*/ 2574352 h 3193871"/>
              <a:gd name="connsiteX297" fmla="*/ 4334121 w 4482603"/>
              <a:gd name="connsiteY297" fmla="*/ 2567528 h 3193871"/>
              <a:gd name="connsiteX298" fmla="*/ 4272706 w 4482603"/>
              <a:gd name="connsiteY298" fmla="*/ 2540233 h 3193871"/>
              <a:gd name="connsiteX299" fmla="*/ 4259058 w 4482603"/>
              <a:gd name="connsiteY299" fmla="*/ 2519761 h 3193871"/>
              <a:gd name="connsiteX300" fmla="*/ 4197643 w 4482603"/>
              <a:gd name="connsiteY300" fmla="*/ 2471994 h 3193871"/>
              <a:gd name="connsiteX301" fmla="*/ 4177171 w 4482603"/>
              <a:gd name="connsiteY301" fmla="*/ 2458346 h 3193871"/>
              <a:gd name="connsiteX302" fmla="*/ 4156700 w 4482603"/>
              <a:gd name="connsiteY302" fmla="*/ 2451522 h 3193871"/>
              <a:gd name="connsiteX303" fmla="*/ 4115756 w 4482603"/>
              <a:gd name="connsiteY303" fmla="*/ 2424227 h 3193871"/>
              <a:gd name="connsiteX304" fmla="*/ 4108932 w 4482603"/>
              <a:gd name="connsiteY304" fmla="*/ 2403755 h 3193871"/>
              <a:gd name="connsiteX305" fmla="*/ 4095285 w 4482603"/>
              <a:gd name="connsiteY305" fmla="*/ 2383283 h 3193871"/>
              <a:gd name="connsiteX306" fmla="*/ 4067989 w 4482603"/>
              <a:gd name="connsiteY306" fmla="*/ 2294573 h 3193871"/>
              <a:gd name="connsiteX307" fmla="*/ 4020222 w 4482603"/>
              <a:gd name="connsiteY307" fmla="*/ 2301397 h 3193871"/>
              <a:gd name="connsiteX308" fmla="*/ 3999750 w 4482603"/>
              <a:gd name="connsiteY308" fmla="*/ 2315045 h 3193871"/>
              <a:gd name="connsiteX309" fmla="*/ 3931512 w 4482603"/>
              <a:gd name="connsiteY309" fmla="*/ 2308221 h 3193871"/>
              <a:gd name="connsiteX310" fmla="*/ 3911040 w 4482603"/>
              <a:gd name="connsiteY310" fmla="*/ 2301397 h 3193871"/>
              <a:gd name="connsiteX311" fmla="*/ 3870097 w 4482603"/>
              <a:gd name="connsiteY311" fmla="*/ 2274101 h 3193871"/>
              <a:gd name="connsiteX312" fmla="*/ 3849625 w 4482603"/>
              <a:gd name="connsiteY312" fmla="*/ 2233158 h 3193871"/>
              <a:gd name="connsiteX313" fmla="*/ 3835977 w 4482603"/>
              <a:gd name="connsiteY313" fmla="*/ 2212686 h 3193871"/>
              <a:gd name="connsiteX314" fmla="*/ 3822329 w 4482603"/>
              <a:gd name="connsiteY314" fmla="*/ 2171743 h 3193871"/>
              <a:gd name="connsiteX315" fmla="*/ 3781386 w 4482603"/>
              <a:gd name="connsiteY315" fmla="*/ 2110328 h 3193871"/>
              <a:gd name="connsiteX316" fmla="*/ 3767738 w 4482603"/>
              <a:gd name="connsiteY316" fmla="*/ 2089857 h 3193871"/>
              <a:gd name="connsiteX317" fmla="*/ 3754091 w 4482603"/>
              <a:gd name="connsiteY317" fmla="*/ 2048913 h 3193871"/>
              <a:gd name="connsiteX318" fmla="*/ 3747267 w 4482603"/>
              <a:gd name="connsiteY318" fmla="*/ 2028442 h 3193871"/>
              <a:gd name="connsiteX319" fmla="*/ 3740443 w 4482603"/>
              <a:gd name="connsiteY319" fmla="*/ 2001146 h 3193871"/>
              <a:gd name="connsiteX320" fmla="*/ 3699500 w 4482603"/>
              <a:gd name="connsiteY320" fmla="*/ 1973851 h 3193871"/>
              <a:gd name="connsiteX321" fmla="*/ 3672204 w 4482603"/>
              <a:gd name="connsiteY321" fmla="*/ 1912436 h 3193871"/>
              <a:gd name="connsiteX322" fmla="*/ 3665380 w 4482603"/>
              <a:gd name="connsiteY322" fmla="*/ 1891964 h 3193871"/>
              <a:gd name="connsiteX323" fmla="*/ 3638085 w 4482603"/>
              <a:gd name="connsiteY323" fmla="*/ 1851021 h 3193871"/>
              <a:gd name="connsiteX324" fmla="*/ 3617613 w 4482603"/>
              <a:gd name="connsiteY324" fmla="*/ 1830549 h 3193871"/>
              <a:gd name="connsiteX325" fmla="*/ 3590318 w 4482603"/>
              <a:gd name="connsiteY325" fmla="*/ 1789606 h 3193871"/>
              <a:gd name="connsiteX326" fmla="*/ 3569846 w 4482603"/>
              <a:gd name="connsiteY326" fmla="*/ 1748663 h 3193871"/>
              <a:gd name="connsiteX327" fmla="*/ 3549374 w 4482603"/>
              <a:gd name="connsiteY327" fmla="*/ 1625833 h 3193871"/>
              <a:gd name="connsiteX328" fmla="*/ 3556198 w 4482603"/>
              <a:gd name="connsiteY328" fmla="*/ 1571242 h 3193871"/>
              <a:gd name="connsiteX329" fmla="*/ 3576670 w 4482603"/>
              <a:gd name="connsiteY329" fmla="*/ 1564418 h 3193871"/>
              <a:gd name="connsiteX330" fmla="*/ 3597141 w 4482603"/>
              <a:gd name="connsiteY330" fmla="*/ 1543946 h 3193871"/>
              <a:gd name="connsiteX331" fmla="*/ 3658556 w 4482603"/>
              <a:gd name="connsiteY331" fmla="*/ 1509827 h 3193871"/>
              <a:gd name="connsiteX332" fmla="*/ 3754091 w 4482603"/>
              <a:gd name="connsiteY332" fmla="*/ 1537122 h 3193871"/>
              <a:gd name="connsiteX333" fmla="*/ 3767738 w 4482603"/>
              <a:gd name="connsiteY333" fmla="*/ 1557594 h 3193871"/>
              <a:gd name="connsiteX334" fmla="*/ 3760915 w 4482603"/>
              <a:gd name="connsiteY334" fmla="*/ 1605361 h 3193871"/>
              <a:gd name="connsiteX335" fmla="*/ 3754091 w 4482603"/>
              <a:gd name="connsiteY335" fmla="*/ 1639480 h 3193871"/>
              <a:gd name="connsiteX336" fmla="*/ 3774562 w 4482603"/>
              <a:gd name="connsiteY336" fmla="*/ 1687248 h 3193871"/>
              <a:gd name="connsiteX337" fmla="*/ 3795034 w 4482603"/>
              <a:gd name="connsiteY337" fmla="*/ 1694071 h 3193871"/>
              <a:gd name="connsiteX338" fmla="*/ 3842801 w 4482603"/>
              <a:gd name="connsiteY338" fmla="*/ 1680424 h 3193871"/>
              <a:gd name="connsiteX339" fmla="*/ 3863273 w 4482603"/>
              <a:gd name="connsiteY339" fmla="*/ 1673600 h 3193871"/>
              <a:gd name="connsiteX340" fmla="*/ 3876921 w 4482603"/>
              <a:gd name="connsiteY340" fmla="*/ 1632657 h 3193871"/>
              <a:gd name="connsiteX341" fmla="*/ 3897392 w 4482603"/>
              <a:gd name="connsiteY341" fmla="*/ 1591713 h 3193871"/>
              <a:gd name="connsiteX342" fmla="*/ 3917864 w 4482603"/>
              <a:gd name="connsiteY342" fmla="*/ 1578066 h 3193871"/>
              <a:gd name="connsiteX343" fmla="*/ 3958807 w 4482603"/>
              <a:gd name="connsiteY343" fmla="*/ 1516651 h 3193871"/>
              <a:gd name="connsiteX344" fmla="*/ 3972455 w 4482603"/>
              <a:gd name="connsiteY344" fmla="*/ 1496179 h 3193871"/>
              <a:gd name="connsiteX345" fmla="*/ 3965631 w 4482603"/>
              <a:gd name="connsiteY345" fmla="*/ 1421116 h 3193871"/>
              <a:gd name="connsiteX346" fmla="*/ 3951983 w 4482603"/>
              <a:gd name="connsiteY346" fmla="*/ 1400645 h 3193871"/>
              <a:gd name="connsiteX347" fmla="*/ 3931512 w 4482603"/>
              <a:gd name="connsiteY347" fmla="*/ 1393821 h 3193871"/>
              <a:gd name="connsiteX348" fmla="*/ 3863273 w 4482603"/>
              <a:gd name="connsiteY348" fmla="*/ 1386997 h 3193871"/>
              <a:gd name="connsiteX349" fmla="*/ 3801858 w 4482603"/>
              <a:gd name="connsiteY349" fmla="*/ 1366525 h 3193871"/>
              <a:gd name="connsiteX350" fmla="*/ 3781386 w 4482603"/>
              <a:gd name="connsiteY350" fmla="*/ 1359701 h 3193871"/>
              <a:gd name="connsiteX351" fmla="*/ 3760915 w 4482603"/>
              <a:gd name="connsiteY351" fmla="*/ 1352877 h 3193871"/>
              <a:gd name="connsiteX352" fmla="*/ 3726795 w 4482603"/>
              <a:gd name="connsiteY352" fmla="*/ 1346054 h 3193871"/>
              <a:gd name="connsiteX353" fmla="*/ 3713147 w 4482603"/>
              <a:gd name="connsiteY353" fmla="*/ 1325582 h 3193871"/>
              <a:gd name="connsiteX354" fmla="*/ 3672204 w 4482603"/>
              <a:gd name="connsiteY354" fmla="*/ 1305110 h 3193871"/>
              <a:gd name="connsiteX355" fmla="*/ 3651732 w 4482603"/>
              <a:gd name="connsiteY355" fmla="*/ 1291463 h 3193871"/>
              <a:gd name="connsiteX356" fmla="*/ 3610789 w 4482603"/>
              <a:gd name="connsiteY356" fmla="*/ 1270991 h 3193871"/>
              <a:gd name="connsiteX357" fmla="*/ 3603965 w 4482603"/>
              <a:gd name="connsiteY357" fmla="*/ 1243695 h 3193871"/>
              <a:gd name="connsiteX358" fmla="*/ 3610789 w 4482603"/>
              <a:gd name="connsiteY358" fmla="*/ 1073098 h 3193871"/>
              <a:gd name="connsiteX359" fmla="*/ 3617613 w 4482603"/>
              <a:gd name="connsiteY359" fmla="*/ 1052627 h 3193871"/>
              <a:gd name="connsiteX360" fmla="*/ 3631261 w 4482603"/>
              <a:gd name="connsiteY360" fmla="*/ 1032155 h 3193871"/>
              <a:gd name="connsiteX361" fmla="*/ 3651732 w 4482603"/>
              <a:gd name="connsiteY361" fmla="*/ 1011683 h 3193871"/>
              <a:gd name="connsiteX362" fmla="*/ 3665380 w 4482603"/>
              <a:gd name="connsiteY362" fmla="*/ 991212 h 3193871"/>
              <a:gd name="connsiteX363" fmla="*/ 3733619 w 4482603"/>
              <a:gd name="connsiteY363" fmla="*/ 984388 h 3193871"/>
              <a:gd name="connsiteX364" fmla="*/ 3774562 w 4482603"/>
              <a:gd name="connsiteY364" fmla="*/ 963916 h 3193871"/>
              <a:gd name="connsiteX365" fmla="*/ 3781386 w 4482603"/>
              <a:gd name="connsiteY365" fmla="*/ 943445 h 3193871"/>
              <a:gd name="connsiteX366" fmla="*/ 3767738 w 4482603"/>
              <a:gd name="connsiteY366" fmla="*/ 895677 h 3193871"/>
              <a:gd name="connsiteX367" fmla="*/ 3740443 w 4482603"/>
              <a:gd name="connsiteY367" fmla="*/ 854734 h 3193871"/>
              <a:gd name="connsiteX368" fmla="*/ 3679028 w 4482603"/>
              <a:gd name="connsiteY368" fmla="*/ 827439 h 3193871"/>
              <a:gd name="connsiteX369" fmla="*/ 3638085 w 4482603"/>
              <a:gd name="connsiteY369" fmla="*/ 813791 h 3193871"/>
              <a:gd name="connsiteX370" fmla="*/ 3617613 w 4482603"/>
              <a:gd name="connsiteY370" fmla="*/ 800143 h 3193871"/>
              <a:gd name="connsiteX371" fmla="*/ 3385601 w 4482603"/>
              <a:gd name="connsiteY371" fmla="*/ 813791 h 3193871"/>
              <a:gd name="connsiteX372" fmla="*/ 3365129 w 4482603"/>
              <a:gd name="connsiteY372" fmla="*/ 820615 h 3193871"/>
              <a:gd name="connsiteX373" fmla="*/ 3331010 w 4482603"/>
              <a:gd name="connsiteY373" fmla="*/ 882030 h 3193871"/>
              <a:gd name="connsiteX374" fmla="*/ 3324186 w 4482603"/>
              <a:gd name="connsiteY374" fmla="*/ 970740 h 3193871"/>
              <a:gd name="connsiteX375" fmla="*/ 3317362 w 4482603"/>
              <a:gd name="connsiteY375" fmla="*/ 991212 h 3193871"/>
              <a:gd name="connsiteX376" fmla="*/ 3296891 w 4482603"/>
              <a:gd name="connsiteY376" fmla="*/ 1004860 h 3193871"/>
              <a:gd name="connsiteX377" fmla="*/ 3255947 w 4482603"/>
              <a:gd name="connsiteY377" fmla="*/ 1018507 h 3193871"/>
              <a:gd name="connsiteX378" fmla="*/ 3235476 w 4482603"/>
              <a:gd name="connsiteY378" fmla="*/ 1025331 h 3193871"/>
              <a:gd name="connsiteX379" fmla="*/ 3194532 w 4482603"/>
              <a:gd name="connsiteY379" fmla="*/ 1045803 h 3193871"/>
              <a:gd name="connsiteX380" fmla="*/ 3153589 w 4482603"/>
              <a:gd name="connsiteY380" fmla="*/ 1004860 h 3193871"/>
              <a:gd name="connsiteX381" fmla="*/ 3133118 w 4482603"/>
              <a:gd name="connsiteY381" fmla="*/ 998036 h 3193871"/>
              <a:gd name="connsiteX382" fmla="*/ 3030759 w 4482603"/>
              <a:gd name="connsiteY382" fmla="*/ 991212 h 3193871"/>
              <a:gd name="connsiteX383" fmla="*/ 2989816 w 4482603"/>
              <a:gd name="connsiteY383" fmla="*/ 977564 h 3193871"/>
              <a:gd name="connsiteX384" fmla="*/ 2969344 w 4482603"/>
              <a:gd name="connsiteY384" fmla="*/ 970740 h 3193871"/>
              <a:gd name="connsiteX385" fmla="*/ 2935225 w 4482603"/>
              <a:gd name="connsiteY385" fmla="*/ 963916 h 3193871"/>
              <a:gd name="connsiteX386" fmla="*/ 2914753 w 4482603"/>
              <a:gd name="connsiteY386" fmla="*/ 950268 h 3193871"/>
              <a:gd name="connsiteX387" fmla="*/ 2948873 w 4482603"/>
              <a:gd name="connsiteY387" fmla="*/ 868382 h 3193871"/>
              <a:gd name="connsiteX388" fmla="*/ 2989816 w 4482603"/>
              <a:gd name="connsiteY388" fmla="*/ 847910 h 3193871"/>
              <a:gd name="connsiteX389" fmla="*/ 3003464 w 4482603"/>
              <a:gd name="connsiteY389" fmla="*/ 827439 h 3193871"/>
              <a:gd name="connsiteX390" fmla="*/ 3037583 w 4482603"/>
              <a:gd name="connsiteY390" fmla="*/ 793319 h 3193871"/>
              <a:gd name="connsiteX391" fmla="*/ 3051231 w 4482603"/>
              <a:gd name="connsiteY391" fmla="*/ 752376 h 3193871"/>
              <a:gd name="connsiteX392" fmla="*/ 3071703 w 4482603"/>
              <a:gd name="connsiteY392" fmla="*/ 711433 h 3193871"/>
              <a:gd name="connsiteX393" fmla="*/ 3085350 w 4482603"/>
              <a:gd name="connsiteY393" fmla="*/ 690961 h 3193871"/>
              <a:gd name="connsiteX394" fmla="*/ 3105822 w 4482603"/>
              <a:gd name="connsiteY394" fmla="*/ 622722 h 3193871"/>
              <a:gd name="connsiteX395" fmla="*/ 3092174 w 4482603"/>
              <a:gd name="connsiteY395" fmla="*/ 499892 h 3193871"/>
              <a:gd name="connsiteX396" fmla="*/ 3078526 w 4482603"/>
              <a:gd name="connsiteY396" fmla="*/ 479421 h 3193871"/>
              <a:gd name="connsiteX397" fmla="*/ 3037583 w 4482603"/>
              <a:gd name="connsiteY397" fmla="*/ 452125 h 3193871"/>
              <a:gd name="connsiteX398" fmla="*/ 3023935 w 4482603"/>
              <a:gd name="connsiteY398" fmla="*/ 431654 h 3193871"/>
              <a:gd name="connsiteX399" fmla="*/ 3003464 w 4482603"/>
              <a:gd name="connsiteY399" fmla="*/ 418006 h 3193871"/>
              <a:gd name="connsiteX400" fmla="*/ 2989816 w 4482603"/>
              <a:gd name="connsiteY400" fmla="*/ 363415 h 3193871"/>
              <a:gd name="connsiteX401" fmla="*/ 2976168 w 4482603"/>
              <a:gd name="connsiteY401" fmla="*/ 322471 h 3193871"/>
              <a:gd name="connsiteX402" fmla="*/ 2969344 w 4482603"/>
              <a:gd name="connsiteY402" fmla="*/ 302000 h 3193871"/>
              <a:gd name="connsiteX403" fmla="*/ 2962521 w 4482603"/>
              <a:gd name="connsiteY403" fmla="*/ 254233 h 3193871"/>
              <a:gd name="connsiteX404" fmla="*/ 2948873 w 4482603"/>
              <a:gd name="connsiteY404" fmla="*/ 233761 h 3193871"/>
              <a:gd name="connsiteX405" fmla="*/ 2935225 w 4482603"/>
              <a:gd name="connsiteY405" fmla="*/ 192818 h 3193871"/>
              <a:gd name="connsiteX406" fmla="*/ 2935225 w 4482603"/>
              <a:gd name="connsiteY406" fmla="*/ 192818 h 3193871"/>
              <a:gd name="connsiteX407" fmla="*/ 2921577 w 4482603"/>
              <a:gd name="connsiteY407" fmla="*/ 138227 h 3193871"/>
              <a:gd name="connsiteX408" fmla="*/ 2901106 w 4482603"/>
              <a:gd name="connsiteY408" fmla="*/ 90460 h 3193871"/>
              <a:gd name="connsiteX409" fmla="*/ 2880634 w 4482603"/>
              <a:gd name="connsiteY409" fmla="*/ 76812 h 3193871"/>
              <a:gd name="connsiteX410" fmla="*/ 2873810 w 4482603"/>
              <a:gd name="connsiteY410" fmla="*/ 56340 h 3193871"/>
              <a:gd name="connsiteX411" fmla="*/ 2832867 w 4482603"/>
              <a:gd name="connsiteY411" fmla="*/ 42692 h 3193871"/>
              <a:gd name="connsiteX412" fmla="*/ 2737332 w 4482603"/>
              <a:gd name="connsiteY412" fmla="*/ 29045 h 3193871"/>
              <a:gd name="connsiteX413" fmla="*/ 2716861 w 4482603"/>
              <a:gd name="connsiteY413" fmla="*/ 8573 h 3193871"/>
              <a:gd name="connsiteX414" fmla="*/ 2641798 w 4482603"/>
              <a:gd name="connsiteY414" fmla="*/ 22221 h 31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</a:cxnLst>
            <a:rect l="l" t="t" r="r" b="b"/>
            <a:pathLst>
              <a:path w="4482603" h="3193871">
                <a:moveTo>
                  <a:pt x="2907929" y="158698"/>
                </a:moveTo>
                <a:cubicBezTo>
                  <a:pt x="2910204" y="151874"/>
                  <a:pt x="2914753" y="145420"/>
                  <a:pt x="2914753" y="138227"/>
                </a:cubicBezTo>
                <a:cubicBezTo>
                  <a:pt x="2914753" y="116253"/>
                  <a:pt x="2903177" y="114587"/>
                  <a:pt x="2887458" y="104107"/>
                </a:cubicBezTo>
                <a:cubicBezTo>
                  <a:pt x="2878361" y="90462"/>
                  <a:pt x="2862436" y="55202"/>
                  <a:pt x="2839691" y="49516"/>
                </a:cubicBezTo>
                <a:cubicBezTo>
                  <a:pt x="2819708" y="44520"/>
                  <a:pt x="2798748" y="44967"/>
                  <a:pt x="2778276" y="42692"/>
                </a:cubicBezTo>
                <a:cubicBezTo>
                  <a:pt x="2764628" y="38143"/>
                  <a:pt x="2751289" y="32534"/>
                  <a:pt x="2737332" y="29045"/>
                </a:cubicBezTo>
                <a:cubicBezTo>
                  <a:pt x="2728234" y="26770"/>
                  <a:pt x="2719020" y="24916"/>
                  <a:pt x="2710037" y="22221"/>
                </a:cubicBezTo>
                <a:cubicBezTo>
                  <a:pt x="2696258" y="18087"/>
                  <a:pt x="2669094" y="8573"/>
                  <a:pt x="2669094" y="8573"/>
                </a:cubicBezTo>
                <a:cubicBezTo>
                  <a:pt x="2628896" y="21972"/>
                  <a:pt x="2655450" y="6281"/>
                  <a:pt x="2641798" y="69988"/>
                </a:cubicBezTo>
                <a:cubicBezTo>
                  <a:pt x="2628595" y="131599"/>
                  <a:pt x="2634397" y="91614"/>
                  <a:pt x="2614503" y="131403"/>
                </a:cubicBezTo>
                <a:cubicBezTo>
                  <a:pt x="2611286" y="137836"/>
                  <a:pt x="2612765" y="146788"/>
                  <a:pt x="2607679" y="151874"/>
                </a:cubicBezTo>
                <a:cubicBezTo>
                  <a:pt x="2602593" y="156960"/>
                  <a:pt x="2594031" y="156423"/>
                  <a:pt x="2587207" y="158698"/>
                </a:cubicBezTo>
                <a:cubicBezTo>
                  <a:pt x="2524520" y="143026"/>
                  <a:pt x="2589106" y="165675"/>
                  <a:pt x="2546264" y="131403"/>
                </a:cubicBezTo>
                <a:cubicBezTo>
                  <a:pt x="2541814" y="127843"/>
                  <a:pt x="2500281" y="118201"/>
                  <a:pt x="2498497" y="117755"/>
                </a:cubicBezTo>
                <a:cubicBezTo>
                  <a:pt x="2484849" y="122304"/>
                  <a:pt x="2469523" y="123423"/>
                  <a:pt x="2457553" y="131403"/>
                </a:cubicBezTo>
                <a:cubicBezTo>
                  <a:pt x="2440297" y="142907"/>
                  <a:pt x="2436793" y="147838"/>
                  <a:pt x="2416610" y="151874"/>
                </a:cubicBezTo>
                <a:cubicBezTo>
                  <a:pt x="2400838" y="155028"/>
                  <a:pt x="2384708" y="156054"/>
                  <a:pt x="2368843" y="158698"/>
                </a:cubicBezTo>
                <a:cubicBezTo>
                  <a:pt x="2342855" y="163029"/>
                  <a:pt x="2331964" y="166212"/>
                  <a:pt x="2307428" y="172346"/>
                </a:cubicBezTo>
                <a:cubicBezTo>
                  <a:pt x="2302879" y="179170"/>
                  <a:pt x="2300184" y="187695"/>
                  <a:pt x="2293780" y="192818"/>
                </a:cubicBezTo>
                <a:cubicBezTo>
                  <a:pt x="2288163" y="197311"/>
                  <a:pt x="2278395" y="194556"/>
                  <a:pt x="2273309" y="199642"/>
                </a:cubicBezTo>
                <a:cubicBezTo>
                  <a:pt x="2268223" y="204728"/>
                  <a:pt x="2269702" y="213680"/>
                  <a:pt x="2266485" y="220113"/>
                </a:cubicBezTo>
                <a:cubicBezTo>
                  <a:pt x="2262817" y="227449"/>
                  <a:pt x="2257386" y="233761"/>
                  <a:pt x="2252837" y="240585"/>
                </a:cubicBezTo>
                <a:cubicBezTo>
                  <a:pt x="2250562" y="256507"/>
                  <a:pt x="2254648" y="274783"/>
                  <a:pt x="2246013" y="288352"/>
                </a:cubicBezTo>
                <a:cubicBezTo>
                  <a:pt x="2237207" y="302190"/>
                  <a:pt x="2218718" y="306550"/>
                  <a:pt x="2205070" y="315648"/>
                </a:cubicBezTo>
                <a:lnTo>
                  <a:pt x="2184598" y="329295"/>
                </a:lnTo>
                <a:cubicBezTo>
                  <a:pt x="2177774" y="333844"/>
                  <a:pt x="2172168" y="341335"/>
                  <a:pt x="2164126" y="342943"/>
                </a:cubicBezTo>
                <a:cubicBezTo>
                  <a:pt x="2141380" y="347492"/>
                  <a:pt x="2118392" y="350965"/>
                  <a:pt x="2095888" y="356591"/>
                </a:cubicBezTo>
                <a:cubicBezTo>
                  <a:pt x="2010554" y="377925"/>
                  <a:pt x="2116649" y="350659"/>
                  <a:pt x="2048121" y="370239"/>
                </a:cubicBezTo>
                <a:cubicBezTo>
                  <a:pt x="2039103" y="372816"/>
                  <a:pt x="2029924" y="374788"/>
                  <a:pt x="2020825" y="377063"/>
                </a:cubicBezTo>
                <a:cubicBezTo>
                  <a:pt x="2016276" y="383887"/>
                  <a:pt x="2007177" y="389333"/>
                  <a:pt x="2007177" y="397534"/>
                </a:cubicBezTo>
                <a:cubicBezTo>
                  <a:pt x="2007177" y="405735"/>
                  <a:pt x="2019477" y="409916"/>
                  <a:pt x="2020825" y="418006"/>
                </a:cubicBezTo>
                <a:cubicBezTo>
                  <a:pt x="2024656" y="440991"/>
                  <a:pt x="2007894" y="440513"/>
                  <a:pt x="1993529" y="445301"/>
                </a:cubicBezTo>
                <a:cubicBezTo>
                  <a:pt x="1985103" y="444248"/>
                  <a:pt x="1920445" y="437514"/>
                  <a:pt x="1904819" y="431654"/>
                </a:cubicBezTo>
                <a:cubicBezTo>
                  <a:pt x="1897140" y="428774"/>
                  <a:pt x="1891842" y="421337"/>
                  <a:pt x="1884347" y="418006"/>
                </a:cubicBezTo>
                <a:cubicBezTo>
                  <a:pt x="1862987" y="408513"/>
                  <a:pt x="1838794" y="403205"/>
                  <a:pt x="1816109" y="397534"/>
                </a:cubicBezTo>
                <a:cubicBezTo>
                  <a:pt x="1813834" y="377062"/>
                  <a:pt x="1820343" y="353496"/>
                  <a:pt x="1809285" y="336119"/>
                </a:cubicBezTo>
                <a:cubicBezTo>
                  <a:pt x="1801561" y="323982"/>
                  <a:pt x="1768341" y="322471"/>
                  <a:pt x="1768341" y="322471"/>
                </a:cubicBezTo>
                <a:cubicBezTo>
                  <a:pt x="1759243" y="324746"/>
                  <a:pt x="1748849" y="324093"/>
                  <a:pt x="1741046" y="329295"/>
                </a:cubicBezTo>
                <a:cubicBezTo>
                  <a:pt x="1716594" y="345597"/>
                  <a:pt x="1729929" y="376071"/>
                  <a:pt x="1734222" y="397534"/>
                </a:cubicBezTo>
                <a:cubicBezTo>
                  <a:pt x="1735633" y="404587"/>
                  <a:pt x="1737829" y="411572"/>
                  <a:pt x="1741046" y="418006"/>
                </a:cubicBezTo>
                <a:cubicBezTo>
                  <a:pt x="1744714" y="425341"/>
                  <a:pt x="1750145" y="431653"/>
                  <a:pt x="1754694" y="438477"/>
                </a:cubicBezTo>
                <a:cubicBezTo>
                  <a:pt x="1756969" y="445301"/>
                  <a:pt x="1761518" y="451756"/>
                  <a:pt x="1761518" y="458949"/>
                </a:cubicBezTo>
                <a:cubicBezTo>
                  <a:pt x="1761518" y="468328"/>
                  <a:pt x="1760553" y="478922"/>
                  <a:pt x="1754694" y="486245"/>
                </a:cubicBezTo>
                <a:cubicBezTo>
                  <a:pt x="1750200" y="491862"/>
                  <a:pt x="1741244" y="491508"/>
                  <a:pt x="1734222" y="493068"/>
                </a:cubicBezTo>
                <a:cubicBezTo>
                  <a:pt x="1720716" y="496069"/>
                  <a:pt x="1706927" y="497617"/>
                  <a:pt x="1693279" y="499892"/>
                </a:cubicBezTo>
                <a:cubicBezTo>
                  <a:pt x="1686455" y="506716"/>
                  <a:pt x="1682302" y="518638"/>
                  <a:pt x="1672807" y="520364"/>
                </a:cubicBezTo>
                <a:cubicBezTo>
                  <a:pt x="1647844" y="524903"/>
                  <a:pt x="1621193" y="514532"/>
                  <a:pt x="1597744" y="506716"/>
                </a:cubicBezTo>
                <a:cubicBezTo>
                  <a:pt x="1590920" y="502167"/>
                  <a:pt x="1583072" y="498867"/>
                  <a:pt x="1577273" y="493068"/>
                </a:cubicBezTo>
                <a:cubicBezTo>
                  <a:pt x="1557715" y="473510"/>
                  <a:pt x="1567902" y="474327"/>
                  <a:pt x="1556801" y="452125"/>
                </a:cubicBezTo>
                <a:cubicBezTo>
                  <a:pt x="1553133" y="444790"/>
                  <a:pt x="1547702" y="438478"/>
                  <a:pt x="1543153" y="431654"/>
                </a:cubicBezTo>
                <a:cubicBezTo>
                  <a:pt x="1465816" y="433928"/>
                  <a:pt x="1387950" y="429167"/>
                  <a:pt x="1311141" y="438477"/>
                </a:cubicBezTo>
                <a:cubicBezTo>
                  <a:pt x="1304000" y="439343"/>
                  <a:pt x="1312879" y="453863"/>
                  <a:pt x="1317965" y="458949"/>
                </a:cubicBezTo>
                <a:cubicBezTo>
                  <a:pt x="1323051" y="464035"/>
                  <a:pt x="1331459" y="464028"/>
                  <a:pt x="1338437" y="465773"/>
                </a:cubicBezTo>
                <a:cubicBezTo>
                  <a:pt x="1349689" y="468586"/>
                  <a:pt x="1361183" y="470322"/>
                  <a:pt x="1372556" y="472597"/>
                </a:cubicBezTo>
                <a:cubicBezTo>
                  <a:pt x="1374831" y="479421"/>
                  <a:pt x="1382597" y="486635"/>
                  <a:pt x="1379380" y="493068"/>
                </a:cubicBezTo>
                <a:cubicBezTo>
                  <a:pt x="1376163" y="499501"/>
                  <a:pt x="1364526" y="495399"/>
                  <a:pt x="1358909" y="499892"/>
                </a:cubicBezTo>
                <a:cubicBezTo>
                  <a:pt x="1342611" y="512931"/>
                  <a:pt x="1346679" y="524352"/>
                  <a:pt x="1338437" y="540836"/>
                </a:cubicBezTo>
                <a:cubicBezTo>
                  <a:pt x="1334769" y="548171"/>
                  <a:pt x="1329338" y="554483"/>
                  <a:pt x="1324789" y="561307"/>
                </a:cubicBezTo>
                <a:cubicBezTo>
                  <a:pt x="1327064" y="570406"/>
                  <a:pt x="1325754" y="581279"/>
                  <a:pt x="1331613" y="588603"/>
                </a:cubicBezTo>
                <a:cubicBezTo>
                  <a:pt x="1336107" y="594220"/>
                  <a:pt x="1345651" y="592210"/>
                  <a:pt x="1352085" y="595427"/>
                </a:cubicBezTo>
                <a:cubicBezTo>
                  <a:pt x="1359420" y="599095"/>
                  <a:pt x="1365018" y="605844"/>
                  <a:pt x="1372556" y="609074"/>
                </a:cubicBezTo>
                <a:cubicBezTo>
                  <a:pt x="1381176" y="612768"/>
                  <a:pt x="1390834" y="613321"/>
                  <a:pt x="1399852" y="615898"/>
                </a:cubicBezTo>
                <a:cubicBezTo>
                  <a:pt x="1406768" y="617874"/>
                  <a:pt x="1413500" y="620447"/>
                  <a:pt x="1420324" y="622722"/>
                </a:cubicBezTo>
                <a:cubicBezTo>
                  <a:pt x="1430563" y="638081"/>
                  <a:pt x="1444716" y="662214"/>
                  <a:pt x="1461267" y="670489"/>
                </a:cubicBezTo>
                <a:cubicBezTo>
                  <a:pt x="1473642" y="676677"/>
                  <a:pt x="1488562" y="675038"/>
                  <a:pt x="1502210" y="677313"/>
                </a:cubicBezTo>
                <a:cubicBezTo>
                  <a:pt x="1506759" y="684137"/>
                  <a:pt x="1510608" y="691484"/>
                  <a:pt x="1515858" y="697785"/>
                </a:cubicBezTo>
                <a:cubicBezTo>
                  <a:pt x="1522036" y="705199"/>
                  <a:pt x="1530720" y="710404"/>
                  <a:pt x="1536329" y="718257"/>
                </a:cubicBezTo>
                <a:cubicBezTo>
                  <a:pt x="1567810" y="762331"/>
                  <a:pt x="1530092" y="732296"/>
                  <a:pt x="1570449" y="759200"/>
                </a:cubicBezTo>
                <a:cubicBezTo>
                  <a:pt x="1623215" y="838350"/>
                  <a:pt x="1585062" y="766284"/>
                  <a:pt x="1604568" y="909325"/>
                </a:cubicBezTo>
                <a:cubicBezTo>
                  <a:pt x="1609411" y="944841"/>
                  <a:pt x="1626190" y="962228"/>
                  <a:pt x="1645512" y="991212"/>
                </a:cubicBezTo>
                <a:cubicBezTo>
                  <a:pt x="1650061" y="998036"/>
                  <a:pt x="1656566" y="1003903"/>
                  <a:pt x="1659159" y="1011683"/>
                </a:cubicBezTo>
                <a:lnTo>
                  <a:pt x="1665983" y="1032155"/>
                </a:lnTo>
                <a:cubicBezTo>
                  <a:pt x="1668258" y="1070824"/>
                  <a:pt x="1672807" y="1109425"/>
                  <a:pt x="1672807" y="1148161"/>
                </a:cubicBezTo>
                <a:cubicBezTo>
                  <a:pt x="1672807" y="1262987"/>
                  <a:pt x="1681790" y="1267404"/>
                  <a:pt x="1652335" y="1223224"/>
                </a:cubicBezTo>
                <a:cubicBezTo>
                  <a:pt x="1650061" y="1230048"/>
                  <a:pt x="1648729" y="1237262"/>
                  <a:pt x="1645512" y="1243695"/>
                </a:cubicBezTo>
                <a:cubicBezTo>
                  <a:pt x="1641844" y="1251031"/>
                  <a:pt x="1634744" y="1256488"/>
                  <a:pt x="1631864" y="1264167"/>
                </a:cubicBezTo>
                <a:cubicBezTo>
                  <a:pt x="1624891" y="1282761"/>
                  <a:pt x="1621027" y="1339758"/>
                  <a:pt x="1618216" y="1352877"/>
                </a:cubicBezTo>
                <a:cubicBezTo>
                  <a:pt x="1601401" y="1431346"/>
                  <a:pt x="1612875" y="1364895"/>
                  <a:pt x="1590921" y="1414292"/>
                </a:cubicBezTo>
                <a:cubicBezTo>
                  <a:pt x="1585078" y="1427438"/>
                  <a:pt x="1581822" y="1441588"/>
                  <a:pt x="1577273" y="1455236"/>
                </a:cubicBezTo>
                <a:cubicBezTo>
                  <a:pt x="1574998" y="1462060"/>
                  <a:pt x="1574439" y="1469722"/>
                  <a:pt x="1570449" y="1475707"/>
                </a:cubicBezTo>
                <a:cubicBezTo>
                  <a:pt x="1531333" y="1534382"/>
                  <a:pt x="1578232" y="1460142"/>
                  <a:pt x="1549977" y="1516651"/>
                </a:cubicBezTo>
                <a:cubicBezTo>
                  <a:pt x="1546309" y="1523986"/>
                  <a:pt x="1540878" y="1530298"/>
                  <a:pt x="1536329" y="1537122"/>
                </a:cubicBezTo>
                <a:cubicBezTo>
                  <a:pt x="1535262" y="1540323"/>
                  <a:pt x="1522012" y="1592048"/>
                  <a:pt x="1509034" y="1598537"/>
                </a:cubicBezTo>
                <a:cubicBezTo>
                  <a:pt x="1492257" y="1606925"/>
                  <a:pt x="1472237" y="1606253"/>
                  <a:pt x="1454443" y="1612185"/>
                </a:cubicBezTo>
                <a:lnTo>
                  <a:pt x="1413500" y="1625833"/>
                </a:lnTo>
                <a:cubicBezTo>
                  <a:pt x="1390754" y="1623558"/>
                  <a:pt x="1366948" y="1626238"/>
                  <a:pt x="1345261" y="1619009"/>
                </a:cubicBezTo>
                <a:cubicBezTo>
                  <a:pt x="1337480" y="1616415"/>
                  <a:pt x="1337412" y="1604336"/>
                  <a:pt x="1331613" y="1598537"/>
                </a:cubicBezTo>
                <a:cubicBezTo>
                  <a:pt x="1325814" y="1592738"/>
                  <a:pt x="1318636" y="1588220"/>
                  <a:pt x="1311141" y="1584889"/>
                </a:cubicBezTo>
                <a:cubicBezTo>
                  <a:pt x="1297995" y="1579046"/>
                  <a:pt x="1283846" y="1575791"/>
                  <a:pt x="1270198" y="1571242"/>
                </a:cubicBezTo>
                <a:lnTo>
                  <a:pt x="1249726" y="1564418"/>
                </a:lnTo>
                <a:cubicBezTo>
                  <a:pt x="1245177" y="1557594"/>
                  <a:pt x="1241878" y="1549745"/>
                  <a:pt x="1236079" y="1543946"/>
                </a:cubicBezTo>
                <a:cubicBezTo>
                  <a:pt x="1224433" y="1532300"/>
                  <a:pt x="1210397" y="1527636"/>
                  <a:pt x="1195135" y="1523474"/>
                </a:cubicBezTo>
                <a:cubicBezTo>
                  <a:pt x="1177039" y="1518539"/>
                  <a:pt x="1158937" y="1513506"/>
                  <a:pt x="1140544" y="1509827"/>
                </a:cubicBezTo>
                <a:cubicBezTo>
                  <a:pt x="1117798" y="1505278"/>
                  <a:pt x="1094810" y="1501805"/>
                  <a:pt x="1072306" y="1496179"/>
                </a:cubicBezTo>
                <a:cubicBezTo>
                  <a:pt x="1058349" y="1492690"/>
                  <a:pt x="1031362" y="1482531"/>
                  <a:pt x="1031362" y="1482531"/>
                </a:cubicBezTo>
                <a:cubicBezTo>
                  <a:pt x="1024538" y="1477982"/>
                  <a:pt x="1018385" y="1472214"/>
                  <a:pt x="1010891" y="1468883"/>
                </a:cubicBezTo>
                <a:cubicBezTo>
                  <a:pt x="997745" y="1463040"/>
                  <a:pt x="969947" y="1455236"/>
                  <a:pt x="969947" y="1455236"/>
                </a:cubicBezTo>
                <a:cubicBezTo>
                  <a:pt x="879079" y="1394654"/>
                  <a:pt x="1013751" y="1481847"/>
                  <a:pt x="929004" y="1434764"/>
                </a:cubicBezTo>
                <a:cubicBezTo>
                  <a:pt x="914666" y="1426798"/>
                  <a:pt x="901709" y="1416566"/>
                  <a:pt x="888061" y="1407468"/>
                </a:cubicBezTo>
                <a:cubicBezTo>
                  <a:pt x="881237" y="1402919"/>
                  <a:pt x="875779" y="1394252"/>
                  <a:pt x="867589" y="1393821"/>
                </a:cubicBezTo>
                <a:lnTo>
                  <a:pt x="737935" y="1386997"/>
                </a:lnTo>
                <a:cubicBezTo>
                  <a:pt x="731111" y="1384722"/>
                  <a:pt x="723449" y="1384163"/>
                  <a:pt x="717464" y="1380173"/>
                </a:cubicBezTo>
                <a:cubicBezTo>
                  <a:pt x="666349" y="1346096"/>
                  <a:pt x="725195" y="1369103"/>
                  <a:pt x="676521" y="1352877"/>
                </a:cubicBezTo>
                <a:cubicBezTo>
                  <a:pt x="669697" y="1346053"/>
                  <a:pt x="664079" y="1337759"/>
                  <a:pt x="656049" y="1332406"/>
                </a:cubicBezTo>
                <a:cubicBezTo>
                  <a:pt x="650064" y="1328416"/>
                  <a:pt x="639758" y="1331435"/>
                  <a:pt x="635577" y="1325582"/>
                </a:cubicBezTo>
                <a:cubicBezTo>
                  <a:pt x="595770" y="1269853"/>
                  <a:pt x="647519" y="1293169"/>
                  <a:pt x="601458" y="1277815"/>
                </a:cubicBezTo>
                <a:cubicBezTo>
                  <a:pt x="583261" y="1280090"/>
                  <a:pt x="564102" y="1278372"/>
                  <a:pt x="546867" y="1284639"/>
                </a:cubicBezTo>
                <a:cubicBezTo>
                  <a:pt x="537798" y="1287937"/>
                  <a:pt x="532573" y="1297696"/>
                  <a:pt x="526395" y="1305110"/>
                </a:cubicBezTo>
                <a:cubicBezTo>
                  <a:pt x="521144" y="1311410"/>
                  <a:pt x="520704" y="1323593"/>
                  <a:pt x="512747" y="1325582"/>
                </a:cubicBezTo>
                <a:cubicBezTo>
                  <a:pt x="481774" y="1333325"/>
                  <a:pt x="449058" y="1330131"/>
                  <a:pt x="417213" y="1332406"/>
                </a:cubicBezTo>
                <a:cubicBezTo>
                  <a:pt x="410389" y="1334681"/>
                  <a:pt x="402726" y="1335240"/>
                  <a:pt x="396741" y="1339230"/>
                </a:cubicBezTo>
                <a:cubicBezTo>
                  <a:pt x="345625" y="1373307"/>
                  <a:pt x="404476" y="1350299"/>
                  <a:pt x="355798" y="1366525"/>
                </a:cubicBezTo>
                <a:cubicBezTo>
                  <a:pt x="351249" y="1373349"/>
                  <a:pt x="345818" y="1379661"/>
                  <a:pt x="342150" y="1386997"/>
                </a:cubicBezTo>
                <a:cubicBezTo>
                  <a:pt x="329836" y="1411625"/>
                  <a:pt x="335212" y="1425172"/>
                  <a:pt x="342150" y="1455236"/>
                </a:cubicBezTo>
                <a:cubicBezTo>
                  <a:pt x="345385" y="1469254"/>
                  <a:pt x="355798" y="1496179"/>
                  <a:pt x="355798" y="1496179"/>
                </a:cubicBezTo>
                <a:cubicBezTo>
                  <a:pt x="353523" y="1525749"/>
                  <a:pt x="352653" y="1555461"/>
                  <a:pt x="348974" y="1584889"/>
                </a:cubicBezTo>
                <a:cubicBezTo>
                  <a:pt x="346115" y="1607757"/>
                  <a:pt x="338662" y="1605515"/>
                  <a:pt x="328503" y="1625833"/>
                </a:cubicBezTo>
                <a:cubicBezTo>
                  <a:pt x="325286" y="1632266"/>
                  <a:pt x="323954" y="1639480"/>
                  <a:pt x="321679" y="1646304"/>
                </a:cubicBezTo>
                <a:cubicBezTo>
                  <a:pt x="319404" y="1659952"/>
                  <a:pt x="314855" y="1673412"/>
                  <a:pt x="314855" y="1687248"/>
                </a:cubicBezTo>
                <a:cubicBezTo>
                  <a:pt x="314855" y="1714638"/>
                  <a:pt x="326182" y="1742117"/>
                  <a:pt x="321679" y="1769134"/>
                </a:cubicBezTo>
                <a:cubicBezTo>
                  <a:pt x="318982" y="1785313"/>
                  <a:pt x="294383" y="1810077"/>
                  <a:pt x="294383" y="1810077"/>
                </a:cubicBezTo>
                <a:cubicBezTo>
                  <a:pt x="292108" y="1816901"/>
                  <a:pt x="289535" y="1823633"/>
                  <a:pt x="287559" y="1830549"/>
                </a:cubicBezTo>
                <a:cubicBezTo>
                  <a:pt x="282703" y="1847545"/>
                  <a:pt x="282477" y="1866005"/>
                  <a:pt x="267088" y="1878316"/>
                </a:cubicBezTo>
                <a:cubicBezTo>
                  <a:pt x="261471" y="1882809"/>
                  <a:pt x="252904" y="1881647"/>
                  <a:pt x="246616" y="1885140"/>
                </a:cubicBezTo>
                <a:cubicBezTo>
                  <a:pt x="232278" y="1893106"/>
                  <a:pt x="205673" y="1912436"/>
                  <a:pt x="205673" y="1912436"/>
                </a:cubicBezTo>
                <a:cubicBezTo>
                  <a:pt x="196574" y="1926084"/>
                  <a:pt x="183564" y="1937818"/>
                  <a:pt x="178377" y="1953379"/>
                </a:cubicBezTo>
                <a:lnTo>
                  <a:pt x="157906" y="2014794"/>
                </a:lnTo>
                <a:cubicBezTo>
                  <a:pt x="152356" y="2031444"/>
                  <a:pt x="150662" y="2042509"/>
                  <a:pt x="137434" y="2055737"/>
                </a:cubicBezTo>
                <a:cubicBezTo>
                  <a:pt x="131635" y="2061536"/>
                  <a:pt x="123786" y="2064836"/>
                  <a:pt x="116962" y="2069385"/>
                </a:cubicBezTo>
                <a:cubicBezTo>
                  <a:pt x="100263" y="2119483"/>
                  <a:pt x="113487" y="2100156"/>
                  <a:pt x="82843" y="2130800"/>
                </a:cubicBezTo>
                <a:lnTo>
                  <a:pt x="62371" y="2192215"/>
                </a:lnTo>
                <a:lnTo>
                  <a:pt x="55547" y="2212686"/>
                </a:lnTo>
                <a:cubicBezTo>
                  <a:pt x="71972" y="2261962"/>
                  <a:pt x="47674" y="2209823"/>
                  <a:pt x="130610" y="2239982"/>
                </a:cubicBezTo>
                <a:cubicBezTo>
                  <a:pt x="137370" y="2242440"/>
                  <a:pt x="135159" y="2253630"/>
                  <a:pt x="137434" y="2260454"/>
                </a:cubicBezTo>
                <a:cubicBezTo>
                  <a:pt x="129585" y="2370339"/>
                  <a:pt x="140706" y="2325700"/>
                  <a:pt x="116962" y="2396931"/>
                </a:cubicBezTo>
                <a:cubicBezTo>
                  <a:pt x="114687" y="2403755"/>
                  <a:pt x="114128" y="2411418"/>
                  <a:pt x="110138" y="2417403"/>
                </a:cubicBezTo>
                <a:lnTo>
                  <a:pt x="82843" y="2458346"/>
                </a:lnTo>
                <a:cubicBezTo>
                  <a:pt x="78294" y="2465170"/>
                  <a:pt x="71789" y="2471037"/>
                  <a:pt x="69195" y="2478818"/>
                </a:cubicBezTo>
                <a:lnTo>
                  <a:pt x="55547" y="2519761"/>
                </a:lnTo>
                <a:cubicBezTo>
                  <a:pt x="53272" y="2526585"/>
                  <a:pt x="52714" y="2534248"/>
                  <a:pt x="48724" y="2540233"/>
                </a:cubicBezTo>
                <a:lnTo>
                  <a:pt x="35076" y="2560704"/>
                </a:lnTo>
                <a:cubicBezTo>
                  <a:pt x="30527" y="2574352"/>
                  <a:pt x="29408" y="2589678"/>
                  <a:pt x="21428" y="2601648"/>
                </a:cubicBezTo>
                <a:cubicBezTo>
                  <a:pt x="16879" y="2608472"/>
                  <a:pt x="0" y="2619526"/>
                  <a:pt x="7780" y="2622119"/>
                </a:cubicBezTo>
                <a:cubicBezTo>
                  <a:pt x="21472" y="2626683"/>
                  <a:pt x="70256" y="2613324"/>
                  <a:pt x="89667" y="2608471"/>
                </a:cubicBezTo>
                <a:cubicBezTo>
                  <a:pt x="199719" y="2620699"/>
                  <a:pt x="117824" y="2602078"/>
                  <a:pt x="171553" y="2628943"/>
                </a:cubicBezTo>
                <a:cubicBezTo>
                  <a:pt x="177987" y="2632160"/>
                  <a:pt x="185737" y="2632274"/>
                  <a:pt x="192025" y="2635767"/>
                </a:cubicBezTo>
                <a:cubicBezTo>
                  <a:pt x="206363" y="2643733"/>
                  <a:pt x="216789" y="2660367"/>
                  <a:pt x="232968" y="2663063"/>
                </a:cubicBezTo>
                <a:cubicBezTo>
                  <a:pt x="296461" y="2673644"/>
                  <a:pt x="260144" y="2668509"/>
                  <a:pt x="342150" y="2676710"/>
                </a:cubicBezTo>
                <a:cubicBezTo>
                  <a:pt x="348974" y="2678985"/>
                  <a:pt x="357005" y="2679040"/>
                  <a:pt x="362622" y="2683534"/>
                </a:cubicBezTo>
                <a:cubicBezTo>
                  <a:pt x="382462" y="2699406"/>
                  <a:pt x="376812" y="2725290"/>
                  <a:pt x="389918" y="2744949"/>
                </a:cubicBezTo>
                <a:lnTo>
                  <a:pt x="417213" y="2785892"/>
                </a:lnTo>
                <a:cubicBezTo>
                  <a:pt x="434364" y="2837346"/>
                  <a:pt x="411229" y="2773926"/>
                  <a:pt x="437685" y="2826836"/>
                </a:cubicBezTo>
                <a:cubicBezTo>
                  <a:pt x="440902" y="2833269"/>
                  <a:pt x="441292" y="2840874"/>
                  <a:pt x="444509" y="2847307"/>
                </a:cubicBezTo>
                <a:cubicBezTo>
                  <a:pt x="448177" y="2854642"/>
                  <a:pt x="454825" y="2860285"/>
                  <a:pt x="458156" y="2867779"/>
                </a:cubicBezTo>
                <a:cubicBezTo>
                  <a:pt x="458158" y="2867783"/>
                  <a:pt x="475216" y="2918957"/>
                  <a:pt x="478628" y="2929194"/>
                </a:cubicBezTo>
                <a:cubicBezTo>
                  <a:pt x="480903" y="2936018"/>
                  <a:pt x="481462" y="2943681"/>
                  <a:pt x="485452" y="2949666"/>
                </a:cubicBezTo>
                <a:cubicBezTo>
                  <a:pt x="490001" y="2956490"/>
                  <a:pt x="492928" y="2964737"/>
                  <a:pt x="499100" y="2970137"/>
                </a:cubicBezTo>
                <a:cubicBezTo>
                  <a:pt x="511444" y="2980938"/>
                  <a:pt x="540043" y="2997433"/>
                  <a:pt x="540043" y="2997433"/>
                </a:cubicBezTo>
                <a:cubicBezTo>
                  <a:pt x="560924" y="2992213"/>
                  <a:pt x="572102" y="2992669"/>
                  <a:pt x="587810" y="2976961"/>
                </a:cubicBezTo>
                <a:cubicBezTo>
                  <a:pt x="600548" y="2964223"/>
                  <a:pt x="600093" y="2946481"/>
                  <a:pt x="621929" y="2942842"/>
                </a:cubicBezTo>
                <a:cubicBezTo>
                  <a:pt x="655659" y="2937220"/>
                  <a:pt x="690168" y="2938293"/>
                  <a:pt x="724288" y="2936018"/>
                </a:cubicBezTo>
                <a:cubicBezTo>
                  <a:pt x="796642" y="2917929"/>
                  <a:pt x="788516" y="2917227"/>
                  <a:pt x="915356" y="2936018"/>
                </a:cubicBezTo>
                <a:cubicBezTo>
                  <a:pt x="924902" y="2937432"/>
                  <a:pt x="928414" y="2950311"/>
                  <a:pt x="935828" y="2956489"/>
                </a:cubicBezTo>
                <a:cubicBezTo>
                  <a:pt x="956025" y="2973320"/>
                  <a:pt x="957581" y="2970457"/>
                  <a:pt x="983595" y="2976961"/>
                </a:cubicBezTo>
                <a:cubicBezTo>
                  <a:pt x="1038186" y="2974686"/>
                  <a:pt x="1092868" y="2974030"/>
                  <a:pt x="1147368" y="2970137"/>
                </a:cubicBezTo>
                <a:cubicBezTo>
                  <a:pt x="1156723" y="2969469"/>
                  <a:pt x="1166860" y="2968515"/>
                  <a:pt x="1174664" y="2963313"/>
                </a:cubicBezTo>
                <a:cubicBezTo>
                  <a:pt x="1181488" y="2958764"/>
                  <a:pt x="1183763" y="2949666"/>
                  <a:pt x="1188312" y="2942842"/>
                </a:cubicBezTo>
                <a:cubicBezTo>
                  <a:pt x="1190586" y="2929194"/>
                  <a:pt x="1188947" y="2914274"/>
                  <a:pt x="1195135" y="2901898"/>
                </a:cubicBezTo>
                <a:cubicBezTo>
                  <a:pt x="1198803" y="2894563"/>
                  <a:pt x="1208272" y="2891919"/>
                  <a:pt x="1215607" y="2888251"/>
                </a:cubicBezTo>
                <a:cubicBezTo>
                  <a:pt x="1243482" y="2874314"/>
                  <a:pt x="1299663" y="2876128"/>
                  <a:pt x="1317965" y="2874603"/>
                </a:cubicBezTo>
                <a:cubicBezTo>
                  <a:pt x="1331613" y="2865504"/>
                  <a:pt x="1353722" y="2862868"/>
                  <a:pt x="1358909" y="2847307"/>
                </a:cubicBezTo>
                <a:cubicBezTo>
                  <a:pt x="1361183" y="2840483"/>
                  <a:pt x="1361239" y="2832453"/>
                  <a:pt x="1365732" y="2826836"/>
                </a:cubicBezTo>
                <a:cubicBezTo>
                  <a:pt x="1370855" y="2820432"/>
                  <a:pt x="1379903" y="2818438"/>
                  <a:pt x="1386204" y="2813188"/>
                </a:cubicBezTo>
                <a:cubicBezTo>
                  <a:pt x="1393618" y="2807010"/>
                  <a:pt x="1399058" y="2798641"/>
                  <a:pt x="1406676" y="2792716"/>
                </a:cubicBezTo>
                <a:cubicBezTo>
                  <a:pt x="1419623" y="2782646"/>
                  <a:pt x="1433971" y="2774519"/>
                  <a:pt x="1447619" y="2765421"/>
                </a:cubicBezTo>
                <a:lnTo>
                  <a:pt x="1468091" y="2751773"/>
                </a:lnTo>
                <a:cubicBezTo>
                  <a:pt x="1472640" y="2738125"/>
                  <a:pt x="1478249" y="2724786"/>
                  <a:pt x="1481738" y="2710830"/>
                </a:cubicBezTo>
                <a:cubicBezTo>
                  <a:pt x="1484013" y="2701731"/>
                  <a:pt x="1482386" y="2690592"/>
                  <a:pt x="1488562" y="2683534"/>
                </a:cubicBezTo>
                <a:cubicBezTo>
                  <a:pt x="1499363" y="2671190"/>
                  <a:pt x="1529506" y="2656239"/>
                  <a:pt x="1529506" y="2656239"/>
                </a:cubicBezTo>
                <a:cubicBezTo>
                  <a:pt x="1531780" y="2647140"/>
                  <a:pt x="1536329" y="2638322"/>
                  <a:pt x="1536329" y="2628943"/>
                </a:cubicBezTo>
                <a:cubicBezTo>
                  <a:pt x="1536329" y="2610104"/>
                  <a:pt x="1531086" y="2580313"/>
                  <a:pt x="1522682" y="2560704"/>
                </a:cubicBezTo>
                <a:cubicBezTo>
                  <a:pt x="1497385" y="2501678"/>
                  <a:pt x="1518214" y="2560948"/>
                  <a:pt x="1502210" y="2512937"/>
                </a:cubicBezTo>
                <a:cubicBezTo>
                  <a:pt x="1504485" y="2506113"/>
                  <a:pt x="1503181" y="2496647"/>
                  <a:pt x="1509034" y="2492466"/>
                </a:cubicBezTo>
                <a:cubicBezTo>
                  <a:pt x="1520740" y="2484104"/>
                  <a:pt x="1538007" y="2486798"/>
                  <a:pt x="1549977" y="2478818"/>
                </a:cubicBezTo>
                <a:lnTo>
                  <a:pt x="1570449" y="2465170"/>
                </a:lnTo>
                <a:cubicBezTo>
                  <a:pt x="1579547" y="2451522"/>
                  <a:pt x="1592557" y="2439788"/>
                  <a:pt x="1597744" y="2424227"/>
                </a:cubicBezTo>
                <a:cubicBezTo>
                  <a:pt x="1616580" y="2367719"/>
                  <a:pt x="1603411" y="2395256"/>
                  <a:pt x="1638688" y="2342340"/>
                </a:cubicBezTo>
                <a:cubicBezTo>
                  <a:pt x="1648761" y="2327231"/>
                  <a:pt x="1657040" y="2311908"/>
                  <a:pt x="1672807" y="2301397"/>
                </a:cubicBezTo>
                <a:cubicBezTo>
                  <a:pt x="1678792" y="2297407"/>
                  <a:pt x="1686455" y="2296848"/>
                  <a:pt x="1693279" y="2294573"/>
                </a:cubicBezTo>
                <a:cubicBezTo>
                  <a:pt x="1700103" y="2290024"/>
                  <a:pt x="1706415" y="2284593"/>
                  <a:pt x="1713750" y="2280925"/>
                </a:cubicBezTo>
                <a:cubicBezTo>
                  <a:pt x="1770267" y="2252666"/>
                  <a:pt x="1696011" y="2299573"/>
                  <a:pt x="1754694" y="2260454"/>
                </a:cubicBezTo>
                <a:cubicBezTo>
                  <a:pt x="1759243" y="2253630"/>
                  <a:pt x="1762169" y="2245383"/>
                  <a:pt x="1768341" y="2239982"/>
                </a:cubicBezTo>
                <a:cubicBezTo>
                  <a:pt x="1780685" y="2229181"/>
                  <a:pt x="1795637" y="2221785"/>
                  <a:pt x="1809285" y="2212686"/>
                </a:cubicBezTo>
                <a:cubicBezTo>
                  <a:pt x="1816109" y="2208137"/>
                  <a:pt x="1821800" y="2201028"/>
                  <a:pt x="1829756" y="2199039"/>
                </a:cubicBezTo>
                <a:cubicBezTo>
                  <a:pt x="1871009" y="2188726"/>
                  <a:pt x="1848153" y="2195181"/>
                  <a:pt x="1897995" y="2178567"/>
                </a:cubicBezTo>
                <a:lnTo>
                  <a:pt x="1959410" y="2158095"/>
                </a:lnTo>
                <a:cubicBezTo>
                  <a:pt x="1966234" y="2155820"/>
                  <a:pt x="1973897" y="2155261"/>
                  <a:pt x="1979882" y="2151271"/>
                </a:cubicBezTo>
                <a:cubicBezTo>
                  <a:pt x="1993530" y="2142173"/>
                  <a:pt x="2004912" y="2127954"/>
                  <a:pt x="2020825" y="2123976"/>
                </a:cubicBezTo>
                <a:cubicBezTo>
                  <a:pt x="2062076" y="2113663"/>
                  <a:pt x="2039225" y="2120117"/>
                  <a:pt x="2089064" y="2103504"/>
                </a:cubicBezTo>
                <a:cubicBezTo>
                  <a:pt x="2095888" y="2101229"/>
                  <a:pt x="2103550" y="2100670"/>
                  <a:pt x="2109535" y="2096680"/>
                </a:cubicBezTo>
                <a:lnTo>
                  <a:pt x="2130007" y="2083033"/>
                </a:lnTo>
                <a:lnTo>
                  <a:pt x="2143655" y="2042089"/>
                </a:lnTo>
                <a:lnTo>
                  <a:pt x="2150479" y="2021618"/>
                </a:lnTo>
                <a:cubicBezTo>
                  <a:pt x="2152754" y="1964752"/>
                  <a:pt x="2151240" y="1907608"/>
                  <a:pt x="2157303" y="1851021"/>
                </a:cubicBezTo>
                <a:cubicBezTo>
                  <a:pt x="2158177" y="1842866"/>
                  <a:pt x="2163995" y="1834896"/>
                  <a:pt x="2170950" y="1830549"/>
                </a:cubicBezTo>
                <a:cubicBezTo>
                  <a:pt x="2185794" y="1821271"/>
                  <a:pt x="2220752" y="1815608"/>
                  <a:pt x="2239189" y="1810077"/>
                </a:cubicBezTo>
                <a:cubicBezTo>
                  <a:pt x="2252968" y="1805943"/>
                  <a:pt x="2280132" y="1796430"/>
                  <a:pt x="2280132" y="1796430"/>
                </a:cubicBezTo>
                <a:cubicBezTo>
                  <a:pt x="2302878" y="1798705"/>
                  <a:pt x="2326552" y="1796436"/>
                  <a:pt x="2348371" y="1803254"/>
                </a:cubicBezTo>
                <a:cubicBezTo>
                  <a:pt x="2364027" y="1808146"/>
                  <a:pt x="2389315" y="1830549"/>
                  <a:pt x="2389315" y="1830549"/>
                </a:cubicBezTo>
                <a:cubicBezTo>
                  <a:pt x="2393864" y="1837373"/>
                  <a:pt x="2397163" y="1845222"/>
                  <a:pt x="2402962" y="1851021"/>
                </a:cubicBezTo>
                <a:cubicBezTo>
                  <a:pt x="2412604" y="1860663"/>
                  <a:pt x="2440030" y="1872966"/>
                  <a:pt x="2450729" y="1878316"/>
                </a:cubicBezTo>
                <a:cubicBezTo>
                  <a:pt x="2454219" y="1877928"/>
                  <a:pt x="2531055" y="1863107"/>
                  <a:pt x="2546264" y="1878316"/>
                </a:cubicBezTo>
                <a:cubicBezTo>
                  <a:pt x="2609952" y="1942004"/>
                  <a:pt x="2522383" y="1906751"/>
                  <a:pt x="2580383" y="1926083"/>
                </a:cubicBezTo>
                <a:cubicBezTo>
                  <a:pt x="2607679" y="1923809"/>
                  <a:pt x="2635412" y="1924632"/>
                  <a:pt x="2662270" y="1919260"/>
                </a:cubicBezTo>
                <a:cubicBezTo>
                  <a:pt x="2670312" y="1917652"/>
                  <a:pt x="2675247" y="1908943"/>
                  <a:pt x="2682741" y="1905612"/>
                </a:cubicBezTo>
                <a:cubicBezTo>
                  <a:pt x="2695887" y="1899769"/>
                  <a:pt x="2710037" y="1896513"/>
                  <a:pt x="2723685" y="1891964"/>
                </a:cubicBezTo>
                <a:lnTo>
                  <a:pt x="2744156" y="1885140"/>
                </a:lnTo>
                <a:cubicBezTo>
                  <a:pt x="2750980" y="1882865"/>
                  <a:pt x="2758194" y="1881533"/>
                  <a:pt x="2764628" y="1878316"/>
                </a:cubicBezTo>
                <a:lnTo>
                  <a:pt x="2791924" y="1864668"/>
                </a:lnTo>
                <a:cubicBezTo>
                  <a:pt x="2794198" y="1857844"/>
                  <a:pt x="2794254" y="1849814"/>
                  <a:pt x="2798747" y="1844197"/>
                </a:cubicBezTo>
                <a:cubicBezTo>
                  <a:pt x="2817093" y="1821264"/>
                  <a:pt x="2859449" y="1826079"/>
                  <a:pt x="2880634" y="1823725"/>
                </a:cubicBezTo>
                <a:cubicBezTo>
                  <a:pt x="2932092" y="1806572"/>
                  <a:pt x="2870659" y="1831705"/>
                  <a:pt x="2914753" y="1796430"/>
                </a:cubicBezTo>
                <a:cubicBezTo>
                  <a:pt x="2920370" y="1791937"/>
                  <a:pt x="2928791" y="1792823"/>
                  <a:pt x="2935225" y="1789606"/>
                </a:cubicBezTo>
                <a:cubicBezTo>
                  <a:pt x="2988141" y="1763148"/>
                  <a:pt x="2924711" y="1786287"/>
                  <a:pt x="2976168" y="1769134"/>
                </a:cubicBezTo>
                <a:cubicBezTo>
                  <a:pt x="2982992" y="1762310"/>
                  <a:pt x="2988204" y="1753350"/>
                  <a:pt x="2996640" y="1748663"/>
                </a:cubicBezTo>
                <a:cubicBezTo>
                  <a:pt x="3010234" y="1741111"/>
                  <a:pt x="3047257" y="1732597"/>
                  <a:pt x="3064879" y="1728191"/>
                </a:cubicBezTo>
                <a:cubicBezTo>
                  <a:pt x="3074332" y="1730082"/>
                  <a:pt x="3107667" y="1735282"/>
                  <a:pt x="3119470" y="1741839"/>
                </a:cubicBezTo>
                <a:cubicBezTo>
                  <a:pt x="3133808" y="1749805"/>
                  <a:pt x="3160413" y="1769134"/>
                  <a:pt x="3160413" y="1769134"/>
                </a:cubicBezTo>
                <a:cubicBezTo>
                  <a:pt x="3178610" y="1823726"/>
                  <a:pt x="3151314" y="1760035"/>
                  <a:pt x="3187709" y="1796430"/>
                </a:cubicBezTo>
                <a:cubicBezTo>
                  <a:pt x="3199307" y="1808028"/>
                  <a:pt x="3205906" y="1823725"/>
                  <a:pt x="3215004" y="1837373"/>
                </a:cubicBezTo>
                <a:cubicBezTo>
                  <a:pt x="3219553" y="1844197"/>
                  <a:pt x="3221828" y="1853296"/>
                  <a:pt x="3228652" y="1857845"/>
                </a:cubicBezTo>
                <a:lnTo>
                  <a:pt x="3269595" y="1885140"/>
                </a:lnTo>
                <a:cubicBezTo>
                  <a:pt x="3291905" y="1952068"/>
                  <a:pt x="3284438" y="1911747"/>
                  <a:pt x="3276419" y="2007970"/>
                </a:cubicBezTo>
                <a:cubicBezTo>
                  <a:pt x="3278694" y="2032991"/>
                  <a:pt x="3275854" y="2059020"/>
                  <a:pt x="3283243" y="2083033"/>
                </a:cubicBezTo>
                <a:cubicBezTo>
                  <a:pt x="3286798" y="2094587"/>
                  <a:pt x="3316020" y="2099421"/>
                  <a:pt x="3324186" y="2103504"/>
                </a:cubicBezTo>
                <a:cubicBezTo>
                  <a:pt x="3349604" y="2116213"/>
                  <a:pt x="3342487" y="2118756"/>
                  <a:pt x="3365129" y="2137624"/>
                </a:cubicBezTo>
                <a:cubicBezTo>
                  <a:pt x="3371429" y="2142874"/>
                  <a:pt x="3378777" y="2146722"/>
                  <a:pt x="3385601" y="2151271"/>
                </a:cubicBezTo>
                <a:cubicBezTo>
                  <a:pt x="3389772" y="2163784"/>
                  <a:pt x="3398150" y="2200888"/>
                  <a:pt x="3412897" y="2212686"/>
                </a:cubicBezTo>
                <a:cubicBezTo>
                  <a:pt x="3418514" y="2217179"/>
                  <a:pt x="3427080" y="2216017"/>
                  <a:pt x="3433368" y="2219510"/>
                </a:cubicBezTo>
                <a:cubicBezTo>
                  <a:pt x="3447707" y="2227476"/>
                  <a:pt x="3460664" y="2237707"/>
                  <a:pt x="3474312" y="2246806"/>
                </a:cubicBezTo>
                <a:lnTo>
                  <a:pt x="3494783" y="2260454"/>
                </a:lnTo>
                <a:lnTo>
                  <a:pt x="3522079" y="2301397"/>
                </a:lnTo>
                <a:cubicBezTo>
                  <a:pt x="3526628" y="2308221"/>
                  <a:pt x="3533133" y="2314088"/>
                  <a:pt x="3535726" y="2321868"/>
                </a:cubicBezTo>
                <a:cubicBezTo>
                  <a:pt x="3540275" y="2335516"/>
                  <a:pt x="3537404" y="2354832"/>
                  <a:pt x="3549374" y="2362812"/>
                </a:cubicBezTo>
                <a:cubicBezTo>
                  <a:pt x="3601830" y="2397782"/>
                  <a:pt x="3574139" y="2387410"/>
                  <a:pt x="3631261" y="2396931"/>
                </a:cubicBezTo>
                <a:cubicBezTo>
                  <a:pt x="3638085" y="2399206"/>
                  <a:pt x="3646115" y="2399262"/>
                  <a:pt x="3651732" y="2403755"/>
                </a:cubicBezTo>
                <a:cubicBezTo>
                  <a:pt x="3658136" y="2408878"/>
                  <a:pt x="3658044" y="2420559"/>
                  <a:pt x="3665380" y="2424227"/>
                </a:cubicBezTo>
                <a:cubicBezTo>
                  <a:pt x="3677756" y="2430415"/>
                  <a:pt x="3692901" y="2427695"/>
                  <a:pt x="3706324" y="2431051"/>
                </a:cubicBezTo>
                <a:cubicBezTo>
                  <a:pt x="3720280" y="2434540"/>
                  <a:pt x="3747267" y="2444698"/>
                  <a:pt x="3747267" y="2444698"/>
                </a:cubicBezTo>
                <a:cubicBezTo>
                  <a:pt x="3749542" y="2453797"/>
                  <a:pt x="3752665" y="2462724"/>
                  <a:pt x="3754091" y="2471994"/>
                </a:cubicBezTo>
                <a:cubicBezTo>
                  <a:pt x="3757223" y="2492352"/>
                  <a:pt x="3753876" y="2514051"/>
                  <a:pt x="3760915" y="2533409"/>
                </a:cubicBezTo>
                <a:cubicBezTo>
                  <a:pt x="3766428" y="2548570"/>
                  <a:pt x="3808147" y="2552408"/>
                  <a:pt x="3815506" y="2553880"/>
                </a:cubicBezTo>
                <a:cubicBezTo>
                  <a:pt x="3824604" y="2567528"/>
                  <a:pt x="3827240" y="2589637"/>
                  <a:pt x="3842801" y="2594824"/>
                </a:cubicBezTo>
                <a:cubicBezTo>
                  <a:pt x="3889597" y="2610423"/>
                  <a:pt x="3831515" y="2592003"/>
                  <a:pt x="3897392" y="2608471"/>
                </a:cubicBezTo>
                <a:cubicBezTo>
                  <a:pt x="3904370" y="2610215"/>
                  <a:pt x="3911040" y="2613020"/>
                  <a:pt x="3917864" y="2615295"/>
                </a:cubicBezTo>
                <a:lnTo>
                  <a:pt x="3931512" y="2656239"/>
                </a:lnTo>
                <a:cubicBezTo>
                  <a:pt x="3939382" y="2679850"/>
                  <a:pt x="3934113" y="2678011"/>
                  <a:pt x="3958807" y="2690358"/>
                </a:cubicBezTo>
                <a:cubicBezTo>
                  <a:pt x="3965241" y="2693575"/>
                  <a:pt x="3972455" y="2694907"/>
                  <a:pt x="3979279" y="2697182"/>
                </a:cubicBezTo>
                <a:cubicBezTo>
                  <a:pt x="4005498" y="2714661"/>
                  <a:pt x="4021898" y="2718012"/>
                  <a:pt x="4033870" y="2744949"/>
                </a:cubicBezTo>
                <a:cubicBezTo>
                  <a:pt x="4039713" y="2758095"/>
                  <a:pt x="4042969" y="2772244"/>
                  <a:pt x="4047518" y="2785892"/>
                </a:cubicBezTo>
                <a:lnTo>
                  <a:pt x="4061165" y="2826836"/>
                </a:lnTo>
                <a:cubicBezTo>
                  <a:pt x="4063440" y="2833660"/>
                  <a:pt x="4063673" y="2841553"/>
                  <a:pt x="4067989" y="2847307"/>
                </a:cubicBezTo>
                <a:cubicBezTo>
                  <a:pt x="4076770" y="2859015"/>
                  <a:pt x="4094130" y="2881111"/>
                  <a:pt x="4102109" y="2895074"/>
                </a:cubicBezTo>
                <a:cubicBezTo>
                  <a:pt x="4115598" y="2918681"/>
                  <a:pt x="4114925" y="2919878"/>
                  <a:pt x="4122580" y="2942842"/>
                </a:cubicBezTo>
                <a:cubicBezTo>
                  <a:pt x="4106339" y="2991565"/>
                  <a:pt x="4120902" y="2975805"/>
                  <a:pt x="4088461" y="2997433"/>
                </a:cubicBezTo>
                <a:cubicBezTo>
                  <a:pt x="4086186" y="3006531"/>
                  <a:pt x="4085831" y="3016340"/>
                  <a:pt x="4081637" y="3024728"/>
                </a:cubicBezTo>
                <a:cubicBezTo>
                  <a:pt x="4074301" y="3039399"/>
                  <a:pt x="4063439" y="3052023"/>
                  <a:pt x="4054341" y="3065671"/>
                </a:cubicBezTo>
                <a:cubicBezTo>
                  <a:pt x="4049792" y="3072495"/>
                  <a:pt x="4043287" y="3078363"/>
                  <a:pt x="4040694" y="3086143"/>
                </a:cubicBezTo>
                <a:lnTo>
                  <a:pt x="4033870" y="3106615"/>
                </a:lnTo>
                <a:cubicBezTo>
                  <a:pt x="4036145" y="3127087"/>
                  <a:pt x="4032171" y="3149279"/>
                  <a:pt x="4040694" y="3168030"/>
                </a:cubicBezTo>
                <a:cubicBezTo>
                  <a:pt x="4052440" y="3193871"/>
                  <a:pt x="4115498" y="3175739"/>
                  <a:pt x="4122580" y="3174854"/>
                </a:cubicBezTo>
                <a:cubicBezTo>
                  <a:pt x="4127129" y="3168030"/>
                  <a:pt x="4133871" y="3162238"/>
                  <a:pt x="4136228" y="3154382"/>
                </a:cubicBezTo>
                <a:cubicBezTo>
                  <a:pt x="4140850" y="3138976"/>
                  <a:pt x="4139898" y="3122387"/>
                  <a:pt x="4143052" y="3106615"/>
                </a:cubicBezTo>
                <a:cubicBezTo>
                  <a:pt x="4145827" y="3092740"/>
                  <a:pt x="4153459" y="3075736"/>
                  <a:pt x="4163524" y="3065671"/>
                </a:cubicBezTo>
                <a:cubicBezTo>
                  <a:pt x="4169323" y="3059872"/>
                  <a:pt x="4177171" y="3056573"/>
                  <a:pt x="4183995" y="3052024"/>
                </a:cubicBezTo>
                <a:cubicBezTo>
                  <a:pt x="4190895" y="3041673"/>
                  <a:pt x="4204467" y="3025206"/>
                  <a:pt x="4204467" y="3011080"/>
                </a:cubicBezTo>
                <a:cubicBezTo>
                  <a:pt x="4204467" y="2999482"/>
                  <a:pt x="4199918" y="2988334"/>
                  <a:pt x="4197643" y="2976961"/>
                </a:cubicBezTo>
                <a:cubicBezTo>
                  <a:pt x="4199918" y="2967863"/>
                  <a:pt x="4198291" y="2956724"/>
                  <a:pt x="4204467" y="2949666"/>
                </a:cubicBezTo>
                <a:cubicBezTo>
                  <a:pt x="4229509" y="2921047"/>
                  <a:pt x="4247393" y="2921973"/>
                  <a:pt x="4279529" y="2915546"/>
                </a:cubicBezTo>
                <a:cubicBezTo>
                  <a:pt x="4277255" y="2904173"/>
                  <a:pt x="4278460" y="2891497"/>
                  <a:pt x="4272706" y="2881427"/>
                </a:cubicBezTo>
                <a:cubicBezTo>
                  <a:pt x="4268637" y="2874306"/>
                  <a:pt x="4258535" y="2873029"/>
                  <a:pt x="4252234" y="2867779"/>
                </a:cubicBezTo>
                <a:cubicBezTo>
                  <a:pt x="4199695" y="2823996"/>
                  <a:pt x="4262114" y="2867541"/>
                  <a:pt x="4211291" y="2833660"/>
                </a:cubicBezTo>
                <a:lnTo>
                  <a:pt x="4190819" y="2772245"/>
                </a:lnTo>
                <a:lnTo>
                  <a:pt x="4183995" y="2751773"/>
                </a:lnTo>
                <a:cubicBezTo>
                  <a:pt x="4186270" y="2729027"/>
                  <a:pt x="4185679" y="2705808"/>
                  <a:pt x="4190819" y="2683534"/>
                </a:cubicBezTo>
                <a:cubicBezTo>
                  <a:pt x="4196820" y="2657528"/>
                  <a:pt x="4206893" y="2665262"/>
                  <a:pt x="4224938" y="2656239"/>
                </a:cubicBezTo>
                <a:cubicBezTo>
                  <a:pt x="4232274" y="2652571"/>
                  <a:pt x="4238586" y="2647140"/>
                  <a:pt x="4245410" y="2642591"/>
                </a:cubicBezTo>
                <a:cubicBezTo>
                  <a:pt x="4286670" y="2652906"/>
                  <a:pt x="4263797" y="2646446"/>
                  <a:pt x="4313649" y="2663063"/>
                </a:cubicBezTo>
                <a:lnTo>
                  <a:pt x="4334121" y="2669886"/>
                </a:lnTo>
                <a:cubicBezTo>
                  <a:pt x="4392790" y="2709001"/>
                  <a:pt x="4323745" y="2656917"/>
                  <a:pt x="4361416" y="2704006"/>
                </a:cubicBezTo>
                <a:cubicBezTo>
                  <a:pt x="4371037" y="2716033"/>
                  <a:pt x="4388872" y="2719982"/>
                  <a:pt x="4402359" y="2724477"/>
                </a:cubicBezTo>
                <a:cubicBezTo>
                  <a:pt x="4451106" y="2756975"/>
                  <a:pt x="4427390" y="2755751"/>
                  <a:pt x="4470598" y="2744949"/>
                </a:cubicBezTo>
                <a:cubicBezTo>
                  <a:pt x="4477391" y="2710985"/>
                  <a:pt x="4482603" y="2705900"/>
                  <a:pt x="4470598" y="2669886"/>
                </a:cubicBezTo>
                <a:cubicBezTo>
                  <a:pt x="4468005" y="2662106"/>
                  <a:pt x="4463354" y="2654538"/>
                  <a:pt x="4456950" y="2649415"/>
                </a:cubicBezTo>
                <a:cubicBezTo>
                  <a:pt x="4451333" y="2644922"/>
                  <a:pt x="4443303" y="2644866"/>
                  <a:pt x="4436479" y="2642591"/>
                </a:cubicBezTo>
                <a:cubicBezTo>
                  <a:pt x="4434204" y="2635767"/>
                  <a:pt x="4433148" y="2628407"/>
                  <a:pt x="4429655" y="2622119"/>
                </a:cubicBezTo>
                <a:cubicBezTo>
                  <a:pt x="4411083" y="2588691"/>
                  <a:pt x="4412344" y="2580443"/>
                  <a:pt x="4381888" y="2574352"/>
                </a:cubicBezTo>
                <a:cubicBezTo>
                  <a:pt x="4366116" y="2571198"/>
                  <a:pt x="4350043" y="2569803"/>
                  <a:pt x="4334121" y="2567528"/>
                </a:cubicBezTo>
                <a:cubicBezTo>
                  <a:pt x="4285397" y="2551287"/>
                  <a:pt x="4305147" y="2561860"/>
                  <a:pt x="4272706" y="2540233"/>
                </a:cubicBezTo>
                <a:cubicBezTo>
                  <a:pt x="4268157" y="2533409"/>
                  <a:pt x="4264308" y="2526062"/>
                  <a:pt x="4259058" y="2519761"/>
                </a:cubicBezTo>
                <a:cubicBezTo>
                  <a:pt x="4239014" y="2495708"/>
                  <a:pt x="4226176" y="2491016"/>
                  <a:pt x="4197643" y="2471994"/>
                </a:cubicBezTo>
                <a:cubicBezTo>
                  <a:pt x="4190819" y="2467445"/>
                  <a:pt x="4184952" y="2460940"/>
                  <a:pt x="4177171" y="2458346"/>
                </a:cubicBezTo>
                <a:cubicBezTo>
                  <a:pt x="4170347" y="2456071"/>
                  <a:pt x="4162988" y="2455015"/>
                  <a:pt x="4156700" y="2451522"/>
                </a:cubicBezTo>
                <a:cubicBezTo>
                  <a:pt x="4142361" y="2443556"/>
                  <a:pt x="4115756" y="2424227"/>
                  <a:pt x="4115756" y="2424227"/>
                </a:cubicBezTo>
                <a:cubicBezTo>
                  <a:pt x="4113481" y="2417403"/>
                  <a:pt x="4112149" y="2410189"/>
                  <a:pt x="4108932" y="2403755"/>
                </a:cubicBezTo>
                <a:cubicBezTo>
                  <a:pt x="4105264" y="2396420"/>
                  <a:pt x="4096893" y="2391325"/>
                  <a:pt x="4095285" y="2383283"/>
                </a:cubicBezTo>
                <a:cubicBezTo>
                  <a:pt x="4076733" y="2290518"/>
                  <a:pt x="4117369" y="2311033"/>
                  <a:pt x="4067989" y="2294573"/>
                </a:cubicBezTo>
                <a:cubicBezTo>
                  <a:pt x="4052067" y="2296848"/>
                  <a:pt x="4035628" y="2296775"/>
                  <a:pt x="4020222" y="2301397"/>
                </a:cubicBezTo>
                <a:cubicBezTo>
                  <a:pt x="4012366" y="2303754"/>
                  <a:pt x="4007927" y="2314416"/>
                  <a:pt x="3999750" y="2315045"/>
                </a:cubicBezTo>
                <a:cubicBezTo>
                  <a:pt x="3976958" y="2316798"/>
                  <a:pt x="3954258" y="2310496"/>
                  <a:pt x="3931512" y="2308221"/>
                </a:cubicBezTo>
                <a:cubicBezTo>
                  <a:pt x="3924688" y="2305946"/>
                  <a:pt x="3917328" y="2304890"/>
                  <a:pt x="3911040" y="2301397"/>
                </a:cubicBezTo>
                <a:cubicBezTo>
                  <a:pt x="3896702" y="2293431"/>
                  <a:pt x="3870097" y="2274101"/>
                  <a:pt x="3870097" y="2274101"/>
                </a:cubicBezTo>
                <a:cubicBezTo>
                  <a:pt x="3830988" y="2215440"/>
                  <a:pt x="3877875" y="2289657"/>
                  <a:pt x="3849625" y="2233158"/>
                </a:cubicBezTo>
                <a:cubicBezTo>
                  <a:pt x="3845957" y="2225822"/>
                  <a:pt x="3839308" y="2220181"/>
                  <a:pt x="3835977" y="2212686"/>
                </a:cubicBezTo>
                <a:cubicBezTo>
                  <a:pt x="3830134" y="2199540"/>
                  <a:pt x="3830309" y="2183713"/>
                  <a:pt x="3822329" y="2171743"/>
                </a:cubicBezTo>
                <a:lnTo>
                  <a:pt x="3781386" y="2110328"/>
                </a:lnTo>
                <a:lnTo>
                  <a:pt x="3767738" y="2089857"/>
                </a:lnTo>
                <a:lnTo>
                  <a:pt x="3754091" y="2048913"/>
                </a:lnTo>
                <a:cubicBezTo>
                  <a:pt x="3751816" y="2042089"/>
                  <a:pt x="3749012" y="2035420"/>
                  <a:pt x="3747267" y="2028442"/>
                </a:cubicBezTo>
                <a:cubicBezTo>
                  <a:pt x="3744992" y="2019343"/>
                  <a:pt x="3746619" y="2008204"/>
                  <a:pt x="3740443" y="2001146"/>
                </a:cubicBezTo>
                <a:cubicBezTo>
                  <a:pt x="3729642" y="1988802"/>
                  <a:pt x="3699500" y="1973851"/>
                  <a:pt x="3699500" y="1973851"/>
                </a:cubicBezTo>
                <a:cubicBezTo>
                  <a:pt x="3677872" y="1941409"/>
                  <a:pt x="3688445" y="1961159"/>
                  <a:pt x="3672204" y="1912436"/>
                </a:cubicBezTo>
                <a:cubicBezTo>
                  <a:pt x="3669929" y="1905612"/>
                  <a:pt x="3669370" y="1897949"/>
                  <a:pt x="3665380" y="1891964"/>
                </a:cubicBezTo>
                <a:cubicBezTo>
                  <a:pt x="3656282" y="1878316"/>
                  <a:pt x="3649683" y="1862619"/>
                  <a:pt x="3638085" y="1851021"/>
                </a:cubicBezTo>
                <a:cubicBezTo>
                  <a:pt x="3631261" y="1844197"/>
                  <a:pt x="3623538" y="1838167"/>
                  <a:pt x="3617613" y="1830549"/>
                </a:cubicBezTo>
                <a:cubicBezTo>
                  <a:pt x="3607543" y="1817602"/>
                  <a:pt x="3595505" y="1805167"/>
                  <a:pt x="3590318" y="1789606"/>
                </a:cubicBezTo>
                <a:cubicBezTo>
                  <a:pt x="3580901" y="1761354"/>
                  <a:pt x="3587484" y="1775119"/>
                  <a:pt x="3569846" y="1748663"/>
                </a:cubicBezTo>
                <a:cubicBezTo>
                  <a:pt x="3547537" y="1681735"/>
                  <a:pt x="3557393" y="1722056"/>
                  <a:pt x="3549374" y="1625833"/>
                </a:cubicBezTo>
                <a:cubicBezTo>
                  <a:pt x="3551649" y="1607636"/>
                  <a:pt x="3548750" y="1588000"/>
                  <a:pt x="3556198" y="1571242"/>
                </a:cubicBezTo>
                <a:cubicBezTo>
                  <a:pt x="3559119" y="1564669"/>
                  <a:pt x="3570685" y="1568408"/>
                  <a:pt x="3576670" y="1564418"/>
                </a:cubicBezTo>
                <a:cubicBezTo>
                  <a:pt x="3584700" y="1559065"/>
                  <a:pt x="3589523" y="1549871"/>
                  <a:pt x="3597141" y="1543946"/>
                </a:cubicBezTo>
                <a:cubicBezTo>
                  <a:pt x="3632335" y="1516573"/>
                  <a:pt x="3627670" y="1520123"/>
                  <a:pt x="3658556" y="1509827"/>
                </a:cubicBezTo>
                <a:cubicBezTo>
                  <a:pt x="3789172" y="1519874"/>
                  <a:pt x="3729464" y="1487867"/>
                  <a:pt x="3754091" y="1537122"/>
                </a:cubicBezTo>
                <a:cubicBezTo>
                  <a:pt x="3757759" y="1544457"/>
                  <a:pt x="3763189" y="1550770"/>
                  <a:pt x="3767738" y="1557594"/>
                </a:cubicBezTo>
                <a:cubicBezTo>
                  <a:pt x="3765464" y="1573516"/>
                  <a:pt x="3763559" y="1589496"/>
                  <a:pt x="3760915" y="1605361"/>
                </a:cubicBezTo>
                <a:cubicBezTo>
                  <a:pt x="3759008" y="1616801"/>
                  <a:pt x="3754091" y="1627882"/>
                  <a:pt x="3754091" y="1639480"/>
                </a:cubicBezTo>
                <a:cubicBezTo>
                  <a:pt x="3754091" y="1652591"/>
                  <a:pt x="3763420" y="1678334"/>
                  <a:pt x="3774562" y="1687248"/>
                </a:cubicBezTo>
                <a:cubicBezTo>
                  <a:pt x="3780179" y="1691741"/>
                  <a:pt x="3788210" y="1691797"/>
                  <a:pt x="3795034" y="1694071"/>
                </a:cubicBezTo>
                <a:lnTo>
                  <a:pt x="3842801" y="1680424"/>
                </a:lnTo>
                <a:cubicBezTo>
                  <a:pt x="3849691" y="1678357"/>
                  <a:pt x="3859092" y="1679453"/>
                  <a:pt x="3863273" y="1673600"/>
                </a:cubicBezTo>
                <a:cubicBezTo>
                  <a:pt x="3871635" y="1661894"/>
                  <a:pt x="3872372" y="1646305"/>
                  <a:pt x="3876921" y="1632657"/>
                </a:cubicBezTo>
                <a:cubicBezTo>
                  <a:pt x="3882471" y="1616005"/>
                  <a:pt x="3884162" y="1604943"/>
                  <a:pt x="3897392" y="1591713"/>
                </a:cubicBezTo>
                <a:cubicBezTo>
                  <a:pt x="3903191" y="1585914"/>
                  <a:pt x="3911040" y="1582615"/>
                  <a:pt x="3917864" y="1578066"/>
                </a:cubicBezTo>
                <a:lnTo>
                  <a:pt x="3958807" y="1516651"/>
                </a:lnTo>
                <a:lnTo>
                  <a:pt x="3972455" y="1496179"/>
                </a:lnTo>
                <a:cubicBezTo>
                  <a:pt x="3970180" y="1471158"/>
                  <a:pt x="3970895" y="1445682"/>
                  <a:pt x="3965631" y="1421116"/>
                </a:cubicBezTo>
                <a:cubicBezTo>
                  <a:pt x="3963913" y="1413097"/>
                  <a:pt x="3958387" y="1405768"/>
                  <a:pt x="3951983" y="1400645"/>
                </a:cubicBezTo>
                <a:cubicBezTo>
                  <a:pt x="3946366" y="1396152"/>
                  <a:pt x="3938621" y="1394915"/>
                  <a:pt x="3931512" y="1393821"/>
                </a:cubicBezTo>
                <a:cubicBezTo>
                  <a:pt x="3908918" y="1390345"/>
                  <a:pt x="3886019" y="1389272"/>
                  <a:pt x="3863273" y="1386997"/>
                </a:cubicBezTo>
                <a:lnTo>
                  <a:pt x="3801858" y="1366525"/>
                </a:lnTo>
                <a:lnTo>
                  <a:pt x="3781386" y="1359701"/>
                </a:lnTo>
                <a:cubicBezTo>
                  <a:pt x="3774562" y="1357426"/>
                  <a:pt x="3767968" y="1354287"/>
                  <a:pt x="3760915" y="1352877"/>
                </a:cubicBezTo>
                <a:lnTo>
                  <a:pt x="3726795" y="1346054"/>
                </a:lnTo>
                <a:cubicBezTo>
                  <a:pt x="3722246" y="1339230"/>
                  <a:pt x="3718946" y="1331381"/>
                  <a:pt x="3713147" y="1325582"/>
                </a:cubicBezTo>
                <a:cubicBezTo>
                  <a:pt x="3693592" y="1306026"/>
                  <a:pt x="3694404" y="1316209"/>
                  <a:pt x="3672204" y="1305110"/>
                </a:cubicBezTo>
                <a:cubicBezTo>
                  <a:pt x="3664869" y="1301442"/>
                  <a:pt x="3659067" y="1295131"/>
                  <a:pt x="3651732" y="1291463"/>
                </a:cubicBezTo>
                <a:cubicBezTo>
                  <a:pt x="3595236" y="1263216"/>
                  <a:pt x="3669451" y="1310099"/>
                  <a:pt x="3610789" y="1270991"/>
                </a:cubicBezTo>
                <a:cubicBezTo>
                  <a:pt x="3608514" y="1261892"/>
                  <a:pt x="3603965" y="1253074"/>
                  <a:pt x="3603965" y="1243695"/>
                </a:cubicBezTo>
                <a:cubicBezTo>
                  <a:pt x="3603965" y="1186784"/>
                  <a:pt x="3606734" y="1129865"/>
                  <a:pt x="3610789" y="1073098"/>
                </a:cubicBezTo>
                <a:cubicBezTo>
                  <a:pt x="3611301" y="1065923"/>
                  <a:pt x="3614396" y="1059060"/>
                  <a:pt x="3617613" y="1052627"/>
                </a:cubicBezTo>
                <a:cubicBezTo>
                  <a:pt x="3621281" y="1045291"/>
                  <a:pt x="3626011" y="1038456"/>
                  <a:pt x="3631261" y="1032155"/>
                </a:cubicBezTo>
                <a:cubicBezTo>
                  <a:pt x="3637439" y="1024741"/>
                  <a:pt x="3645554" y="1019097"/>
                  <a:pt x="3651732" y="1011683"/>
                </a:cubicBezTo>
                <a:cubicBezTo>
                  <a:pt x="3656982" y="1005383"/>
                  <a:pt x="3657600" y="993805"/>
                  <a:pt x="3665380" y="991212"/>
                </a:cubicBezTo>
                <a:cubicBezTo>
                  <a:pt x="3687067" y="983983"/>
                  <a:pt x="3710873" y="986663"/>
                  <a:pt x="3733619" y="984388"/>
                </a:cubicBezTo>
                <a:cubicBezTo>
                  <a:pt x="3747106" y="979892"/>
                  <a:pt x="3764941" y="975943"/>
                  <a:pt x="3774562" y="963916"/>
                </a:cubicBezTo>
                <a:cubicBezTo>
                  <a:pt x="3779055" y="958299"/>
                  <a:pt x="3779111" y="950269"/>
                  <a:pt x="3781386" y="943445"/>
                </a:cubicBezTo>
                <a:cubicBezTo>
                  <a:pt x="3779780" y="937020"/>
                  <a:pt x="3772188" y="903687"/>
                  <a:pt x="3767738" y="895677"/>
                </a:cubicBezTo>
                <a:cubicBezTo>
                  <a:pt x="3759772" y="881339"/>
                  <a:pt x="3754091" y="863832"/>
                  <a:pt x="3740443" y="854734"/>
                </a:cubicBezTo>
                <a:cubicBezTo>
                  <a:pt x="3708001" y="833106"/>
                  <a:pt x="3727752" y="843680"/>
                  <a:pt x="3679028" y="827439"/>
                </a:cubicBezTo>
                <a:cubicBezTo>
                  <a:pt x="3679027" y="827439"/>
                  <a:pt x="3638086" y="813792"/>
                  <a:pt x="3638085" y="813791"/>
                </a:cubicBezTo>
                <a:lnTo>
                  <a:pt x="3617613" y="800143"/>
                </a:lnTo>
                <a:cubicBezTo>
                  <a:pt x="3562807" y="802173"/>
                  <a:pt x="3456125" y="799686"/>
                  <a:pt x="3385601" y="813791"/>
                </a:cubicBezTo>
                <a:cubicBezTo>
                  <a:pt x="3378548" y="815202"/>
                  <a:pt x="3371953" y="818340"/>
                  <a:pt x="3365129" y="820615"/>
                </a:cubicBezTo>
                <a:cubicBezTo>
                  <a:pt x="3333844" y="867543"/>
                  <a:pt x="3343021" y="845997"/>
                  <a:pt x="3331010" y="882030"/>
                </a:cubicBezTo>
                <a:cubicBezTo>
                  <a:pt x="3328735" y="911600"/>
                  <a:pt x="3327865" y="941312"/>
                  <a:pt x="3324186" y="970740"/>
                </a:cubicBezTo>
                <a:cubicBezTo>
                  <a:pt x="3323294" y="977878"/>
                  <a:pt x="3321855" y="985595"/>
                  <a:pt x="3317362" y="991212"/>
                </a:cubicBezTo>
                <a:cubicBezTo>
                  <a:pt x="3312239" y="997616"/>
                  <a:pt x="3304385" y="1001529"/>
                  <a:pt x="3296891" y="1004860"/>
                </a:cubicBezTo>
                <a:cubicBezTo>
                  <a:pt x="3283745" y="1010703"/>
                  <a:pt x="3269595" y="1013958"/>
                  <a:pt x="3255947" y="1018507"/>
                </a:cubicBezTo>
                <a:cubicBezTo>
                  <a:pt x="3249123" y="1020782"/>
                  <a:pt x="3241461" y="1021341"/>
                  <a:pt x="3235476" y="1025331"/>
                </a:cubicBezTo>
                <a:cubicBezTo>
                  <a:pt x="3209019" y="1042969"/>
                  <a:pt x="3222785" y="1036385"/>
                  <a:pt x="3194532" y="1045803"/>
                </a:cubicBezTo>
                <a:cubicBezTo>
                  <a:pt x="3109659" y="989218"/>
                  <a:pt x="3255170" y="1089511"/>
                  <a:pt x="3153589" y="1004860"/>
                </a:cubicBezTo>
                <a:cubicBezTo>
                  <a:pt x="3148063" y="1000255"/>
                  <a:pt x="3140267" y="998830"/>
                  <a:pt x="3133118" y="998036"/>
                </a:cubicBezTo>
                <a:cubicBezTo>
                  <a:pt x="3099132" y="994260"/>
                  <a:pt x="3064879" y="993487"/>
                  <a:pt x="3030759" y="991212"/>
                </a:cubicBezTo>
                <a:lnTo>
                  <a:pt x="2989816" y="977564"/>
                </a:lnTo>
                <a:cubicBezTo>
                  <a:pt x="2982992" y="975289"/>
                  <a:pt x="2976397" y="972151"/>
                  <a:pt x="2969344" y="970740"/>
                </a:cubicBezTo>
                <a:lnTo>
                  <a:pt x="2935225" y="963916"/>
                </a:lnTo>
                <a:cubicBezTo>
                  <a:pt x="2928401" y="959367"/>
                  <a:pt x="2916742" y="958225"/>
                  <a:pt x="2914753" y="950268"/>
                </a:cubicBezTo>
                <a:cubicBezTo>
                  <a:pt x="2910245" y="932236"/>
                  <a:pt x="2930533" y="874496"/>
                  <a:pt x="2948873" y="868382"/>
                </a:cubicBezTo>
                <a:cubicBezTo>
                  <a:pt x="2977125" y="858964"/>
                  <a:pt x="2963359" y="865548"/>
                  <a:pt x="2989816" y="847910"/>
                </a:cubicBezTo>
                <a:cubicBezTo>
                  <a:pt x="2994365" y="841086"/>
                  <a:pt x="2997665" y="833238"/>
                  <a:pt x="3003464" y="827439"/>
                </a:cubicBezTo>
                <a:cubicBezTo>
                  <a:pt x="3027119" y="803784"/>
                  <a:pt x="3023026" y="826073"/>
                  <a:pt x="3037583" y="793319"/>
                </a:cubicBezTo>
                <a:cubicBezTo>
                  <a:pt x="3043426" y="780173"/>
                  <a:pt x="3043251" y="764346"/>
                  <a:pt x="3051231" y="752376"/>
                </a:cubicBezTo>
                <a:cubicBezTo>
                  <a:pt x="3090339" y="693714"/>
                  <a:pt x="3043456" y="767929"/>
                  <a:pt x="3071703" y="711433"/>
                </a:cubicBezTo>
                <a:cubicBezTo>
                  <a:pt x="3075371" y="704098"/>
                  <a:pt x="3082019" y="698455"/>
                  <a:pt x="3085350" y="690961"/>
                </a:cubicBezTo>
                <a:cubicBezTo>
                  <a:pt x="3094845" y="669598"/>
                  <a:pt x="3100150" y="645409"/>
                  <a:pt x="3105822" y="622722"/>
                </a:cubicBezTo>
                <a:cubicBezTo>
                  <a:pt x="3104970" y="609937"/>
                  <a:pt x="3108455" y="532452"/>
                  <a:pt x="3092174" y="499892"/>
                </a:cubicBezTo>
                <a:cubicBezTo>
                  <a:pt x="3088506" y="492557"/>
                  <a:pt x="3084698" y="484821"/>
                  <a:pt x="3078526" y="479421"/>
                </a:cubicBezTo>
                <a:cubicBezTo>
                  <a:pt x="3066182" y="468620"/>
                  <a:pt x="3037583" y="452125"/>
                  <a:pt x="3037583" y="452125"/>
                </a:cubicBezTo>
                <a:cubicBezTo>
                  <a:pt x="3033034" y="445301"/>
                  <a:pt x="3029734" y="437453"/>
                  <a:pt x="3023935" y="431654"/>
                </a:cubicBezTo>
                <a:cubicBezTo>
                  <a:pt x="3018136" y="425855"/>
                  <a:pt x="3007132" y="425341"/>
                  <a:pt x="3003464" y="418006"/>
                </a:cubicBezTo>
                <a:cubicBezTo>
                  <a:pt x="2995076" y="401229"/>
                  <a:pt x="2995748" y="381210"/>
                  <a:pt x="2989816" y="363415"/>
                </a:cubicBezTo>
                <a:lnTo>
                  <a:pt x="2976168" y="322471"/>
                </a:lnTo>
                <a:lnTo>
                  <a:pt x="2969344" y="302000"/>
                </a:lnTo>
                <a:cubicBezTo>
                  <a:pt x="2967070" y="286078"/>
                  <a:pt x="2967143" y="269639"/>
                  <a:pt x="2962521" y="254233"/>
                </a:cubicBezTo>
                <a:cubicBezTo>
                  <a:pt x="2960164" y="246377"/>
                  <a:pt x="2952204" y="241256"/>
                  <a:pt x="2948873" y="233761"/>
                </a:cubicBezTo>
                <a:cubicBezTo>
                  <a:pt x="2943030" y="220615"/>
                  <a:pt x="2939774" y="206466"/>
                  <a:pt x="2935225" y="192818"/>
                </a:cubicBezTo>
                <a:lnTo>
                  <a:pt x="2935225" y="192818"/>
                </a:lnTo>
                <a:lnTo>
                  <a:pt x="2921577" y="138227"/>
                </a:lnTo>
                <a:cubicBezTo>
                  <a:pt x="2916357" y="117347"/>
                  <a:pt x="2916814" y="106168"/>
                  <a:pt x="2901106" y="90460"/>
                </a:cubicBezTo>
                <a:cubicBezTo>
                  <a:pt x="2895307" y="84661"/>
                  <a:pt x="2887458" y="81361"/>
                  <a:pt x="2880634" y="76812"/>
                </a:cubicBezTo>
                <a:cubicBezTo>
                  <a:pt x="2878359" y="69988"/>
                  <a:pt x="2879663" y="60521"/>
                  <a:pt x="2873810" y="56340"/>
                </a:cubicBezTo>
                <a:cubicBezTo>
                  <a:pt x="2862104" y="47978"/>
                  <a:pt x="2846515" y="47241"/>
                  <a:pt x="2832867" y="42692"/>
                </a:cubicBezTo>
                <a:cubicBezTo>
                  <a:pt x="2788561" y="27923"/>
                  <a:pt x="2819555" y="36519"/>
                  <a:pt x="2737332" y="29045"/>
                </a:cubicBezTo>
                <a:cubicBezTo>
                  <a:pt x="2730508" y="22221"/>
                  <a:pt x="2726399" y="10040"/>
                  <a:pt x="2716861" y="8573"/>
                </a:cubicBezTo>
                <a:cubicBezTo>
                  <a:pt x="2661138" y="0"/>
                  <a:pt x="2662575" y="1444"/>
                  <a:pt x="2641798" y="22221"/>
                </a:cubicBezTo>
              </a:path>
            </a:pathLst>
          </a:custGeom>
          <a:solidFill>
            <a:srgbClr val="000000">
              <a:alpha val="50196"/>
            </a:srgbClr>
          </a:solidFill>
          <a:ln w="9525" cap="flat" cmpd="sng" algn="ctr">
            <a:solidFill>
              <a:srgbClr val="009999">
                <a:shade val="95000"/>
                <a:satMod val="105000"/>
              </a:srgbClr>
            </a:solidFill>
            <a:prstDash val="solid"/>
          </a:ln>
          <a:effectLst>
            <a:softEdge rad="635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958850" y="1721985"/>
            <a:ext cx="2089150" cy="457200"/>
            <a:chOff x="1053" y="1999"/>
            <a:chExt cx="1316" cy="288"/>
          </a:xfrm>
        </p:grpSpPr>
        <p:sp>
          <p:nvSpPr>
            <p:cNvPr id="24" name="AutoShape 11"/>
            <p:cNvSpPr>
              <a:spLocks noChangeArrowheads="1"/>
            </p:cNvSpPr>
            <p:nvPr/>
          </p:nvSpPr>
          <p:spPr bwMode="auto">
            <a:xfrm>
              <a:off x="1067" y="2022"/>
              <a:ext cx="1211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1053" y="1999"/>
              <a:ext cx="1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Constantine</a:t>
              </a:r>
            </a:p>
          </p:txBody>
        </p:sp>
      </p:grp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4757965" y="3466874"/>
            <a:ext cx="1527175" cy="471487"/>
            <a:chOff x="2924" y="2065"/>
            <a:chExt cx="962" cy="297"/>
          </a:xfrm>
        </p:grpSpPr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 rot="-2036893">
              <a:off x="2928" y="2130"/>
              <a:ext cx="868" cy="2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 rot="-2036893">
              <a:off x="2924" y="2065"/>
              <a:ext cx="9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Licinius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30" name="Group 13"/>
          <p:cNvGrpSpPr>
            <a:grpSpLocks/>
          </p:cNvGrpSpPr>
          <p:nvPr/>
        </p:nvGrpSpPr>
        <p:grpSpPr bwMode="auto">
          <a:xfrm>
            <a:off x="6684510" y="5347154"/>
            <a:ext cx="1489075" cy="457200"/>
            <a:chOff x="4122" y="2764"/>
            <a:chExt cx="938" cy="288"/>
          </a:xfrm>
        </p:grpSpPr>
        <p:sp>
          <p:nvSpPr>
            <p:cNvPr id="32" name="AutoShape 14"/>
            <p:cNvSpPr>
              <a:spLocks noChangeArrowheads="1"/>
            </p:cNvSpPr>
            <p:nvPr/>
          </p:nvSpPr>
          <p:spPr bwMode="auto">
            <a:xfrm>
              <a:off x="4136" y="2787"/>
              <a:ext cx="876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33" name="Text Box 15"/>
            <p:cNvSpPr txBox="1">
              <a:spLocks noChangeArrowheads="1"/>
            </p:cNvSpPr>
            <p:nvPr/>
          </p:nvSpPr>
          <p:spPr bwMode="auto">
            <a:xfrm>
              <a:off x="4122" y="2764"/>
              <a:ext cx="93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Maximin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34" name="Group 10"/>
          <p:cNvGrpSpPr>
            <a:grpSpLocks/>
          </p:cNvGrpSpPr>
          <p:nvPr/>
        </p:nvGrpSpPr>
        <p:grpSpPr bwMode="auto">
          <a:xfrm>
            <a:off x="1003981" y="1954213"/>
            <a:ext cx="2089150" cy="457200"/>
            <a:chOff x="1053" y="1999"/>
            <a:chExt cx="1316" cy="288"/>
          </a:xfrm>
        </p:grpSpPr>
        <p:sp>
          <p:nvSpPr>
            <p:cNvPr id="36" name="AutoShape 11"/>
            <p:cNvSpPr>
              <a:spLocks noChangeArrowheads="1"/>
            </p:cNvSpPr>
            <p:nvPr/>
          </p:nvSpPr>
          <p:spPr bwMode="auto">
            <a:xfrm>
              <a:off x="1067" y="2022"/>
              <a:ext cx="1211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37" name="Text Box 12"/>
            <p:cNvSpPr txBox="1">
              <a:spLocks noChangeArrowheads="1"/>
            </p:cNvSpPr>
            <p:nvPr/>
          </p:nvSpPr>
          <p:spPr bwMode="auto">
            <a:xfrm>
              <a:off x="1053" y="1999"/>
              <a:ext cx="1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Constantius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38" name="Group 13"/>
          <p:cNvGrpSpPr>
            <a:grpSpLocks/>
          </p:cNvGrpSpPr>
          <p:nvPr/>
        </p:nvGrpSpPr>
        <p:grpSpPr bwMode="auto">
          <a:xfrm>
            <a:off x="1731147" y="3996240"/>
            <a:ext cx="1764000" cy="830263"/>
            <a:chOff x="4122" y="2764"/>
            <a:chExt cx="938" cy="523"/>
          </a:xfrm>
        </p:grpSpPr>
        <p:sp>
          <p:nvSpPr>
            <p:cNvPr id="39" name="AutoShape 14"/>
            <p:cNvSpPr>
              <a:spLocks noChangeArrowheads="1"/>
            </p:cNvSpPr>
            <p:nvPr/>
          </p:nvSpPr>
          <p:spPr bwMode="auto">
            <a:xfrm>
              <a:off x="4136" y="2787"/>
              <a:ext cx="876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0" name="Text Box 15"/>
            <p:cNvSpPr txBox="1">
              <a:spLocks noChangeArrowheads="1"/>
            </p:cNvSpPr>
            <p:nvPr/>
          </p:nvSpPr>
          <p:spPr bwMode="auto">
            <a:xfrm>
              <a:off x="4122" y="2764"/>
              <a:ext cx="938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Maxentius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2" name="Group 32"/>
          <p:cNvGrpSpPr/>
          <p:nvPr/>
        </p:nvGrpSpPr>
        <p:grpSpPr>
          <a:xfrm>
            <a:off x="256941" y="2948460"/>
            <a:ext cx="3024000" cy="468000"/>
            <a:chOff x="349250" y="2972041"/>
            <a:chExt cx="3046413" cy="524083"/>
          </a:xfrm>
        </p:grpSpPr>
        <p:sp>
          <p:nvSpPr>
            <p:cNvPr id="113692" name="AutoShape 28"/>
            <p:cNvSpPr>
              <a:spLocks noChangeArrowheads="1"/>
            </p:cNvSpPr>
            <p:nvPr/>
          </p:nvSpPr>
          <p:spPr bwMode="auto">
            <a:xfrm rot="6521624" flipV="1">
              <a:off x="2859088" y="2959549"/>
              <a:ext cx="319087" cy="754063"/>
            </a:xfrm>
            <a:prstGeom prst="downArrow">
              <a:avLst>
                <a:gd name="adj1" fmla="val 50000"/>
                <a:gd name="adj2" fmla="val 5908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glow rad="127000">
                <a:srgbClr val="FFFF00"/>
              </a:glo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113693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49250" y="2972041"/>
              <a:ext cx="2251075" cy="312737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glow rad="127000">
                      <a:srgbClr val="FFFF00"/>
                    </a:glow>
                  </a:effectLst>
                  <a:uLnTx/>
                  <a:uFillTx/>
                  <a:latin typeface="Cooper Black"/>
                  <a:ea typeface="+mn-ea"/>
                  <a:cs typeface="Arial"/>
                </a:rPr>
                <a:t>Edict of Milan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603EB0-071A-4AE1-B8C7-90BE3E305533}"/>
              </a:ext>
            </a:extLst>
          </p:cNvPr>
          <p:cNvGrpSpPr/>
          <p:nvPr/>
        </p:nvGrpSpPr>
        <p:grpSpPr>
          <a:xfrm>
            <a:off x="5154869" y="267254"/>
            <a:ext cx="1951683" cy="461665"/>
            <a:chOff x="919956" y="884589"/>
            <a:chExt cx="1951683" cy="461665"/>
          </a:xfrm>
        </p:grpSpPr>
        <p:sp>
          <p:nvSpPr>
            <p:cNvPr id="45" name="AutoShape 11">
              <a:extLst>
                <a:ext uri="{FF2B5EF4-FFF2-40B4-BE49-F238E27FC236}">
                  <a16:creationId xmlns:a16="http://schemas.microsoft.com/office/drawing/2014/main" id="{B17F6449-230A-46AE-99DF-5F577E7A2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956" y="909063"/>
              <a:ext cx="1922463" cy="409575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6" name="Text Box 12">
              <a:extLst>
                <a:ext uri="{FF2B5EF4-FFF2-40B4-BE49-F238E27FC236}">
                  <a16:creationId xmlns:a16="http://schemas.microsoft.com/office/drawing/2014/main" id="{EFF4952A-37E6-4AB3-9713-BD6CA2726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6739" y="884589"/>
              <a:ext cx="17649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Diocletian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CD69D5A-44C7-481E-A97C-A42100889101}"/>
              </a:ext>
            </a:extLst>
          </p:cNvPr>
          <p:cNvGrpSpPr/>
          <p:nvPr/>
        </p:nvGrpSpPr>
        <p:grpSpPr>
          <a:xfrm>
            <a:off x="3041686" y="267642"/>
            <a:ext cx="1951683" cy="461665"/>
            <a:chOff x="919956" y="884589"/>
            <a:chExt cx="1951683" cy="461665"/>
          </a:xfrm>
        </p:grpSpPr>
        <p:sp>
          <p:nvSpPr>
            <p:cNvPr id="48" name="AutoShape 11">
              <a:extLst>
                <a:ext uri="{FF2B5EF4-FFF2-40B4-BE49-F238E27FC236}">
                  <a16:creationId xmlns:a16="http://schemas.microsoft.com/office/drawing/2014/main" id="{9F21155C-3D6F-4137-B4C9-E2CA7C820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956" y="909063"/>
              <a:ext cx="1922463" cy="409575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9" name="Text Box 12">
              <a:extLst>
                <a:ext uri="{FF2B5EF4-FFF2-40B4-BE49-F238E27FC236}">
                  <a16:creationId xmlns:a16="http://schemas.microsoft.com/office/drawing/2014/main" id="{5E17CDC7-C999-40CE-A50F-861EC662D5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6739" y="884589"/>
              <a:ext cx="17649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Maximian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EC7AB15-C50B-4E33-9D09-18A8BB2E08F1}"/>
              </a:ext>
            </a:extLst>
          </p:cNvPr>
          <p:cNvGrpSpPr/>
          <p:nvPr/>
        </p:nvGrpSpPr>
        <p:grpSpPr>
          <a:xfrm>
            <a:off x="1025247" y="1963401"/>
            <a:ext cx="1951683" cy="461665"/>
            <a:chOff x="919956" y="884589"/>
            <a:chExt cx="1951683" cy="461665"/>
          </a:xfrm>
        </p:grpSpPr>
        <p:sp>
          <p:nvSpPr>
            <p:cNvPr id="51" name="AutoShape 11">
              <a:extLst>
                <a:ext uri="{FF2B5EF4-FFF2-40B4-BE49-F238E27FC236}">
                  <a16:creationId xmlns:a16="http://schemas.microsoft.com/office/drawing/2014/main" id="{DA9AB4CB-5FB2-4968-BD39-C1C9AC157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956" y="909063"/>
              <a:ext cx="1922463" cy="409575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52" name="Text Box 12">
              <a:extLst>
                <a:ext uri="{FF2B5EF4-FFF2-40B4-BE49-F238E27FC236}">
                  <a16:creationId xmlns:a16="http://schemas.microsoft.com/office/drawing/2014/main" id="{18320145-1235-49E6-8BF5-DC53F8634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9956" y="884589"/>
              <a:ext cx="195168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Constantius</a:t>
              </a:r>
              <a:endPara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1CE1A40-38DF-4FC8-B69E-CA94431047BF}"/>
              </a:ext>
            </a:extLst>
          </p:cNvPr>
          <p:cNvGrpSpPr/>
          <p:nvPr/>
        </p:nvGrpSpPr>
        <p:grpSpPr>
          <a:xfrm>
            <a:off x="6969213" y="3933216"/>
            <a:ext cx="1488216" cy="461963"/>
            <a:chOff x="10078622" y="2667806"/>
            <a:chExt cx="1488216" cy="461963"/>
          </a:xfrm>
        </p:grpSpPr>
        <p:sp>
          <p:nvSpPr>
            <p:cNvPr id="54" name="AutoShape 14">
              <a:extLst>
                <a:ext uri="{FF2B5EF4-FFF2-40B4-BE49-F238E27FC236}">
                  <a16:creationId xmlns:a16="http://schemas.microsoft.com/office/drawing/2014/main" id="{1F9CB6C8-6D83-44B0-8F15-3C78F8FC9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8622" y="2702959"/>
              <a:ext cx="1488216" cy="409575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55" name="Text Box 15">
              <a:extLst>
                <a:ext uri="{FF2B5EF4-FFF2-40B4-BE49-F238E27FC236}">
                  <a16:creationId xmlns:a16="http://schemas.microsoft.com/office/drawing/2014/main" id="{3A0DF88B-D1C3-4C3B-A63B-AB8351AA73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7503" y="2667806"/>
              <a:ext cx="1430454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Galerius</a:t>
              </a:r>
            </a:p>
          </p:txBody>
        </p:sp>
      </p:grpSp>
      <p:sp>
        <p:nvSpPr>
          <p:cNvPr id="63" name="AutoShape 28">
            <a:extLst>
              <a:ext uri="{FF2B5EF4-FFF2-40B4-BE49-F238E27FC236}">
                <a16:creationId xmlns:a16="http://schemas.microsoft.com/office/drawing/2014/main" id="{D1C254D8-75FA-41EC-AE37-1B0535BD5A68}"/>
              </a:ext>
            </a:extLst>
          </p:cNvPr>
          <p:cNvSpPr>
            <a:spLocks noChangeArrowheads="1"/>
          </p:cNvSpPr>
          <p:nvPr/>
        </p:nvSpPr>
        <p:spPr bwMode="auto">
          <a:xfrm rot="14921149" flipV="1">
            <a:off x="4146153" y="3658876"/>
            <a:ext cx="252000" cy="720000"/>
          </a:xfrm>
          <a:prstGeom prst="downArrow">
            <a:avLst>
              <a:gd name="adj1" fmla="val 50000"/>
              <a:gd name="adj2" fmla="val 5908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glow rad="127000">
              <a:srgbClr val="FFFF00"/>
            </a:glo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64" name="WordArt 29">
            <a:extLst>
              <a:ext uri="{FF2B5EF4-FFF2-40B4-BE49-F238E27FC236}">
                <a16:creationId xmlns:a16="http://schemas.microsoft.com/office/drawing/2014/main" id="{FF519EFB-BF8F-4395-BABF-A9804805449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51191" y="4527970"/>
            <a:ext cx="2251075" cy="360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glow rad="127000">
                    <a:srgbClr val="FFFF00"/>
                  </a:glow>
                </a:effectLst>
                <a:uLnTx/>
                <a:uFillTx/>
                <a:latin typeface="Cooper Black"/>
                <a:ea typeface="+mn-ea"/>
                <a:cs typeface="Arial"/>
              </a:rPr>
              <a:t>Milvian  Bridge</a:t>
            </a:r>
          </a:p>
        </p:txBody>
      </p:sp>
      <p:sp>
        <p:nvSpPr>
          <p:cNvPr id="58" name="Text Box 26">
            <a:extLst>
              <a:ext uri="{FF2B5EF4-FFF2-40B4-BE49-F238E27FC236}">
                <a16:creationId xmlns:a16="http://schemas.microsoft.com/office/drawing/2014/main" id="{66ECBB00-6E33-4B77-B3F3-42F92E133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38" y="5725441"/>
            <a:ext cx="2160587" cy="762000"/>
          </a:xfrm>
          <a:prstGeom prst="rect">
            <a:avLst/>
          </a:prstGeom>
          <a:solidFill>
            <a:srgbClr val="EBFFE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Franklin Gothic Demi" pitchFamily="34" charset="0"/>
                <a:ea typeface="+mn-ea"/>
                <a:cs typeface="Arial"/>
              </a:rPr>
              <a:t>311 AD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8CD5D8-8E3D-4CE4-BD84-D2518AB652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67" y="-590975"/>
            <a:ext cx="7025720" cy="452419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1" name="Rectangle 3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79687A-1A2E-40DD-9F5E-1D21AAD7F3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208" y="581684"/>
            <a:ext cx="1666399" cy="2443358"/>
          </a:xfrm>
          <a:prstGeom prst="rect">
            <a:avLst/>
          </a:prstGeom>
        </p:spPr>
      </p:pic>
      <p:sp>
        <p:nvSpPr>
          <p:cNvPr id="59" name="WordArt 29">
            <a:extLst>
              <a:ext uri="{FF2B5EF4-FFF2-40B4-BE49-F238E27FC236}">
                <a16:creationId xmlns:a16="http://schemas.microsoft.com/office/drawing/2014/main" id="{D1376914-5AE3-4549-BC0A-E238FE6603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75864" y="4901097"/>
            <a:ext cx="1116000" cy="28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glow rad="127000">
                    <a:srgbClr val="FFFF00"/>
                  </a:glow>
                </a:effectLst>
                <a:uLnTx/>
                <a:uFillTx/>
                <a:latin typeface="Cooper Black"/>
                <a:ea typeface="+mn-ea"/>
                <a:cs typeface="Arial"/>
              </a:rPr>
              <a:t>312 AD</a:t>
            </a:r>
          </a:p>
        </p:txBody>
      </p:sp>
      <p:sp>
        <p:nvSpPr>
          <p:cNvPr id="60" name="WordArt 29">
            <a:extLst>
              <a:ext uri="{FF2B5EF4-FFF2-40B4-BE49-F238E27FC236}">
                <a16:creationId xmlns:a16="http://schemas.microsoft.com/office/drawing/2014/main" id="{6B63D9FF-3D41-4973-B4EB-CE36996598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99747" y="3307230"/>
            <a:ext cx="1152000" cy="27927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glow rad="127000">
                    <a:srgbClr val="FFFF00"/>
                  </a:glow>
                </a:effectLst>
                <a:uLnTx/>
                <a:uFillTx/>
                <a:latin typeface="Cooper Black"/>
                <a:ea typeface="+mn-ea"/>
                <a:cs typeface="Arial"/>
              </a:rPr>
              <a:t>313 AD</a:t>
            </a:r>
          </a:p>
        </p:txBody>
      </p:sp>
      <p:sp>
        <p:nvSpPr>
          <p:cNvPr id="62" name="Text Box 26">
            <a:extLst>
              <a:ext uri="{FF2B5EF4-FFF2-40B4-BE49-F238E27FC236}">
                <a16:creationId xmlns:a16="http://schemas.microsoft.com/office/drawing/2014/main" id="{98BCB225-9181-4FF1-A0CC-DC0EE5BBF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6" y="5736074"/>
            <a:ext cx="2160587" cy="762000"/>
          </a:xfrm>
          <a:prstGeom prst="rect">
            <a:avLst/>
          </a:prstGeom>
          <a:solidFill>
            <a:srgbClr val="EBFFE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Franklin Gothic Demi" pitchFamily="34" charset="0"/>
              <a:ea typeface="+mn-ea"/>
              <a:cs typeface="Arial"/>
            </a:endParaRPr>
          </a:p>
        </p:txBody>
      </p:sp>
      <p:sp>
        <p:nvSpPr>
          <p:cNvPr id="113675" name="Text Box 11"/>
          <p:cNvSpPr txBox="1">
            <a:spLocks noChangeArrowheads="1"/>
          </p:cNvSpPr>
          <p:nvPr/>
        </p:nvSpPr>
        <p:spPr bwMode="auto">
          <a:xfrm>
            <a:off x="235374" y="5224230"/>
            <a:ext cx="6154738" cy="1384995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“How long ,O Lord, holy and true dost thou not judge and avenge our blood on them that dwell on the earth”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C065E9-694B-4512-8BE1-1E52AEECB2FA}"/>
              </a:ext>
            </a:extLst>
          </p:cNvPr>
          <p:cNvGrpSpPr/>
          <p:nvPr/>
        </p:nvGrpSpPr>
        <p:grpSpPr>
          <a:xfrm>
            <a:off x="6969213" y="3956008"/>
            <a:ext cx="1514148" cy="461963"/>
            <a:chOff x="7855628" y="3457840"/>
            <a:chExt cx="1514148" cy="461963"/>
          </a:xfrm>
        </p:grpSpPr>
        <p:sp>
          <p:nvSpPr>
            <p:cNvPr id="66" name="AutoShape 14">
              <a:extLst>
                <a:ext uri="{FF2B5EF4-FFF2-40B4-BE49-F238E27FC236}">
                  <a16:creationId xmlns:a16="http://schemas.microsoft.com/office/drawing/2014/main" id="{CA162AFD-593D-48E1-A15F-6AE7D9DE5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5628" y="3482018"/>
              <a:ext cx="1488216" cy="409575"/>
            </a:xfrm>
            <a:prstGeom prst="roundRect">
              <a:avLst>
                <a:gd name="adj" fmla="val 16667"/>
              </a:avLst>
            </a:prstGeom>
            <a:solidFill>
              <a:srgbClr val="00B05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67" name="Text Box 15">
              <a:extLst>
                <a:ext uri="{FF2B5EF4-FFF2-40B4-BE49-F238E27FC236}">
                  <a16:creationId xmlns:a16="http://schemas.microsoft.com/office/drawing/2014/main" id="{6FCD4FEE-D248-4028-81DC-B46C4BC69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9322" y="3457840"/>
              <a:ext cx="1430454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Galerius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783CECD1-B32A-4E44-9854-9FE791AE0BB6}"/>
              </a:ext>
            </a:extLst>
          </p:cNvPr>
          <p:cNvSpPr/>
          <p:nvPr/>
        </p:nvSpPr>
        <p:spPr>
          <a:xfrm>
            <a:off x="5294624" y="808107"/>
            <a:ext cx="1321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ΧΡΙΣΤΟΣ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6FBE08-0685-4F5E-8E52-0B04B9E6AD3E}"/>
              </a:ext>
            </a:extLst>
          </p:cNvPr>
          <p:cNvSpPr txBox="1"/>
          <p:nvPr/>
        </p:nvSpPr>
        <p:spPr>
          <a:xfrm>
            <a:off x="4961930" y="352140"/>
            <a:ext cx="1246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Chi - Rho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07A8BD-00AD-489D-BE8A-E0FE451DB962}"/>
              </a:ext>
            </a:extLst>
          </p:cNvPr>
          <p:cNvSpPr/>
          <p:nvPr/>
        </p:nvSpPr>
        <p:spPr>
          <a:xfrm>
            <a:off x="5311746" y="784776"/>
            <a:ext cx="432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C311F8-8AEE-4F9D-9120-D2DC7830C273}"/>
              </a:ext>
            </a:extLst>
          </p:cNvPr>
          <p:cNvSpPr txBox="1"/>
          <p:nvPr/>
        </p:nvSpPr>
        <p:spPr>
          <a:xfrm>
            <a:off x="7374547" y="2960350"/>
            <a:ext cx="1218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Labarum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D3CA33-1EC5-1DA5-9AB3-2D9B3C83E459}"/>
              </a:ext>
            </a:extLst>
          </p:cNvPr>
          <p:cNvGrpSpPr/>
          <p:nvPr/>
        </p:nvGrpSpPr>
        <p:grpSpPr>
          <a:xfrm>
            <a:off x="-113527" y="462484"/>
            <a:ext cx="5976000" cy="2844000"/>
            <a:chOff x="-6949726" y="440778"/>
            <a:chExt cx="5976000" cy="2844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110D9F-2B8C-BA25-40ED-9E6C5034596A}"/>
                </a:ext>
              </a:extLst>
            </p:cNvPr>
            <p:cNvSpPr/>
            <p:nvPr/>
          </p:nvSpPr>
          <p:spPr>
            <a:xfrm>
              <a:off x="-6949726" y="440778"/>
              <a:ext cx="5976000" cy="284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grpSp>
          <p:nvGrpSpPr>
            <p:cNvPr id="16" name="Group 25">
              <a:extLst>
                <a:ext uri="{FF2B5EF4-FFF2-40B4-BE49-F238E27FC236}">
                  <a16:creationId xmlns:a16="http://schemas.microsoft.com/office/drawing/2014/main" id="{58BAD95B-56E6-2450-4DD1-1B6FC89E1B0F}"/>
                </a:ext>
              </a:extLst>
            </p:cNvPr>
            <p:cNvGrpSpPr/>
            <p:nvPr/>
          </p:nvGrpSpPr>
          <p:grpSpPr>
            <a:xfrm>
              <a:off x="-6465100" y="1322419"/>
              <a:ext cx="5042735" cy="1200329"/>
              <a:chOff x="862264" y="1176839"/>
              <a:chExt cx="5042735" cy="1200329"/>
            </a:xfrm>
          </p:grpSpPr>
          <p:sp>
            <p:nvSpPr>
              <p:cNvPr id="17" name="Text Box 18">
                <a:extLst>
                  <a:ext uri="{FF2B5EF4-FFF2-40B4-BE49-F238E27FC236}">
                    <a16:creationId xmlns:a16="http://schemas.microsoft.com/office/drawing/2014/main" id="{968C8EA4-C0BA-BB58-9B7D-90F52CDEE9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44499" y="1956301"/>
                <a:ext cx="14605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/>
                  </a:rPr>
                  <a:t>Rev.12:4</a:t>
                </a:r>
              </a:p>
            </p:txBody>
          </p:sp>
          <p:sp>
            <p:nvSpPr>
              <p:cNvPr id="18" name="Text Box 17">
                <a:extLst>
                  <a:ext uri="{FF2B5EF4-FFF2-40B4-BE49-F238E27FC236}">
                    <a16:creationId xmlns:a16="http://schemas.microsoft.com/office/drawing/2014/main" id="{6CE69CC6-711B-F65C-7A14-F4B4645AD1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2264" y="1176839"/>
                <a:ext cx="4838699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4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/>
                  </a:rPr>
                  <a:t>“And his tail drew the third part of the stars of heaven, and did cast them to the earth:”</a:t>
                </a:r>
              </a:p>
            </p:txBody>
          </p:sp>
        </p:grp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07 -0.0963 L 0.14896 0.25995 " pathEditMode="relative" rAng="0" ptsTypes="AA">
                                      <p:cBhvr>
                                        <p:cTn id="7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92" y="1780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65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3" grpId="0" animBg="1"/>
      <p:bldP spid="64" grpId="0"/>
      <p:bldP spid="58" grpId="0" animBg="1"/>
      <p:bldP spid="59" grpId="0"/>
      <p:bldP spid="60" grpId="0"/>
      <p:bldP spid="62" grpId="0" animBg="1"/>
      <p:bldP spid="113675" grpId="0" animBg="1"/>
      <p:bldP spid="10" grpId="0"/>
      <p:bldP spid="11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2522538" y="100013"/>
            <a:ext cx="3924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0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“Come and See!”</a:t>
            </a:r>
          </a:p>
        </p:txBody>
      </p:sp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3209925" y="3319463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3654425" y="3321050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4084638" y="3322638"/>
            <a:ext cx="363537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2" name="Rectangle 6"/>
          <p:cNvSpPr>
            <a:spLocks noChangeArrowheads="1"/>
          </p:cNvSpPr>
          <p:nvPr/>
        </p:nvSpPr>
        <p:spPr bwMode="auto">
          <a:xfrm>
            <a:off x="4529138" y="3324225"/>
            <a:ext cx="363537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3" name="Rectangle 7"/>
          <p:cNvSpPr>
            <a:spLocks noChangeArrowheads="1"/>
          </p:cNvSpPr>
          <p:nvPr/>
        </p:nvSpPr>
        <p:spPr bwMode="auto">
          <a:xfrm>
            <a:off x="4959350" y="3325813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auto">
          <a:xfrm>
            <a:off x="5375275" y="3327400"/>
            <a:ext cx="363538" cy="200342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softRound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3811588" y="3156965"/>
            <a:ext cx="140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000" dirty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Seals</a:t>
            </a:r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3152775" y="3873500"/>
            <a:ext cx="30035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4000" dirty="0">
                <a:solidFill>
                  <a:srgbClr val="000000"/>
                </a:solidFill>
              </a:rPr>
              <a:t>1 2 3 4 5 6</a:t>
            </a:r>
            <a:r>
              <a:rPr lang="en-AU" sz="4400" dirty="0">
                <a:solidFill>
                  <a:srgbClr val="FFFFFF"/>
                </a:solidFill>
              </a:rPr>
              <a:t>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213100" y="4522788"/>
            <a:ext cx="2524125" cy="822325"/>
            <a:chOff x="147" y="1373"/>
            <a:chExt cx="1581" cy="5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8007" name="Rectangle 12"/>
            <p:cNvSpPr>
              <a:spLocks noChangeArrowheads="1"/>
            </p:cNvSpPr>
            <p:nvPr/>
          </p:nvSpPr>
          <p:spPr bwMode="auto">
            <a:xfrm>
              <a:off x="14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8" name="Text Box 13"/>
            <p:cNvSpPr txBox="1">
              <a:spLocks noChangeArrowheads="1"/>
            </p:cNvSpPr>
            <p:nvPr/>
          </p:nvSpPr>
          <p:spPr bwMode="auto">
            <a:xfrm>
              <a:off x="201" y="1373"/>
              <a:ext cx="151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400">
                  <a:solidFill>
                    <a:srgbClr val="FFFFFF"/>
                  </a:solidFill>
                </a:rPr>
                <a:t>Judgement on Pagan Rome</a:t>
              </a:r>
            </a:p>
          </p:txBody>
        </p:sp>
      </p:grpSp>
      <p:sp>
        <p:nvSpPr>
          <p:cNvPr id="115726" name="Text Box 14"/>
          <p:cNvSpPr txBox="1">
            <a:spLocks noChangeArrowheads="1"/>
          </p:cNvSpPr>
          <p:nvPr/>
        </p:nvSpPr>
        <p:spPr bwMode="auto">
          <a:xfrm>
            <a:off x="3997325" y="3724275"/>
            <a:ext cx="1017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Rev.6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198813" y="5376863"/>
            <a:ext cx="2540000" cy="1179512"/>
            <a:chOff x="128" y="1911"/>
            <a:chExt cx="1600" cy="743"/>
          </a:xfrm>
        </p:grpSpPr>
        <p:sp>
          <p:nvSpPr>
            <p:cNvPr id="168003" name="Line 16"/>
            <p:cNvSpPr>
              <a:spLocks noChangeShapeType="1"/>
            </p:cNvSpPr>
            <p:nvPr/>
          </p:nvSpPr>
          <p:spPr bwMode="auto">
            <a:xfrm>
              <a:off x="1728" y="1911"/>
              <a:ext cx="0" cy="61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4" name="Line 17"/>
            <p:cNvSpPr>
              <a:spLocks noChangeShapeType="1"/>
            </p:cNvSpPr>
            <p:nvPr/>
          </p:nvSpPr>
          <p:spPr bwMode="auto">
            <a:xfrm>
              <a:off x="137" y="1921"/>
              <a:ext cx="0" cy="57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5" name="Line 18"/>
            <p:cNvSpPr>
              <a:spLocks noChangeShapeType="1"/>
            </p:cNvSpPr>
            <p:nvPr/>
          </p:nvSpPr>
          <p:spPr bwMode="auto">
            <a:xfrm>
              <a:off x="128" y="2402"/>
              <a:ext cx="16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731" name="Text Box 19"/>
            <p:cNvSpPr txBox="1">
              <a:spLocks noChangeArrowheads="1"/>
            </p:cNvSpPr>
            <p:nvPr/>
          </p:nvSpPr>
          <p:spPr bwMode="auto">
            <a:xfrm>
              <a:off x="292" y="2423"/>
              <a:ext cx="132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AD 96 – AD 324</a:t>
              </a:r>
            </a:p>
          </p:txBody>
        </p:sp>
      </p:grpSp>
      <p:sp>
        <p:nvSpPr>
          <p:cNvPr id="167950" name="WordArt 20"/>
          <p:cNvSpPr>
            <a:spLocks noChangeArrowheads="1" noChangeShapeType="1" noTextEdit="1"/>
          </p:cNvSpPr>
          <p:nvPr/>
        </p:nvSpPr>
        <p:spPr bwMode="auto">
          <a:xfrm>
            <a:off x="3883025" y="5487988"/>
            <a:ext cx="1228725" cy="4762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228yrs</a:t>
            </a:r>
          </a:p>
        </p:txBody>
      </p:sp>
      <p:sp>
        <p:nvSpPr>
          <p:cNvPr id="167951" name="Line 21"/>
          <p:cNvSpPr>
            <a:spLocks noChangeShapeType="1"/>
          </p:cNvSpPr>
          <p:nvPr/>
        </p:nvSpPr>
        <p:spPr bwMode="auto">
          <a:xfrm>
            <a:off x="755650" y="1546225"/>
            <a:ext cx="76215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2" name="Line 22"/>
          <p:cNvSpPr>
            <a:spLocks noChangeShapeType="1"/>
          </p:cNvSpPr>
          <p:nvPr/>
        </p:nvSpPr>
        <p:spPr bwMode="auto">
          <a:xfrm>
            <a:off x="757238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3" name="Line 23"/>
          <p:cNvSpPr>
            <a:spLocks noChangeShapeType="1"/>
          </p:cNvSpPr>
          <p:nvPr/>
        </p:nvSpPr>
        <p:spPr bwMode="auto">
          <a:xfrm>
            <a:off x="4645025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4" name="Line 24"/>
          <p:cNvSpPr>
            <a:spLocks noChangeShapeType="1"/>
          </p:cNvSpPr>
          <p:nvPr/>
        </p:nvSpPr>
        <p:spPr bwMode="auto">
          <a:xfrm>
            <a:off x="3565525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5" name="Line 25"/>
          <p:cNvSpPr>
            <a:spLocks noChangeShapeType="1"/>
          </p:cNvSpPr>
          <p:nvPr/>
        </p:nvSpPr>
        <p:spPr bwMode="auto">
          <a:xfrm>
            <a:off x="5508625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7" name="Text Box 27"/>
          <p:cNvSpPr txBox="1">
            <a:spLocks noChangeArrowheads="1"/>
          </p:cNvSpPr>
          <p:nvPr/>
        </p:nvSpPr>
        <p:spPr bwMode="auto">
          <a:xfrm>
            <a:off x="527875" y="900113"/>
            <a:ext cx="4937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96</a:t>
            </a:r>
          </a:p>
        </p:txBody>
      </p:sp>
      <p:sp>
        <p:nvSpPr>
          <p:cNvPr id="167958" name="Text Box 28"/>
          <p:cNvSpPr txBox="1">
            <a:spLocks noChangeArrowheads="1"/>
          </p:cNvSpPr>
          <p:nvPr/>
        </p:nvSpPr>
        <p:spPr bwMode="auto">
          <a:xfrm>
            <a:off x="3247325" y="898525"/>
            <a:ext cx="60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180</a:t>
            </a:r>
          </a:p>
        </p:txBody>
      </p:sp>
      <p:sp>
        <p:nvSpPr>
          <p:cNvPr id="167959" name="Text Box 29"/>
          <p:cNvSpPr txBox="1">
            <a:spLocks noChangeArrowheads="1"/>
          </p:cNvSpPr>
          <p:nvPr/>
        </p:nvSpPr>
        <p:spPr bwMode="auto">
          <a:xfrm>
            <a:off x="4318888" y="898525"/>
            <a:ext cx="6397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211</a:t>
            </a:r>
          </a:p>
        </p:txBody>
      </p:sp>
      <p:sp>
        <p:nvSpPr>
          <p:cNvPr id="167960" name="Text Box 30"/>
          <p:cNvSpPr txBox="1">
            <a:spLocks noChangeArrowheads="1"/>
          </p:cNvSpPr>
          <p:nvPr/>
        </p:nvSpPr>
        <p:spPr bwMode="auto">
          <a:xfrm>
            <a:off x="5198300" y="8985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235</a:t>
            </a:r>
          </a:p>
        </p:txBody>
      </p:sp>
      <p:sp>
        <p:nvSpPr>
          <p:cNvPr id="167961" name="Text Box 31"/>
          <p:cNvSpPr txBox="1">
            <a:spLocks noChangeArrowheads="1"/>
          </p:cNvSpPr>
          <p:nvPr/>
        </p:nvSpPr>
        <p:spPr bwMode="auto">
          <a:xfrm>
            <a:off x="7352600" y="8985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303</a:t>
            </a:r>
          </a:p>
        </p:txBody>
      </p:sp>
      <p:sp>
        <p:nvSpPr>
          <p:cNvPr id="167963" name="WordArt 33"/>
          <p:cNvSpPr>
            <a:spLocks noChangeArrowheads="1" noChangeShapeType="1" noTextEdit="1"/>
          </p:cNvSpPr>
          <p:nvPr/>
        </p:nvSpPr>
        <p:spPr bwMode="auto">
          <a:xfrm>
            <a:off x="1836738" y="1638300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84yrs</a:t>
            </a:r>
          </a:p>
        </p:txBody>
      </p:sp>
      <p:sp>
        <p:nvSpPr>
          <p:cNvPr id="167964" name="WordArt 34"/>
          <p:cNvSpPr>
            <a:spLocks noChangeArrowheads="1" noChangeShapeType="1" noTextEdit="1"/>
          </p:cNvSpPr>
          <p:nvPr/>
        </p:nvSpPr>
        <p:spPr bwMode="auto">
          <a:xfrm>
            <a:off x="3825875" y="1638300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31yrs</a:t>
            </a:r>
          </a:p>
        </p:txBody>
      </p:sp>
      <p:sp>
        <p:nvSpPr>
          <p:cNvPr id="167965" name="WordArt 35"/>
          <p:cNvSpPr>
            <a:spLocks noChangeArrowheads="1" noChangeShapeType="1" noTextEdit="1"/>
          </p:cNvSpPr>
          <p:nvPr/>
        </p:nvSpPr>
        <p:spPr bwMode="auto">
          <a:xfrm>
            <a:off x="4799013" y="1622425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24yrs</a:t>
            </a:r>
          </a:p>
        </p:txBody>
      </p:sp>
      <p:sp>
        <p:nvSpPr>
          <p:cNvPr id="167966" name="WordArt 36"/>
          <p:cNvSpPr>
            <a:spLocks noChangeArrowheads="1" noChangeShapeType="1" noTextEdit="1"/>
          </p:cNvSpPr>
          <p:nvPr/>
        </p:nvSpPr>
        <p:spPr bwMode="auto">
          <a:xfrm>
            <a:off x="6337300" y="1638300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68yrs</a:t>
            </a:r>
          </a:p>
        </p:txBody>
      </p:sp>
      <p:sp>
        <p:nvSpPr>
          <p:cNvPr id="167967" name="WordArt 37"/>
          <p:cNvSpPr>
            <a:spLocks noChangeArrowheads="1" noChangeShapeType="1" noTextEdit="1"/>
          </p:cNvSpPr>
          <p:nvPr/>
        </p:nvSpPr>
        <p:spPr bwMode="auto">
          <a:xfrm>
            <a:off x="7504113" y="2416175"/>
            <a:ext cx="5524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Franklin Gothic Demi"/>
              </a:rPr>
              <a:t>8yrs</a:t>
            </a:r>
          </a:p>
        </p:txBody>
      </p:sp>
      <p:sp>
        <p:nvSpPr>
          <p:cNvPr id="115750" name="Text Box 38"/>
          <p:cNvSpPr txBox="1">
            <a:spLocks noChangeArrowheads="1"/>
          </p:cNvSpPr>
          <p:nvPr/>
        </p:nvSpPr>
        <p:spPr bwMode="auto">
          <a:xfrm>
            <a:off x="1129787" y="2062162"/>
            <a:ext cx="1836000" cy="6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White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Truth preached</a:t>
            </a:r>
          </a:p>
        </p:txBody>
      </p:sp>
      <p:sp>
        <p:nvSpPr>
          <p:cNvPr id="115751" name="Text Box 39"/>
          <p:cNvSpPr txBox="1">
            <a:spLocks noChangeArrowheads="1"/>
          </p:cNvSpPr>
          <p:nvPr/>
        </p:nvSpPr>
        <p:spPr bwMode="auto">
          <a:xfrm>
            <a:off x="3210112" y="2490788"/>
            <a:ext cx="1728000" cy="6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Red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Assassinations</a:t>
            </a:r>
          </a:p>
        </p:txBody>
      </p:sp>
      <p:sp>
        <p:nvSpPr>
          <p:cNvPr id="115752" name="Text Box 40"/>
          <p:cNvSpPr txBox="1">
            <a:spLocks noChangeArrowheads="1"/>
          </p:cNvSpPr>
          <p:nvPr/>
        </p:nvSpPr>
        <p:spPr bwMode="auto">
          <a:xfrm>
            <a:off x="4283075" y="2054225"/>
            <a:ext cx="16541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Black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Injustice</a:t>
            </a:r>
          </a:p>
        </p:txBody>
      </p:sp>
      <p:sp>
        <p:nvSpPr>
          <p:cNvPr id="115753" name="Text Box 41"/>
          <p:cNvSpPr txBox="1">
            <a:spLocks noChangeArrowheads="1"/>
          </p:cNvSpPr>
          <p:nvPr/>
        </p:nvSpPr>
        <p:spPr bwMode="auto">
          <a:xfrm>
            <a:off x="5821363" y="2052638"/>
            <a:ext cx="16541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Pale horse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Death</a:t>
            </a:r>
          </a:p>
        </p:txBody>
      </p:sp>
      <p:sp>
        <p:nvSpPr>
          <p:cNvPr id="115754" name="AutoShape 42"/>
          <p:cNvSpPr>
            <a:spLocks noChangeArrowheads="1"/>
          </p:cNvSpPr>
          <p:nvPr/>
        </p:nvSpPr>
        <p:spPr bwMode="auto">
          <a:xfrm>
            <a:off x="8278113" y="1916113"/>
            <a:ext cx="177119" cy="2379662"/>
          </a:xfrm>
          <a:prstGeom prst="downArrow">
            <a:avLst>
              <a:gd name="adj1" fmla="val 50000"/>
              <a:gd name="adj2" fmla="val 576541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5755" name="Text Box 43"/>
          <p:cNvSpPr txBox="1">
            <a:spLocks noChangeArrowheads="1"/>
          </p:cNvSpPr>
          <p:nvPr/>
        </p:nvSpPr>
        <p:spPr bwMode="auto">
          <a:xfrm>
            <a:off x="6889750" y="2608263"/>
            <a:ext cx="16541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Souls under the Altar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Persecution</a:t>
            </a:r>
          </a:p>
        </p:txBody>
      </p:sp>
      <p:sp>
        <p:nvSpPr>
          <p:cNvPr id="115756" name="Text Box 44"/>
          <p:cNvSpPr txBox="1">
            <a:spLocks noChangeArrowheads="1"/>
          </p:cNvSpPr>
          <p:nvPr/>
        </p:nvSpPr>
        <p:spPr bwMode="auto">
          <a:xfrm>
            <a:off x="7618413" y="4276725"/>
            <a:ext cx="14509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Great earthquake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Paganism cast out</a:t>
            </a:r>
          </a:p>
        </p:txBody>
      </p: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1949450" y="1101725"/>
            <a:ext cx="376238" cy="457200"/>
            <a:chOff x="1291" y="676"/>
            <a:chExt cx="237" cy="288"/>
          </a:xfrm>
        </p:grpSpPr>
        <p:sp>
          <p:nvSpPr>
            <p:cNvPr id="168001" name="Oval 46"/>
            <p:cNvSpPr>
              <a:spLocks noChangeArrowheads="1"/>
            </p:cNvSpPr>
            <p:nvPr/>
          </p:nvSpPr>
          <p:spPr bwMode="auto">
            <a:xfrm>
              <a:off x="1299" y="7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2" name="Text Box 47"/>
            <p:cNvSpPr txBox="1">
              <a:spLocks noChangeArrowheads="1"/>
            </p:cNvSpPr>
            <p:nvPr/>
          </p:nvSpPr>
          <p:spPr bwMode="auto">
            <a:xfrm>
              <a:off x="1291" y="6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</a:t>
              </a:r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3905250" y="1100138"/>
            <a:ext cx="363538" cy="457200"/>
            <a:chOff x="942" y="2276"/>
            <a:chExt cx="229" cy="288"/>
          </a:xfrm>
        </p:grpSpPr>
        <p:sp>
          <p:nvSpPr>
            <p:cNvPr id="167999" name="Oval 49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8000" name="Text Box 50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</a:t>
              </a:r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4875213" y="1100138"/>
            <a:ext cx="363537" cy="457200"/>
            <a:chOff x="942" y="2276"/>
            <a:chExt cx="229" cy="288"/>
          </a:xfrm>
        </p:grpSpPr>
        <p:sp>
          <p:nvSpPr>
            <p:cNvPr id="167997" name="Oval 52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8" name="Text Box 53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3</a:t>
              </a:r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6381750" y="1096963"/>
            <a:ext cx="363538" cy="457200"/>
            <a:chOff x="942" y="2276"/>
            <a:chExt cx="229" cy="288"/>
          </a:xfrm>
        </p:grpSpPr>
        <p:sp>
          <p:nvSpPr>
            <p:cNvPr id="167995" name="Oval 55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6" name="Text Box 56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4</a:t>
              </a:r>
            </a:p>
          </p:txBody>
        </p:sp>
      </p:grp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7604125" y="1516063"/>
            <a:ext cx="363538" cy="457200"/>
            <a:chOff x="942" y="2276"/>
            <a:chExt cx="229" cy="288"/>
          </a:xfrm>
        </p:grpSpPr>
        <p:sp>
          <p:nvSpPr>
            <p:cNvPr id="167993" name="Oval 58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4" name="Text Box 59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5</a:t>
              </a:r>
            </a:p>
          </p:txBody>
        </p:sp>
      </p:grpSp>
      <p:sp>
        <p:nvSpPr>
          <p:cNvPr id="167981" name="Line 63"/>
          <p:cNvSpPr>
            <a:spLocks noChangeShapeType="1"/>
          </p:cNvSpPr>
          <p:nvPr/>
        </p:nvSpPr>
        <p:spPr bwMode="auto">
          <a:xfrm>
            <a:off x="4079875" y="2017713"/>
            <a:ext cx="0" cy="463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2" name="Line 64"/>
          <p:cNvSpPr>
            <a:spLocks noChangeShapeType="1"/>
          </p:cNvSpPr>
          <p:nvPr/>
        </p:nvSpPr>
        <p:spPr bwMode="auto">
          <a:xfrm>
            <a:off x="7786688" y="1963738"/>
            <a:ext cx="0" cy="4079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3" name="Line 65"/>
          <p:cNvSpPr>
            <a:spLocks noChangeShapeType="1"/>
          </p:cNvSpPr>
          <p:nvPr/>
        </p:nvSpPr>
        <p:spPr bwMode="auto">
          <a:xfrm>
            <a:off x="6591300" y="1957388"/>
            <a:ext cx="0" cy="2174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4" name="Line 66"/>
          <p:cNvSpPr>
            <a:spLocks noChangeShapeType="1"/>
          </p:cNvSpPr>
          <p:nvPr/>
        </p:nvSpPr>
        <p:spPr bwMode="auto">
          <a:xfrm>
            <a:off x="5124450" y="1943100"/>
            <a:ext cx="0" cy="2174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5" name="Line 67"/>
          <p:cNvSpPr>
            <a:spLocks noChangeShapeType="1"/>
          </p:cNvSpPr>
          <p:nvPr/>
        </p:nvSpPr>
        <p:spPr bwMode="auto">
          <a:xfrm>
            <a:off x="2076450" y="1943100"/>
            <a:ext cx="0" cy="2174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56" name="Line 26"/>
          <p:cNvSpPr>
            <a:spLocks noChangeShapeType="1"/>
          </p:cNvSpPr>
          <p:nvPr/>
        </p:nvSpPr>
        <p:spPr bwMode="auto">
          <a:xfrm>
            <a:off x="8374063" y="1225550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62" name="Text Box 32"/>
          <p:cNvSpPr txBox="1">
            <a:spLocks noChangeArrowheads="1"/>
          </p:cNvSpPr>
          <p:nvPr/>
        </p:nvSpPr>
        <p:spPr bwMode="auto">
          <a:xfrm>
            <a:off x="8060625" y="8985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324</a:t>
            </a:r>
          </a:p>
        </p:txBody>
      </p:sp>
      <p:grpSp>
        <p:nvGrpSpPr>
          <p:cNvPr id="9" name="Group 60"/>
          <p:cNvGrpSpPr>
            <a:grpSpLocks/>
          </p:cNvGrpSpPr>
          <p:nvPr/>
        </p:nvGrpSpPr>
        <p:grpSpPr bwMode="auto">
          <a:xfrm>
            <a:off x="7942263" y="1092200"/>
            <a:ext cx="363537" cy="457200"/>
            <a:chOff x="942" y="2276"/>
            <a:chExt cx="229" cy="288"/>
          </a:xfrm>
        </p:grpSpPr>
        <p:sp>
          <p:nvSpPr>
            <p:cNvPr id="167991" name="Oval 61"/>
            <p:cNvSpPr>
              <a:spLocks noChangeArrowheads="1"/>
            </p:cNvSpPr>
            <p:nvPr/>
          </p:nvSpPr>
          <p:spPr bwMode="auto">
            <a:xfrm>
              <a:off x="942" y="2304"/>
              <a:ext cx="229" cy="22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7992" name="Text Box 62"/>
            <p:cNvSpPr txBox="1">
              <a:spLocks noChangeArrowheads="1"/>
            </p:cNvSpPr>
            <p:nvPr/>
          </p:nvSpPr>
          <p:spPr bwMode="auto">
            <a:xfrm>
              <a:off x="943" y="2276"/>
              <a:ext cx="2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000000"/>
                  </a:solidFill>
                  <a:latin typeface="Arial" charset="0"/>
                </a:rPr>
                <a:t>6</a:t>
              </a:r>
            </a:p>
          </p:txBody>
        </p:sp>
      </p:grpSp>
      <p:sp>
        <p:nvSpPr>
          <p:cNvPr id="167986" name="Line 68"/>
          <p:cNvSpPr>
            <a:spLocks noChangeShapeType="1"/>
          </p:cNvSpPr>
          <p:nvPr/>
        </p:nvSpPr>
        <p:spPr bwMode="auto">
          <a:xfrm>
            <a:off x="7905750" y="1023938"/>
            <a:ext cx="0" cy="8556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7" name="Line 69"/>
          <p:cNvSpPr>
            <a:spLocks noChangeShapeType="1"/>
          </p:cNvSpPr>
          <p:nvPr/>
        </p:nvSpPr>
        <p:spPr bwMode="auto">
          <a:xfrm>
            <a:off x="7670800" y="1241425"/>
            <a:ext cx="0" cy="639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88" name="Text Box 70"/>
          <p:cNvSpPr txBox="1">
            <a:spLocks noChangeArrowheads="1"/>
          </p:cNvSpPr>
          <p:nvPr/>
        </p:nvSpPr>
        <p:spPr bwMode="auto">
          <a:xfrm>
            <a:off x="7582025" y="657225"/>
            <a:ext cx="639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Arial" charset="0"/>
              </a:rPr>
              <a:t>311</a:t>
            </a:r>
          </a:p>
        </p:txBody>
      </p:sp>
      <p:sp>
        <p:nvSpPr>
          <p:cNvPr id="167989" name="Rectangle 71"/>
          <p:cNvSpPr>
            <a:spLocks noChangeArrowheads="1"/>
          </p:cNvSpPr>
          <p:nvPr/>
        </p:nvSpPr>
        <p:spPr bwMode="auto">
          <a:xfrm>
            <a:off x="6946900" y="292100"/>
            <a:ext cx="800100" cy="1231900"/>
          </a:xfrm>
          <a:prstGeom prst="rect">
            <a:avLst/>
          </a:prstGeom>
          <a:solidFill>
            <a:srgbClr val="99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7990" name="Text Box 72"/>
          <p:cNvSpPr txBox="1">
            <a:spLocks noChangeArrowheads="1"/>
          </p:cNvSpPr>
          <p:nvPr/>
        </p:nvSpPr>
        <p:spPr bwMode="auto">
          <a:xfrm>
            <a:off x="6667500" y="330200"/>
            <a:ext cx="1384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Times New Roman" pitchFamily="18" charset="0"/>
              </a:rPr>
              <a:t>Diocletian</a:t>
            </a:r>
          </a:p>
        </p:txBody>
      </p:sp>
      <p:sp>
        <p:nvSpPr>
          <p:cNvPr id="73" name="Rectangle 7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7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5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54" grpId="0" animBg="1"/>
      <p:bldP spid="1679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6th Se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89267" y="2130554"/>
            <a:ext cx="171591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Deut.32:1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389268" y="2516437"/>
            <a:ext cx="170065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Isa.1.2,10</a:t>
            </a:r>
          </a:p>
        </p:txBody>
      </p:sp>
      <p:grpSp>
        <p:nvGrpSpPr>
          <p:cNvPr id="2" name="Group 14"/>
          <p:cNvGrpSpPr/>
          <p:nvPr/>
        </p:nvGrpSpPr>
        <p:grpSpPr>
          <a:xfrm>
            <a:off x="2324639" y="3136984"/>
            <a:ext cx="6444000" cy="1260000"/>
            <a:chOff x="-7950329" y="1885698"/>
            <a:chExt cx="6340558" cy="1448266"/>
          </a:xfrm>
        </p:grpSpPr>
        <p:pic>
          <p:nvPicPr>
            <p:cNvPr id="12" name="Picture 2" descr="6th Seal Interpreted"/>
            <p:cNvPicPr>
              <a:picLocks noChangeAspect="1" noChangeArrowheads="1"/>
            </p:cNvPicPr>
            <p:nvPr/>
          </p:nvPicPr>
          <p:blipFill>
            <a:blip r:embed="rId4" cstate="print"/>
            <a:srcRect l="22097" t="67311" b="21721"/>
            <a:stretch>
              <a:fillRect/>
            </a:stretch>
          </p:blipFill>
          <p:spPr bwMode="auto">
            <a:xfrm>
              <a:off x="-7945771" y="2405014"/>
              <a:ext cx="6336000" cy="928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2" descr="6th Seal Interpreted"/>
            <p:cNvPicPr>
              <a:picLocks noChangeAspect="1" noChangeArrowheads="1"/>
            </p:cNvPicPr>
            <p:nvPr/>
          </p:nvPicPr>
          <p:blipFill>
            <a:blip r:embed="rId4" cstate="print"/>
            <a:srcRect l="22097" t="67311" b="21721"/>
            <a:stretch>
              <a:fillRect/>
            </a:stretch>
          </p:blipFill>
          <p:spPr bwMode="auto">
            <a:xfrm>
              <a:off x="-7950329" y="1885698"/>
              <a:ext cx="6336000" cy="928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954924" y="3486659"/>
            <a:ext cx="718907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/>
              </a:rPr>
              <a:t>First of 3 Great Earthquakes in Apocalypse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C5DC7D-9EEF-424B-BB5E-A78908389C53}"/>
              </a:ext>
            </a:extLst>
          </p:cNvPr>
          <p:cNvSpPr/>
          <p:nvPr/>
        </p:nvSpPr>
        <p:spPr bwMode="auto">
          <a:xfrm>
            <a:off x="5625549" y="4214192"/>
            <a:ext cx="2808000" cy="396000"/>
          </a:xfrm>
          <a:prstGeom prst="rect">
            <a:avLst/>
          </a:prstGeom>
          <a:solidFill>
            <a:srgbClr val="FFFF00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0000">
                <a:alpha val="40000"/>
              </a:srgbClr>
            </a:glow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E5FDA3-967F-462B-80A1-6F9B2077A99B}"/>
              </a:ext>
            </a:extLst>
          </p:cNvPr>
          <p:cNvSpPr/>
          <p:nvPr/>
        </p:nvSpPr>
        <p:spPr bwMode="auto">
          <a:xfrm>
            <a:off x="2571910" y="4560223"/>
            <a:ext cx="3204000" cy="324000"/>
          </a:xfrm>
          <a:prstGeom prst="rect">
            <a:avLst/>
          </a:prstGeom>
          <a:solidFill>
            <a:srgbClr val="FFFF00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0000">
                <a:alpha val="40000"/>
              </a:srgbClr>
            </a:glow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858EB4-F13A-43F6-8788-9AEC92014D47}"/>
              </a:ext>
            </a:extLst>
          </p:cNvPr>
          <p:cNvSpPr/>
          <p:nvPr/>
        </p:nvSpPr>
        <p:spPr bwMode="auto">
          <a:xfrm>
            <a:off x="3996078" y="2269358"/>
            <a:ext cx="1980000" cy="360000"/>
          </a:xfrm>
          <a:prstGeom prst="rect">
            <a:avLst/>
          </a:prstGeom>
          <a:solidFill>
            <a:srgbClr val="FFFF00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0000">
                <a:alpha val="40000"/>
              </a:srgbClr>
            </a:glow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id="{D47244A3-F2AD-4E25-8660-DA44C4255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9949" y="5668884"/>
            <a:ext cx="198459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Isa. 34:4-5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3D67A1-6AA6-4958-A63D-94F26CDDD015}"/>
              </a:ext>
            </a:extLst>
          </p:cNvPr>
          <p:cNvSpPr/>
          <p:nvPr/>
        </p:nvSpPr>
        <p:spPr bwMode="auto">
          <a:xfrm>
            <a:off x="3025956" y="2258220"/>
            <a:ext cx="900000" cy="360000"/>
          </a:xfrm>
          <a:prstGeom prst="rect">
            <a:avLst/>
          </a:prstGeom>
          <a:solidFill>
            <a:srgbClr val="FFFF00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0000">
                <a:alpha val="40000"/>
              </a:srgbClr>
            </a:glow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291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  <p:bldP spid="21" grpId="0"/>
      <p:bldP spid="39944" grpId="0"/>
      <p:bldP spid="3" grpId="0" animBg="1"/>
      <p:bldP spid="13" grpId="0" animBg="1"/>
      <p:bldP spid="15" grpId="0" animBg="1"/>
      <p:bldP spid="16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49925" y="1834569"/>
            <a:ext cx="3276600" cy="2257425"/>
            <a:chOff x="3622" y="1009"/>
            <a:chExt cx="2064" cy="142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622" y="1164"/>
              <a:ext cx="2009" cy="1267"/>
              <a:chOff x="3622" y="1164"/>
              <a:chExt cx="2009" cy="1267"/>
            </a:xfrm>
          </p:grpSpPr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9" name="Text Box 10"/>
              <p:cNvSpPr txBox="1">
                <a:spLocks noChangeArrowheads="1"/>
              </p:cNvSpPr>
              <p:nvPr/>
            </p:nvSpPr>
            <p:spPr bwMode="auto">
              <a:xfrm>
                <a:off x="3622" y="1532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9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Vials</a:t>
                </a:r>
              </a:p>
            </p:txBody>
          </p:sp>
        </p:grpSp>
        <p:sp>
          <p:nvSpPr>
            <p:cNvPr id="82" name="Text Box 13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61030" y="3310868"/>
            <a:ext cx="2916239" cy="792163"/>
            <a:chOff x="3386" y="1968"/>
            <a:chExt cx="1837" cy="49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3639" y="2001"/>
              <a:ext cx="1326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4" name="Text Box 16"/>
            <p:cNvSpPr txBox="1">
              <a:spLocks noChangeArrowheads="1"/>
            </p:cNvSpPr>
            <p:nvPr/>
          </p:nvSpPr>
          <p:spPr bwMode="auto">
            <a:xfrm>
              <a:off x="3386" y="1968"/>
              <a:ext cx="1837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Holy Roman Empire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990892" y="1417057"/>
            <a:ext cx="5951539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98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9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0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1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2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 </a:t>
                </a:r>
              </a:p>
            </p:txBody>
          </p:sp>
          <p:sp>
            <p:nvSpPr>
              <p:cNvPr id="105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6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Trumpets</a:t>
                </a:r>
              </a:p>
            </p:txBody>
          </p:sp>
        </p:grpSp>
        <p:sp>
          <p:nvSpPr>
            <p:cNvPr id="97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95272" y="981995"/>
            <a:ext cx="8750300" cy="2238375"/>
            <a:chOff x="123" y="472"/>
            <a:chExt cx="5512" cy="141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0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" name="Text Box 37"/>
            <p:cNvSpPr txBox="1">
              <a:spLocks noChangeArrowheads="1"/>
            </p:cNvSpPr>
            <p:nvPr/>
          </p:nvSpPr>
          <p:spPr bwMode="auto">
            <a:xfrm>
              <a:off x="514" y="637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Seals</a:t>
              </a:r>
            </a:p>
          </p:txBody>
        </p:sp>
        <p:sp>
          <p:nvSpPr>
            <p:cNvPr id="116" name="Text Box 38"/>
            <p:cNvSpPr txBox="1">
              <a:spLocks noChangeArrowheads="1"/>
            </p:cNvSpPr>
            <p:nvPr/>
          </p:nvSpPr>
          <p:spPr bwMode="auto">
            <a:xfrm>
              <a:off x="123" y="946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000000"/>
                  </a:solidFill>
                  <a:latin typeface="Arial" charset="0"/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117" name="Text Box 39"/>
            <p:cNvSpPr txBox="1">
              <a:spLocks noChangeArrowheads="1"/>
            </p:cNvSpPr>
            <p:nvPr/>
          </p:nvSpPr>
          <p:spPr bwMode="auto">
            <a:xfrm>
              <a:off x="3003" y="472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000000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01535" y="2469555"/>
            <a:ext cx="2525723" cy="769939"/>
            <a:chOff x="137" y="1409"/>
            <a:chExt cx="1582" cy="4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9" name="Rectangle 41"/>
            <p:cNvSpPr>
              <a:spLocks noChangeArrowheads="1"/>
            </p:cNvSpPr>
            <p:nvPr/>
          </p:nvSpPr>
          <p:spPr bwMode="auto">
            <a:xfrm>
              <a:off x="13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0" name="Text Box 42"/>
            <p:cNvSpPr txBox="1">
              <a:spLocks noChangeArrowheads="1"/>
            </p:cNvSpPr>
            <p:nvPr/>
          </p:nvSpPr>
          <p:spPr bwMode="auto">
            <a:xfrm>
              <a:off x="201" y="1409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Pagan Rome</a:t>
              </a:r>
            </a:p>
          </p:txBody>
        </p:sp>
      </p:grpSp>
      <p:sp>
        <p:nvSpPr>
          <p:cNvPr id="121" name="Text Box 43"/>
          <p:cNvSpPr txBox="1">
            <a:spLocks noChangeArrowheads="1"/>
          </p:cNvSpPr>
          <p:nvPr/>
        </p:nvSpPr>
        <p:spPr bwMode="auto">
          <a:xfrm>
            <a:off x="1011248" y="3326749"/>
            <a:ext cx="10175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Rev.6</a:t>
            </a: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3001974" y="2877489"/>
            <a:ext cx="2554287" cy="804864"/>
            <a:chOff x="187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5" name="Rectangle 70"/>
            <p:cNvSpPr>
              <a:spLocks noChangeArrowheads="1"/>
            </p:cNvSpPr>
            <p:nvPr/>
          </p:nvSpPr>
          <p:spPr bwMode="auto">
            <a:xfrm>
              <a:off x="187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Christian Rome</a:t>
              </a:r>
            </a:p>
          </p:txBody>
        </p:sp>
      </p:grpSp>
      <p:pic>
        <p:nvPicPr>
          <p:cNvPr id="127" name="Picture 72" descr="Rev%20Scroll"/>
          <p:cNvPicPr>
            <a:picLocks noChangeAspect="1" noChangeArrowheads="1"/>
          </p:cNvPicPr>
          <p:nvPr/>
        </p:nvPicPr>
        <p:blipFill>
          <a:blip r:embed="rId4" cstate="print"/>
          <a:srcRect l="57422" t="12094" r="37923" b="15341"/>
          <a:stretch>
            <a:fillRect/>
          </a:stretch>
        </p:blipFill>
        <p:spPr bwMode="auto">
          <a:xfrm>
            <a:off x="4746194" y="3318596"/>
            <a:ext cx="1117600" cy="2968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8" name="Content Placeholder 3" descr="Rev%20Scroll"/>
          <p:cNvPicPr>
            <a:picLocks noChangeAspect="1" noChangeArrowheads="1"/>
          </p:cNvPicPr>
          <p:nvPr/>
        </p:nvPicPr>
        <p:blipFill>
          <a:blip r:embed="rId4" cstate="print"/>
          <a:srcRect l="83948" t="17701" r="10954" b="15172"/>
          <a:stretch>
            <a:fillRect/>
          </a:stretch>
        </p:blipFill>
        <p:spPr bwMode="auto">
          <a:xfrm>
            <a:off x="7598994" y="3645855"/>
            <a:ext cx="1119351" cy="2998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9" name="Picture 3" descr="Rev%20Scroll"/>
          <p:cNvPicPr>
            <a:picLocks noChangeAspect="1" noChangeArrowheads="1"/>
          </p:cNvPicPr>
          <p:nvPr/>
        </p:nvPicPr>
        <p:blipFill>
          <a:blip r:embed="rId4" cstate="print"/>
          <a:srcRect l="26419" t="11924" r="67604" b="15159"/>
          <a:stretch>
            <a:fillRect/>
          </a:stretch>
        </p:blipFill>
        <p:spPr bwMode="auto">
          <a:xfrm>
            <a:off x="1841288" y="2861440"/>
            <a:ext cx="1119347" cy="2979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9" name="Rectangle 6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 dirty="0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203200" y="3266407"/>
            <a:ext cx="2540000" cy="1182688"/>
            <a:chOff x="128" y="2226"/>
            <a:chExt cx="1600" cy="745"/>
          </a:xfrm>
        </p:grpSpPr>
        <p:sp>
          <p:nvSpPr>
            <p:cNvPr id="124" name="Line 45"/>
            <p:cNvSpPr>
              <a:spLocks noChangeShapeType="1"/>
            </p:cNvSpPr>
            <p:nvPr/>
          </p:nvSpPr>
          <p:spPr bwMode="auto">
            <a:xfrm>
              <a:off x="1728" y="2226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0" name="Line 46"/>
            <p:cNvSpPr>
              <a:spLocks noChangeShapeType="1"/>
            </p:cNvSpPr>
            <p:nvPr/>
          </p:nvSpPr>
          <p:spPr bwMode="auto">
            <a:xfrm>
              <a:off x="137" y="2236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5" name="Line 47"/>
            <p:cNvSpPr>
              <a:spLocks noChangeShapeType="1"/>
            </p:cNvSpPr>
            <p:nvPr/>
          </p:nvSpPr>
          <p:spPr bwMode="auto">
            <a:xfrm>
              <a:off x="128" y="2717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40" name="Text Box 48"/>
            <p:cNvSpPr txBox="1">
              <a:spLocks noChangeArrowheads="1"/>
            </p:cNvSpPr>
            <p:nvPr/>
          </p:nvSpPr>
          <p:spPr bwMode="auto">
            <a:xfrm>
              <a:off x="292" y="2738"/>
              <a:ext cx="13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96 – AD 324</a:t>
              </a:r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3005146" y="3717259"/>
            <a:ext cx="2659063" cy="1182688"/>
            <a:chOff x="1893" y="2195"/>
            <a:chExt cx="1675" cy="745"/>
          </a:xfrm>
        </p:grpSpPr>
        <p:sp>
          <p:nvSpPr>
            <p:cNvPr id="136" name="Line 51"/>
            <p:cNvSpPr>
              <a:spLocks noChangeShapeType="1"/>
            </p:cNvSpPr>
            <p:nvPr/>
          </p:nvSpPr>
          <p:spPr bwMode="auto">
            <a:xfrm>
              <a:off x="3502" y="2195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7" name="Line 52"/>
            <p:cNvSpPr>
              <a:spLocks noChangeShapeType="1"/>
            </p:cNvSpPr>
            <p:nvPr/>
          </p:nvSpPr>
          <p:spPr bwMode="auto">
            <a:xfrm>
              <a:off x="1893" y="2205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" name="Line 53"/>
            <p:cNvSpPr>
              <a:spLocks noChangeShapeType="1"/>
            </p:cNvSpPr>
            <p:nvPr/>
          </p:nvSpPr>
          <p:spPr bwMode="auto">
            <a:xfrm>
              <a:off x="1893" y="2686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9" name="Text Box 54"/>
            <p:cNvSpPr txBox="1">
              <a:spLocks noChangeArrowheads="1"/>
            </p:cNvSpPr>
            <p:nvPr/>
          </p:nvSpPr>
          <p:spPr bwMode="auto">
            <a:xfrm>
              <a:off x="1995" y="2707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395 – AD 1685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715008" y="4137961"/>
            <a:ext cx="2497139" cy="1225550"/>
            <a:chOff x="3600" y="2460"/>
            <a:chExt cx="1573" cy="772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3621" y="2460"/>
              <a:ext cx="1384" cy="612"/>
              <a:chOff x="3621" y="2460"/>
              <a:chExt cx="1384" cy="612"/>
            </a:xfrm>
          </p:grpSpPr>
          <p:sp>
            <p:nvSpPr>
              <p:cNvPr id="143" name="Line 58"/>
              <p:cNvSpPr>
                <a:spLocks noChangeShapeType="1"/>
              </p:cNvSpPr>
              <p:nvPr/>
            </p:nvSpPr>
            <p:spPr bwMode="auto">
              <a:xfrm>
                <a:off x="5005" y="2460"/>
                <a:ext cx="0" cy="612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4" name="Line 59"/>
              <p:cNvSpPr>
                <a:spLocks noChangeShapeType="1"/>
              </p:cNvSpPr>
              <p:nvPr/>
            </p:nvSpPr>
            <p:spPr bwMode="auto">
              <a:xfrm>
                <a:off x="3621" y="2470"/>
                <a:ext cx="0" cy="576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5" name="Line 60"/>
              <p:cNvSpPr>
                <a:spLocks noChangeShapeType="1"/>
              </p:cNvSpPr>
              <p:nvPr/>
            </p:nvSpPr>
            <p:spPr bwMode="auto">
              <a:xfrm>
                <a:off x="3621" y="2951"/>
                <a:ext cx="1344" cy="0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42" name="Text Box 61"/>
            <p:cNvSpPr txBox="1">
              <a:spLocks noChangeArrowheads="1"/>
            </p:cNvSpPr>
            <p:nvPr/>
          </p:nvSpPr>
          <p:spPr bwMode="auto">
            <a:xfrm>
              <a:off x="3600" y="2999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1789 – AD 1820</a:t>
              </a:r>
            </a:p>
          </p:txBody>
        </p:sp>
      </p:grpSp>
      <p:sp>
        <p:nvSpPr>
          <p:cNvPr id="123" name="Text Box 55"/>
          <p:cNvSpPr txBox="1">
            <a:spLocks noChangeArrowheads="1"/>
          </p:cNvSpPr>
          <p:nvPr/>
        </p:nvSpPr>
        <p:spPr bwMode="auto">
          <a:xfrm>
            <a:off x="6326219" y="4155415"/>
            <a:ext cx="113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Rev.16</a:t>
            </a:r>
          </a:p>
        </p:txBody>
      </p:sp>
      <p:sp>
        <p:nvSpPr>
          <p:cNvPr id="122" name="Text Box 49"/>
          <p:cNvSpPr txBox="1">
            <a:spLocks noChangeArrowheads="1"/>
          </p:cNvSpPr>
          <p:nvPr/>
        </p:nvSpPr>
        <p:spPr bwMode="auto">
          <a:xfrm>
            <a:off x="3505208" y="3717265"/>
            <a:ext cx="15827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Rev.8 &amp; 9</a:t>
            </a:r>
          </a:p>
        </p:txBody>
      </p:sp>
      <p:sp>
        <p:nvSpPr>
          <p:cNvPr id="92" name="Text Box 78"/>
          <p:cNvSpPr txBox="1">
            <a:spLocks noChangeArrowheads="1"/>
          </p:cNvSpPr>
          <p:nvPr/>
        </p:nvSpPr>
        <p:spPr bwMode="auto">
          <a:xfrm>
            <a:off x="2469168" y="249408"/>
            <a:ext cx="64652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4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Unsealed - “Come and See!”</a:t>
            </a:r>
          </a:p>
        </p:txBody>
      </p:sp>
      <p:pic>
        <p:nvPicPr>
          <p:cNvPr id="118" name="Picture 117" descr="scroll.png"/>
          <p:cNvPicPr>
            <a:picLocks noChangeAspect="1"/>
          </p:cNvPicPr>
          <p:nvPr/>
        </p:nvPicPr>
        <p:blipFill>
          <a:blip r:embed="rId5" cstate="print"/>
          <a:srcRect l="23667" t="14490" r="12559" b="17754"/>
          <a:stretch>
            <a:fillRect/>
          </a:stretch>
        </p:blipFill>
        <p:spPr>
          <a:xfrm rot="21172116">
            <a:off x="123061" y="97160"/>
            <a:ext cx="2070619" cy="1456113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6th Se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4"/>
          <p:cNvGrpSpPr/>
          <p:nvPr/>
        </p:nvGrpSpPr>
        <p:grpSpPr>
          <a:xfrm>
            <a:off x="2324639" y="3136984"/>
            <a:ext cx="6444000" cy="1260000"/>
            <a:chOff x="-7950329" y="1885698"/>
            <a:chExt cx="6340558" cy="1448266"/>
          </a:xfrm>
        </p:grpSpPr>
        <p:pic>
          <p:nvPicPr>
            <p:cNvPr id="12" name="Picture 2" descr="6th Seal Interpreted"/>
            <p:cNvPicPr>
              <a:picLocks noChangeAspect="1" noChangeArrowheads="1"/>
            </p:cNvPicPr>
            <p:nvPr/>
          </p:nvPicPr>
          <p:blipFill>
            <a:blip r:embed="rId4" cstate="print"/>
            <a:srcRect l="22097" t="67311" b="21721"/>
            <a:stretch>
              <a:fillRect/>
            </a:stretch>
          </p:blipFill>
          <p:spPr bwMode="auto">
            <a:xfrm>
              <a:off x="-7945771" y="2405014"/>
              <a:ext cx="6336000" cy="928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2" descr="6th Seal Interpreted"/>
            <p:cNvPicPr>
              <a:picLocks noChangeAspect="1" noChangeArrowheads="1"/>
            </p:cNvPicPr>
            <p:nvPr/>
          </p:nvPicPr>
          <p:blipFill>
            <a:blip r:embed="rId4" cstate="print"/>
            <a:srcRect l="22097" t="67311" b="21721"/>
            <a:stretch>
              <a:fillRect/>
            </a:stretch>
          </p:blipFill>
          <p:spPr bwMode="auto">
            <a:xfrm>
              <a:off x="-7950329" y="1885698"/>
              <a:ext cx="6336000" cy="928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3" name="Group 14"/>
          <p:cNvGrpSpPr/>
          <p:nvPr/>
        </p:nvGrpSpPr>
        <p:grpSpPr>
          <a:xfrm>
            <a:off x="2252068" y="4080415"/>
            <a:ext cx="6444000" cy="1580155"/>
            <a:chOff x="-7950329" y="1885698"/>
            <a:chExt cx="6340558" cy="1448266"/>
          </a:xfrm>
        </p:grpSpPr>
        <p:pic>
          <p:nvPicPr>
            <p:cNvPr id="15" name="Picture 2" descr="6th Seal Interpreted"/>
            <p:cNvPicPr>
              <a:picLocks noChangeAspect="1" noChangeArrowheads="1"/>
            </p:cNvPicPr>
            <p:nvPr/>
          </p:nvPicPr>
          <p:blipFill>
            <a:blip r:embed="rId4" cstate="print"/>
            <a:srcRect l="22097" t="67311" b="21721"/>
            <a:stretch>
              <a:fillRect/>
            </a:stretch>
          </p:blipFill>
          <p:spPr bwMode="auto">
            <a:xfrm>
              <a:off x="-7945771" y="2405014"/>
              <a:ext cx="6336000" cy="928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6" name="Picture 2" descr="6th Seal Interpreted"/>
            <p:cNvPicPr>
              <a:picLocks noChangeAspect="1" noChangeArrowheads="1"/>
            </p:cNvPicPr>
            <p:nvPr/>
          </p:nvPicPr>
          <p:blipFill>
            <a:blip r:embed="rId4" cstate="print"/>
            <a:srcRect l="22097" t="67311" b="21721"/>
            <a:stretch>
              <a:fillRect/>
            </a:stretch>
          </p:blipFill>
          <p:spPr bwMode="auto">
            <a:xfrm>
              <a:off x="-7950329" y="1885698"/>
              <a:ext cx="6336000" cy="928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517900" y="33782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opperplate Gothic Bold" pitchFamily="34" charset="0"/>
                <a:ea typeface="+mn-ea"/>
                <a:cs typeface="Arial"/>
              </a:rPr>
              <a:t>3 Great Earthquakes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5156200" y="3848100"/>
            <a:ext cx="1765300" cy="1181100"/>
            <a:chOff x="3280" y="2424"/>
            <a:chExt cx="1112" cy="744"/>
          </a:xfrm>
        </p:grpSpPr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3368" y="2424"/>
              <a:ext cx="9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Rev.6:12</a:t>
              </a:r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3368" y="2648"/>
              <a:ext cx="10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Rev.11:13</a:t>
              </a: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3368" y="2880"/>
              <a:ext cx="10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Rev.16:18</a:t>
              </a:r>
            </a:p>
          </p:txBody>
        </p:sp>
        <p:sp>
          <p:nvSpPr>
            <p:cNvPr id="23" name="Oval 14"/>
            <p:cNvSpPr>
              <a:spLocks noChangeArrowheads="1"/>
            </p:cNvSpPr>
            <p:nvPr/>
          </p:nvSpPr>
          <p:spPr bwMode="auto">
            <a:xfrm>
              <a:off x="3280" y="2536"/>
              <a:ext cx="64" cy="6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/>
              </a:endParaRPr>
            </a:p>
          </p:txBody>
        </p:sp>
        <p:sp>
          <p:nvSpPr>
            <p:cNvPr id="24" name="Oval 15"/>
            <p:cNvSpPr>
              <a:spLocks noChangeArrowheads="1"/>
            </p:cNvSpPr>
            <p:nvPr/>
          </p:nvSpPr>
          <p:spPr bwMode="auto">
            <a:xfrm>
              <a:off x="3280" y="2760"/>
              <a:ext cx="64" cy="6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/>
              </a:endParaRPr>
            </a:p>
          </p:txBody>
        </p:sp>
        <p:sp>
          <p:nvSpPr>
            <p:cNvPr id="25" name="Oval 16"/>
            <p:cNvSpPr>
              <a:spLocks noChangeArrowheads="1"/>
            </p:cNvSpPr>
            <p:nvPr/>
          </p:nvSpPr>
          <p:spPr bwMode="auto">
            <a:xfrm>
              <a:off x="3288" y="2984"/>
              <a:ext cx="64" cy="6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/>
              </a:endParaRPr>
            </a:p>
          </p:txBody>
        </p: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3162300" y="5034416"/>
            <a:ext cx="480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Note the only other two occasions</a:t>
            </a:r>
          </a:p>
        </p:txBody>
      </p:sp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4140204" y="5438776"/>
            <a:ext cx="2955927" cy="830263"/>
            <a:chOff x="2608" y="3384"/>
            <a:chExt cx="1862" cy="523"/>
          </a:xfrm>
        </p:grpSpPr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2608" y="3384"/>
              <a:ext cx="794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Rev.8:5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3472" y="3384"/>
              <a:ext cx="998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Rev.11:19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131EA34-5187-430D-AA6B-C3C03DD19EE8}"/>
              </a:ext>
            </a:extLst>
          </p:cNvPr>
          <p:cNvSpPr/>
          <p:nvPr/>
        </p:nvSpPr>
        <p:spPr bwMode="auto">
          <a:xfrm>
            <a:off x="3025956" y="2258220"/>
            <a:ext cx="900000" cy="360000"/>
          </a:xfrm>
          <a:prstGeom prst="rect">
            <a:avLst/>
          </a:prstGeom>
          <a:solidFill>
            <a:srgbClr val="FFFF00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0000">
                <a:alpha val="40000"/>
              </a:srgbClr>
            </a:glow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6633D1-9B24-4884-8654-37A5D4349792}"/>
              </a:ext>
            </a:extLst>
          </p:cNvPr>
          <p:cNvSpPr/>
          <p:nvPr/>
        </p:nvSpPr>
        <p:spPr bwMode="auto">
          <a:xfrm>
            <a:off x="3996078" y="2269358"/>
            <a:ext cx="1980000" cy="360000"/>
          </a:xfrm>
          <a:prstGeom prst="rect">
            <a:avLst/>
          </a:prstGeom>
          <a:solidFill>
            <a:srgbClr val="FFFF00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0000">
                <a:alpha val="40000"/>
              </a:srgbClr>
            </a:glow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6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2.xml><?xml version="1.0" encoding="utf-8"?>
<a:themeOverride xmlns:a="http://schemas.openxmlformats.org/drawingml/2006/main">
  <a:clrScheme name="Textured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3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1549</Words>
  <Application>Microsoft Office PowerPoint</Application>
  <PresentationFormat>On-screen Show (4:3)</PresentationFormat>
  <Paragraphs>320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Arial</vt:lpstr>
      <vt:lpstr>Arial Black</vt:lpstr>
      <vt:lpstr>Arial Rounded MT Bold</vt:lpstr>
      <vt:lpstr>Calibri</vt:lpstr>
      <vt:lpstr>Comic Sans MS</vt:lpstr>
      <vt:lpstr>Cooper Black</vt:lpstr>
      <vt:lpstr>Copperplate Gothic Bold</vt:lpstr>
      <vt:lpstr>Franklin Gothic Demi</vt:lpstr>
      <vt:lpstr>Franklin Gothic Medium</vt:lpstr>
      <vt:lpstr>Tahoma</vt:lpstr>
      <vt:lpstr>Times New Roman</vt:lpstr>
      <vt:lpstr>Wingdings</vt:lpstr>
      <vt:lpstr>1_Default Design</vt:lpstr>
      <vt:lpstr>Textured</vt:lpstr>
      <vt:lpstr>6_Textured</vt:lpstr>
      <vt:lpstr>8_Default Design</vt:lpstr>
      <vt:lpstr>7_Textured</vt:lpstr>
      <vt:lpstr>16_Default Design</vt:lpstr>
      <vt:lpstr>6_Default Design</vt:lpstr>
      <vt:lpstr>17_Default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Steven Hornhardt</cp:lastModifiedBy>
  <cp:revision>51</cp:revision>
  <dcterms:created xsi:type="dcterms:W3CDTF">2012-07-09T02:11:06Z</dcterms:created>
  <dcterms:modified xsi:type="dcterms:W3CDTF">2024-04-02T02:47:49Z</dcterms:modified>
</cp:coreProperties>
</file>